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76" r:id="rId3"/>
    <p:sldId id="277" r:id="rId4"/>
    <p:sldId id="272" r:id="rId5"/>
    <p:sldId id="263" r:id="rId6"/>
    <p:sldId id="275" r:id="rId7"/>
  </p:sldIdLst>
  <p:sldSz cx="9906000" cy="6858000" type="A4"/>
  <p:notesSz cx="6797675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D3BC"/>
    <a:srgbClr val="243B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em Estilo, Sem Grelh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82"/>
  </p:normalViewPr>
  <p:slideViewPr>
    <p:cSldViewPr snapToGrid="0" snapToObjects="1">
      <p:cViewPr varScale="1">
        <p:scale>
          <a:sx n="70" d="100"/>
          <a:sy n="70" d="100"/>
        </p:scale>
        <p:origin x="1200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CF32-90B4-8F44-AE66-18A544913387}" type="datetimeFigureOut">
              <a:rPr lang="pt-PT" smtClean="0"/>
              <a:t>03/10/2022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10270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CF32-90B4-8F44-AE66-18A544913387}" type="datetimeFigureOut">
              <a:rPr lang="pt-PT" smtClean="0"/>
              <a:t>03/10/2022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7535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CF32-90B4-8F44-AE66-18A544913387}" type="datetimeFigureOut">
              <a:rPr lang="pt-PT" smtClean="0"/>
              <a:t>03/10/2022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50358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CF32-90B4-8F44-AE66-18A544913387}" type="datetimeFigureOut">
              <a:rPr lang="pt-PT" smtClean="0"/>
              <a:t>03/10/2022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45941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CF32-90B4-8F44-AE66-18A544913387}" type="datetimeFigureOut">
              <a:rPr lang="pt-PT" smtClean="0"/>
              <a:t>03/10/2022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2849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CF32-90B4-8F44-AE66-18A544913387}" type="datetimeFigureOut">
              <a:rPr lang="pt-PT" smtClean="0"/>
              <a:t>03/10/2022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5053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CF32-90B4-8F44-AE66-18A544913387}" type="datetimeFigureOut">
              <a:rPr lang="pt-PT" smtClean="0"/>
              <a:t>03/10/2022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2477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CF32-90B4-8F44-AE66-18A544913387}" type="datetimeFigureOut">
              <a:rPr lang="pt-PT" smtClean="0"/>
              <a:t>03/10/2022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25591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CF32-90B4-8F44-AE66-18A544913387}" type="datetimeFigureOut">
              <a:rPr lang="pt-PT" smtClean="0"/>
              <a:t>03/10/2022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64672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CF32-90B4-8F44-AE66-18A544913387}" type="datetimeFigureOut">
              <a:rPr lang="pt-PT" smtClean="0"/>
              <a:t>03/10/2022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86842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CF32-90B4-8F44-AE66-18A544913387}" type="datetimeFigureOut">
              <a:rPr lang="pt-PT" smtClean="0"/>
              <a:t>03/10/2022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76380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D3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BCF32-90B4-8F44-AE66-18A544913387}" type="datetimeFigureOut">
              <a:rPr lang="pt-PT" smtClean="0"/>
              <a:t>03/10/2022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D7B8D-2AD8-F041-ABAD-CF3D0F8420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8522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270" y="909365"/>
            <a:ext cx="5024718" cy="502471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12102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230" y="0"/>
            <a:ext cx="73855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74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EAAAAF9D-20FE-4A23-AA20-AEA7E9E7E02F}"/>
              </a:ext>
            </a:extLst>
          </p:cNvPr>
          <p:cNvSpPr txBox="1"/>
          <p:nvPr/>
        </p:nvSpPr>
        <p:spPr>
          <a:xfrm>
            <a:off x="0" y="1160214"/>
            <a:ext cx="9905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ctr"/>
            <a:r>
              <a:rPr lang="pt-PT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</a:t>
            </a:r>
            <a:r>
              <a:rPr lang="pt-P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scritores, professores agentes culturais de todos os países de Língua portuguesa: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D43D58AF-8BFE-42C4-AFCD-AC3CE121671A}"/>
              </a:ext>
            </a:extLst>
          </p:cNvPr>
          <p:cNvSpPr txBox="1"/>
          <p:nvPr/>
        </p:nvSpPr>
        <p:spPr>
          <a:xfrm>
            <a:off x="4952999" y="2499418"/>
            <a:ext cx="36576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200" b="1" dirty="0">
                <a:latin typeface="Times New Roman" panose="02020603050405020304" pitchFamily="18" charset="0"/>
                <a:ea typeface="Calibri" panose="020F0502020204030204" pitchFamily="34" charset="0"/>
              </a:rPr>
              <a:t>Tony </a:t>
            </a:r>
            <a:r>
              <a:rPr lang="pt-PT" sz="2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Tcheka</a:t>
            </a:r>
            <a:r>
              <a:rPr lang="pt-PT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, Guiné Bissau;</a:t>
            </a:r>
            <a:endParaRPr lang="pt-PT" sz="22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Yao</a:t>
            </a:r>
            <a:r>
              <a:rPr lang="pt-PT" sz="2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pt-PT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Jing</a:t>
            </a:r>
            <a:r>
              <a:rPr lang="pt-PT" sz="2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pt-PT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Ming</a:t>
            </a:r>
            <a:r>
              <a:rPr lang="pt-PT" sz="2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pt-PT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Macau;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João </a:t>
            </a:r>
            <a:r>
              <a:rPr lang="pt-PT" sz="2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Pinto </a:t>
            </a:r>
            <a:r>
              <a:rPr lang="pt-PT" sz="2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Sousa, </a:t>
            </a:r>
            <a:r>
              <a:rPr lang="pt-PT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Movimento </a:t>
            </a:r>
            <a:r>
              <a:rPr lang="pt-PT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800 anos da Língua </a:t>
            </a:r>
            <a:r>
              <a:rPr lang="pt-PT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Portuguesa; </a:t>
            </a:r>
            <a:endParaRPr lang="pt-PT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Rui Lourido,</a:t>
            </a:r>
            <a:r>
              <a:rPr lang="pt-PT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pela UCCLA.</a:t>
            </a:r>
            <a:endParaRPr lang="pt-PT" sz="2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6FCE7BAB-0B24-4314-8A47-0EF27F9BE648}"/>
              </a:ext>
            </a:extLst>
          </p:cNvPr>
          <p:cNvSpPr txBox="1"/>
          <p:nvPr/>
        </p:nvSpPr>
        <p:spPr>
          <a:xfrm>
            <a:off x="783771" y="3041780"/>
            <a:ext cx="3657600" cy="3069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6243521-D419-4164-BC83-06F255D4D9BF}"/>
              </a:ext>
            </a:extLst>
          </p:cNvPr>
          <p:cNvSpPr txBox="1"/>
          <p:nvPr/>
        </p:nvSpPr>
        <p:spPr>
          <a:xfrm>
            <a:off x="989044" y="2188939"/>
            <a:ext cx="3452327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Domício Proença, </a:t>
            </a:r>
            <a:r>
              <a:rPr lang="pt-PT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Brasil</a:t>
            </a:r>
            <a:r>
              <a:rPr lang="pt-PT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Germano </a:t>
            </a:r>
            <a:r>
              <a:rPr lang="pt-PT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Almeida, </a:t>
            </a:r>
            <a:r>
              <a:rPr lang="pt-PT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Cabo Verde;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Hélder </a:t>
            </a:r>
            <a:r>
              <a:rPr lang="pt-PT" sz="2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Simbad</a:t>
            </a:r>
            <a:r>
              <a:rPr lang="pt-PT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pt-PT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Angola</a:t>
            </a:r>
            <a:r>
              <a:rPr lang="pt-PT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Inocência </a:t>
            </a:r>
            <a:r>
              <a:rPr lang="pt-PT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Mata, </a:t>
            </a:r>
            <a:r>
              <a:rPr lang="pt-PT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São Tomé e Príncipe;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José Pires </a:t>
            </a:r>
            <a:r>
              <a:rPr lang="pt-PT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Laranjeira, </a:t>
            </a:r>
            <a:r>
              <a:rPr lang="pt-PT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Portugal;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Luís </a:t>
            </a:r>
            <a:r>
              <a:rPr lang="pt-PT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Carlos </a:t>
            </a:r>
            <a:r>
              <a:rPr lang="pt-PT" sz="2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Patraquim</a:t>
            </a:r>
            <a:r>
              <a:rPr lang="pt-P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Moçambique,</a:t>
            </a:r>
            <a:r>
              <a:rPr lang="pt-PT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Luís Costa,</a:t>
            </a:r>
            <a:r>
              <a:rPr lang="pt-P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Timor,</a:t>
            </a:r>
            <a:r>
              <a:rPr lang="pt-PT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F1C28953-C1C6-4A1E-9634-EF7B162D3EDA}"/>
              </a:ext>
            </a:extLst>
          </p:cNvPr>
          <p:cNvSpPr txBox="1"/>
          <p:nvPr/>
        </p:nvSpPr>
        <p:spPr>
          <a:xfrm>
            <a:off x="0" y="277234"/>
            <a:ext cx="9906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JÚRI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425373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8574DFD3-A131-4A7F-BF05-F0B66E05AF14}"/>
              </a:ext>
            </a:extLst>
          </p:cNvPr>
          <p:cNvSpPr txBox="1"/>
          <p:nvPr/>
        </p:nvSpPr>
        <p:spPr>
          <a:xfrm>
            <a:off x="737118" y="1031913"/>
            <a:ext cx="7940351" cy="5457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Vencedores anteriores do Prémio UCCLA</a:t>
            </a:r>
          </a:p>
          <a:p>
            <a:endParaRPr lang="pt-PT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t-PT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 – </a:t>
            </a:r>
            <a:r>
              <a:rPr lang="pt-PT" sz="2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Sonho de Amadeo</a:t>
            </a:r>
            <a:r>
              <a:rPr lang="pt-PT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de Leonardo Costa de Oliveira (Brasil);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t-PT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 </a:t>
            </a:r>
            <a:r>
              <a:rPr lang="pt-P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t-PT" sz="2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Heterónimo de Pedra</a:t>
            </a:r>
            <a:r>
              <a:rPr lang="pt-PT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P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pt-PT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Henrique Reinaldo </a:t>
            </a:r>
            <a:r>
              <a:rPr lang="pt-PT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Castanheira</a:t>
            </a:r>
            <a:r>
              <a:rPr lang="pt-PT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PT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Portugal);</a:t>
            </a:r>
            <a:endParaRPr lang="pt-PT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t-P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2019 - </a:t>
            </a:r>
            <a:r>
              <a:rPr lang="pt-PT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Praças</a:t>
            </a:r>
            <a:r>
              <a:rPr lang="pt-P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de António Pedro Serrano de Sousa </a:t>
            </a:r>
            <a:r>
              <a:rPr lang="pt-PT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Correia (Portugal, </a:t>
            </a:r>
            <a:r>
              <a:rPr lang="pt-P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natural de </a:t>
            </a:r>
            <a:r>
              <a:rPr lang="pt-PT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Angola);</a:t>
            </a:r>
            <a:endParaRPr lang="pt-PT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t-P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2018 – </a:t>
            </a:r>
            <a:r>
              <a:rPr lang="pt-PT" sz="2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Equilíbrio Distante</a:t>
            </a:r>
            <a:r>
              <a:rPr lang="pt-P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de Óscar </a:t>
            </a:r>
            <a:r>
              <a:rPr lang="pt-PT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Maldonado (Brasil, de nacionalidade Paraguaia);</a:t>
            </a:r>
            <a:endParaRPr lang="pt-PT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t-P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2017 - </a:t>
            </a:r>
            <a:r>
              <a:rPr lang="pt-PT" sz="2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Diário de Cão</a:t>
            </a:r>
            <a:r>
              <a:rPr lang="pt-P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Thiago Rodrigues </a:t>
            </a:r>
            <a:r>
              <a:rPr lang="pt-PT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Braga (Brasil);</a:t>
            </a:r>
            <a:endParaRPr lang="pt-PT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pt-P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2016 – </a:t>
            </a:r>
            <a:r>
              <a:rPr lang="pt-PT" sz="2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Era uma vez um Homem</a:t>
            </a:r>
            <a:r>
              <a:rPr lang="pt-P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João Nuno </a:t>
            </a:r>
            <a:r>
              <a:rPr lang="pt-PT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Azambuja (Portugal).</a:t>
            </a:r>
            <a:endParaRPr lang="pt-PT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1217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714" y="0"/>
            <a:ext cx="73084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35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7845" y="1767976"/>
            <a:ext cx="3473434" cy="3473434"/>
          </a:xfrm>
          <a:prstGeom prst="ellipse">
            <a:avLst/>
          </a:prstGeom>
        </p:spPr>
      </p:pic>
      <p:sp>
        <p:nvSpPr>
          <p:cNvPr id="3" name="Rectângulo 2"/>
          <p:cNvSpPr/>
          <p:nvPr/>
        </p:nvSpPr>
        <p:spPr>
          <a:xfrm>
            <a:off x="272955" y="559558"/>
            <a:ext cx="585489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UCCLA  </a:t>
            </a:r>
            <a:r>
              <a:rPr lang="pt-P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APELA  AOS</a:t>
            </a:r>
          </a:p>
          <a:p>
            <a:pPr algn="ctr"/>
            <a:endParaRPr lang="pt-PT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P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AUTORES DE CABO VERDE: </a:t>
            </a:r>
          </a:p>
          <a:p>
            <a:pPr algn="ctr"/>
            <a:endParaRPr lang="pt-PT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P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PARTICIPEM NO </a:t>
            </a:r>
            <a:r>
              <a:rPr lang="pt-P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CONCURSO PARA </a:t>
            </a:r>
            <a:r>
              <a:rPr lang="pt-P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</a:p>
          <a:p>
            <a:pPr algn="ctr"/>
            <a:r>
              <a:rPr lang="pt-P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8.ª </a:t>
            </a:r>
            <a:r>
              <a:rPr lang="pt-P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EDIÇÃO </a:t>
            </a:r>
            <a:endParaRPr lang="pt-PT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PT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P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Aberto até 7 janeiro 2023</a:t>
            </a:r>
            <a:endParaRPr lang="pt-PT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50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767</TotalTime>
  <Words>199</Words>
  <Application>Microsoft Office PowerPoint</Application>
  <PresentationFormat>Papel A4 (210x297 mm)</PresentationFormat>
  <Paragraphs>29</Paragraphs>
  <Slides>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Utilizador do Microsoft Office</dc:creator>
  <cp:lastModifiedBy>Rui Lourido (SG/DRI/UCCLA)</cp:lastModifiedBy>
  <cp:revision>56</cp:revision>
  <cp:lastPrinted>2022-09-02T10:52:38Z</cp:lastPrinted>
  <dcterms:created xsi:type="dcterms:W3CDTF">2021-04-09T12:46:56Z</dcterms:created>
  <dcterms:modified xsi:type="dcterms:W3CDTF">2022-10-03T09:14:41Z</dcterms:modified>
</cp:coreProperties>
</file>