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9" r:id="rId3"/>
    <p:sldId id="265" r:id="rId4"/>
    <p:sldId id="257" r:id="rId5"/>
    <p:sldId id="264" r:id="rId6"/>
    <p:sldId id="260" r:id="rId7"/>
    <p:sldId id="266" r:id="rId8"/>
    <p:sldId id="258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50" d="100"/>
          <a:sy n="50" d="100"/>
        </p:scale>
        <p:origin x="1284" y="4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6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6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9647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5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3380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06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64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9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0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7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9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6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98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3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2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3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0F02-8E02-413C-9FB8-2599460317C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09CA72-CF54-41E8-82CD-428F25C1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8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8C76-257B-49AC-AB10-01709DCE5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828" y="682092"/>
            <a:ext cx="9144000" cy="826203"/>
          </a:xfrm>
        </p:spPr>
        <p:txBody>
          <a:bodyPr>
            <a:noAutofit/>
          </a:bodyPr>
          <a:lstStyle/>
          <a:p>
            <a:r>
              <a:rPr lang="en-US" sz="4000" b="1" dirty="0"/>
              <a:t>A </a:t>
            </a:r>
            <a:r>
              <a:rPr lang="en-US" sz="4000" b="1" dirty="0" err="1"/>
              <a:t>Cooperação</a:t>
            </a:r>
            <a:r>
              <a:rPr lang="en-US" sz="4000" b="1" dirty="0"/>
              <a:t> </a:t>
            </a:r>
            <a:r>
              <a:rPr lang="en-US" sz="4000" b="1" dirty="0" err="1"/>
              <a:t>Monetária</a:t>
            </a:r>
            <a:r>
              <a:rPr lang="en-US" sz="4000" b="1" dirty="0"/>
              <a:t> </a:t>
            </a:r>
            <a:r>
              <a:rPr lang="en-US" sz="4000" b="1" dirty="0" err="1"/>
              <a:t>na</a:t>
            </a:r>
            <a:r>
              <a:rPr lang="en-US" sz="4000" b="1" dirty="0"/>
              <a:t> CPLP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1ED7FB-0B29-4367-B61C-D3C629926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2240" y="2931737"/>
            <a:ext cx="9144000" cy="2155130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 err="1">
                <a:solidFill>
                  <a:schemeClr val="tx1"/>
                </a:solidFill>
              </a:rPr>
              <a:t>Acordo</a:t>
            </a:r>
            <a:r>
              <a:rPr lang="en-US" sz="3600" b="1" dirty="0">
                <a:solidFill>
                  <a:schemeClr val="tx1"/>
                </a:solidFill>
              </a:rPr>
              <a:t> de </a:t>
            </a:r>
            <a:r>
              <a:rPr lang="en-US" sz="3600" b="1" dirty="0" err="1">
                <a:solidFill>
                  <a:schemeClr val="tx1"/>
                </a:solidFill>
              </a:rPr>
              <a:t>Cooperação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Económica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                        STP - Portugal</a:t>
            </a:r>
          </a:p>
          <a:p>
            <a:endParaRPr lang="en-US" sz="3600" b="1" dirty="0">
              <a:solidFill>
                <a:srgbClr val="FFFF00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                                       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725316-4E00-4B62-9A25-5F9269FC1466}"/>
              </a:ext>
            </a:extLst>
          </p:cNvPr>
          <p:cNvSpPr txBox="1"/>
          <p:nvPr/>
        </p:nvSpPr>
        <p:spPr>
          <a:xfrm>
            <a:off x="6344240" y="5489759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Por:  Maria do </a:t>
            </a:r>
            <a:r>
              <a:rPr lang="en-US" sz="2000" b="1" i="1" dirty="0" err="1"/>
              <a:t>Carmo</a:t>
            </a:r>
            <a:r>
              <a:rPr lang="en-US" sz="2000" b="1" i="1" dirty="0"/>
              <a:t> </a:t>
            </a:r>
            <a:r>
              <a:rPr lang="en-US" sz="2000" b="1" i="1" dirty="0" err="1"/>
              <a:t>Trovoada</a:t>
            </a:r>
            <a:r>
              <a:rPr lang="en-US" sz="2000" b="1" i="1" dirty="0"/>
              <a:t> Silveira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AB3C0-E822-450A-B075-2CA1966BDBE0}"/>
              </a:ext>
            </a:extLst>
          </p:cNvPr>
          <p:cNvSpPr>
            <a:spLocks noGrp="1"/>
          </p:cNvSpPr>
          <p:nvPr/>
        </p:nvSpPr>
        <p:spPr>
          <a:xfrm>
            <a:off x="2286000" y="6292762"/>
            <a:ext cx="7810500" cy="4001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/>
              <a:t>I Forum de </a:t>
            </a:r>
            <a:r>
              <a:rPr lang="en-US" sz="1600" b="0" dirty="0" err="1"/>
              <a:t>Economistas</a:t>
            </a:r>
            <a:r>
              <a:rPr lang="en-US" sz="1600" b="0" dirty="0"/>
              <a:t> de </a:t>
            </a:r>
            <a:r>
              <a:rPr lang="en-US" sz="1600" b="0" dirty="0" err="1"/>
              <a:t>Língua</a:t>
            </a:r>
            <a:r>
              <a:rPr lang="en-US" sz="1600" b="0" dirty="0"/>
              <a:t> Portuguesa, </a:t>
            </a:r>
            <a:r>
              <a:rPr lang="en-US" sz="1600" b="0" dirty="0" err="1"/>
              <a:t>Lisboa</a:t>
            </a:r>
            <a:r>
              <a:rPr lang="en-US" sz="1600" b="0" dirty="0"/>
              <a:t> 25 de </a:t>
            </a:r>
            <a:r>
              <a:rPr lang="en-US" sz="1600" b="0" dirty="0" err="1"/>
              <a:t>maio</a:t>
            </a:r>
            <a:r>
              <a:rPr lang="en-US" sz="1600" b="0" dirty="0"/>
              <a:t> de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93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7FAC0-58FA-4A1B-BD67-18796C9C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013" y="946778"/>
            <a:ext cx="8911687" cy="1280890"/>
          </a:xfrm>
        </p:spPr>
        <p:txBody>
          <a:bodyPr/>
          <a:lstStyle/>
          <a:p>
            <a:pPr algn="ctr"/>
            <a:r>
              <a:rPr lang="en-US" b="1" dirty="0"/>
              <a:t>ÍNDICE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65740-C4FA-4FD6-BFFF-07FB3FC3B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400" y="2227668"/>
            <a:ext cx="8724900" cy="377762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Introdução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Justificação</a:t>
            </a:r>
            <a:r>
              <a:rPr lang="en-US" sz="2800" dirty="0"/>
              <a:t> do </a:t>
            </a:r>
            <a:r>
              <a:rPr lang="en-US" sz="2800" dirty="0" err="1"/>
              <a:t>acordo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Impactos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economia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Principais</a:t>
            </a:r>
            <a:r>
              <a:rPr lang="en-US" sz="2800" dirty="0"/>
              <a:t> </a:t>
            </a:r>
            <a:r>
              <a:rPr lang="en-US" sz="2800" dirty="0" err="1"/>
              <a:t>limitações</a:t>
            </a:r>
            <a:r>
              <a:rPr lang="en-US" sz="2800" dirty="0"/>
              <a:t> e </a:t>
            </a:r>
            <a:r>
              <a:rPr lang="en-US" sz="2800" dirty="0" err="1"/>
              <a:t>desafios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Conclusões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1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B1D321-413C-4D2A-86E0-4508B23BE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88900"/>
            <a:ext cx="11798300" cy="657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57FF41-4CB1-497E-845D-277DD80ED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0"/>
            <a:ext cx="11785600" cy="668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73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B6AD19-C6B8-42B2-974C-BF6DB63B6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77800"/>
            <a:ext cx="117221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E72132-5BDF-4833-883B-DFEAD7FD1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0"/>
            <a:ext cx="11772900" cy="669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23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03ADCC-F243-430B-99AD-31307935B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04" y="190500"/>
            <a:ext cx="11679810" cy="651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8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836E60-9C82-4550-8DD9-E1EED84A1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317500"/>
            <a:ext cx="11552025" cy="637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D0647D-FBD1-4BCF-B1EB-0FDA851C5ABE}"/>
              </a:ext>
            </a:extLst>
          </p:cNvPr>
          <p:cNvSpPr txBox="1"/>
          <p:nvPr/>
        </p:nvSpPr>
        <p:spPr>
          <a:xfrm>
            <a:off x="5816338" y="3902698"/>
            <a:ext cx="5213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/>
              <a:t>Muito</a:t>
            </a:r>
            <a:r>
              <a:rPr lang="en-US" sz="2400" b="1" i="1" dirty="0"/>
              <a:t> </a:t>
            </a:r>
            <a:r>
              <a:rPr lang="en-US" sz="2400" b="1" i="1" dirty="0" err="1"/>
              <a:t>grato</a:t>
            </a:r>
            <a:r>
              <a:rPr lang="en-US" sz="2400" b="1" i="1" dirty="0"/>
              <a:t> pela </a:t>
            </a:r>
            <a:r>
              <a:rPr lang="en-US" sz="2400" b="1" i="1" dirty="0" err="1"/>
              <a:t>vossa</a:t>
            </a:r>
            <a:r>
              <a:rPr lang="en-US" sz="2400" b="1" i="1" dirty="0"/>
              <a:t> </a:t>
            </a:r>
            <a:r>
              <a:rPr lang="en-US" sz="2400" b="1" i="1" dirty="0" err="1"/>
              <a:t>amável</a:t>
            </a:r>
            <a:r>
              <a:rPr lang="en-US" sz="2400" b="1" i="1" dirty="0"/>
              <a:t> </a:t>
            </a:r>
            <a:r>
              <a:rPr lang="en-US" sz="2400" b="1" i="1" dirty="0" err="1"/>
              <a:t>atenção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8888468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54</Words>
  <Application>Microsoft Office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A Cooperação Monetária na CPLP</vt:lpstr>
      <vt:lpstr>ÍNDICE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</dc:creator>
  <cp:lastModifiedBy>Fernando</cp:lastModifiedBy>
  <cp:revision>28</cp:revision>
  <dcterms:created xsi:type="dcterms:W3CDTF">2019-05-17T11:05:51Z</dcterms:created>
  <dcterms:modified xsi:type="dcterms:W3CDTF">2019-05-21T23:53:19Z</dcterms:modified>
</cp:coreProperties>
</file>