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912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87" r:id="rId5"/>
    <p:sldId id="288" r:id="rId6"/>
    <p:sldId id="28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100" d="100"/>
          <a:sy n="100" d="100"/>
        </p:scale>
        <p:origin x="-29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D2BEA-26E6-49A8-9A75-5993B5743E1F}" type="datetimeFigureOut">
              <a:rPr lang="pt-PT" smtClean="0"/>
              <a:pPr/>
              <a:t>11-05-2016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ED3C-185A-4EED-9575-EBFDB562DF2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862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5B79B-0BB4-4429-AF30-63DF437D7800}" type="datetimeFigureOut">
              <a:rPr lang="pt-PT" smtClean="0"/>
              <a:pPr/>
              <a:t>11-05-2016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39FDE-310E-4955-9C06-A9DA67077DF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33482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ângulo arredondad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E000-6AB9-4E2D-9ED0-494453F84D36}" type="datetime1">
              <a:rPr lang="pt-PT" smtClean="0"/>
              <a:pPr/>
              <a:t>11-05-2016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24BFC79-588D-4764-9B0C-72CA085555A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4284-E31E-4359-AE59-8FA7755BE1E0}" type="datetime1">
              <a:rPr lang="pt-PT" smtClean="0"/>
              <a:pPr/>
              <a:t>11-05-2016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C79-588D-4764-9B0C-72CA085555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325C-F4AC-4534-ABA9-DB00741D0DED}" type="datetime1">
              <a:rPr lang="pt-PT" smtClean="0"/>
              <a:pPr/>
              <a:t>11-05-2016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C79-588D-4764-9B0C-72CA085555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4F7F-4A6F-4213-8F39-EACB5507581D}" type="datetime1">
              <a:rPr lang="pt-PT" smtClean="0"/>
              <a:pPr/>
              <a:t>11-05-2016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C79-588D-4764-9B0C-72CA085555A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ângulo arredondad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E874-A855-4571-9691-A0CFBAAD1019}" type="datetime1">
              <a:rPr lang="pt-PT" smtClean="0"/>
              <a:pPr/>
              <a:t>11-05-2016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Rec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4BFC79-588D-4764-9B0C-72CA085555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22F-5B0B-4B3E-8F4C-5C6A500758FB}" type="datetime1">
              <a:rPr lang="pt-PT" smtClean="0"/>
              <a:pPr/>
              <a:t>11-05-2016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C79-588D-4764-9B0C-72CA085555A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4FDF-3C50-41D6-B642-7E10AC7D445A}" type="datetime1">
              <a:rPr lang="pt-PT" smtClean="0"/>
              <a:pPr/>
              <a:t>11-05-2016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C79-588D-4764-9B0C-72CA085555A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76DB-A785-49C5-A8EA-D449BE00EC42}" type="datetime1">
              <a:rPr lang="pt-PT" smtClean="0"/>
              <a:pPr/>
              <a:t>11-05-2016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C79-588D-4764-9B0C-72CA085555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B39-FECC-4433-9061-77723E766848}" type="datetime1">
              <a:rPr lang="pt-PT" smtClean="0"/>
              <a:pPr/>
              <a:t>11-05-2016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C79-588D-4764-9B0C-72CA085555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ângulo arredondad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83F3-35D4-4FCF-8B9A-E8D4094CD033}" type="datetime1">
              <a:rPr lang="pt-PT" smtClean="0"/>
              <a:pPr/>
              <a:t>11-05-2016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C79-588D-4764-9B0C-72CA085555A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8585-D241-49D4-9C96-31126B33872C}" type="datetime1">
              <a:rPr lang="pt-PT" smtClean="0"/>
              <a:pPr/>
              <a:t>11-05-2016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4BFC79-588D-4764-9B0C-72CA085555A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Rec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ângulo arredondad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A1EED8-D9E3-4CB0-A02C-D7DF2DFF5BFB}" type="datetime1">
              <a:rPr lang="pt-PT" smtClean="0"/>
              <a:pPr/>
              <a:t>11-05-2016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24BFC79-588D-4764-9B0C-72CA085555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" y="1500175"/>
            <a:ext cx="8686800" cy="1571635"/>
          </a:xfrm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ESCOLA SECUNDÁRIA JOSINA MACHEL</a:t>
            </a:r>
            <a:br>
              <a:rPr lang="pt-PT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PT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 dia 4 de Maio de 2016</a:t>
            </a:r>
            <a:br>
              <a:rPr lang="pt-PT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PT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Pelas 9Hrs</a:t>
            </a:r>
            <a:endParaRPr lang="pt-PT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152400" y="304800"/>
            <a:ext cx="88392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ALGUMAS FOTOGRAFIAS DO LAN</a:t>
            </a:r>
            <a:r>
              <a:rPr lang="az-Cyrl-A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Ҫ</a:t>
            </a:r>
            <a:r>
              <a:rPr lang="pt-PT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AMENTO DA </a:t>
            </a:r>
            <a:r>
              <a:rPr lang="pt-PT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FEIRA DO LIVRO </a:t>
            </a:r>
            <a:r>
              <a:rPr lang="pt-PT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 DO CONCURSO DE SLOGAN</a:t>
            </a:r>
            <a:endParaRPr lang="pt-P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C79-588D-4764-9B0C-72CA085555AB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909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25536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Momento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Abertura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az-Cyrl-A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ҫ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amento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Feira do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Livro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Maputo,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Cristina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Manguele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Directora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dos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Servi</a:t>
            </a:r>
            <a:r>
              <a:rPr lang="az-Cyrl-A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ҫ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Municipais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Arquivo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Documenta</a:t>
            </a:r>
            <a:r>
              <a:rPr lang="az-Cyrl-A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ҫ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Biblioteca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pt-PT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914400" y="1643050"/>
            <a:ext cx="7372376" cy="4376750"/>
          </a:xfrm>
        </p:spPr>
        <p:txBody>
          <a:bodyPr>
            <a:normAutofit/>
          </a:bodyPr>
          <a:lstStyle/>
          <a:p>
            <a:endParaRPr lang="pt-PT" sz="2000" dirty="0" smtClean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C79-588D-4764-9B0C-72CA085555AB}" type="slidenum">
              <a:rPr lang="pt-PT" smtClean="0"/>
              <a:pPr/>
              <a:t>2</a:t>
            </a:fld>
            <a:endParaRPr lang="pt-PT"/>
          </a:p>
        </p:txBody>
      </p:sp>
      <p:pic>
        <p:nvPicPr>
          <p:cNvPr id="7" name="Picture 6" descr="C:\Users\moria\Desktop\New folder\DSC010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00240"/>
            <a:ext cx="742955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34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858180" cy="2297106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evento contou com a participação de Sua Excelência Simão </a:t>
            </a:r>
            <a:r>
              <a:rPr lang="pt-PT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Mucavele</a:t>
            </a:r>
            <a:r>
              <a:rPr lang="pt-P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Vereador da Educação, Cultura e Desporto; Dra. </a:t>
            </a:r>
            <a:r>
              <a:rPr lang="pt-PT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Natacha</a:t>
            </a:r>
            <a:r>
              <a:rPr lang="pt-P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Morais, Directora do Gabinete de Relações Internacionais do CMM, Dra. Carla Antunes, da Câmara Municipal de Lisboa, Dra. Irene </a:t>
            </a:r>
            <a:r>
              <a:rPr lang="pt-PT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Galindo</a:t>
            </a:r>
            <a:r>
              <a:rPr lang="pt-P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Departamento Cultural da Embaixada da Espanha, entre outras personalidades e alunos da 11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ᵃ</a:t>
            </a:r>
            <a:r>
              <a:rPr lang="pt-P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12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ᵃ</a:t>
            </a:r>
            <a:r>
              <a:rPr lang="pt-P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classes</a:t>
            </a:r>
            <a:r>
              <a:rPr lang="pt-PT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pt-PT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533400" y="2786058"/>
            <a:ext cx="7396186" cy="3500462"/>
          </a:xfrm>
        </p:spPr>
        <p:txBody>
          <a:bodyPr>
            <a:normAutofit/>
          </a:bodyPr>
          <a:lstStyle/>
          <a:p>
            <a:endParaRPr lang="pt-PT" dirty="0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C79-588D-4764-9B0C-72CA085555AB}" type="slidenum">
              <a:rPr lang="pt-PT" smtClean="0"/>
              <a:pPr/>
              <a:t>3</a:t>
            </a:fld>
            <a:endParaRPr lang="pt-PT"/>
          </a:p>
        </p:txBody>
      </p:sp>
      <p:pic>
        <p:nvPicPr>
          <p:cNvPr id="6" name="Picture 5" descr="C:\Users\moria\Downloads\DSC010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496"/>
            <a:ext cx="75009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69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857256"/>
          </a:xfrm>
        </p:spPr>
        <p:txBody>
          <a:bodyPr>
            <a:noAutofit/>
          </a:bodyPr>
          <a:lstStyle/>
          <a:p>
            <a:r>
              <a:rPr lang="pt-PT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Momento Cultural: Poesia acústica com jovens da Escola de Comunicação e Arte (ECA)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C79-588D-4764-9B0C-72CA085555AB}" type="slidenum">
              <a:rPr lang="pt-PT" smtClean="0"/>
              <a:pPr/>
              <a:t>4</a:t>
            </a:fld>
            <a:endParaRPr lang="pt-PT"/>
          </a:p>
        </p:txBody>
      </p:sp>
      <p:pic>
        <p:nvPicPr>
          <p:cNvPr id="6" name="Content Placeholder 5" descr="C:\Users\moria\Desktop\New folder\DSC0103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47812"/>
            <a:ext cx="7772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Momento Cultural: Grupo de </a:t>
            </a:r>
            <a:r>
              <a:rPr lang="pt-PT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Timbila</a:t>
            </a:r>
            <a:r>
              <a:rPr lang="pt-PT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Centro Cultural Municipal </a:t>
            </a:r>
            <a:r>
              <a:rPr lang="pt-PT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Ntsindya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C79-588D-4764-9B0C-72CA085555AB}" type="slidenum">
              <a:rPr lang="pt-PT" smtClean="0"/>
              <a:pPr/>
              <a:t>5</a:t>
            </a:fld>
            <a:endParaRPr lang="pt-PT"/>
          </a:p>
        </p:txBody>
      </p:sp>
      <p:pic>
        <p:nvPicPr>
          <p:cNvPr id="6" name="Content Placeholder 5" descr="C:\Users\moria\Desktop\New folder\DSC0105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158062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200" dirty="0" smtClean="0">
                <a:solidFill>
                  <a:schemeClr val="tx1"/>
                </a:solidFill>
              </a:rPr>
              <a:t>Intervenção do Dr. Sérgio Tique, colaborador da Feira, da UEM, apresentando informação sobre a Feira e o concurso do slogan  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C79-588D-4764-9B0C-72CA085555AB}" type="slidenum">
              <a:rPr lang="pt-PT" smtClean="0"/>
              <a:pPr/>
              <a:t>6</a:t>
            </a:fld>
            <a:endParaRPr lang="pt-PT"/>
          </a:p>
        </p:txBody>
      </p:sp>
      <p:pic>
        <p:nvPicPr>
          <p:cNvPr id="6" name="Content Placeholder 5" descr="C:\Users\moria\Desktop\New folder\DSC0105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14488"/>
            <a:ext cx="7772400" cy="420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e">
  <a:themeElements>
    <a:clrScheme name="Equidad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á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5605</TotalTime>
  <Words>146</Words>
  <Application>Microsoft Office PowerPoint</Application>
  <PresentationFormat>Apresentação no Ecrã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Equidade</vt:lpstr>
      <vt:lpstr>NA ESCOLA SECUNDÁRIA JOSINA MACHEL  No dia 4 de Maio de 2016 Pelas 9Hrs</vt:lpstr>
      <vt:lpstr>     Momento da Abertura do Lanҫamento da Feira do Livro de Maputo, pela Dra. Cristina Manguele, Directora dos Serviҫos Municipais de Arquivo, Documentaҫão e Biblioteca, </vt:lpstr>
      <vt:lpstr>O evento contou com a participação de Sua Excelência Simão Mucavele, Vereador da Educação, Cultura e Desporto; Dra. Natacha Morais, Directora do Gabinete de Relações Internacionais do CMM, Dra. Carla Antunes, da Câmara Municipal de Lisboa, Dra. Irene Galindo,  Departamento Cultural da Embaixada da Espanha, entre outras personalidades e alunos da 11ᵃ e 12ᵃ classes </vt:lpstr>
      <vt:lpstr>Momento Cultural: Poesia acústica com jovens da Escola de Comunicação e Arte (ECA)</vt:lpstr>
      <vt:lpstr>Momento Cultural: Grupo de Timbila do Centro Cultural Municipal Ntsindya</vt:lpstr>
      <vt:lpstr>Intervenção do Dr. Sérgio Tique, colaborador da Feira, da UEM, apresentando informação sobre a Feira e o concurso do slogan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cht</dc:creator>
  <cp:lastModifiedBy>Anabela Carvalho</cp:lastModifiedBy>
  <cp:revision>281</cp:revision>
  <dcterms:created xsi:type="dcterms:W3CDTF">2015-11-24T10:49:37Z</dcterms:created>
  <dcterms:modified xsi:type="dcterms:W3CDTF">2016-05-11T19:10:39Z</dcterms:modified>
</cp:coreProperties>
</file>