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82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79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9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28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5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93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54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78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9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02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0F9A4-FC63-4AD8-AF25-01D34C2427D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E6C7-08E5-458C-99AC-F5C9F1824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15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1"/>
          <a:stretch/>
        </p:blipFill>
        <p:spPr>
          <a:xfrm>
            <a:off x="2860882" y="241299"/>
            <a:ext cx="6575218" cy="63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37" y="153532"/>
            <a:ext cx="6087325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1" y="232119"/>
            <a:ext cx="6985000" cy="64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8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Falcão de Sousa Ferreira</dc:creator>
  <cp:lastModifiedBy>Alfredo Alatriste</cp:lastModifiedBy>
  <cp:revision>1</cp:revision>
  <dcterms:created xsi:type="dcterms:W3CDTF">2024-09-17T16:26:37Z</dcterms:created>
  <dcterms:modified xsi:type="dcterms:W3CDTF">2024-09-26T17:23:12Z</dcterms:modified>
</cp:coreProperties>
</file>