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06" r:id="rId4"/>
  </p:sldMasterIdLst>
  <p:notesMasterIdLst>
    <p:notesMasterId r:id="rId18"/>
  </p:notesMasterIdLst>
  <p:handoutMasterIdLst>
    <p:handoutMasterId r:id="rId19"/>
  </p:handoutMasterIdLst>
  <p:sldIdLst>
    <p:sldId id="1776" r:id="rId5"/>
    <p:sldId id="1706" r:id="rId6"/>
    <p:sldId id="2145706400" r:id="rId7"/>
    <p:sldId id="2145706398" r:id="rId8"/>
    <p:sldId id="2145706395" r:id="rId9"/>
    <p:sldId id="2145706402" r:id="rId10"/>
    <p:sldId id="2145706401" r:id="rId11"/>
    <p:sldId id="2145706373" r:id="rId12"/>
    <p:sldId id="2145706397" r:id="rId13"/>
    <p:sldId id="2145706403" r:id="rId14"/>
    <p:sldId id="2145706050" r:id="rId15"/>
    <p:sldId id="2145706396" r:id="rId16"/>
    <p:sldId id="2145706404" r:id="rId17"/>
  </p:sldIdLst>
  <p:sldSz cx="24377650" cy="13716000"/>
  <p:notesSz cx="6858000" cy="9144000"/>
  <p:embeddedFontLst>
    <p:embeddedFont>
      <p:font typeface="Lato Light" panose="020F0502020204030203" pitchFamily="34" charset="0"/>
      <p:regular r:id="rId20"/>
      <p:italic r:id="rId21"/>
    </p:embeddedFont>
    <p:embeddedFont>
      <p:font typeface="Montserrat Light" panose="00000400000000000000" pitchFamily="2" charset="0"/>
      <p:regular r:id="rId22"/>
      <p:italic r:id="rId23"/>
    </p:embeddedFont>
    <p:embeddedFont>
      <p:font typeface="Raleway" panose="020B05030301010600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87556E03-D102-4C1D-BAD1-CCC2ED8FE713}">
          <p14:sldIdLst>
            <p14:sldId id="1776"/>
            <p14:sldId id="1706"/>
            <p14:sldId id="2145706400"/>
            <p14:sldId id="2145706398"/>
            <p14:sldId id="2145706395"/>
            <p14:sldId id="2145706402"/>
            <p14:sldId id="2145706401"/>
            <p14:sldId id="2145706373"/>
            <p14:sldId id="2145706397"/>
            <p14:sldId id="2145706403"/>
            <p14:sldId id="2145706050"/>
            <p14:sldId id="2145706396"/>
            <p14:sldId id="2145706404"/>
          </p14:sldIdLst>
        </p14:section>
        <p14:section name="Template" id="{7CF01315-D8DF-4276-ADCD-80C27E017E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639">
          <p15:clr>
            <a:srgbClr val="A4A3A4"/>
          </p15:clr>
        </p15:guide>
        <p15:guide id="2" pos="153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947"/>
    <a:srgbClr val="91A6B5"/>
    <a:srgbClr val="E6E6E6"/>
    <a:srgbClr val="43B02A"/>
    <a:srgbClr val="EF9527"/>
    <a:srgbClr val="425563"/>
    <a:srgbClr val="8BC248"/>
    <a:srgbClr val="EF3340"/>
    <a:srgbClr val="69869B"/>
    <a:srgbClr val="5A7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Estilo Claro 1 - Destaqu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423" autoAdjust="0"/>
  </p:normalViewPr>
  <p:slideViewPr>
    <p:cSldViewPr snapToGrid="0">
      <p:cViewPr varScale="1">
        <p:scale>
          <a:sx n="31" d="100"/>
          <a:sy n="31" d="100"/>
        </p:scale>
        <p:origin x="1373" y="72"/>
      </p:cViewPr>
      <p:guideLst>
        <p:guide orient="horz" pos="8639"/>
        <p:guide pos="153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4175973819172"/>
          <c:y val="9.3529469061792131E-2"/>
          <c:w val="0.66662186055194972"/>
          <c:h val="0.868391714887932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Angola</c:v>
                </c:pt>
                <c:pt idx="1">
                  <c:v>Brasil</c:v>
                </c:pt>
                <c:pt idx="2">
                  <c:v>Cabo Verde</c:v>
                </c:pt>
                <c:pt idx="3">
                  <c:v>Guiné Bissau</c:v>
                </c:pt>
                <c:pt idx="4">
                  <c:v>Moçambique</c:v>
                </c:pt>
                <c:pt idx="5">
                  <c:v>São Tomé e Principe</c:v>
                </c:pt>
                <c:pt idx="6">
                  <c:v>Timor-Leste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0.11</c:v>
                </c:pt>
                <c:pt idx="1">
                  <c:v>4.4073737168733246E-3</c:v>
                </c:pt>
                <c:pt idx="2">
                  <c:v>0.44978000000000001</c:v>
                </c:pt>
                <c:pt idx="3">
                  <c:v>0.34399999999999997</c:v>
                </c:pt>
                <c:pt idx="4">
                  <c:v>1.9E-2</c:v>
                </c:pt>
                <c:pt idx="5">
                  <c:v>0.40200000000000002</c:v>
                </c:pt>
                <c:pt idx="6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6C-4402-9B35-4BCD7F4F63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429878688"/>
        <c:axId val="429879864"/>
      </c:barChart>
      <c:catAx>
        <c:axId val="4298786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6350">
            <a:solidFill>
              <a:srgbClr val="BBBCBC"/>
            </a:solidFill>
            <a:prstDash val="solid"/>
          </a:ln>
        </c:spPr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n-US"/>
          </a:p>
        </c:txPr>
        <c:crossAx val="429879864"/>
        <c:crosses val="autoZero"/>
        <c:auto val="1"/>
        <c:lblAlgn val="ctr"/>
        <c:lblOffset val="100"/>
        <c:noMultiLvlLbl val="0"/>
      </c:catAx>
      <c:valAx>
        <c:axId val="42987986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high"/>
        <c:crossAx val="429878688"/>
        <c:crosses val="max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rgbClr val="53565A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4175973819172"/>
          <c:y val="9.3529469061792131E-2"/>
          <c:w val="0.54898656645655397"/>
          <c:h val="0.868391714887932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bg1"/>
              </a:solidFill>
              <a:prstDash val="solid"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Angola</c:v>
                </c:pt>
                <c:pt idx="1">
                  <c:v>Brasil</c:v>
                </c:pt>
                <c:pt idx="2">
                  <c:v>Cabo Verde</c:v>
                </c:pt>
                <c:pt idx="3">
                  <c:v>Guiné Bissau</c:v>
                </c:pt>
                <c:pt idx="4">
                  <c:v>Moçambique</c:v>
                </c:pt>
                <c:pt idx="5">
                  <c:v>São Tomé e Principe</c:v>
                </c:pt>
                <c:pt idx="6">
                  <c:v>Timor-Leste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55564</c:v>
                </c:pt>
                <c:pt idx="1">
                  <c:v>368391</c:v>
                </c:pt>
                <c:pt idx="2">
                  <c:v>48792</c:v>
                </c:pt>
                <c:pt idx="3">
                  <c:v>32523</c:v>
                </c:pt>
                <c:pt idx="4">
                  <c:v>4779</c:v>
                </c:pt>
                <c:pt idx="5">
                  <c:v>26460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3-4270-99F2-C699B7C88E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axId val="429878688"/>
        <c:axId val="429879864"/>
      </c:barChart>
      <c:catAx>
        <c:axId val="4298786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6350">
            <a:solidFill>
              <a:srgbClr val="BBBCBC"/>
            </a:solidFill>
            <a:prstDash val="solid"/>
          </a:ln>
        </c:spPr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n-US"/>
          </a:p>
        </c:txPr>
        <c:crossAx val="429879864"/>
        <c:crosses val="autoZero"/>
        <c:auto val="1"/>
        <c:lblAlgn val="ctr"/>
        <c:lblOffset val="100"/>
        <c:noMultiLvlLbl val="0"/>
      </c:catAx>
      <c:valAx>
        <c:axId val="429879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high"/>
        <c:crossAx val="429878688"/>
        <c:crosses val="max"/>
        <c:crossBetween val="between"/>
      </c:valAx>
      <c:spPr>
        <a:noFill/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rgbClr val="53565A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PT"/>
              <a:t>Evolução das responsabilidades em vigor da COSEC e BPF (a partir de 2021) da Convenção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604965416991272E-2"/>
          <c:y val="0"/>
          <c:w val="0.96179904622063561"/>
          <c:h val="0.854748384495680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Cobertura COSEC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36"/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8C5-4CFF-BE6C-8EA8EB8738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Sheet1!$A$2:$A$38</c:f>
              <c:strCache>
                <c:ptCount val="37"/>
                <c:pt idx="0">
                  <c:v>jun-2006</c:v>
                </c:pt>
                <c:pt idx="1">
                  <c:v>dez-2006</c:v>
                </c:pt>
                <c:pt idx="2">
                  <c:v>jun-2007</c:v>
                </c:pt>
                <c:pt idx="3">
                  <c:v>dez-2007</c:v>
                </c:pt>
                <c:pt idx="4">
                  <c:v>jun-2008</c:v>
                </c:pt>
                <c:pt idx="5">
                  <c:v>dez-2008</c:v>
                </c:pt>
                <c:pt idx="6">
                  <c:v>jun-2009</c:v>
                </c:pt>
                <c:pt idx="7">
                  <c:v>dez-2009</c:v>
                </c:pt>
                <c:pt idx="8">
                  <c:v>jun-2010</c:v>
                </c:pt>
                <c:pt idx="9">
                  <c:v>dez-2010</c:v>
                </c:pt>
                <c:pt idx="10">
                  <c:v>jun-2011</c:v>
                </c:pt>
                <c:pt idx="11">
                  <c:v>dez-2011</c:v>
                </c:pt>
                <c:pt idx="12">
                  <c:v>jun-2012</c:v>
                </c:pt>
                <c:pt idx="13">
                  <c:v>dez-2012</c:v>
                </c:pt>
                <c:pt idx="14">
                  <c:v>jun-2013</c:v>
                </c:pt>
                <c:pt idx="15">
                  <c:v>dez-2013</c:v>
                </c:pt>
                <c:pt idx="16">
                  <c:v>jun-2014</c:v>
                </c:pt>
                <c:pt idx="17">
                  <c:v>dez-2014</c:v>
                </c:pt>
                <c:pt idx="18">
                  <c:v>jun-2015</c:v>
                </c:pt>
                <c:pt idx="19">
                  <c:v>dez-2015</c:v>
                </c:pt>
                <c:pt idx="20">
                  <c:v>jun-2016</c:v>
                </c:pt>
                <c:pt idx="21">
                  <c:v>dez-2016</c:v>
                </c:pt>
                <c:pt idx="22">
                  <c:v>jun-2017</c:v>
                </c:pt>
                <c:pt idx="23">
                  <c:v>dez-2017</c:v>
                </c:pt>
                <c:pt idx="24">
                  <c:v>jun-2018</c:v>
                </c:pt>
                <c:pt idx="25">
                  <c:v>dez-2018</c:v>
                </c:pt>
                <c:pt idx="26">
                  <c:v>jun-2019</c:v>
                </c:pt>
                <c:pt idx="27">
                  <c:v>dez-2019</c:v>
                </c:pt>
                <c:pt idx="28">
                  <c:v>jun-2020</c:v>
                </c:pt>
                <c:pt idx="29">
                  <c:v>dez-2020</c:v>
                </c:pt>
                <c:pt idx="30">
                  <c:v>jun-2021</c:v>
                </c:pt>
                <c:pt idx="31">
                  <c:v>dez-2021</c:v>
                </c:pt>
                <c:pt idx="32">
                  <c:v>jun-2022</c:v>
                </c:pt>
                <c:pt idx="33">
                  <c:v>dez-2022</c:v>
                </c:pt>
                <c:pt idx="34">
                  <c:v>jun-2023</c:v>
                </c:pt>
                <c:pt idx="35">
                  <c:v>dez-2023</c:v>
                </c:pt>
                <c:pt idx="36">
                  <c:v>jun-2024</c:v>
                </c:pt>
              </c:strCache>
            </c:strRef>
          </c:cat>
          <c:val>
            <c:numRef>
              <c:f>Sheet1!$B$2:$B$38</c:f>
              <c:numCache>
                <c:formatCode>_-* #,##0\ _€_-;\-* #,##0\ _€_-;_-* "-"??\ _€_-;_-@_-</c:formatCode>
                <c:ptCount val="37"/>
                <c:pt idx="0">
                  <c:v>40.4</c:v>
                </c:pt>
                <c:pt idx="1">
                  <c:v>90.9</c:v>
                </c:pt>
                <c:pt idx="2">
                  <c:v>170.1</c:v>
                </c:pt>
                <c:pt idx="3">
                  <c:v>216.2</c:v>
                </c:pt>
                <c:pt idx="4">
                  <c:v>297.04000000000002</c:v>
                </c:pt>
                <c:pt idx="5">
                  <c:v>336.71999999999997</c:v>
                </c:pt>
                <c:pt idx="6">
                  <c:v>322.45</c:v>
                </c:pt>
                <c:pt idx="7">
                  <c:v>389.995</c:v>
                </c:pt>
                <c:pt idx="8">
                  <c:v>481.78999999999996</c:v>
                </c:pt>
                <c:pt idx="9">
                  <c:v>464.58</c:v>
                </c:pt>
                <c:pt idx="10">
                  <c:v>654.23</c:v>
                </c:pt>
                <c:pt idx="11">
                  <c:v>622.35</c:v>
                </c:pt>
                <c:pt idx="12">
                  <c:v>623.77</c:v>
                </c:pt>
                <c:pt idx="13">
                  <c:v>564.17000000000007</c:v>
                </c:pt>
                <c:pt idx="14">
                  <c:v>515.55000000000007</c:v>
                </c:pt>
                <c:pt idx="15">
                  <c:v>486.58000000000004</c:v>
                </c:pt>
                <c:pt idx="16">
                  <c:v>441.44000000000005</c:v>
                </c:pt>
                <c:pt idx="17">
                  <c:v>384.23000000000008</c:v>
                </c:pt>
                <c:pt idx="18">
                  <c:v>331.57500000000005</c:v>
                </c:pt>
                <c:pt idx="19">
                  <c:v>267.43000000000006</c:v>
                </c:pt>
                <c:pt idx="20">
                  <c:v>226.44000000000005</c:v>
                </c:pt>
                <c:pt idx="21">
                  <c:v>187.97000000000003</c:v>
                </c:pt>
                <c:pt idx="22">
                  <c:v>191.33000000000004</c:v>
                </c:pt>
                <c:pt idx="23">
                  <c:v>252.48000000000002</c:v>
                </c:pt>
                <c:pt idx="24">
                  <c:v>601.20999999999992</c:v>
                </c:pt>
                <c:pt idx="25">
                  <c:v>568.66</c:v>
                </c:pt>
                <c:pt idx="26">
                  <c:v>553.80000000000007</c:v>
                </c:pt>
                <c:pt idx="27">
                  <c:v>559.19000000000005</c:v>
                </c:pt>
                <c:pt idx="28">
                  <c:v>506.29000000000008</c:v>
                </c:pt>
                <c:pt idx="29">
                  <c:v>461.61</c:v>
                </c:pt>
                <c:pt idx="30">
                  <c:v>424.44000000000005</c:v>
                </c:pt>
                <c:pt idx="31">
                  <c:v>387.3900000000001</c:v>
                </c:pt>
                <c:pt idx="32">
                  <c:v>350.19000000000005</c:v>
                </c:pt>
                <c:pt idx="33">
                  <c:v>312.99</c:v>
                </c:pt>
                <c:pt idx="34">
                  <c:v>275.78999999999996</c:v>
                </c:pt>
                <c:pt idx="35">
                  <c:v>234.8900000000001</c:v>
                </c:pt>
                <c:pt idx="36" formatCode="_-* #,##0.0\ _€_-;\-* #,##0.0\ _€_-;_-* &quot;-&quot;??\ _€_-;_-@_-">
                  <c:v>193.8900000000001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5-4CFF-BE6C-8EA8EB8738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Cobertura BPF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3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5CC-4AB1-96A1-F96A909488CA}"/>
              </c:ext>
            </c:extLst>
          </c:dPt>
          <c:dLbls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C5-4CFF-BE6C-8EA8EB8738F9}"/>
                </c:ext>
              </c:extLst>
            </c:dLbl>
            <c:dLbl>
              <c:idx val="36"/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5CC-4AB1-96A1-F96A909488C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Sheet1!$A$2:$A$38</c:f>
              <c:strCache>
                <c:ptCount val="37"/>
                <c:pt idx="0">
                  <c:v>jun-2006</c:v>
                </c:pt>
                <c:pt idx="1">
                  <c:v>dez-2006</c:v>
                </c:pt>
                <c:pt idx="2">
                  <c:v>jun-2007</c:v>
                </c:pt>
                <c:pt idx="3">
                  <c:v>dez-2007</c:v>
                </c:pt>
                <c:pt idx="4">
                  <c:v>jun-2008</c:v>
                </c:pt>
                <c:pt idx="5">
                  <c:v>dez-2008</c:v>
                </c:pt>
                <c:pt idx="6">
                  <c:v>jun-2009</c:v>
                </c:pt>
                <c:pt idx="7">
                  <c:v>dez-2009</c:v>
                </c:pt>
                <c:pt idx="8">
                  <c:v>jun-2010</c:v>
                </c:pt>
                <c:pt idx="9">
                  <c:v>dez-2010</c:v>
                </c:pt>
                <c:pt idx="10">
                  <c:v>jun-2011</c:v>
                </c:pt>
                <c:pt idx="11">
                  <c:v>dez-2011</c:v>
                </c:pt>
                <c:pt idx="12">
                  <c:v>jun-2012</c:v>
                </c:pt>
                <c:pt idx="13">
                  <c:v>dez-2012</c:v>
                </c:pt>
                <c:pt idx="14">
                  <c:v>jun-2013</c:v>
                </c:pt>
                <c:pt idx="15">
                  <c:v>dez-2013</c:v>
                </c:pt>
                <c:pt idx="16">
                  <c:v>jun-2014</c:v>
                </c:pt>
                <c:pt idx="17">
                  <c:v>dez-2014</c:v>
                </c:pt>
                <c:pt idx="18">
                  <c:v>jun-2015</c:v>
                </c:pt>
                <c:pt idx="19">
                  <c:v>dez-2015</c:v>
                </c:pt>
                <c:pt idx="20">
                  <c:v>jun-2016</c:v>
                </c:pt>
                <c:pt idx="21">
                  <c:v>dez-2016</c:v>
                </c:pt>
                <c:pt idx="22">
                  <c:v>jun-2017</c:v>
                </c:pt>
                <c:pt idx="23">
                  <c:v>dez-2017</c:v>
                </c:pt>
                <c:pt idx="24">
                  <c:v>jun-2018</c:v>
                </c:pt>
                <c:pt idx="25">
                  <c:v>dez-2018</c:v>
                </c:pt>
                <c:pt idx="26">
                  <c:v>jun-2019</c:v>
                </c:pt>
                <c:pt idx="27">
                  <c:v>dez-2019</c:v>
                </c:pt>
                <c:pt idx="28">
                  <c:v>jun-2020</c:v>
                </c:pt>
                <c:pt idx="29">
                  <c:v>dez-2020</c:v>
                </c:pt>
                <c:pt idx="30">
                  <c:v>jun-2021</c:v>
                </c:pt>
                <c:pt idx="31">
                  <c:v>dez-2021</c:v>
                </c:pt>
                <c:pt idx="32">
                  <c:v>jun-2022</c:v>
                </c:pt>
                <c:pt idx="33">
                  <c:v>dez-2022</c:v>
                </c:pt>
                <c:pt idx="34">
                  <c:v>jun-2023</c:v>
                </c:pt>
                <c:pt idx="35">
                  <c:v>dez-2023</c:v>
                </c:pt>
                <c:pt idx="36">
                  <c:v>jun-2024</c:v>
                </c:pt>
              </c:strCache>
            </c:strRef>
          </c:cat>
          <c:val>
            <c:numRef>
              <c:f>Sheet1!$C$2:$C$38</c:f>
              <c:numCache>
                <c:formatCode>General</c:formatCode>
                <c:ptCount val="37"/>
                <c:pt idx="31">
                  <c:v>252.5</c:v>
                </c:pt>
                <c:pt idx="32">
                  <c:v>252.5</c:v>
                </c:pt>
                <c:pt idx="33">
                  <c:v>252.5</c:v>
                </c:pt>
                <c:pt idx="34">
                  <c:v>396.59999999999997</c:v>
                </c:pt>
                <c:pt idx="35">
                  <c:v>988.69999999999993</c:v>
                </c:pt>
                <c:pt idx="36">
                  <c:v>1053.7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8C5-4CFF-BE6C-8EA8EB8738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Plafond disponível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Sheet1!$A$2:$A$38</c:f>
              <c:strCache>
                <c:ptCount val="37"/>
                <c:pt idx="0">
                  <c:v>jun-2006</c:v>
                </c:pt>
                <c:pt idx="1">
                  <c:v>dez-2006</c:v>
                </c:pt>
                <c:pt idx="2">
                  <c:v>jun-2007</c:v>
                </c:pt>
                <c:pt idx="3">
                  <c:v>dez-2007</c:v>
                </c:pt>
                <c:pt idx="4">
                  <c:v>jun-2008</c:v>
                </c:pt>
                <c:pt idx="5">
                  <c:v>dez-2008</c:v>
                </c:pt>
                <c:pt idx="6">
                  <c:v>jun-2009</c:v>
                </c:pt>
                <c:pt idx="7">
                  <c:v>dez-2009</c:v>
                </c:pt>
                <c:pt idx="8">
                  <c:v>jun-2010</c:v>
                </c:pt>
                <c:pt idx="9">
                  <c:v>dez-2010</c:v>
                </c:pt>
                <c:pt idx="10">
                  <c:v>jun-2011</c:v>
                </c:pt>
                <c:pt idx="11">
                  <c:v>dez-2011</c:v>
                </c:pt>
                <c:pt idx="12">
                  <c:v>jun-2012</c:v>
                </c:pt>
                <c:pt idx="13">
                  <c:v>dez-2012</c:v>
                </c:pt>
                <c:pt idx="14">
                  <c:v>jun-2013</c:v>
                </c:pt>
                <c:pt idx="15">
                  <c:v>dez-2013</c:v>
                </c:pt>
                <c:pt idx="16">
                  <c:v>jun-2014</c:v>
                </c:pt>
                <c:pt idx="17">
                  <c:v>dez-2014</c:v>
                </c:pt>
                <c:pt idx="18">
                  <c:v>jun-2015</c:v>
                </c:pt>
                <c:pt idx="19">
                  <c:v>dez-2015</c:v>
                </c:pt>
                <c:pt idx="20">
                  <c:v>jun-2016</c:v>
                </c:pt>
                <c:pt idx="21">
                  <c:v>dez-2016</c:v>
                </c:pt>
                <c:pt idx="22">
                  <c:v>jun-2017</c:v>
                </c:pt>
                <c:pt idx="23">
                  <c:v>dez-2017</c:v>
                </c:pt>
                <c:pt idx="24">
                  <c:v>jun-2018</c:v>
                </c:pt>
                <c:pt idx="25">
                  <c:v>dez-2018</c:v>
                </c:pt>
                <c:pt idx="26">
                  <c:v>jun-2019</c:v>
                </c:pt>
                <c:pt idx="27">
                  <c:v>dez-2019</c:v>
                </c:pt>
                <c:pt idx="28">
                  <c:v>jun-2020</c:v>
                </c:pt>
                <c:pt idx="29">
                  <c:v>dez-2020</c:v>
                </c:pt>
                <c:pt idx="30">
                  <c:v>jun-2021</c:v>
                </c:pt>
                <c:pt idx="31">
                  <c:v>dez-2021</c:v>
                </c:pt>
                <c:pt idx="32">
                  <c:v>jun-2022</c:v>
                </c:pt>
                <c:pt idx="33">
                  <c:v>dez-2022</c:v>
                </c:pt>
                <c:pt idx="34">
                  <c:v>jun-2023</c:v>
                </c:pt>
                <c:pt idx="35">
                  <c:v>dez-2023</c:v>
                </c:pt>
                <c:pt idx="36">
                  <c:v>jun-2024</c:v>
                </c:pt>
              </c:strCache>
            </c:strRef>
          </c:cat>
          <c:val>
            <c:numRef>
              <c:f>Sheet1!$D$2:$D$38</c:f>
              <c:numCache>
                <c:formatCode>_-* #,##0\ _€_-;\-* #,##0\ _€_-;_-* "-"??\ _€_-;_-@_-</c:formatCode>
                <c:ptCount val="37"/>
                <c:pt idx="0">
                  <c:v>259.60000000000002</c:v>
                </c:pt>
                <c:pt idx="1">
                  <c:v>209.1</c:v>
                </c:pt>
                <c:pt idx="2">
                  <c:v>129.9</c:v>
                </c:pt>
                <c:pt idx="3">
                  <c:v>83.800000000000011</c:v>
                </c:pt>
                <c:pt idx="4">
                  <c:v>2.9599999999999795</c:v>
                </c:pt>
                <c:pt idx="5">
                  <c:v>163.28000000000003</c:v>
                </c:pt>
                <c:pt idx="6">
                  <c:v>177.55</c:v>
                </c:pt>
                <c:pt idx="7">
                  <c:v>610.005</c:v>
                </c:pt>
                <c:pt idx="8">
                  <c:v>518.21</c:v>
                </c:pt>
                <c:pt idx="9">
                  <c:v>535.42000000000007</c:v>
                </c:pt>
                <c:pt idx="10">
                  <c:v>345.77</c:v>
                </c:pt>
                <c:pt idx="11">
                  <c:v>377.65</c:v>
                </c:pt>
                <c:pt idx="12">
                  <c:v>376.23</c:v>
                </c:pt>
                <c:pt idx="13">
                  <c:v>435.82999999999993</c:v>
                </c:pt>
                <c:pt idx="14">
                  <c:v>484.44999999999993</c:v>
                </c:pt>
                <c:pt idx="15">
                  <c:v>513.41999999999996</c:v>
                </c:pt>
                <c:pt idx="16">
                  <c:v>558.55999999999995</c:v>
                </c:pt>
                <c:pt idx="17">
                  <c:v>615.77</c:v>
                </c:pt>
                <c:pt idx="18">
                  <c:v>668.42499999999995</c:v>
                </c:pt>
                <c:pt idx="19">
                  <c:v>732.56999999999994</c:v>
                </c:pt>
                <c:pt idx="20">
                  <c:v>773.56</c:v>
                </c:pt>
                <c:pt idx="21">
                  <c:v>812.03</c:v>
                </c:pt>
                <c:pt idx="22">
                  <c:v>808.67</c:v>
                </c:pt>
                <c:pt idx="23">
                  <c:v>747.52</c:v>
                </c:pt>
                <c:pt idx="24">
                  <c:v>398.79000000000008</c:v>
                </c:pt>
                <c:pt idx="25">
                  <c:v>431.34000000000003</c:v>
                </c:pt>
                <c:pt idx="26">
                  <c:v>946.19999999999993</c:v>
                </c:pt>
                <c:pt idx="27">
                  <c:v>940.81</c:v>
                </c:pt>
                <c:pt idx="28">
                  <c:v>993.70999999999992</c:v>
                </c:pt>
                <c:pt idx="29">
                  <c:v>1038.3899999999999</c:v>
                </c:pt>
                <c:pt idx="30">
                  <c:v>1075.56</c:v>
                </c:pt>
                <c:pt idx="31">
                  <c:v>860.1099999999999</c:v>
                </c:pt>
                <c:pt idx="32">
                  <c:v>897.31</c:v>
                </c:pt>
                <c:pt idx="33">
                  <c:v>934.51</c:v>
                </c:pt>
                <c:pt idx="34">
                  <c:v>1327.6100000000001</c:v>
                </c:pt>
                <c:pt idx="35">
                  <c:v>776.41</c:v>
                </c:pt>
                <c:pt idx="36">
                  <c:v>1252.4099999999999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C5-4CFF-BE6C-8EA8EB8738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6"/>
        <c:overlap val="100"/>
        <c:axId val="817378831"/>
        <c:axId val="817386511"/>
      </c:barChart>
      <c:catAx>
        <c:axId val="817378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386511"/>
        <c:crosses val="autoZero"/>
        <c:auto val="1"/>
        <c:lblAlgn val="ctr"/>
        <c:lblOffset val="100"/>
        <c:noMultiLvlLbl val="0"/>
      </c:catAx>
      <c:valAx>
        <c:axId val="817386511"/>
        <c:scaling>
          <c:orientation val="minMax"/>
        </c:scaling>
        <c:delete val="1"/>
        <c:axPos val="l"/>
        <c:numFmt formatCode="_-* #,##0\ _€_-;\-* #,##0\ _€_-;_-* &quot;-&quot;??\ _€_-;_-@_-" sourceLinked="1"/>
        <c:majorTickMark val="none"/>
        <c:minorTickMark val="none"/>
        <c:tickLblPos val="nextTo"/>
        <c:crossAx val="81737883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5913B-7DAC-D845-BC1D-1E8B40EE75FD}" type="datetimeFigureOut">
              <a:rPr lang="pt-PT"/>
              <a:pPr/>
              <a:t>26/09/2024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664EA-9666-8E46-AD63-5B48980F3D2F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5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6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1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5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2.svg"/><Relationship Id="rId7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2.svg"/><Relationship Id="rId7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2.svg"/><Relationship Id="rId7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7.svg"/><Relationship Id="rId4" Type="http://schemas.openxmlformats.org/officeDocument/2006/relationships/image" Target="../media/image3.emf"/><Relationship Id="rId9" Type="http://schemas.openxmlformats.org/officeDocument/2006/relationships/image" Target="../media/image5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63.svg"/><Relationship Id="rId4" Type="http://schemas.openxmlformats.org/officeDocument/2006/relationships/image" Target="../media/image3.emf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10" Type="http://schemas.openxmlformats.org/officeDocument/2006/relationships/image" Target="../media/image81.svg"/><Relationship Id="rId4" Type="http://schemas.openxmlformats.org/officeDocument/2006/relationships/image" Target="../media/image75.emf"/><Relationship Id="rId9" Type="http://schemas.openxmlformats.org/officeDocument/2006/relationships/image" Target="../media/image8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7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2.emf"/><Relationship Id="rId4" Type="http://schemas.openxmlformats.org/officeDocument/2006/relationships/image" Target="../media/image7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7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85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4.png"/><Relationship Id="rId5" Type="http://schemas.openxmlformats.org/officeDocument/2006/relationships/image" Target="../media/image82.emf"/><Relationship Id="rId4" Type="http://schemas.openxmlformats.org/officeDocument/2006/relationships/image" Target="../media/image7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11" Type="http://schemas.openxmlformats.org/officeDocument/2006/relationships/image" Target="../media/image33.jpeg"/><Relationship Id="rId5" Type="http://schemas.openxmlformats.org/officeDocument/2006/relationships/image" Target="../media/image32.svg"/><Relationship Id="rId10" Type="http://schemas.openxmlformats.org/officeDocument/2006/relationships/image" Target="../media/image7.sv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1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21A142E-9714-4576-A256-FBFBB3F91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7" y="1307729"/>
            <a:ext cx="3833884" cy="21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711AEA5-6C2D-42E0-9442-99B2F9EB32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566" y="9797427"/>
            <a:ext cx="24115972" cy="3776121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2995B848-0397-466C-AD00-4F923F969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4860538"/>
            <a:ext cx="9961982" cy="21761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</a:t>
            </a:r>
            <a:br>
              <a:rPr lang="pt-PT"/>
            </a:br>
            <a:r>
              <a:rPr lang="pt-PT"/>
              <a:t>Apresentação</a:t>
            </a:r>
          </a:p>
        </p:txBody>
      </p:sp>
      <p:sp>
        <p:nvSpPr>
          <p:cNvPr id="15" name="Marcador de Posição do Texto 2">
            <a:extLst>
              <a:ext uri="{FF2B5EF4-FFF2-40B4-BE49-F238E27FC236}">
                <a16:creationId xmlns:a16="http://schemas.microsoft.com/office/drawing/2014/main" id="{A92CC84E-2697-4930-8FAF-8A733C15E9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7801815"/>
            <a:ext cx="9966258" cy="14303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C594244E-1DBD-41E9-A136-9FB92CA94EE2}"/>
              </a:ext>
            </a:extLst>
          </p:cNvPr>
          <p:cNvCxnSpPr/>
          <p:nvPr userDrawn="1"/>
        </p:nvCxnSpPr>
        <p:spPr>
          <a:xfrm>
            <a:off x="1820467" y="7381702"/>
            <a:ext cx="1122238" cy="0"/>
          </a:xfrm>
          <a:prstGeom prst="line">
            <a:avLst/>
          </a:prstGeom>
          <a:ln w="57150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C14CE60D-B39C-42C1-82A8-09A4AAD4DD6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42585" y="12915532"/>
            <a:ext cx="10407294" cy="792333"/>
          </a:xfrm>
          <a:prstGeom prst="rect">
            <a:avLst/>
          </a:prstGeom>
          <a:solidFill>
            <a:srgbClr val="425563"/>
          </a:solidFill>
        </p:spPr>
        <p:txBody>
          <a:bodyPr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Elaborada por: / Data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1695579-131D-42E4-FADF-426802464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125" r="42053"/>
          <a:stretch/>
        </p:blipFill>
        <p:spPr>
          <a:xfrm>
            <a:off x="12455387" y="2239906"/>
            <a:ext cx="11955113" cy="92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90F9A9C-CDA8-47FD-8C0C-2B6D0E02A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942" y="1513474"/>
            <a:ext cx="7951914" cy="12202526"/>
          </a:xfrm>
          <a:prstGeom prst="rect">
            <a:avLst/>
          </a:prstGeom>
        </p:spPr>
      </p:pic>
      <p:sp>
        <p:nvSpPr>
          <p:cNvPr id="7" name="Marcador de Posição do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0714588" y="4202341"/>
            <a:ext cx="10513962" cy="81513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8" name="Marcador de Posição do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1604723" y="7652167"/>
            <a:ext cx="7632584" cy="1368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Nome e Apelido</a:t>
            </a:r>
          </a:p>
          <a:p>
            <a:pPr lvl="0"/>
            <a:r>
              <a:rPr lang="pt-PT"/>
              <a:t>Função</a:t>
            </a:r>
          </a:p>
          <a:p>
            <a:pPr lvl="0"/>
            <a:r>
              <a:rPr lang="pt-PT"/>
              <a:t>Instituição /Entidade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3A18BB6-ECD5-41FE-A2D3-3ED4081550A1}"/>
              </a:ext>
            </a:extLst>
          </p:cNvPr>
          <p:cNvSpPr txBox="1">
            <a:spLocks/>
          </p:cNvSpPr>
          <p:nvPr userDrawn="1"/>
        </p:nvSpPr>
        <p:spPr>
          <a:xfrm>
            <a:off x="1313410" y="552170"/>
            <a:ext cx="19595872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kern="1200">
                <a:solidFill>
                  <a:srgbClr val="EF33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PT">
                <a:solidFill>
                  <a:srgbClr val="425563"/>
                </a:solidFill>
              </a:rPr>
              <a:t>Título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CAB355C5-C348-4138-8BA6-CD8FE4D96E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4723" y="1714499"/>
            <a:ext cx="7632583" cy="4680971"/>
          </a:xfrm>
          <a:prstGeom prst="rect">
            <a:avLst/>
          </a:prstGeom>
        </p:spPr>
      </p:pic>
      <p:sp>
        <p:nvSpPr>
          <p:cNvPr id="6" name="Google Shape;25;p305"/>
          <p:cNvSpPr>
            <a:spLocks noGrp="1"/>
          </p:cNvSpPr>
          <p:nvPr>
            <p:ph type="pic" idx="2"/>
          </p:nvPr>
        </p:nvSpPr>
        <p:spPr>
          <a:xfrm>
            <a:off x="3621900" y="3584610"/>
            <a:ext cx="3573998" cy="357492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EF3E40D-C061-48B0-94FD-01CFF4B894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23262" y="2348701"/>
            <a:ext cx="1487714" cy="1065525"/>
          </a:xfrm>
          <a:prstGeom prst="rect">
            <a:avLst/>
          </a:prstGeom>
        </p:spPr>
      </p:pic>
      <p:sp>
        <p:nvSpPr>
          <p:cNvPr id="17" name="Marcador de Posição do Texto 14">
            <a:extLst>
              <a:ext uri="{FF2B5EF4-FFF2-40B4-BE49-F238E27FC236}">
                <a16:creationId xmlns:a16="http://schemas.microsoft.com/office/drawing/2014/main" id="{1460DB36-7970-42C8-996B-039E202F24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23127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bre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;p306"/>
          <p:cNvSpPr>
            <a:spLocks noGrp="1"/>
          </p:cNvSpPr>
          <p:nvPr>
            <p:ph type="pic" idx="2" hasCustomPrompt="1"/>
          </p:nvPr>
        </p:nvSpPr>
        <p:spPr>
          <a:xfrm>
            <a:off x="0" y="1512916"/>
            <a:ext cx="22474989" cy="1220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BFBFBF"/>
              </a:buClr>
              <a:buSzPts val="4200"/>
              <a:buFont typeface="Arial"/>
              <a:buNone/>
              <a:defRPr sz="3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r>
              <a:rPr err="1"/>
              <a:t>imagem</a:t>
            </a:r>
            <a:endParaRPr/>
          </a:p>
        </p:txBody>
      </p:sp>
      <p:sp>
        <p:nvSpPr>
          <p:cNvPr id="6" name="Marcador de Posição do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313410" y="2978455"/>
            <a:ext cx="9707516" cy="88846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4C26674-4CAB-48C1-8555-A09E42927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Slide</a:t>
            </a:r>
          </a:p>
        </p:txBody>
      </p:sp>
      <p:sp>
        <p:nvSpPr>
          <p:cNvPr id="12" name="Marcador de Posição do Texto 14">
            <a:extLst>
              <a:ext uri="{FF2B5EF4-FFF2-40B4-BE49-F238E27FC236}">
                <a16:creationId xmlns:a16="http://schemas.microsoft.com/office/drawing/2014/main" id="{F7E06ED0-CE1A-4986-AD0D-2D9E12C950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254188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esquemas e grafic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E42731-B385-4CE9-B846-580713B33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Slide </a:t>
            </a:r>
          </a:p>
        </p:txBody>
      </p:sp>
      <p:sp>
        <p:nvSpPr>
          <p:cNvPr id="9" name="Marcador de Posição do Gráfico 8">
            <a:extLst>
              <a:ext uri="{FF2B5EF4-FFF2-40B4-BE49-F238E27FC236}">
                <a16:creationId xmlns:a16="http://schemas.microsoft.com/office/drawing/2014/main" id="{A84CA4EA-2379-4040-BFE2-5357E132D05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312863" y="2622550"/>
            <a:ext cx="19861212" cy="938530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</a:lstStyle>
          <a:p>
            <a:r>
              <a:rPr lang="pt-PT"/>
              <a:t>Esquemas e Gráficos</a:t>
            </a:r>
          </a:p>
        </p:txBody>
      </p:sp>
      <p:sp>
        <p:nvSpPr>
          <p:cNvPr id="12" name="Marcador de Posição do Texto 14">
            <a:extLst>
              <a:ext uri="{FF2B5EF4-FFF2-40B4-BE49-F238E27FC236}">
                <a16:creationId xmlns:a16="http://schemas.microsoft.com/office/drawing/2014/main" id="{DE389F23-ED9F-447A-90C5-6DF1A99A11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251693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esquemas e graficos 2">
    <p:bg>
      <p:bgPr>
        <a:solidFill>
          <a:schemeClr val="tx1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E42731-B385-4CE9-B846-580713B33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Título</a:t>
            </a:r>
            <a:r>
              <a:rPr lang="en-US"/>
              <a:t> Slide </a:t>
            </a:r>
          </a:p>
        </p:txBody>
      </p:sp>
      <p:sp>
        <p:nvSpPr>
          <p:cNvPr id="9" name="Marcador de Posição do Gráfico 8">
            <a:extLst>
              <a:ext uri="{FF2B5EF4-FFF2-40B4-BE49-F238E27FC236}">
                <a16:creationId xmlns:a16="http://schemas.microsoft.com/office/drawing/2014/main" id="{A84CA4EA-2379-4040-BFE2-5357E132D05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312863" y="2622550"/>
            <a:ext cx="19861212" cy="938530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</a:lstStyle>
          <a:p>
            <a:r>
              <a:rPr lang="pt-PT"/>
              <a:t>Esquemas e Gráficos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28DB12-AF5A-4E88-B1DD-0B65F68FD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73878" y="-16625"/>
            <a:ext cx="1897266" cy="137520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25FEB5C7-9BBE-4B2D-8A8D-B802639B86A8}"/>
              </a:ext>
            </a:extLst>
          </p:cNvPr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3EBDD0-0B39-42D9-8C52-BC9B6361C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3D5187F-5450-41A8-92CA-C3325DA0A5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09C4DCF-BE18-487A-9BA5-BBC5F17AC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451974A7-E2D2-4E91-BDF7-66084A623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748884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esquemas e grafic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770A1A-2904-4D20-8DFD-3FF735E7D01E}"/>
              </a:ext>
            </a:extLst>
          </p:cNvPr>
          <p:cNvSpPr/>
          <p:nvPr userDrawn="1"/>
        </p:nvSpPr>
        <p:spPr>
          <a:xfrm>
            <a:off x="0" y="0"/>
            <a:ext cx="22474989" cy="13716000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E42731-B385-4CE9-B846-580713B33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Slide </a:t>
            </a:r>
          </a:p>
        </p:txBody>
      </p:sp>
      <p:sp>
        <p:nvSpPr>
          <p:cNvPr id="9" name="Marcador de Posição do Gráfico 8">
            <a:extLst>
              <a:ext uri="{FF2B5EF4-FFF2-40B4-BE49-F238E27FC236}">
                <a16:creationId xmlns:a16="http://schemas.microsoft.com/office/drawing/2014/main" id="{A84CA4EA-2379-4040-BFE2-5357E132D05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312863" y="2622550"/>
            <a:ext cx="19861212" cy="9385300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PT"/>
              <a:t>Esquemas e Gráficos</a:t>
            </a:r>
          </a:p>
        </p:txBody>
      </p:sp>
      <p:sp>
        <p:nvSpPr>
          <p:cNvPr id="12" name="Marcador de Posição do Texto 14">
            <a:extLst>
              <a:ext uri="{FF2B5EF4-FFF2-40B4-BE49-F238E27FC236}">
                <a16:creationId xmlns:a16="http://schemas.microsoft.com/office/drawing/2014/main" id="{DE389F23-ED9F-447A-90C5-6DF1A99A11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BBB0669C-2C66-4DCA-83FA-B14D46B7766B}"/>
              </a:ext>
            </a:extLst>
          </p:cNvPr>
          <p:cNvCxnSpPr/>
          <p:nvPr userDrawn="1"/>
        </p:nvCxnSpPr>
        <p:spPr>
          <a:xfrm flipH="1">
            <a:off x="0" y="1512916"/>
            <a:ext cx="22473878" cy="0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64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ecossistema1">
    <p:bg>
      <p:bgPr>
        <a:solidFill>
          <a:schemeClr val="tx1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E42731-B385-4CE9-B846-580713B33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Ecossistema</a:t>
            </a:r>
            <a:r>
              <a:rPr lang="en-US"/>
              <a:t> do Banco Português de Fomento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28DB12-AF5A-4E88-B1DD-0B65F68FD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73878" y="-16625"/>
            <a:ext cx="1897266" cy="1375200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25FEB5C7-9BBE-4B2D-8A8D-B802639B86A8}"/>
              </a:ext>
            </a:extLst>
          </p:cNvPr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3EBDD0-0B39-42D9-8C52-BC9B6361C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3D5187F-5450-41A8-92CA-C3325DA0A5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09C4DCF-BE18-487A-9BA5-BBC5F17AC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451974A7-E2D2-4E91-BDF7-66084A623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C710ED24-24F8-4B48-8B20-28318FDFA3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12863" y="2286000"/>
            <a:ext cx="15298737" cy="2095500"/>
          </a:xfr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None/>
              <a:defRPr b="0">
                <a:solidFill>
                  <a:srgbClr val="43B02A"/>
                </a:solidFill>
              </a:defRPr>
            </a:lvl1pPr>
          </a:lstStyle>
          <a:p>
            <a:pPr lvl="0"/>
            <a:r>
              <a:rPr lang="pt-PT"/>
              <a:t>Frase em destaque</a:t>
            </a:r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27E23EB0-50CC-49B3-85DD-3823659D89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12864" y="6534150"/>
            <a:ext cx="3123752" cy="455295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27" name="Marcador de Posição do Texto 11">
            <a:extLst>
              <a:ext uri="{FF2B5EF4-FFF2-40B4-BE49-F238E27FC236}">
                <a16:creationId xmlns:a16="http://schemas.microsoft.com/office/drawing/2014/main" id="{D6698F16-AA73-4CDC-8C37-DF641AAE01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3181" y="6534150"/>
            <a:ext cx="3123752" cy="455295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28" name="Marcador de Posição do Texto 11">
            <a:extLst>
              <a:ext uri="{FF2B5EF4-FFF2-40B4-BE49-F238E27FC236}">
                <a16:creationId xmlns:a16="http://schemas.microsoft.com/office/drawing/2014/main" id="{FC11040B-076F-4111-85E6-EB2B28FE72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7611" y="6534150"/>
            <a:ext cx="3123752" cy="392430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29" name="Marcador de Posição do Texto 11">
            <a:extLst>
              <a:ext uri="{FF2B5EF4-FFF2-40B4-BE49-F238E27FC236}">
                <a16:creationId xmlns:a16="http://schemas.microsoft.com/office/drawing/2014/main" id="{C6CB24FB-B385-4916-9CA1-54E476B0F9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352041" y="6534150"/>
            <a:ext cx="3123752" cy="392430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30" name="Marcador de Posição do Texto 11">
            <a:extLst>
              <a:ext uri="{FF2B5EF4-FFF2-40B4-BE49-F238E27FC236}">
                <a16:creationId xmlns:a16="http://schemas.microsoft.com/office/drawing/2014/main" id="{DF5B45A5-7F45-4536-80B8-6D896B5337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702357" y="6534150"/>
            <a:ext cx="3123752" cy="392430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31" name="Marcador de Posição do Texto 11">
            <a:extLst>
              <a:ext uri="{FF2B5EF4-FFF2-40B4-BE49-F238E27FC236}">
                <a16:creationId xmlns:a16="http://schemas.microsoft.com/office/drawing/2014/main" id="{FDB1FFC0-53C6-47E0-8F48-A7877DBD99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049729" y="6534150"/>
            <a:ext cx="3123752" cy="392430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  <p:sp>
        <p:nvSpPr>
          <p:cNvPr id="39" name="Marcador de Posição da Imagem 32">
            <a:extLst>
              <a:ext uri="{FF2B5EF4-FFF2-40B4-BE49-F238E27FC236}">
                <a16:creationId xmlns:a16="http://schemas.microsoft.com/office/drawing/2014/main" id="{D538C7D3-3016-4021-9A2C-566F349D4FC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12863" y="480060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1</a:t>
            </a:r>
          </a:p>
        </p:txBody>
      </p:sp>
      <p:sp>
        <p:nvSpPr>
          <p:cNvPr id="40" name="Marcador de Posição da Imagem 32">
            <a:extLst>
              <a:ext uri="{FF2B5EF4-FFF2-40B4-BE49-F238E27FC236}">
                <a16:creationId xmlns:a16="http://schemas.microsoft.com/office/drawing/2014/main" id="{D10851CE-F775-47AC-A2C5-527562D7029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63181" y="480060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2</a:t>
            </a:r>
          </a:p>
        </p:txBody>
      </p:sp>
      <p:sp>
        <p:nvSpPr>
          <p:cNvPr id="41" name="Marcador de Posição da Imagem 32">
            <a:extLst>
              <a:ext uri="{FF2B5EF4-FFF2-40B4-BE49-F238E27FC236}">
                <a16:creationId xmlns:a16="http://schemas.microsoft.com/office/drawing/2014/main" id="{202A8B78-1C34-4864-B987-5C98311310C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004586" y="480060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3</a:t>
            </a:r>
          </a:p>
        </p:txBody>
      </p:sp>
      <p:sp>
        <p:nvSpPr>
          <p:cNvPr id="42" name="Marcador de Posição da Imagem 32">
            <a:extLst>
              <a:ext uri="{FF2B5EF4-FFF2-40B4-BE49-F238E27FC236}">
                <a16:creationId xmlns:a16="http://schemas.microsoft.com/office/drawing/2014/main" id="{529719C0-3C58-4931-B9E0-2D53E61B579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354984" y="480060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4</a:t>
            </a:r>
          </a:p>
        </p:txBody>
      </p:sp>
      <p:sp>
        <p:nvSpPr>
          <p:cNvPr id="43" name="Marcador de Posição da Imagem 32">
            <a:extLst>
              <a:ext uri="{FF2B5EF4-FFF2-40B4-BE49-F238E27FC236}">
                <a16:creationId xmlns:a16="http://schemas.microsoft.com/office/drawing/2014/main" id="{97D72BF6-0E9B-46A1-A677-74D19B10A4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4712494" y="480060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5</a:t>
            </a:r>
          </a:p>
        </p:txBody>
      </p:sp>
      <p:sp>
        <p:nvSpPr>
          <p:cNvPr id="44" name="Marcador de Posição da Imagem 32">
            <a:extLst>
              <a:ext uri="{FF2B5EF4-FFF2-40B4-BE49-F238E27FC236}">
                <a16:creationId xmlns:a16="http://schemas.microsoft.com/office/drawing/2014/main" id="{B7268F71-0DB6-4A0C-8AA8-CD0DF70E6AC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8032425" y="4819650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6</a:t>
            </a:r>
          </a:p>
        </p:txBody>
      </p:sp>
      <p:sp>
        <p:nvSpPr>
          <p:cNvPr id="45" name="Marcador de Posição da Imagem 32">
            <a:extLst>
              <a:ext uri="{FF2B5EF4-FFF2-40B4-BE49-F238E27FC236}">
                <a16:creationId xmlns:a16="http://schemas.microsoft.com/office/drawing/2014/main" id="{5A9443B0-0671-49CB-9A2D-DDF8E29BE5E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04586" y="11212774"/>
            <a:ext cx="3124200" cy="12954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pt-PT"/>
              <a:t>Logo 7</a:t>
            </a:r>
          </a:p>
        </p:txBody>
      </p:sp>
      <p:sp>
        <p:nvSpPr>
          <p:cNvPr id="46" name="Marcador de Posição do Texto 11">
            <a:extLst>
              <a:ext uri="{FF2B5EF4-FFF2-40B4-BE49-F238E27FC236}">
                <a16:creationId xmlns:a16="http://schemas.microsoft.com/office/drawing/2014/main" id="{F4E3639B-27B5-48F5-8E01-D4F8B22F55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352041" y="11212774"/>
            <a:ext cx="9821440" cy="129540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1900"/>
            </a:lvl1pPr>
          </a:lstStyle>
          <a:p>
            <a:pPr lvl="0"/>
            <a:r>
              <a:rPr lang="pt-PT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351273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ao valores e listagens">
    <p:bg>
      <p:bgPr>
        <a:solidFill>
          <a:schemeClr val="tx1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67FE55-F17B-4BA0-955A-82FA833D8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Título Slide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A290F6C-5F5D-494E-A91B-9343E0E60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73878" y="-16625"/>
            <a:ext cx="1897266" cy="13752000"/>
          </a:xfrm>
          <a:prstGeom prst="rect">
            <a:avLst/>
          </a:prstGeom>
        </p:spPr>
      </p:pic>
      <p:sp>
        <p:nvSpPr>
          <p:cNvPr id="9" name="TextBox 23">
            <a:extLst>
              <a:ext uri="{FF2B5EF4-FFF2-40B4-BE49-F238E27FC236}">
                <a16:creationId xmlns:a16="http://schemas.microsoft.com/office/drawing/2014/main" id="{0CB9E5FB-1755-44F1-9B65-B771EAEDAF32}"/>
              </a:ext>
            </a:extLst>
          </p:cNvPr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DEB432-B8CB-4E8C-8C6F-F764B4869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95E7687-1D9F-4651-B7BD-4BA240B087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F05F9DCB-8599-44BF-A851-6111C8545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  <p:sp>
        <p:nvSpPr>
          <p:cNvPr id="13" name="Marcador de Posição do Texto 14">
            <a:extLst>
              <a:ext uri="{FF2B5EF4-FFF2-40B4-BE49-F238E27FC236}">
                <a16:creationId xmlns:a16="http://schemas.microsoft.com/office/drawing/2014/main" id="{61C75F29-1C8B-4BA3-B7DD-7716FD3E32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F75302AD-D0AC-4964-9706-8CB56AEEEAE2}"/>
              </a:ext>
            </a:extLst>
          </p:cNvPr>
          <p:cNvCxnSpPr/>
          <p:nvPr userDrawn="1"/>
        </p:nvCxnSpPr>
        <p:spPr>
          <a:xfrm flipH="1">
            <a:off x="0" y="1512916"/>
            <a:ext cx="22473878" cy="0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D4029387-6D0C-46D6-8465-114608B159C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789" y="2957175"/>
            <a:ext cx="11768157" cy="8682921"/>
          </a:xfrm>
          <a:prstGeom prst="rect">
            <a:avLst/>
          </a:prstGeom>
        </p:spPr>
      </p:pic>
      <p:sp>
        <p:nvSpPr>
          <p:cNvPr id="17" name="Marcador de Posição do Texto 3">
            <a:extLst>
              <a:ext uri="{FF2B5EF4-FFF2-40B4-BE49-F238E27FC236}">
                <a16:creationId xmlns:a16="http://schemas.microsoft.com/office/drawing/2014/main" id="{E87DE36D-DF6D-4C04-8DC8-43EB779B498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313410" y="5029200"/>
            <a:ext cx="8071222" cy="5729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18" name="Marcador de Posição do Texto 3">
            <a:extLst>
              <a:ext uri="{FF2B5EF4-FFF2-40B4-BE49-F238E27FC236}">
                <a16:creationId xmlns:a16="http://schemas.microsoft.com/office/drawing/2014/main" id="{D58AFBA7-FCAA-434D-8155-CF6167ABCB68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13410" y="3887107"/>
            <a:ext cx="8071222" cy="8052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800" b="1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Título Texto</a:t>
            </a:r>
          </a:p>
        </p:txBody>
      </p:sp>
    </p:spTree>
    <p:extLst>
      <p:ext uri="{BB962C8B-B14F-4D97-AF65-F5344CB8AC3E}">
        <p14:creationId xmlns:p14="http://schemas.microsoft.com/office/powerpoint/2010/main" val="134867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o_duas_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471F23A0-1431-4008-8986-CEBEBD4BE0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9980" y="1512916"/>
            <a:ext cx="11812086" cy="1153251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3C5642C-A2C4-4FB4-BED7-B35A8C6AD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Título Slide</a:t>
            </a:r>
          </a:p>
        </p:txBody>
      </p:sp>
      <p:sp>
        <p:nvSpPr>
          <p:cNvPr id="5" name="Marcador de Posição do Texto 3">
            <a:extLst>
              <a:ext uri="{FF2B5EF4-FFF2-40B4-BE49-F238E27FC236}">
                <a16:creationId xmlns:a16="http://schemas.microsoft.com/office/drawing/2014/main" id="{5142184B-563E-4364-9274-4AB2210E063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313410" y="4090737"/>
            <a:ext cx="9346569" cy="777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7" name="Marcador de Posição do Texto 3">
            <a:extLst>
              <a:ext uri="{FF2B5EF4-FFF2-40B4-BE49-F238E27FC236}">
                <a16:creationId xmlns:a16="http://schemas.microsoft.com/office/drawing/2014/main" id="{021A5DB5-0D30-428C-911F-96546861679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3125498" y="6258393"/>
            <a:ext cx="8047982" cy="64950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8" name="Marcador de Posição do Texto 3">
            <a:extLst>
              <a:ext uri="{FF2B5EF4-FFF2-40B4-BE49-F238E27FC236}">
                <a16:creationId xmlns:a16="http://schemas.microsoft.com/office/drawing/2014/main" id="{D85FD147-F2AC-49E5-AA56-68739D5DA1F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313409" y="2695074"/>
            <a:ext cx="9346569" cy="1238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43B02A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Título texto</a:t>
            </a:r>
          </a:p>
        </p:txBody>
      </p:sp>
      <p:sp>
        <p:nvSpPr>
          <p:cNvPr id="9" name="Marcador de Posição do Texto 3">
            <a:extLst>
              <a:ext uri="{FF2B5EF4-FFF2-40B4-BE49-F238E27FC236}">
                <a16:creationId xmlns:a16="http://schemas.microsoft.com/office/drawing/2014/main" id="{E2FA1235-1FE4-42AF-BCA2-A74E0A92495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125498" y="4862731"/>
            <a:ext cx="8047982" cy="1395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Título Texto</a:t>
            </a:r>
          </a:p>
        </p:txBody>
      </p:sp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52217FF7-783D-4AA1-990F-87DBDCB1B3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17411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o_duas_colunas e u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3C5642C-A2C4-4FB4-BED7-B35A8C6AD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Título Slide</a:t>
            </a:r>
          </a:p>
        </p:txBody>
      </p:sp>
      <p:sp>
        <p:nvSpPr>
          <p:cNvPr id="5" name="Marcador de Posição do Texto 3">
            <a:extLst>
              <a:ext uri="{FF2B5EF4-FFF2-40B4-BE49-F238E27FC236}">
                <a16:creationId xmlns:a16="http://schemas.microsoft.com/office/drawing/2014/main" id="{5142184B-563E-4364-9274-4AB2210E063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313410" y="5919537"/>
            <a:ext cx="9346569" cy="5943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52217FF7-783D-4AA1-990F-87DBDCB1B3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7" name="Marcador de Posição do Texto 3">
            <a:extLst>
              <a:ext uri="{FF2B5EF4-FFF2-40B4-BE49-F238E27FC236}">
                <a16:creationId xmlns:a16="http://schemas.microsoft.com/office/drawing/2014/main" id="{3584D457-7E8B-4BEE-AF4C-9103E6B9063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1826910" y="5919536"/>
            <a:ext cx="9346569" cy="5943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9" name="Marcador de Posição do Texto 3">
            <a:extLst>
              <a:ext uri="{FF2B5EF4-FFF2-40B4-BE49-F238E27FC236}">
                <a16:creationId xmlns:a16="http://schemas.microsoft.com/office/drawing/2014/main" id="{2D9094E2-18E8-4AEB-AA05-C4F69E1508A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1313409" y="2630905"/>
            <a:ext cx="19860070" cy="26629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</p:spTree>
    <p:extLst>
      <p:ext uri="{BB962C8B-B14F-4D97-AF65-F5344CB8AC3E}">
        <p14:creationId xmlns:p14="http://schemas.microsoft.com/office/powerpoint/2010/main" val="1694178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coluna Texto + esqu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3C5642C-A2C4-4FB4-BED7-B35A8C6AD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09" y="551612"/>
            <a:ext cx="20595600" cy="96130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Título Slide</a:t>
            </a:r>
          </a:p>
        </p:txBody>
      </p:sp>
      <p:sp>
        <p:nvSpPr>
          <p:cNvPr id="5" name="Marcador de Posição do Texto 3">
            <a:extLst>
              <a:ext uri="{FF2B5EF4-FFF2-40B4-BE49-F238E27FC236}">
                <a16:creationId xmlns:a16="http://schemas.microsoft.com/office/drawing/2014/main" id="{5142184B-563E-4364-9274-4AB2210E063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313410" y="4090737"/>
            <a:ext cx="9346569" cy="7772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2600">
                <a:solidFill>
                  <a:srgbClr val="425563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Escreva aqui o texto</a:t>
            </a:r>
          </a:p>
        </p:txBody>
      </p:sp>
      <p:sp>
        <p:nvSpPr>
          <p:cNvPr id="8" name="Marcador de Posição do Texto 3">
            <a:extLst>
              <a:ext uri="{FF2B5EF4-FFF2-40B4-BE49-F238E27FC236}">
                <a16:creationId xmlns:a16="http://schemas.microsoft.com/office/drawing/2014/main" id="{D85FD147-F2AC-49E5-AA56-68739D5DA1F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313409" y="2695074"/>
            <a:ext cx="9346569" cy="1238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43B02A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2900"/>
            </a:lvl2pPr>
            <a:lvl3pPr marL="2176912" indent="0">
              <a:buNone/>
              <a:defRPr sz="2400"/>
            </a:lvl3pPr>
            <a:lvl4pPr marL="3265368" indent="0">
              <a:buNone/>
              <a:defRPr sz="2100"/>
            </a:lvl4pPr>
            <a:lvl5pPr marL="4353824" indent="0">
              <a:buNone/>
              <a:defRPr sz="2100"/>
            </a:lvl5pPr>
            <a:lvl6pPr marL="5442280" indent="0">
              <a:buNone/>
              <a:defRPr sz="2100"/>
            </a:lvl6pPr>
            <a:lvl7pPr marL="6530736" indent="0">
              <a:buNone/>
              <a:defRPr sz="2100"/>
            </a:lvl7pPr>
            <a:lvl8pPr marL="7619192" indent="0">
              <a:buNone/>
              <a:defRPr sz="2100"/>
            </a:lvl8pPr>
            <a:lvl9pPr marL="8707648" indent="0">
              <a:buNone/>
              <a:defRPr sz="2100"/>
            </a:lvl9pPr>
          </a:lstStyle>
          <a:p>
            <a:pPr lvl="0"/>
            <a:r>
              <a:rPr lang="pt-PT"/>
              <a:t>Título texto</a:t>
            </a:r>
          </a:p>
        </p:txBody>
      </p:sp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52217FF7-783D-4AA1-990F-87DBDCB1B3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ROADSHOW FOMENTO</a:t>
            </a:r>
          </a:p>
        </p:txBody>
      </p:sp>
      <p:sp>
        <p:nvSpPr>
          <p:cNvPr id="12" name="Marcador de Posição de Conteúdo 11">
            <a:extLst>
              <a:ext uri="{FF2B5EF4-FFF2-40B4-BE49-F238E27FC236}">
                <a16:creationId xmlns:a16="http://schemas.microsoft.com/office/drawing/2014/main" id="{7F759C16-17EE-4C39-832D-F954A3CD2F4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1309350" y="2695575"/>
            <a:ext cx="9864725" cy="9167813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pt-PT"/>
              <a:t>Conteúdo de imagem, gráfico ou esquema</a:t>
            </a:r>
          </a:p>
        </p:txBody>
      </p:sp>
    </p:spTree>
    <p:extLst>
      <p:ext uri="{BB962C8B-B14F-4D97-AF65-F5344CB8AC3E}">
        <p14:creationId xmlns:p14="http://schemas.microsoft.com/office/powerpoint/2010/main" val="36701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2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21A142E-9714-4576-A256-FBFBB3F915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7" y="1307729"/>
            <a:ext cx="3833884" cy="21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1033169-8167-462A-A840-412EDCEC7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4860538"/>
            <a:ext cx="9961982" cy="21761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</a:t>
            </a:r>
            <a:br>
              <a:rPr lang="pt-PT"/>
            </a:br>
            <a:r>
              <a:rPr lang="pt-PT"/>
              <a:t>Apresentação</a:t>
            </a:r>
          </a:p>
        </p:txBody>
      </p:sp>
      <p:sp>
        <p:nvSpPr>
          <p:cNvPr id="6" name="Marcador de Posição do Texto 2">
            <a:extLst>
              <a:ext uri="{FF2B5EF4-FFF2-40B4-BE49-F238E27FC236}">
                <a16:creationId xmlns:a16="http://schemas.microsoft.com/office/drawing/2014/main" id="{560C904F-1050-47EC-A8F0-739088107B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7801816"/>
            <a:ext cx="9966258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115F7D45-2B27-488B-9168-BEF80BFD2E95}"/>
              </a:ext>
            </a:extLst>
          </p:cNvPr>
          <p:cNvCxnSpPr/>
          <p:nvPr userDrawn="1"/>
        </p:nvCxnSpPr>
        <p:spPr>
          <a:xfrm>
            <a:off x="1820467" y="7381702"/>
            <a:ext cx="1122238" cy="0"/>
          </a:xfrm>
          <a:prstGeom prst="line">
            <a:avLst/>
          </a:prstGeom>
          <a:ln w="57150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Posição do Texto 2">
            <a:extLst>
              <a:ext uri="{FF2B5EF4-FFF2-40B4-BE49-F238E27FC236}">
                <a16:creationId xmlns:a16="http://schemas.microsoft.com/office/drawing/2014/main" id="{87E27CE1-A9DA-434F-BC67-88F91624E97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42585" y="9520181"/>
            <a:ext cx="9961982" cy="792333"/>
          </a:xfrm>
          <a:prstGeom prst="rect">
            <a:avLst/>
          </a:prstGeom>
          <a:solidFill>
            <a:srgbClr val="425563"/>
          </a:solidFill>
        </p:spPr>
        <p:txBody>
          <a:bodyPr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Elaborada por: / Data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1FE531B-1E4A-41CC-8FFD-D00E14A437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473" y="10230059"/>
            <a:ext cx="24039457" cy="334306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F35778B3-2BE8-4548-99F1-083939F51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2288905"/>
            <a:ext cx="10786188" cy="142709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23FA85E-D452-1DD8-6EDD-F797D48735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125" r="42053"/>
          <a:stretch/>
        </p:blipFill>
        <p:spPr>
          <a:xfrm>
            <a:off x="12455387" y="2239906"/>
            <a:ext cx="11955113" cy="92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1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543312" y="2892506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773214" y="2892506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4003116" y="2892506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8233020" y="2892506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13410" y="2892506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1" name="Picture Placeholder 1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543312" y="8063487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2" name="Picture Placeholder 13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773214" y="8063487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4003116" y="8063487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8233020" y="8063487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313410" y="8063487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6" name="Marcador de Posição do Texto 14">
            <a:extLst>
              <a:ext uri="{FF2B5EF4-FFF2-40B4-BE49-F238E27FC236}">
                <a16:creationId xmlns:a16="http://schemas.microsoft.com/office/drawing/2014/main" id="{32F53CB3-B7ED-4E0A-8CB5-27B1B780C2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7F1374F6-0391-49A6-98A7-861E365C1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Equipa</a:t>
            </a:r>
            <a:r>
              <a:rPr lang="en-US"/>
              <a:t> (exemplo1)</a:t>
            </a:r>
          </a:p>
        </p:txBody>
      </p:sp>
    </p:spTree>
    <p:extLst>
      <p:ext uri="{BB962C8B-B14F-4D97-AF65-F5344CB8AC3E}">
        <p14:creationId xmlns:p14="http://schemas.microsoft.com/office/powerpoint/2010/main" val="1455366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1313410" y="3833171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DBE45917-0845-463E-9BC9-4C9BF3AB31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08427" y="3833171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F24DE56-E46C-472A-A4F5-3AC2F28243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283957" y="3833171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7F72B832-81FD-42A6-85FD-05C8345C552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159487" y="3833171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6" name="Marcador de Posição do Texto 14">
            <a:extLst>
              <a:ext uri="{FF2B5EF4-FFF2-40B4-BE49-F238E27FC236}">
                <a16:creationId xmlns:a16="http://schemas.microsoft.com/office/drawing/2014/main" id="{76FCFC42-0E29-4194-8A15-7E18407839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D73CCDD1-FAC4-4833-A970-DE3F4903E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Equipa</a:t>
            </a:r>
            <a:r>
              <a:rPr lang="en-US"/>
              <a:t> (exemplo2)</a:t>
            </a:r>
          </a:p>
        </p:txBody>
      </p:sp>
    </p:spTree>
    <p:extLst>
      <p:ext uri="{BB962C8B-B14F-4D97-AF65-F5344CB8AC3E}">
        <p14:creationId xmlns:p14="http://schemas.microsoft.com/office/powerpoint/2010/main" val="1955504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r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1439944" y="3854612"/>
            <a:ext cx="4266089" cy="4267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44BF853-32DB-49AD-A461-CFC1A6370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Currículo</a:t>
            </a:r>
            <a:r>
              <a:rPr lang="en-US"/>
              <a:t> (</a:t>
            </a:r>
            <a:r>
              <a:rPr lang="en-US" err="1"/>
              <a:t>exemplo</a:t>
            </a:r>
            <a:r>
              <a:rPr lang="en-US"/>
              <a:t>)</a:t>
            </a:r>
          </a:p>
        </p:txBody>
      </p:sp>
      <p:sp>
        <p:nvSpPr>
          <p:cNvPr id="5" name="Marcador de Posição do Texto 14">
            <a:extLst>
              <a:ext uri="{FF2B5EF4-FFF2-40B4-BE49-F238E27FC236}">
                <a16:creationId xmlns:a16="http://schemas.microsoft.com/office/drawing/2014/main" id="{9D054B85-DF1D-4A2A-9080-E493710073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679613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14">
            <a:extLst>
              <a:ext uri="{FF2B5EF4-FFF2-40B4-BE49-F238E27FC236}">
                <a16:creationId xmlns:a16="http://schemas.microsoft.com/office/drawing/2014/main" id="{710A19D1-519E-40E5-95AC-71AE0A6CAB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9C0496E-40FA-48A6-AF59-83D36BA0C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Portfolio de </a:t>
            </a:r>
            <a:r>
              <a:rPr lang="en-US" err="1"/>
              <a:t>Produto</a:t>
            </a:r>
            <a:endParaRPr lang="en-U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9F60819-535B-4E47-9C5D-D9BB7031D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8984" y="3996386"/>
            <a:ext cx="19822829" cy="5115569"/>
          </a:xfrm>
          <a:prstGeom prst="rect">
            <a:avLst/>
          </a:prstGeom>
        </p:spPr>
      </p:pic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3BF43B97-1286-4C75-8EB8-7B363CFFE6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68984" y="3996386"/>
            <a:ext cx="5093859" cy="50951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7EA418C1-C31C-4A21-8AB0-1540814AEDC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297954" y="3996386"/>
            <a:ext cx="5093859" cy="50951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6562994E-8E21-4296-BD8F-CFF5F7A59F7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33469" y="3996386"/>
            <a:ext cx="5093859" cy="509518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 err="1"/>
              <a:t>imagem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prod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C950435-69F9-45CD-838C-AAB66C4EE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493" b="1075"/>
          <a:stretch/>
        </p:blipFill>
        <p:spPr>
          <a:xfrm>
            <a:off x="22492539" y="-1"/>
            <a:ext cx="1897266" cy="13716001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DDEF8B58-68BF-4094-BE09-2E40F8C9EFA0}"/>
              </a:ext>
            </a:extLst>
          </p:cNvPr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DF375-AC72-4B04-9653-35C8DD7D96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0A3CB18-E364-435D-9CD1-4B6FCDDE0A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EA1A3B9-02FD-4E81-B66C-4A88D9D13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  <p:sp>
        <p:nvSpPr>
          <p:cNvPr id="8" name="Marcador de Posição do Texto 14">
            <a:extLst>
              <a:ext uri="{FF2B5EF4-FFF2-40B4-BE49-F238E27FC236}">
                <a16:creationId xmlns:a16="http://schemas.microsoft.com/office/drawing/2014/main" id="{987EE26D-5707-4BA0-A430-F69D699323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C2F3FDD5-BD24-4E80-8965-C810A0DC288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1" y="2628297"/>
            <a:ext cx="13914372" cy="851097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46E22FD-B462-4DBE-BFB1-70A5CC2D9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9028"/>
          <a:stretch/>
        </p:blipFill>
        <p:spPr>
          <a:xfrm>
            <a:off x="13566389" y="0"/>
            <a:ext cx="8907100" cy="1371600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0F4ECCA1-A724-4DA4-8B66-D0992C2EE9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892253" y="2576724"/>
            <a:ext cx="8560321" cy="85625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imagem</a:t>
            </a:r>
            <a:endParaRPr lang="en-US"/>
          </a:p>
        </p:txBody>
      </p:sp>
      <p:sp>
        <p:nvSpPr>
          <p:cNvPr id="16" name="Marcador de Posição do Texto 33">
            <a:extLst>
              <a:ext uri="{FF2B5EF4-FFF2-40B4-BE49-F238E27FC236}">
                <a16:creationId xmlns:a16="http://schemas.microsoft.com/office/drawing/2014/main" id="{5E2BBE89-AD2D-4AFA-8738-52AA9E9A1C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3813" y="4206425"/>
            <a:ext cx="9491662" cy="2651574"/>
          </a:xfrm>
        </p:spPr>
        <p:txBody>
          <a:bodyPr>
            <a:normAutofit/>
          </a:bodyPr>
          <a:lstStyle>
            <a:lvl1pPr marL="0" indent="0">
              <a:buNone/>
              <a:defRPr sz="7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Título de Separador</a:t>
            </a:r>
          </a:p>
        </p:txBody>
      </p:sp>
      <p:sp>
        <p:nvSpPr>
          <p:cNvPr id="17" name="Marcador de Posição do Texto 33">
            <a:extLst>
              <a:ext uri="{FF2B5EF4-FFF2-40B4-BE49-F238E27FC236}">
                <a16:creationId xmlns:a16="http://schemas.microsoft.com/office/drawing/2014/main" id="{727DABFC-F579-4CEA-AB74-F40A350BDB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93559" y="7751643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Subtítulo Separador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90EAC4DD-84C4-4C30-BA4C-ACD4DF4E77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01775" y="7206376"/>
            <a:ext cx="762000" cy="1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56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B74F949-BD0F-48C8-97B5-0C13DF39A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Produto</a:t>
            </a:r>
            <a:r>
              <a:rPr lang="en-US"/>
              <a:t> </a:t>
            </a:r>
            <a:r>
              <a:rPr lang="en-US" err="1"/>
              <a:t>Tipologia</a:t>
            </a:r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75D65DC-1C22-4EA4-8916-620C93C8555F}"/>
              </a:ext>
            </a:extLst>
          </p:cNvPr>
          <p:cNvSpPr/>
          <p:nvPr userDrawn="1"/>
        </p:nvSpPr>
        <p:spPr>
          <a:xfrm>
            <a:off x="11029950" y="1512916"/>
            <a:ext cx="11449050" cy="1220308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89EEE909-3F6A-49BD-A7FA-F842DCC3A0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50"/>
            <a:ext cx="840209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Âmbito / Breve descrição:</a:t>
            </a:r>
          </a:p>
        </p:txBody>
      </p:sp>
      <p:sp>
        <p:nvSpPr>
          <p:cNvPr id="7" name="Marcador de Posição do Texto 5">
            <a:extLst>
              <a:ext uri="{FF2B5EF4-FFF2-40B4-BE49-F238E27FC236}">
                <a16:creationId xmlns:a16="http://schemas.microsoft.com/office/drawing/2014/main" id="{77A36E15-9169-46C7-AA37-0AED80A1C8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3410" y="3218008"/>
            <a:ext cx="8402090" cy="2820842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Descrição do produto</a:t>
            </a:r>
          </a:p>
        </p:txBody>
      </p:sp>
      <p:sp>
        <p:nvSpPr>
          <p:cNvPr id="8" name="Marcador de Posição do Texto 5">
            <a:extLst>
              <a:ext uri="{FF2B5EF4-FFF2-40B4-BE49-F238E27FC236}">
                <a16:creationId xmlns:a16="http://schemas.microsoft.com/office/drawing/2014/main" id="{7DEC3E5A-A80F-447E-BF2B-722BA89E9F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2863" y="6957350"/>
            <a:ext cx="840209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Montante Global:</a:t>
            </a:r>
          </a:p>
        </p:txBody>
      </p:sp>
      <p:sp>
        <p:nvSpPr>
          <p:cNvPr id="9" name="Marcador de Posição do Texto 5">
            <a:extLst>
              <a:ext uri="{FF2B5EF4-FFF2-40B4-BE49-F238E27FC236}">
                <a16:creationId xmlns:a16="http://schemas.microsoft.com/office/drawing/2014/main" id="{D9ADCA3C-B5C6-455D-A889-3C0535EBBD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53430" y="2318558"/>
            <a:ext cx="840209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Finalidade:</a:t>
            </a:r>
          </a:p>
        </p:txBody>
      </p:sp>
      <p:sp>
        <p:nvSpPr>
          <p:cNvPr id="11" name="Marcador de Posição do Texto 5">
            <a:extLst>
              <a:ext uri="{FF2B5EF4-FFF2-40B4-BE49-F238E27FC236}">
                <a16:creationId xmlns:a16="http://schemas.microsoft.com/office/drawing/2014/main" id="{707C3A28-D632-499A-A856-D262A5FF4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53430" y="3218008"/>
            <a:ext cx="8402090" cy="8985076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Descrição do produto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2AAEBD1-31F3-48FB-A3B5-2D01A54A1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1" y="2385350"/>
            <a:ext cx="1120775" cy="42862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85E747E-F5B6-4F21-BC3F-3AC2ECFB7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8717" y="7027785"/>
            <a:ext cx="1120775" cy="42862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C73111C-AE4F-4B98-B387-4FB8F8C2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11029950" y="2385349"/>
            <a:ext cx="1120775" cy="428625"/>
          </a:xfrm>
          <a:prstGeom prst="rect">
            <a:avLst/>
          </a:prstGeom>
        </p:spPr>
      </p:pic>
      <p:sp>
        <p:nvSpPr>
          <p:cNvPr id="16" name="Marcador de Posição do Texto 14">
            <a:extLst>
              <a:ext uri="{FF2B5EF4-FFF2-40B4-BE49-F238E27FC236}">
                <a16:creationId xmlns:a16="http://schemas.microsoft.com/office/drawing/2014/main" id="{DD3EDBA5-2E0D-4CE6-A53C-B2C89EDE38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94250F-A647-459F-A79E-E32D67025F16}"/>
              </a:ext>
            </a:extLst>
          </p:cNvPr>
          <p:cNvSpPr/>
          <p:nvPr userDrawn="1"/>
        </p:nvSpPr>
        <p:spPr>
          <a:xfrm>
            <a:off x="2971800" y="8175897"/>
            <a:ext cx="4644189" cy="4644189"/>
          </a:xfrm>
          <a:prstGeom prst="ellipse">
            <a:avLst/>
          </a:prstGeom>
          <a:solidFill>
            <a:srgbClr val="43B02A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68A191-2B45-4EA7-8A7E-ABBA48E19493}"/>
              </a:ext>
            </a:extLst>
          </p:cNvPr>
          <p:cNvSpPr/>
          <p:nvPr userDrawn="1"/>
        </p:nvSpPr>
        <p:spPr>
          <a:xfrm>
            <a:off x="3368841" y="8572938"/>
            <a:ext cx="3850105" cy="38501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084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3113B1E-052A-4194-BDE0-50B5C85570AE}"/>
              </a:ext>
            </a:extLst>
          </p:cNvPr>
          <p:cNvSpPr/>
          <p:nvPr userDrawn="1"/>
        </p:nvSpPr>
        <p:spPr>
          <a:xfrm>
            <a:off x="0" y="1512916"/>
            <a:ext cx="11449050" cy="1220308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474EDD-EF43-4CB6-A555-69740FAB2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Produto Tipologia</a:t>
            </a:r>
          </a:p>
        </p:txBody>
      </p:sp>
      <p:sp>
        <p:nvSpPr>
          <p:cNvPr id="3" name="Marcador de Posição do Texto 14">
            <a:extLst>
              <a:ext uri="{FF2B5EF4-FFF2-40B4-BE49-F238E27FC236}">
                <a16:creationId xmlns:a16="http://schemas.microsoft.com/office/drawing/2014/main" id="{421365CA-1214-41DE-9BC7-9992402581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4" name="Marcador de Posição do Texto 5">
            <a:extLst>
              <a:ext uri="{FF2B5EF4-FFF2-40B4-BE49-F238E27FC236}">
                <a16:creationId xmlns:a16="http://schemas.microsoft.com/office/drawing/2014/main" id="{EB879B1A-D68E-4024-88D5-362FA5C6A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50"/>
            <a:ext cx="840209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A quem se destina:</a:t>
            </a:r>
          </a:p>
        </p:txBody>
      </p:sp>
      <p:sp>
        <p:nvSpPr>
          <p:cNvPr id="5" name="Marcador de Posição do Texto 5">
            <a:extLst>
              <a:ext uri="{FF2B5EF4-FFF2-40B4-BE49-F238E27FC236}">
                <a16:creationId xmlns:a16="http://schemas.microsoft.com/office/drawing/2014/main" id="{DFDA815D-EA25-4D77-BF9B-38C89B788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3410" y="3218008"/>
            <a:ext cx="8402090" cy="2820842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256F17D-ADD6-4D64-A038-19D321BD4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1" y="2385350"/>
            <a:ext cx="1120775" cy="428625"/>
          </a:xfrm>
          <a:prstGeom prst="rect">
            <a:avLst/>
          </a:prstGeom>
        </p:spPr>
      </p:pic>
      <p:sp>
        <p:nvSpPr>
          <p:cNvPr id="8" name="Marcador de Posição do Texto 5">
            <a:extLst>
              <a:ext uri="{FF2B5EF4-FFF2-40B4-BE49-F238E27FC236}">
                <a16:creationId xmlns:a16="http://schemas.microsoft.com/office/drawing/2014/main" id="{CEA609D4-F503-4A42-A8AC-D949D6725E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55054" y="3193944"/>
            <a:ext cx="7818426" cy="9463277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988477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CFA98-3386-445C-B126-C2A8F31FC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Produto Tipologia</a:t>
            </a:r>
          </a:p>
        </p:txBody>
      </p:sp>
      <p:sp>
        <p:nvSpPr>
          <p:cNvPr id="3" name="Marcador de Posição do Texto 14">
            <a:extLst>
              <a:ext uri="{FF2B5EF4-FFF2-40B4-BE49-F238E27FC236}">
                <a16:creationId xmlns:a16="http://schemas.microsoft.com/office/drawing/2014/main" id="{9655C52F-66B3-4F75-9231-C5FD340B57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6F7F6BF-A6A9-474A-8F5F-D475E1BCA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647" y="1809714"/>
            <a:ext cx="21983938" cy="11617528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984B08E-3728-4D15-8F2E-E14354F12F33}"/>
              </a:ext>
            </a:extLst>
          </p:cNvPr>
          <p:cNvSpPr/>
          <p:nvPr userDrawn="1"/>
        </p:nvSpPr>
        <p:spPr>
          <a:xfrm>
            <a:off x="1313410" y="3401948"/>
            <a:ext cx="19860069" cy="8870263"/>
          </a:xfrm>
          <a:prstGeom prst="roundRect">
            <a:avLst>
              <a:gd name="adj" fmla="val 1757"/>
            </a:avLst>
          </a:prstGeom>
          <a:solidFill>
            <a:schemeClr val="bg1"/>
          </a:solidFill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arcador de Posição do Texto 5">
            <a:extLst>
              <a:ext uri="{FF2B5EF4-FFF2-40B4-BE49-F238E27FC236}">
                <a16:creationId xmlns:a16="http://schemas.microsoft.com/office/drawing/2014/main" id="{9DCDA2D8-0837-4EED-9101-40E4F8E855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50"/>
            <a:ext cx="4125411" cy="59255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Condições Gerais</a:t>
            </a:r>
          </a:p>
        </p:txBody>
      </p:sp>
      <p:sp>
        <p:nvSpPr>
          <p:cNvPr id="11" name="Marcador de Posição do Texto 5">
            <a:extLst>
              <a:ext uri="{FF2B5EF4-FFF2-40B4-BE49-F238E27FC236}">
                <a16:creationId xmlns:a16="http://schemas.microsoft.com/office/drawing/2014/main" id="{33BE97E2-80B4-4DC6-A5F4-C97CCF38E9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4989" y="3937841"/>
            <a:ext cx="9057810" cy="7636537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  <p:sp>
        <p:nvSpPr>
          <p:cNvPr id="13" name="Marcador de Posição do Texto 5">
            <a:extLst>
              <a:ext uri="{FF2B5EF4-FFF2-40B4-BE49-F238E27FC236}">
                <a16:creationId xmlns:a16="http://schemas.microsoft.com/office/drawing/2014/main" id="{779C825D-1BE5-4D79-9A9B-958C3BDE07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2360" y="3928798"/>
            <a:ext cx="9057810" cy="7636537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98229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3113B1E-052A-4194-BDE0-50B5C85570AE}"/>
              </a:ext>
            </a:extLst>
          </p:cNvPr>
          <p:cNvSpPr/>
          <p:nvPr userDrawn="1"/>
        </p:nvSpPr>
        <p:spPr>
          <a:xfrm>
            <a:off x="0" y="1512916"/>
            <a:ext cx="11449050" cy="1220308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474EDD-EF43-4CB6-A555-69740FAB2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Produto Tipologia</a:t>
            </a:r>
          </a:p>
        </p:txBody>
      </p:sp>
      <p:sp>
        <p:nvSpPr>
          <p:cNvPr id="3" name="Marcador de Posição do Texto 14">
            <a:extLst>
              <a:ext uri="{FF2B5EF4-FFF2-40B4-BE49-F238E27FC236}">
                <a16:creationId xmlns:a16="http://schemas.microsoft.com/office/drawing/2014/main" id="{421365CA-1214-41DE-9BC7-9992402581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4" name="Marcador de Posição do Texto 5">
            <a:extLst>
              <a:ext uri="{FF2B5EF4-FFF2-40B4-BE49-F238E27FC236}">
                <a16:creationId xmlns:a16="http://schemas.microsoft.com/office/drawing/2014/main" id="{EB879B1A-D68E-4024-88D5-362FA5C6A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49"/>
            <a:ext cx="8402090" cy="111494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Montante máximo de financiamento por beneficiário:</a:t>
            </a:r>
          </a:p>
        </p:txBody>
      </p:sp>
      <p:sp>
        <p:nvSpPr>
          <p:cNvPr id="5" name="Marcador de Posição do Texto 5">
            <a:extLst>
              <a:ext uri="{FF2B5EF4-FFF2-40B4-BE49-F238E27FC236}">
                <a16:creationId xmlns:a16="http://schemas.microsoft.com/office/drawing/2014/main" id="{DFDA815D-EA25-4D77-BF9B-38C89B788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3410" y="3635533"/>
            <a:ext cx="8402090" cy="2820842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256F17D-ADD6-4D64-A038-19D321BD4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1" y="2385350"/>
            <a:ext cx="1120775" cy="428625"/>
          </a:xfrm>
          <a:prstGeom prst="rect">
            <a:avLst/>
          </a:prstGeom>
        </p:spPr>
      </p:pic>
      <p:sp>
        <p:nvSpPr>
          <p:cNvPr id="8" name="Marcador de Posição do Texto 5">
            <a:extLst>
              <a:ext uri="{FF2B5EF4-FFF2-40B4-BE49-F238E27FC236}">
                <a16:creationId xmlns:a16="http://schemas.microsoft.com/office/drawing/2014/main" id="{CEA609D4-F503-4A42-A8AC-D949D6725E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03934" y="3635533"/>
            <a:ext cx="8469545" cy="2820842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C158054-FE44-4860-9423-4B646BD58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11479521" y="2418282"/>
            <a:ext cx="1120775" cy="428625"/>
          </a:xfrm>
          <a:prstGeom prst="rect">
            <a:avLst/>
          </a:prstGeom>
        </p:spPr>
      </p:pic>
      <p:sp>
        <p:nvSpPr>
          <p:cNvPr id="10" name="Marcador de Posição do Texto 5">
            <a:extLst>
              <a:ext uri="{FF2B5EF4-FFF2-40B4-BE49-F238E27FC236}">
                <a16:creationId xmlns:a16="http://schemas.microsoft.com/office/drawing/2014/main" id="{602861E7-8CBF-4B58-B229-ECDDD8F0D0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734406" y="2343149"/>
            <a:ext cx="8469545" cy="111494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Prazo das operações e prazo de carência:</a:t>
            </a:r>
          </a:p>
        </p:txBody>
      </p:sp>
      <p:sp>
        <p:nvSpPr>
          <p:cNvPr id="11" name="Marcador de Posição do Texto 5">
            <a:extLst>
              <a:ext uri="{FF2B5EF4-FFF2-40B4-BE49-F238E27FC236}">
                <a16:creationId xmlns:a16="http://schemas.microsoft.com/office/drawing/2014/main" id="{B205D9C1-D109-4022-B09C-AE0E5FF73C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673462" y="8991096"/>
            <a:ext cx="8469545" cy="2820842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Texto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ED23C7-6DBF-4F2F-B919-901BC3360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11449049" y="7773845"/>
            <a:ext cx="1120775" cy="428625"/>
          </a:xfrm>
          <a:prstGeom prst="rect">
            <a:avLst/>
          </a:prstGeom>
        </p:spPr>
      </p:pic>
      <p:sp>
        <p:nvSpPr>
          <p:cNvPr id="13" name="Marcador de Posição do Texto 5">
            <a:extLst>
              <a:ext uri="{FF2B5EF4-FFF2-40B4-BE49-F238E27FC236}">
                <a16:creationId xmlns:a16="http://schemas.microsoft.com/office/drawing/2014/main" id="{9093DC87-4983-4E76-9769-D8A8F71998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03934" y="7698712"/>
            <a:ext cx="8469545" cy="111494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Garantia Mútua:</a:t>
            </a:r>
          </a:p>
        </p:txBody>
      </p:sp>
    </p:spTree>
    <p:extLst>
      <p:ext uri="{BB962C8B-B14F-4D97-AF65-F5344CB8AC3E}">
        <p14:creationId xmlns:p14="http://schemas.microsoft.com/office/powerpoint/2010/main" val="2224193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B74F949-BD0F-48C8-97B5-0C13DF39A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Produto</a:t>
            </a:r>
            <a:r>
              <a:rPr lang="en-US"/>
              <a:t> </a:t>
            </a:r>
            <a:r>
              <a:rPr lang="en-US" err="1"/>
              <a:t>Tipologia</a:t>
            </a:r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75D65DC-1C22-4EA4-8916-620C93C8555F}"/>
              </a:ext>
            </a:extLst>
          </p:cNvPr>
          <p:cNvSpPr/>
          <p:nvPr userDrawn="1"/>
        </p:nvSpPr>
        <p:spPr>
          <a:xfrm>
            <a:off x="0" y="1512916"/>
            <a:ext cx="11449050" cy="1220308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89EEE909-3F6A-49BD-A7FA-F842DCC3A0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50"/>
            <a:ext cx="840209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Taxa de juro e spread bancário:</a:t>
            </a:r>
          </a:p>
        </p:txBody>
      </p:sp>
      <p:sp>
        <p:nvSpPr>
          <p:cNvPr id="7" name="Marcador de Posição do Texto 5">
            <a:extLst>
              <a:ext uri="{FF2B5EF4-FFF2-40B4-BE49-F238E27FC236}">
                <a16:creationId xmlns:a16="http://schemas.microsoft.com/office/drawing/2014/main" id="{77A36E15-9169-46C7-AA37-0AED80A1C8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3410" y="3218008"/>
            <a:ext cx="8402090" cy="2820842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Descrição do produto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2AAEBD1-31F3-48FB-A3B5-2D01A54A1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1" y="2385350"/>
            <a:ext cx="1120775" cy="428625"/>
          </a:xfrm>
          <a:prstGeom prst="rect">
            <a:avLst/>
          </a:prstGeom>
        </p:spPr>
      </p:pic>
      <p:sp>
        <p:nvSpPr>
          <p:cNvPr id="16" name="Marcador de Posição do Texto 14">
            <a:extLst>
              <a:ext uri="{FF2B5EF4-FFF2-40B4-BE49-F238E27FC236}">
                <a16:creationId xmlns:a16="http://schemas.microsoft.com/office/drawing/2014/main" id="{DD3EDBA5-2E0D-4CE6-A53C-B2C89EDE38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16550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BA9D7-2644-4516-B81A-9A8FB6ED5F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7" y="1307729"/>
            <a:ext cx="3833884" cy="21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18FA4E-0A3A-4A19-9A05-D2BB4D7BE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4860538"/>
            <a:ext cx="9961982" cy="21761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</a:t>
            </a:r>
            <a:br>
              <a:rPr lang="pt-PT"/>
            </a:br>
            <a:r>
              <a:rPr lang="pt-PT"/>
              <a:t>Apresentação</a:t>
            </a:r>
          </a:p>
        </p:txBody>
      </p:sp>
      <p:sp>
        <p:nvSpPr>
          <p:cNvPr id="5" name="Marcador de Posição do Texto 2">
            <a:extLst>
              <a:ext uri="{FF2B5EF4-FFF2-40B4-BE49-F238E27FC236}">
                <a16:creationId xmlns:a16="http://schemas.microsoft.com/office/drawing/2014/main" id="{4416314A-4F39-4309-B40B-C9AFF15A20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7241020"/>
            <a:ext cx="9966258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6" name="Marcador de Posição do Texto 2">
            <a:extLst>
              <a:ext uri="{FF2B5EF4-FFF2-40B4-BE49-F238E27FC236}">
                <a16:creationId xmlns:a16="http://schemas.microsoft.com/office/drawing/2014/main" id="{AAC2A6E2-800D-4371-8F18-ADA42E4A173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42585" y="12408271"/>
            <a:ext cx="9961982" cy="792333"/>
          </a:xfrm>
          <a:prstGeom prst="rect">
            <a:avLst/>
          </a:prstGeom>
          <a:solidFill>
            <a:srgbClr val="425563"/>
          </a:solidFill>
        </p:spPr>
        <p:txBody>
          <a:bodyPr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Elaborada por: / Data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15D8CD9-D3C6-4C3F-8211-5BAE7A362F0C}"/>
              </a:ext>
            </a:extLst>
          </p:cNvPr>
          <p:cNvSpPr/>
          <p:nvPr userDrawn="1"/>
        </p:nvSpPr>
        <p:spPr>
          <a:xfrm>
            <a:off x="16916400" y="0"/>
            <a:ext cx="746125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 descr="Uma imagem com pessoa, vestuário, Cara humana, computador portátil&#10;&#10;Descrição gerada automaticamente">
            <a:extLst>
              <a:ext uri="{FF2B5EF4-FFF2-40B4-BE49-F238E27FC236}">
                <a16:creationId xmlns:a16="http://schemas.microsoft.com/office/drawing/2014/main" id="{0A220687-550A-31DA-6CBC-3F5E6AE89F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694" y="-124433"/>
            <a:ext cx="11819935" cy="1396486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DF2A57B-E66A-47CD-B09D-CB885DB82B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99778" y="99390"/>
            <a:ext cx="4654550" cy="138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7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logia produto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0AD8B0A-9920-44B2-AED3-1B248896E6F6}"/>
              </a:ext>
            </a:extLst>
          </p:cNvPr>
          <p:cNvSpPr/>
          <p:nvPr userDrawn="1"/>
        </p:nvSpPr>
        <p:spPr>
          <a:xfrm>
            <a:off x="0" y="0"/>
            <a:ext cx="22477615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648797-714A-47A4-88C6-A8F0FF454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/>
              <a:t>Produto Tipologia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3D8BE957-AB4C-4062-BE80-67D087AE95FB}"/>
              </a:ext>
            </a:extLst>
          </p:cNvPr>
          <p:cNvCxnSpPr/>
          <p:nvPr userDrawn="1"/>
        </p:nvCxnSpPr>
        <p:spPr>
          <a:xfrm flipH="1">
            <a:off x="0" y="1512916"/>
            <a:ext cx="22473878" cy="0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Marcador de Posição do Texto 5">
            <a:extLst>
              <a:ext uri="{FF2B5EF4-FFF2-40B4-BE49-F238E27FC236}">
                <a16:creationId xmlns:a16="http://schemas.microsoft.com/office/drawing/2014/main" id="{3AEDC89A-26AA-4AE3-866A-D89D4374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2343149"/>
            <a:ext cx="12070628" cy="682683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PT"/>
              <a:t>Principais elementos a apresentar na candidatura: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543AC79-B0A5-4E04-9660-DF0A52BCA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459"/>
          <a:stretch/>
        </p:blipFill>
        <p:spPr>
          <a:xfrm>
            <a:off x="-1" y="2385350"/>
            <a:ext cx="1120775" cy="428625"/>
          </a:xfrm>
          <a:prstGeom prst="rect">
            <a:avLst/>
          </a:prstGeom>
        </p:spPr>
      </p:pic>
      <p:sp>
        <p:nvSpPr>
          <p:cNvPr id="7" name="Marcador de Posição do Texto 14">
            <a:extLst>
              <a:ext uri="{FF2B5EF4-FFF2-40B4-BE49-F238E27FC236}">
                <a16:creationId xmlns:a16="http://schemas.microsoft.com/office/drawing/2014/main" id="{4CB4DF68-35E3-490B-927B-79BD16CBC7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99574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emunh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1313410" y="3537425"/>
            <a:ext cx="1828086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7909120" y="3537425"/>
            <a:ext cx="1828086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4284759" y="3537425"/>
            <a:ext cx="1828086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8" name="Marcador de Posição do Texto 14">
            <a:extLst>
              <a:ext uri="{FF2B5EF4-FFF2-40B4-BE49-F238E27FC236}">
                <a16:creationId xmlns:a16="http://schemas.microsoft.com/office/drawing/2014/main" id="{B20323D7-4812-498E-865E-2E998BCBD5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82E3A1-55DB-4206-9656-352C53B6E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/>
            </a:lvl1pPr>
          </a:lstStyle>
          <a:p>
            <a:r>
              <a:rPr lang="en-US" err="1"/>
              <a:t>Testemunhos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47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3410" y="559732"/>
            <a:ext cx="19860069" cy="961307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1313411" y="2838391"/>
            <a:ext cx="9493134" cy="961407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lnSpc>
                <a:spcPts val="5500"/>
              </a:lnSpc>
              <a:defRPr sz="4000" b="0">
                <a:latin typeface="Arial" pitchFamily="34" charset="0"/>
                <a:cs typeface="Arial" pitchFamily="34" charset="0"/>
              </a:defRPr>
            </a:lvl1pPr>
            <a:lvl2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b="0">
                <a:latin typeface="Arial" pitchFamily="34" charset="0"/>
                <a:cs typeface="Arial" pitchFamily="34" charset="0"/>
              </a:defRPr>
            </a:lvl2pPr>
            <a:lvl3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sz="3200">
                <a:latin typeface="Arial" pitchFamily="34" charset="0"/>
                <a:cs typeface="Arial" pitchFamily="34" charset="0"/>
              </a:defRPr>
            </a:lvl4pPr>
            <a:lvl5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sz="3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Marcador de Posição do Texto 14">
            <a:extLst>
              <a:ext uri="{FF2B5EF4-FFF2-40B4-BE49-F238E27FC236}">
                <a16:creationId xmlns:a16="http://schemas.microsoft.com/office/drawing/2014/main" id="{8172DEDF-BD3A-4564-94D8-693A8C5786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254C730-F4EC-4770-AEF3-DB35A50B4CAC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1680345" y="2786724"/>
            <a:ext cx="9493134" cy="961407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>
            <a:lvl1pPr>
              <a:lnSpc>
                <a:spcPts val="5500"/>
              </a:lnSpc>
              <a:defRPr sz="4000" b="0">
                <a:latin typeface="Arial" pitchFamily="34" charset="0"/>
                <a:cs typeface="Arial" pitchFamily="34" charset="0"/>
              </a:defRPr>
            </a:lvl1pPr>
            <a:lvl2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b="0">
                <a:latin typeface="Arial" pitchFamily="34" charset="0"/>
                <a:cs typeface="Arial" pitchFamily="34" charset="0"/>
              </a:defRPr>
            </a:lvl2pPr>
            <a:lvl3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sz="3200">
                <a:latin typeface="Arial" pitchFamily="34" charset="0"/>
                <a:cs typeface="Arial" pitchFamily="34" charset="0"/>
              </a:defRPr>
            </a:lvl4pPr>
            <a:lvl5pPr>
              <a:lnSpc>
                <a:spcPts val="5500"/>
              </a:lnSpc>
              <a:buClr>
                <a:srgbClr val="EF3340"/>
              </a:buClr>
              <a:buFont typeface="Arial" pitchFamily="34" charset="0"/>
              <a:buChar char="•"/>
              <a:defRPr sz="3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403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0" y="-1588"/>
            <a:ext cx="24379238" cy="13717588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Google Shape;27;p306"/>
          <p:cNvSpPr>
            <a:spLocks noGrp="1"/>
          </p:cNvSpPr>
          <p:nvPr>
            <p:ph type="pic" idx="2"/>
          </p:nvPr>
        </p:nvSpPr>
        <p:spPr>
          <a:xfrm>
            <a:off x="910432" y="883925"/>
            <a:ext cx="22556787" cy="119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BFBFBF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628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usas_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0" y="0"/>
            <a:ext cx="24379238" cy="13717588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Grupo 7"/>
          <p:cNvGrpSpPr/>
          <p:nvPr userDrawn="1"/>
        </p:nvGrpSpPr>
        <p:grpSpPr>
          <a:xfrm>
            <a:off x="240630" y="3729788"/>
            <a:ext cx="24138608" cy="9987800"/>
            <a:chOff x="0" y="3392906"/>
            <a:chExt cx="24138608" cy="9987800"/>
          </a:xfrm>
        </p:grpSpPr>
        <p:pic>
          <p:nvPicPr>
            <p:cNvPr id="409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6386" y="5831884"/>
            <a:ext cx="11404878" cy="36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4410" y="1483228"/>
            <a:ext cx="56022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7523" y="2332967"/>
            <a:ext cx="3628624" cy="36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6" cstate="print"/>
          <a:srcRect t="6977"/>
          <a:stretch>
            <a:fillRect/>
          </a:stretch>
        </p:blipFill>
        <p:spPr bwMode="auto">
          <a:xfrm>
            <a:off x="8366460" y="0"/>
            <a:ext cx="4612051" cy="42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824" y="11574435"/>
            <a:ext cx="1483513" cy="148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 userDrawn="1"/>
        </p:nvPicPr>
        <p:blipFill>
          <a:blip r:embed="rId8" cstate="print"/>
          <a:srcRect b="43553"/>
          <a:stretch>
            <a:fillRect/>
          </a:stretch>
        </p:blipFill>
        <p:spPr bwMode="auto">
          <a:xfrm>
            <a:off x="13979441" y="11229012"/>
            <a:ext cx="4408665" cy="248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 r="18245"/>
          <a:stretch>
            <a:fillRect/>
          </a:stretch>
        </p:blipFill>
        <p:spPr bwMode="auto">
          <a:xfrm>
            <a:off x="19684704" y="1962630"/>
            <a:ext cx="4692946" cy="57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5604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usas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0" y="0"/>
            <a:ext cx="24379238" cy="13717588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Grupo 7"/>
          <p:cNvGrpSpPr/>
          <p:nvPr userDrawn="1"/>
        </p:nvGrpSpPr>
        <p:grpSpPr>
          <a:xfrm>
            <a:off x="240630" y="3729788"/>
            <a:ext cx="24138608" cy="9987800"/>
            <a:chOff x="0" y="3392906"/>
            <a:chExt cx="24138608" cy="9987800"/>
          </a:xfrm>
        </p:grpSpPr>
        <p:pic>
          <p:nvPicPr>
            <p:cNvPr id="409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4410" y="1483228"/>
            <a:ext cx="56022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7523" y="2332967"/>
            <a:ext cx="3628624" cy="36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 t="6977"/>
          <a:stretch>
            <a:fillRect/>
          </a:stretch>
        </p:blipFill>
        <p:spPr bwMode="auto">
          <a:xfrm>
            <a:off x="8366460" y="0"/>
            <a:ext cx="4612051" cy="42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824" y="11574435"/>
            <a:ext cx="1483513" cy="148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 userDrawn="1"/>
        </p:nvPicPr>
        <p:blipFill>
          <a:blip r:embed="rId7" cstate="print"/>
          <a:srcRect b="43553"/>
          <a:stretch>
            <a:fillRect/>
          </a:stretch>
        </p:blipFill>
        <p:spPr bwMode="auto">
          <a:xfrm>
            <a:off x="13979441" y="11229012"/>
            <a:ext cx="4408665" cy="248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 userDrawn="1"/>
        </p:nvPicPr>
        <p:blipFill>
          <a:blip r:embed="rId8" cstate="print"/>
          <a:srcRect r="18245"/>
          <a:stretch>
            <a:fillRect/>
          </a:stretch>
        </p:blipFill>
        <p:spPr bwMode="auto">
          <a:xfrm>
            <a:off x="19684704" y="1962630"/>
            <a:ext cx="4692946" cy="57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E761E39D-FFE2-4CE8-AB0F-865F5A84F8C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5095" y="5720350"/>
            <a:ext cx="10271034" cy="38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58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o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4">
            <a:extLst>
              <a:ext uri="{FF2B5EF4-FFF2-40B4-BE49-F238E27FC236}">
                <a16:creationId xmlns:a16="http://schemas.microsoft.com/office/drawing/2014/main" id="{BA770976-0967-85EA-E2FF-7E0828A0D995}"/>
              </a:ext>
            </a:extLst>
          </p:cNvPr>
          <p:cNvSpPr/>
          <p:nvPr userDrawn="1"/>
        </p:nvSpPr>
        <p:spPr>
          <a:xfrm>
            <a:off x="6505" y="0"/>
            <a:ext cx="22473878" cy="13717588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PT"/>
              <a:t>Conclusões</a:t>
            </a:r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FF0733FF-7BEC-4E96-886C-00B8C347AA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45ADA814-3807-44B6-8C35-4861DAD1FFD7}"/>
              </a:ext>
            </a:extLst>
          </p:cNvPr>
          <p:cNvCxnSpPr/>
          <p:nvPr userDrawn="1"/>
        </p:nvCxnSpPr>
        <p:spPr>
          <a:xfrm flipH="1">
            <a:off x="0" y="1512916"/>
            <a:ext cx="2247387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64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-13203" y="-12711"/>
            <a:ext cx="24379238" cy="13716000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140362" y="-7159860"/>
            <a:ext cx="24138608" cy="9987800"/>
            <a:chOff x="0" y="3392906"/>
            <a:chExt cx="24138608" cy="998780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CFE65B9A-236A-6393-6942-A04555E83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35" y="9316473"/>
            <a:ext cx="3304986" cy="187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9F19634-F7BE-61D1-216F-C2C6A7C671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b="31423"/>
          <a:stretch/>
        </p:blipFill>
        <p:spPr bwMode="auto">
          <a:xfrm>
            <a:off x="20431787" y="11236323"/>
            <a:ext cx="3628624" cy="248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225D515-21CB-D530-8E59-C245A90ADD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t="1" r="51708" b="30585"/>
          <a:stretch/>
        </p:blipFill>
        <p:spPr bwMode="auto">
          <a:xfrm>
            <a:off x="22102939" y="10417816"/>
            <a:ext cx="2314468" cy="33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C9D4A09D-403E-DED5-3624-14132F9814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7031" y="9885636"/>
            <a:ext cx="7201940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Professor Mota Pinto, n.º 42-F, </a:t>
            </a:r>
          </a:p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2.º Andar, Sala 2.11</a:t>
            </a:r>
          </a:p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4100-353 Porto </a:t>
            </a:r>
          </a:p>
          <a:p>
            <a:endParaRPr lang="pt-P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800"/>
              </a:lnSpc>
            </a:pPr>
            <a:r>
              <a:rPr lang="pt-PT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(+351) 226 165 280</a:t>
            </a:r>
            <a:endParaRPr lang="pt-PT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P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bpfomento@bpfomento.pt</a:t>
            </a:r>
          </a:p>
          <a:p>
            <a:endParaRPr lang="pt-P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www.bpfomento.pt</a:t>
            </a:r>
          </a:p>
          <a:p>
            <a:endParaRPr lang="pt-P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P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8C51872E-B9A1-556C-90F8-B69D9F0D68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7032" y="9238874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rgbClr val="43B02A"/>
                </a:solidFill>
                <a:latin typeface="Raleway" pitchFamily="2" charset="0"/>
                <a:cs typeface="Times New Roman" panose="02020603050405020304" pitchFamily="18" charset="0"/>
              </a:rPr>
              <a:t>Porto</a:t>
            </a:r>
            <a:endParaRPr lang="id-ID" sz="3200" b="1">
              <a:solidFill>
                <a:srgbClr val="43B02A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3">
            <a:extLst>
              <a:ext uri="{FF2B5EF4-FFF2-40B4-BE49-F238E27FC236}">
                <a16:creationId xmlns:a16="http://schemas.microsoft.com/office/drawing/2014/main" id="{F3C09B01-0B32-65C7-A51D-7C73AB68E71D}"/>
              </a:ext>
            </a:extLst>
          </p:cNvPr>
          <p:cNvCxnSpPr>
            <a:cxnSpLocks/>
          </p:cNvCxnSpPr>
          <p:nvPr userDrawn="1"/>
        </p:nvCxnSpPr>
        <p:spPr>
          <a:xfrm>
            <a:off x="11302792" y="9211190"/>
            <a:ext cx="0" cy="3516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>
            <a:extLst>
              <a:ext uri="{FF2B5EF4-FFF2-40B4-BE49-F238E27FC236}">
                <a16:creationId xmlns:a16="http://schemas.microsoft.com/office/drawing/2014/main" id="{665FEB07-2A61-06E3-DC6E-0C3004EEE1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7964" y="9885636"/>
            <a:ext cx="72019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Edifício </a:t>
            </a:r>
            <a:r>
              <a:rPr lang="pt-PT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Arcis</a:t>
            </a:r>
            <a:b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Ivone Silva, n.º 6 – 14.º Piso</a:t>
            </a:r>
            <a:b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P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1050-124 Lisboa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31A8701-E00F-D56A-FD7A-72E79FC47E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7965" y="9279412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rgbClr val="EF3340"/>
                </a:solidFill>
                <a:latin typeface="Raleway" pitchFamily="2" charset="0"/>
                <a:cs typeface="Times New Roman" panose="02020603050405020304" pitchFamily="18" charset="0"/>
              </a:rPr>
              <a:t>Lisboa</a:t>
            </a:r>
            <a:endParaRPr lang="id-ID" sz="3200" b="1">
              <a:solidFill>
                <a:srgbClr val="EF3340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EAD9EEBB-B283-7785-3B21-D741554756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2638" y="11845552"/>
            <a:ext cx="383022" cy="236829"/>
          </a:xfrm>
          <a:custGeom>
            <a:avLst/>
            <a:gdLst>
              <a:gd name="T0" fmla="*/ 1652442434 w 461"/>
              <a:gd name="T1" fmla="*/ 2147483647 h 285"/>
              <a:gd name="T2" fmla="*/ 1652442434 w 461"/>
              <a:gd name="T3" fmla="*/ 2147483647 h 285"/>
              <a:gd name="T4" fmla="*/ 2147483647 w 461"/>
              <a:gd name="T5" fmla="*/ 2147483647 h 285"/>
              <a:gd name="T6" fmla="*/ 2147483647 w 461"/>
              <a:gd name="T7" fmla="*/ 2147483647 h 285"/>
              <a:gd name="T8" fmla="*/ 2147483647 w 461"/>
              <a:gd name="T9" fmla="*/ 2147483647 h 285"/>
              <a:gd name="T10" fmla="*/ 2147483647 w 461"/>
              <a:gd name="T11" fmla="*/ 2147483647 h 285"/>
              <a:gd name="T12" fmla="*/ 2147483647 w 461"/>
              <a:gd name="T13" fmla="*/ 0 h 285"/>
              <a:gd name="T14" fmla="*/ 1652442434 w 461"/>
              <a:gd name="T15" fmla="*/ 0 h 285"/>
              <a:gd name="T16" fmla="*/ 1652442434 w 461"/>
              <a:gd name="T17" fmla="*/ 2147483647 h 285"/>
              <a:gd name="T18" fmla="*/ 2147483647 w 461"/>
              <a:gd name="T19" fmla="*/ 2147483647 h 285"/>
              <a:gd name="T20" fmla="*/ 2147483647 w 461"/>
              <a:gd name="T21" fmla="*/ 2147483647 h 285"/>
              <a:gd name="T22" fmla="*/ 2147483647 w 461"/>
              <a:gd name="T23" fmla="*/ 2147483647 h 285"/>
              <a:gd name="T24" fmla="*/ 2147483647 w 461"/>
              <a:gd name="T25" fmla="*/ 2147483647 h 285"/>
              <a:gd name="T26" fmla="*/ 2147483647 w 461"/>
              <a:gd name="T27" fmla="*/ 2147483647 h 285"/>
              <a:gd name="T28" fmla="*/ 1652442434 w 461"/>
              <a:gd name="T29" fmla="*/ 2147483647 h 285"/>
              <a:gd name="T30" fmla="*/ 826221217 w 461"/>
              <a:gd name="T31" fmla="*/ 2147483647 h 285"/>
              <a:gd name="T32" fmla="*/ 826221217 w 461"/>
              <a:gd name="T33" fmla="*/ 2147483647 h 285"/>
              <a:gd name="T34" fmla="*/ 2147483647 w 461"/>
              <a:gd name="T35" fmla="*/ 2147483647 h 285"/>
              <a:gd name="T36" fmla="*/ 2147483647 w 461"/>
              <a:gd name="T37" fmla="*/ 2147483647 h 285"/>
              <a:gd name="T38" fmla="*/ 2147483647 w 461"/>
              <a:gd name="T39" fmla="*/ 2147483647 h 285"/>
              <a:gd name="T40" fmla="*/ 2147483647 w 461"/>
              <a:gd name="T41" fmla="*/ 2147483647 h 285"/>
              <a:gd name="T42" fmla="*/ 2147483647 w 461"/>
              <a:gd name="T43" fmla="*/ 2147483647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61"/>
              <a:gd name="T67" fmla="*/ 0 h 285"/>
              <a:gd name="T68" fmla="*/ 461 w 461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pt-PT"/>
          </a:p>
        </p:txBody>
      </p:sp>
      <p:sp>
        <p:nvSpPr>
          <p:cNvPr id="25" name="Freeform 79">
            <a:extLst>
              <a:ext uri="{FF2B5EF4-FFF2-40B4-BE49-F238E27FC236}">
                <a16:creationId xmlns:a16="http://schemas.microsoft.com/office/drawing/2014/main" id="{244ECDED-F48E-0DE8-E188-C004E62E27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2638" y="12346982"/>
            <a:ext cx="383022" cy="385858"/>
          </a:xfrm>
          <a:custGeom>
            <a:avLst/>
            <a:gdLst>
              <a:gd name="T0" fmla="*/ 2147483647 w 479"/>
              <a:gd name="T1" fmla="*/ 0 h 479"/>
              <a:gd name="T2" fmla="*/ 2147483647 w 479"/>
              <a:gd name="T3" fmla="*/ 0 h 479"/>
              <a:gd name="T4" fmla="*/ 0 w 479"/>
              <a:gd name="T5" fmla="*/ 2147483647 h 479"/>
              <a:gd name="T6" fmla="*/ 2147483647 w 479"/>
              <a:gd name="T7" fmla="*/ 2147483647 h 479"/>
              <a:gd name="T8" fmla="*/ 2147483647 w 479"/>
              <a:gd name="T9" fmla="*/ 2147483647 h 479"/>
              <a:gd name="T10" fmla="*/ 2147483647 w 479"/>
              <a:gd name="T11" fmla="*/ 0 h 479"/>
              <a:gd name="T12" fmla="*/ 2147483647 w 479"/>
              <a:gd name="T13" fmla="*/ 2147483647 h 479"/>
              <a:gd name="T14" fmla="*/ 2147483647 w 479"/>
              <a:gd name="T15" fmla="*/ 2147483647 h 479"/>
              <a:gd name="T16" fmla="*/ 2147483647 w 479"/>
              <a:gd name="T17" fmla="*/ 2147483647 h 479"/>
              <a:gd name="T18" fmla="*/ 2147483647 w 479"/>
              <a:gd name="T19" fmla="*/ 2147483647 h 479"/>
              <a:gd name="T20" fmla="*/ 2147483647 w 479"/>
              <a:gd name="T21" fmla="*/ 2147483647 h 479"/>
              <a:gd name="T22" fmla="*/ 2147483647 w 479"/>
              <a:gd name="T23" fmla="*/ 2147483647 h 479"/>
              <a:gd name="T24" fmla="*/ 2147483647 w 479"/>
              <a:gd name="T25" fmla="*/ 2147483647 h 479"/>
              <a:gd name="T26" fmla="*/ 2147483647 w 479"/>
              <a:gd name="T27" fmla="*/ 2147483647 h 479"/>
              <a:gd name="T28" fmla="*/ 2147483647 w 479"/>
              <a:gd name="T29" fmla="*/ 2147483647 h 479"/>
              <a:gd name="T30" fmla="*/ 2147483647 w 479"/>
              <a:gd name="T31" fmla="*/ 2147483647 h 479"/>
              <a:gd name="T32" fmla="*/ 2147483647 w 479"/>
              <a:gd name="T33" fmla="*/ 2147483647 h 479"/>
              <a:gd name="T34" fmla="*/ 2147483647 w 479"/>
              <a:gd name="T35" fmla="*/ 2147483647 h 479"/>
              <a:gd name="T36" fmla="*/ 2147483647 w 479"/>
              <a:gd name="T37" fmla="*/ 2147483647 h 479"/>
              <a:gd name="T38" fmla="*/ 2147483647 w 479"/>
              <a:gd name="T39" fmla="*/ 2147483647 h 479"/>
              <a:gd name="T40" fmla="*/ 2147483647 w 479"/>
              <a:gd name="T41" fmla="*/ 2147483647 h 479"/>
              <a:gd name="T42" fmla="*/ 2147483647 w 479"/>
              <a:gd name="T43" fmla="*/ 2147483647 h 479"/>
              <a:gd name="T44" fmla="*/ 2147483647 w 479"/>
              <a:gd name="T45" fmla="*/ 2147483647 h 479"/>
              <a:gd name="T46" fmla="*/ 2147483647 w 479"/>
              <a:gd name="T47" fmla="*/ 2147483647 h 479"/>
              <a:gd name="T48" fmla="*/ 2147483647 w 479"/>
              <a:gd name="T49" fmla="*/ 2147483647 h 479"/>
              <a:gd name="T50" fmla="*/ 2147483647 w 479"/>
              <a:gd name="T51" fmla="*/ 2147483647 h 479"/>
              <a:gd name="T52" fmla="*/ 2147483647 w 479"/>
              <a:gd name="T53" fmla="*/ 2147483647 h 479"/>
              <a:gd name="T54" fmla="*/ 2147483647 w 479"/>
              <a:gd name="T55" fmla="*/ 2147483647 h 479"/>
              <a:gd name="T56" fmla="*/ 2147483647 w 479"/>
              <a:gd name="T57" fmla="*/ 2147483647 h 479"/>
              <a:gd name="T58" fmla="*/ 2147483647 w 479"/>
              <a:gd name="T59" fmla="*/ 2147483647 h 479"/>
              <a:gd name="T60" fmla="*/ 2147483647 w 479"/>
              <a:gd name="T61" fmla="*/ 2147483647 h 479"/>
              <a:gd name="T62" fmla="*/ 2147483647 w 479"/>
              <a:gd name="T63" fmla="*/ 2147483647 h 479"/>
              <a:gd name="T64" fmla="*/ 2147483647 w 479"/>
              <a:gd name="T65" fmla="*/ 2147483647 h 479"/>
              <a:gd name="T66" fmla="*/ 2147483647 w 479"/>
              <a:gd name="T67" fmla="*/ 2147483647 h 479"/>
              <a:gd name="T68" fmla="*/ 2147483647 w 479"/>
              <a:gd name="T69" fmla="*/ 2147483647 h 479"/>
              <a:gd name="T70" fmla="*/ 2147483647 w 479"/>
              <a:gd name="T71" fmla="*/ 2147483647 h 479"/>
              <a:gd name="T72" fmla="*/ 2147483647 w 479"/>
              <a:gd name="T73" fmla="*/ 2147483647 h 479"/>
              <a:gd name="T74" fmla="*/ 2147483647 w 479"/>
              <a:gd name="T75" fmla="*/ 2147483647 h 479"/>
              <a:gd name="T76" fmla="*/ 2147483647 w 479"/>
              <a:gd name="T77" fmla="*/ 2147483647 h 479"/>
              <a:gd name="T78" fmla="*/ 2147483647 w 479"/>
              <a:gd name="T79" fmla="*/ 2147483647 h 479"/>
              <a:gd name="T80" fmla="*/ 2147483647 w 479"/>
              <a:gd name="T81" fmla="*/ 2147483647 h 479"/>
              <a:gd name="T82" fmla="*/ 2147483647 w 479"/>
              <a:gd name="T83" fmla="*/ 214748364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79"/>
              <a:gd name="T127" fmla="*/ 0 h 479"/>
              <a:gd name="T128" fmla="*/ 479 w 479"/>
              <a:gd name="T129" fmla="*/ 479 h 47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pt-PT"/>
          </a:p>
        </p:txBody>
      </p:sp>
      <p:cxnSp>
        <p:nvCxnSpPr>
          <p:cNvPr id="26" name="Straight Connector 3">
            <a:extLst>
              <a:ext uri="{FF2B5EF4-FFF2-40B4-BE49-F238E27FC236}">
                <a16:creationId xmlns:a16="http://schemas.microsoft.com/office/drawing/2014/main" id="{76BEE9A3-73F9-FFAB-A3DC-F5ACA4819769}"/>
              </a:ext>
            </a:extLst>
          </p:cNvPr>
          <p:cNvCxnSpPr>
            <a:cxnSpLocks/>
          </p:cNvCxnSpPr>
          <p:nvPr userDrawn="1"/>
        </p:nvCxnSpPr>
        <p:spPr>
          <a:xfrm>
            <a:off x="17797921" y="9232639"/>
            <a:ext cx="0" cy="3516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0">
            <a:extLst>
              <a:ext uri="{FF2B5EF4-FFF2-40B4-BE49-F238E27FC236}">
                <a16:creationId xmlns:a16="http://schemas.microsoft.com/office/drawing/2014/main" id="{9B466F8C-5515-AD70-B72A-654ED26FF7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73093" y="9907085"/>
            <a:ext cx="72019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Av. Arriaga, nº 42 B 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Edifício Arriaga, 4º Piso, Escritório 4.4. 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9000-064 Funchal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CF2DAB09-CAFA-646F-CFEF-DEEFD1FFC3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73094" y="9300861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chemeClr val="bg1"/>
                </a:solidFill>
                <a:latin typeface="Raleway" pitchFamily="2" charset="0"/>
                <a:cs typeface="Times New Roman" panose="02020603050405020304" pitchFamily="18" charset="0"/>
              </a:rPr>
              <a:t>Funchal</a:t>
            </a:r>
            <a:endParaRPr lang="id-ID" sz="3200" b="1">
              <a:solidFill>
                <a:schemeClr val="bg1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264B86-A549-03B0-01BC-2638CA551E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5427" y="5252926"/>
            <a:ext cx="8526796" cy="61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354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racapa_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-13203" y="-12711"/>
            <a:ext cx="24379238" cy="13716000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140362" y="-7159860"/>
            <a:ext cx="24138608" cy="9987800"/>
            <a:chOff x="0" y="3392906"/>
            <a:chExt cx="24138608" cy="998780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CFE65B9A-236A-6393-6942-A04555E83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35" y="9316473"/>
            <a:ext cx="3304986" cy="187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9F19634-F7BE-61D1-216F-C2C6A7C671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b="31423"/>
          <a:stretch/>
        </p:blipFill>
        <p:spPr bwMode="auto">
          <a:xfrm>
            <a:off x="20431787" y="11236323"/>
            <a:ext cx="3628624" cy="248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225D515-21CB-D530-8E59-C245A90ADD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t="1" r="51708" b="30585"/>
          <a:stretch/>
        </p:blipFill>
        <p:spPr bwMode="auto">
          <a:xfrm>
            <a:off x="22102939" y="10417816"/>
            <a:ext cx="2314468" cy="332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C9D4A09D-403E-DED5-3624-14132F9814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7031" y="9885636"/>
            <a:ext cx="7201940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Professor Mota Pinto, n.º 42-F, 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2.º Andar, Sala 2.11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4100-353 Porto 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(+351) 226 165 280 </a:t>
            </a:r>
            <a:r>
              <a:rPr lang="pt-PT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(chamada para a rede fixa nacional)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bpfomento@bpfomento.pt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www.bpfomento.pt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8C51872E-B9A1-556C-90F8-B69D9F0D68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7032" y="9238874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rgbClr val="43B02A"/>
                </a:solidFill>
                <a:latin typeface="Raleway" pitchFamily="2" charset="0"/>
                <a:cs typeface="Times New Roman" panose="02020603050405020304" pitchFamily="18" charset="0"/>
              </a:rPr>
              <a:t>Porto</a:t>
            </a:r>
            <a:endParaRPr lang="id-ID" sz="3200" b="1">
              <a:solidFill>
                <a:srgbClr val="43B02A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3">
            <a:extLst>
              <a:ext uri="{FF2B5EF4-FFF2-40B4-BE49-F238E27FC236}">
                <a16:creationId xmlns:a16="http://schemas.microsoft.com/office/drawing/2014/main" id="{F3C09B01-0B32-65C7-A51D-7C73AB68E71D}"/>
              </a:ext>
            </a:extLst>
          </p:cNvPr>
          <p:cNvCxnSpPr>
            <a:cxnSpLocks/>
          </p:cNvCxnSpPr>
          <p:nvPr userDrawn="1"/>
        </p:nvCxnSpPr>
        <p:spPr>
          <a:xfrm>
            <a:off x="11302792" y="9211190"/>
            <a:ext cx="0" cy="3516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>
            <a:extLst>
              <a:ext uri="{FF2B5EF4-FFF2-40B4-BE49-F238E27FC236}">
                <a16:creationId xmlns:a16="http://schemas.microsoft.com/office/drawing/2014/main" id="{665FEB07-2A61-06E3-DC6E-0C3004EEE1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7964" y="9885636"/>
            <a:ext cx="72019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Edifício </a:t>
            </a:r>
            <a:r>
              <a:rPr lang="pt-PT" sz="200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Arcis</a:t>
            </a:r>
            <a:b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Ivone Silva, n.º 6 – 14.º Piso</a:t>
            </a:r>
            <a:b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1050-124 Lisboa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>
                <a:solidFill>
                  <a:schemeClr val="bg1"/>
                </a:solidFill>
              </a:rPr>
              <a:t>T</a:t>
            </a:r>
            <a:r>
              <a:rPr lang="pt-PT" sz="2000">
                <a:solidFill>
                  <a:schemeClr val="bg1"/>
                </a:solidFill>
              </a:rPr>
              <a:t> 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(+351) </a:t>
            </a:r>
            <a:r>
              <a:rPr lang="pt-PT" sz="2000">
                <a:solidFill>
                  <a:schemeClr val="bg1"/>
                </a:solidFill>
              </a:rPr>
              <a:t>217 994 260 </a:t>
            </a:r>
            <a:r>
              <a:rPr lang="pt-PT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(chamada para a rede fixa nacional)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31A8701-E00F-D56A-FD7A-72E79FC47E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7965" y="9279412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rgbClr val="EF3340"/>
                </a:solidFill>
                <a:latin typeface="Raleway" pitchFamily="2" charset="0"/>
                <a:cs typeface="Times New Roman" panose="02020603050405020304" pitchFamily="18" charset="0"/>
              </a:rPr>
              <a:t>Lisboa</a:t>
            </a:r>
            <a:endParaRPr lang="id-ID" sz="3200" b="1">
              <a:solidFill>
                <a:srgbClr val="EF3340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EAD9EEBB-B283-7785-3B21-D741554756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2638" y="11845552"/>
            <a:ext cx="383022" cy="236829"/>
          </a:xfrm>
          <a:custGeom>
            <a:avLst/>
            <a:gdLst>
              <a:gd name="T0" fmla="*/ 1652442434 w 461"/>
              <a:gd name="T1" fmla="*/ 2147483647 h 285"/>
              <a:gd name="T2" fmla="*/ 1652442434 w 461"/>
              <a:gd name="T3" fmla="*/ 2147483647 h 285"/>
              <a:gd name="T4" fmla="*/ 2147483647 w 461"/>
              <a:gd name="T5" fmla="*/ 2147483647 h 285"/>
              <a:gd name="T6" fmla="*/ 2147483647 w 461"/>
              <a:gd name="T7" fmla="*/ 2147483647 h 285"/>
              <a:gd name="T8" fmla="*/ 2147483647 w 461"/>
              <a:gd name="T9" fmla="*/ 2147483647 h 285"/>
              <a:gd name="T10" fmla="*/ 2147483647 w 461"/>
              <a:gd name="T11" fmla="*/ 2147483647 h 285"/>
              <a:gd name="T12" fmla="*/ 2147483647 w 461"/>
              <a:gd name="T13" fmla="*/ 0 h 285"/>
              <a:gd name="T14" fmla="*/ 1652442434 w 461"/>
              <a:gd name="T15" fmla="*/ 0 h 285"/>
              <a:gd name="T16" fmla="*/ 1652442434 w 461"/>
              <a:gd name="T17" fmla="*/ 2147483647 h 285"/>
              <a:gd name="T18" fmla="*/ 2147483647 w 461"/>
              <a:gd name="T19" fmla="*/ 2147483647 h 285"/>
              <a:gd name="T20" fmla="*/ 2147483647 w 461"/>
              <a:gd name="T21" fmla="*/ 2147483647 h 285"/>
              <a:gd name="T22" fmla="*/ 2147483647 w 461"/>
              <a:gd name="T23" fmla="*/ 2147483647 h 285"/>
              <a:gd name="T24" fmla="*/ 2147483647 w 461"/>
              <a:gd name="T25" fmla="*/ 2147483647 h 285"/>
              <a:gd name="T26" fmla="*/ 2147483647 w 461"/>
              <a:gd name="T27" fmla="*/ 2147483647 h 285"/>
              <a:gd name="T28" fmla="*/ 1652442434 w 461"/>
              <a:gd name="T29" fmla="*/ 2147483647 h 285"/>
              <a:gd name="T30" fmla="*/ 826221217 w 461"/>
              <a:gd name="T31" fmla="*/ 2147483647 h 285"/>
              <a:gd name="T32" fmla="*/ 826221217 w 461"/>
              <a:gd name="T33" fmla="*/ 2147483647 h 285"/>
              <a:gd name="T34" fmla="*/ 2147483647 w 461"/>
              <a:gd name="T35" fmla="*/ 2147483647 h 285"/>
              <a:gd name="T36" fmla="*/ 2147483647 w 461"/>
              <a:gd name="T37" fmla="*/ 2147483647 h 285"/>
              <a:gd name="T38" fmla="*/ 2147483647 w 461"/>
              <a:gd name="T39" fmla="*/ 2147483647 h 285"/>
              <a:gd name="T40" fmla="*/ 2147483647 w 461"/>
              <a:gd name="T41" fmla="*/ 2147483647 h 285"/>
              <a:gd name="T42" fmla="*/ 2147483647 w 461"/>
              <a:gd name="T43" fmla="*/ 2147483647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61"/>
              <a:gd name="T67" fmla="*/ 0 h 285"/>
              <a:gd name="T68" fmla="*/ 461 w 461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pt-PT"/>
          </a:p>
        </p:txBody>
      </p:sp>
      <p:sp>
        <p:nvSpPr>
          <p:cNvPr id="25" name="Freeform 79">
            <a:extLst>
              <a:ext uri="{FF2B5EF4-FFF2-40B4-BE49-F238E27FC236}">
                <a16:creationId xmlns:a16="http://schemas.microsoft.com/office/drawing/2014/main" id="{244ECDED-F48E-0DE8-E188-C004E62E27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2638" y="12346982"/>
            <a:ext cx="383022" cy="385858"/>
          </a:xfrm>
          <a:custGeom>
            <a:avLst/>
            <a:gdLst>
              <a:gd name="T0" fmla="*/ 2147483647 w 479"/>
              <a:gd name="T1" fmla="*/ 0 h 479"/>
              <a:gd name="T2" fmla="*/ 2147483647 w 479"/>
              <a:gd name="T3" fmla="*/ 0 h 479"/>
              <a:gd name="T4" fmla="*/ 0 w 479"/>
              <a:gd name="T5" fmla="*/ 2147483647 h 479"/>
              <a:gd name="T6" fmla="*/ 2147483647 w 479"/>
              <a:gd name="T7" fmla="*/ 2147483647 h 479"/>
              <a:gd name="T8" fmla="*/ 2147483647 w 479"/>
              <a:gd name="T9" fmla="*/ 2147483647 h 479"/>
              <a:gd name="T10" fmla="*/ 2147483647 w 479"/>
              <a:gd name="T11" fmla="*/ 0 h 479"/>
              <a:gd name="T12" fmla="*/ 2147483647 w 479"/>
              <a:gd name="T13" fmla="*/ 2147483647 h 479"/>
              <a:gd name="T14" fmla="*/ 2147483647 w 479"/>
              <a:gd name="T15" fmla="*/ 2147483647 h 479"/>
              <a:gd name="T16" fmla="*/ 2147483647 w 479"/>
              <a:gd name="T17" fmla="*/ 2147483647 h 479"/>
              <a:gd name="T18" fmla="*/ 2147483647 w 479"/>
              <a:gd name="T19" fmla="*/ 2147483647 h 479"/>
              <a:gd name="T20" fmla="*/ 2147483647 w 479"/>
              <a:gd name="T21" fmla="*/ 2147483647 h 479"/>
              <a:gd name="T22" fmla="*/ 2147483647 w 479"/>
              <a:gd name="T23" fmla="*/ 2147483647 h 479"/>
              <a:gd name="T24" fmla="*/ 2147483647 w 479"/>
              <a:gd name="T25" fmla="*/ 2147483647 h 479"/>
              <a:gd name="T26" fmla="*/ 2147483647 w 479"/>
              <a:gd name="T27" fmla="*/ 2147483647 h 479"/>
              <a:gd name="T28" fmla="*/ 2147483647 w 479"/>
              <a:gd name="T29" fmla="*/ 2147483647 h 479"/>
              <a:gd name="T30" fmla="*/ 2147483647 w 479"/>
              <a:gd name="T31" fmla="*/ 2147483647 h 479"/>
              <a:gd name="T32" fmla="*/ 2147483647 w 479"/>
              <a:gd name="T33" fmla="*/ 2147483647 h 479"/>
              <a:gd name="T34" fmla="*/ 2147483647 w 479"/>
              <a:gd name="T35" fmla="*/ 2147483647 h 479"/>
              <a:gd name="T36" fmla="*/ 2147483647 w 479"/>
              <a:gd name="T37" fmla="*/ 2147483647 h 479"/>
              <a:gd name="T38" fmla="*/ 2147483647 w 479"/>
              <a:gd name="T39" fmla="*/ 2147483647 h 479"/>
              <a:gd name="T40" fmla="*/ 2147483647 w 479"/>
              <a:gd name="T41" fmla="*/ 2147483647 h 479"/>
              <a:gd name="T42" fmla="*/ 2147483647 w 479"/>
              <a:gd name="T43" fmla="*/ 2147483647 h 479"/>
              <a:gd name="T44" fmla="*/ 2147483647 w 479"/>
              <a:gd name="T45" fmla="*/ 2147483647 h 479"/>
              <a:gd name="T46" fmla="*/ 2147483647 w 479"/>
              <a:gd name="T47" fmla="*/ 2147483647 h 479"/>
              <a:gd name="T48" fmla="*/ 2147483647 w 479"/>
              <a:gd name="T49" fmla="*/ 2147483647 h 479"/>
              <a:gd name="T50" fmla="*/ 2147483647 w 479"/>
              <a:gd name="T51" fmla="*/ 2147483647 h 479"/>
              <a:gd name="T52" fmla="*/ 2147483647 w 479"/>
              <a:gd name="T53" fmla="*/ 2147483647 h 479"/>
              <a:gd name="T54" fmla="*/ 2147483647 w 479"/>
              <a:gd name="T55" fmla="*/ 2147483647 h 479"/>
              <a:gd name="T56" fmla="*/ 2147483647 w 479"/>
              <a:gd name="T57" fmla="*/ 2147483647 h 479"/>
              <a:gd name="T58" fmla="*/ 2147483647 w 479"/>
              <a:gd name="T59" fmla="*/ 2147483647 h 479"/>
              <a:gd name="T60" fmla="*/ 2147483647 w 479"/>
              <a:gd name="T61" fmla="*/ 2147483647 h 479"/>
              <a:gd name="T62" fmla="*/ 2147483647 w 479"/>
              <a:gd name="T63" fmla="*/ 2147483647 h 479"/>
              <a:gd name="T64" fmla="*/ 2147483647 w 479"/>
              <a:gd name="T65" fmla="*/ 2147483647 h 479"/>
              <a:gd name="T66" fmla="*/ 2147483647 w 479"/>
              <a:gd name="T67" fmla="*/ 2147483647 h 479"/>
              <a:gd name="T68" fmla="*/ 2147483647 w 479"/>
              <a:gd name="T69" fmla="*/ 2147483647 h 479"/>
              <a:gd name="T70" fmla="*/ 2147483647 w 479"/>
              <a:gd name="T71" fmla="*/ 2147483647 h 479"/>
              <a:gd name="T72" fmla="*/ 2147483647 w 479"/>
              <a:gd name="T73" fmla="*/ 2147483647 h 479"/>
              <a:gd name="T74" fmla="*/ 2147483647 w 479"/>
              <a:gd name="T75" fmla="*/ 2147483647 h 479"/>
              <a:gd name="T76" fmla="*/ 2147483647 w 479"/>
              <a:gd name="T77" fmla="*/ 2147483647 h 479"/>
              <a:gd name="T78" fmla="*/ 2147483647 w 479"/>
              <a:gd name="T79" fmla="*/ 2147483647 h 479"/>
              <a:gd name="T80" fmla="*/ 2147483647 w 479"/>
              <a:gd name="T81" fmla="*/ 2147483647 h 479"/>
              <a:gd name="T82" fmla="*/ 2147483647 w 479"/>
              <a:gd name="T83" fmla="*/ 214748364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79"/>
              <a:gd name="T127" fmla="*/ 0 h 479"/>
              <a:gd name="T128" fmla="*/ 479 w 479"/>
              <a:gd name="T129" fmla="*/ 479 h 47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34290" tIns="17145" rIns="34290" bIns="17145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pt-PT"/>
          </a:p>
        </p:txBody>
      </p:sp>
      <p:cxnSp>
        <p:nvCxnSpPr>
          <p:cNvPr id="26" name="Straight Connector 3">
            <a:extLst>
              <a:ext uri="{FF2B5EF4-FFF2-40B4-BE49-F238E27FC236}">
                <a16:creationId xmlns:a16="http://schemas.microsoft.com/office/drawing/2014/main" id="{76BEE9A3-73F9-FFAB-A3DC-F5ACA4819769}"/>
              </a:ext>
            </a:extLst>
          </p:cNvPr>
          <p:cNvCxnSpPr>
            <a:cxnSpLocks/>
          </p:cNvCxnSpPr>
          <p:nvPr userDrawn="1"/>
        </p:nvCxnSpPr>
        <p:spPr>
          <a:xfrm>
            <a:off x="17797921" y="9232639"/>
            <a:ext cx="0" cy="3516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0">
            <a:extLst>
              <a:ext uri="{FF2B5EF4-FFF2-40B4-BE49-F238E27FC236}">
                <a16:creationId xmlns:a16="http://schemas.microsoft.com/office/drawing/2014/main" id="{9B466F8C-5515-AD70-B72A-654ED26FF7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73093" y="9907085"/>
            <a:ext cx="72019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Av. Arriaga, nº 42 B 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Edifício Arriaga, 4º Piso, Escritório 4.4. </a:t>
            </a:r>
          </a:p>
          <a:p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9000-064 Funchal</a:t>
            </a:r>
          </a:p>
          <a:p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CF2DAB09-CAFA-646F-CFEF-DEEFD1FFC3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273094" y="9300861"/>
            <a:ext cx="456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sz="3200" b="1">
                <a:solidFill>
                  <a:schemeClr val="bg1"/>
                </a:solidFill>
                <a:latin typeface="Raleway" pitchFamily="2" charset="0"/>
                <a:cs typeface="Times New Roman" panose="02020603050405020304" pitchFamily="18" charset="0"/>
              </a:rPr>
              <a:t>Funchal</a:t>
            </a:r>
            <a:endParaRPr lang="id-ID" sz="3200" b="1">
              <a:solidFill>
                <a:schemeClr val="bg1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96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racapa_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4">
            <a:extLst>
              <a:ext uri="{FF2B5EF4-FFF2-40B4-BE49-F238E27FC236}">
                <a16:creationId xmlns:a16="http://schemas.microsoft.com/office/drawing/2014/main" id="{0FB269ED-AC3B-A307-74F2-3AE54C3FC931}"/>
              </a:ext>
            </a:extLst>
          </p:cNvPr>
          <p:cNvSpPr/>
          <p:nvPr userDrawn="1"/>
        </p:nvSpPr>
        <p:spPr>
          <a:xfrm>
            <a:off x="0" y="0"/>
            <a:ext cx="24379238" cy="13716000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8" y="10829387"/>
            <a:ext cx="3304986" cy="187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 userDrawn="1"/>
        </p:nvSpPr>
        <p:spPr>
          <a:xfrm>
            <a:off x="6715513" y="11285652"/>
            <a:ext cx="476261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Banco Português de Fomento, S.A.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Professor Mota Pinto, n.º 42-F, 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2.º Andar, Sala 2.11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4100-353 Porto | PORTUGAL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11969269" y="11293675"/>
            <a:ext cx="5182081" cy="113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(+351) 226 165 280 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(chamada para rede fixa nacional)</a:t>
            </a:r>
          </a:p>
          <a:p>
            <a:pPr marL="0" marR="0" lvl="0" indent="0" algn="l" defTabSz="1828434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(+351) 226 165 289 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(chamada para rede fixa nacional)</a:t>
            </a:r>
          </a:p>
          <a:p>
            <a:pPr>
              <a:lnSpc>
                <a:spcPts val="2800"/>
              </a:lnSpc>
            </a:pPr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7426138" y="11362126"/>
            <a:ext cx="340708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bpfomento@bpfomento.pt</a:t>
            </a:r>
          </a:p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www.bpfomento.pt</a:t>
            </a: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240630" y="72212"/>
            <a:ext cx="24138608" cy="9987800"/>
            <a:chOff x="0" y="3392906"/>
            <a:chExt cx="24138608" cy="998780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 b="22307"/>
          <a:stretch>
            <a:fillRect/>
          </a:stretch>
        </p:blipFill>
        <p:spPr bwMode="auto">
          <a:xfrm>
            <a:off x="20093856" y="10898397"/>
            <a:ext cx="3628624" cy="281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 r="44657" b="23717"/>
          <a:stretch>
            <a:fillRect/>
          </a:stretch>
        </p:blipFill>
        <p:spPr bwMode="auto">
          <a:xfrm>
            <a:off x="21725251" y="10060012"/>
            <a:ext cx="2652399" cy="36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5427" y="5252926"/>
            <a:ext cx="8526796" cy="61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80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p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BA9D7-2644-4516-B81A-9A8FB6ED5F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7" y="1307729"/>
            <a:ext cx="3833884" cy="21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18FA4E-0A3A-4A19-9A05-D2BB4D7BE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4860538"/>
            <a:ext cx="9961982" cy="21761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</a:t>
            </a:r>
            <a:br>
              <a:rPr lang="pt-PT"/>
            </a:br>
            <a:r>
              <a:rPr lang="pt-PT"/>
              <a:t>Apresentação</a:t>
            </a:r>
          </a:p>
        </p:txBody>
      </p:sp>
      <p:sp>
        <p:nvSpPr>
          <p:cNvPr id="5" name="Marcador de Posição do Texto 2">
            <a:extLst>
              <a:ext uri="{FF2B5EF4-FFF2-40B4-BE49-F238E27FC236}">
                <a16:creationId xmlns:a16="http://schemas.microsoft.com/office/drawing/2014/main" id="{4416314A-4F39-4309-B40B-C9AFF15A20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7241020"/>
            <a:ext cx="9966258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6" name="Marcador de Posição do Texto 2">
            <a:extLst>
              <a:ext uri="{FF2B5EF4-FFF2-40B4-BE49-F238E27FC236}">
                <a16:creationId xmlns:a16="http://schemas.microsoft.com/office/drawing/2014/main" id="{AAC2A6E2-800D-4371-8F18-ADA42E4A173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42585" y="12408271"/>
            <a:ext cx="9961982" cy="792333"/>
          </a:xfrm>
          <a:prstGeom prst="rect">
            <a:avLst/>
          </a:prstGeom>
          <a:solidFill>
            <a:srgbClr val="425563"/>
          </a:solidFill>
        </p:spPr>
        <p:txBody>
          <a:bodyPr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Elaborada por: / Data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15D8CD9-D3C6-4C3F-8211-5BAE7A362F0C}"/>
              </a:ext>
            </a:extLst>
          </p:cNvPr>
          <p:cNvSpPr/>
          <p:nvPr userDrawn="1"/>
        </p:nvSpPr>
        <p:spPr>
          <a:xfrm>
            <a:off x="16916400" y="0"/>
            <a:ext cx="746125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853D47AE-7F83-8E76-9D39-C2672DDD1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5137" y="2847975"/>
            <a:ext cx="5667375" cy="8020050"/>
          </a:xfrm>
          <a:prstGeom prst="rect">
            <a:avLst/>
          </a:prstGeom>
        </p:spPr>
      </p:pic>
      <p:pic>
        <p:nvPicPr>
          <p:cNvPr id="30" name="Imagem 29" descr="Uma imagem com Cara humana, sorrir, mandíbula, retrato&#10;&#10;Descrição gerada automaticamente">
            <a:extLst>
              <a:ext uri="{FF2B5EF4-FFF2-40B4-BE49-F238E27FC236}">
                <a16:creationId xmlns:a16="http://schemas.microsoft.com/office/drawing/2014/main" id="{1945692E-316C-B330-DB6F-7931677DCA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14" y="-89113"/>
            <a:ext cx="11770094" cy="1384985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DF2A57B-E66A-47CD-B09D-CB885DB82B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9778" y="99390"/>
            <a:ext cx="4654550" cy="138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01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 userDrawn="1"/>
        </p:nvSpPr>
        <p:spPr>
          <a:xfrm>
            <a:off x="0" y="0"/>
            <a:ext cx="24379238" cy="13716000"/>
          </a:xfrm>
          <a:prstGeom prst="rect">
            <a:avLst/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8" y="10829387"/>
            <a:ext cx="3304986" cy="187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 userDrawn="1"/>
        </p:nvSpPr>
        <p:spPr>
          <a:xfrm>
            <a:off x="6715513" y="11285652"/>
            <a:ext cx="476261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Banco Português de Fomento, S.A.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 Professor Mota Pinto, n.º 42-F, 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2.º Andar, Sala 2.11</a:t>
            </a:r>
          </a:p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4100-353 Porto | PORTUGAL</a:t>
            </a: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7452808" y="11293675"/>
            <a:ext cx="340708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bpfomento@bpfomento.pt</a:t>
            </a:r>
          </a:p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www.bpfomento.pt</a:t>
            </a: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240630" y="72212"/>
            <a:ext cx="24138608" cy="9987800"/>
            <a:chOff x="0" y="3392906"/>
            <a:chExt cx="24138608" cy="998780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30174"/>
            <a:stretch>
              <a:fillRect/>
            </a:stretch>
          </p:blipFill>
          <p:spPr bwMode="auto">
            <a:xfrm>
              <a:off x="0" y="3392906"/>
              <a:ext cx="1259350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12210" b="30174"/>
            <a:stretch>
              <a:fillRect/>
            </a:stretch>
          </p:blipFill>
          <p:spPr bwMode="auto">
            <a:xfrm>
              <a:off x="13082785" y="3392906"/>
              <a:ext cx="11055823" cy="998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 b="22307"/>
          <a:stretch>
            <a:fillRect/>
          </a:stretch>
        </p:blipFill>
        <p:spPr bwMode="auto">
          <a:xfrm>
            <a:off x="20093856" y="10898397"/>
            <a:ext cx="3628624" cy="281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 r="44657" b="23717"/>
          <a:stretch>
            <a:fillRect/>
          </a:stretch>
        </p:blipFill>
        <p:spPr bwMode="auto">
          <a:xfrm>
            <a:off x="21725251" y="10060012"/>
            <a:ext cx="2652399" cy="36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CB03270-3C53-483C-A36D-DFA2BEECC9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8070" y="5237347"/>
            <a:ext cx="8101511" cy="782113"/>
          </a:xfrm>
          <a:prstGeom prst="rect">
            <a:avLst/>
          </a:prstGeom>
        </p:spPr>
      </p:pic>
      <p:sp>
        <p:nvSpPr>
          <p:cNvPr id="2" name="CaixaDeTexto 7">
            <a:extLst>
              <a:ext uri="{FF2B5EF4-FFF2-40B4-BE49-F238E27FC236}">
                <a16:creationId xmlns:a16="http://schemas.microsoft.com/office/drawing/2014/main" id="{3B93CCDD-F7D7-9380-43EE-564E1B13DA76}"/>
              </a:ext>
            </a:extLst>
          </p:cNvPr>
          <p:cNvSpPr txBox="1"/>
          <p:nvPr userDrawn="1"/>
        </p:nvSpPr>
        <p:spPr>
          <a:xfrm>
            <a:off x="11969269" y="11293675"/>
            <a:ext cx="4762613" cy="113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(+351) 226 165 280 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call to the national fixed network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0" algn="l" defTabSz="1828434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 </a:t>
            </a:r>
            <a:r>
              <a:rPr lang="pt-PT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(+351) 226 165 289 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call to the national fixed network</a:t>
            </a:r>
            <a:r>
              <a:rPr lang="pt-PT"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ts val="2800"/>
              </a:lnSpc>
            </a:pPr>
            <a:endParaRPr lang="pt-PT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58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ap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BA9D7-2644-4516-B81A-9A8FB6ED5F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467" y="1307729"/>
            <a:ext cx="3833884" cy="217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818FA4E-0A3A-4A19-9A05-D2BB4D7BE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4860538"/>
            <a:ext cx="9961982" cy="21761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</a:t>
            </a:r>
            <a:br>
              <a:rPr lang="pt-PT"/>
            </a:br>
            <a:r>
              <a:rPr lang="pt-PT"/>
              <a:t>Apresentação</a:t>
            </a:r>
          </a:p>
        </p:txBody>
      </p:sp>
      <p:sp>
        <p:nvSpPr>
          <p:cNvPr id="5" name="Marcador de Posição do Texto 2">
            <a:extLst>
              <a:ext uri="{FF2B5EF4-FFF2-40B4-BE49-F238E27FC236}">
                <a16:creationId xmlns:a16="http://schemas.microsoft.com/office/drawing/2014/main" id="{4416314A-4F39-4309-B40B-C9AFF15A20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7241020"/>
            <a:ext cx="9966258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15D8CD9-D3C6-4C3F-8211-5BAE7A362F0C}"/>
              </a:ext>
            </a:extLst>
          </p:cNvPr>
          <p:cNvSpPr/>
          <p:nvPr userDrawn="1"/>
        </p:nvSpPr>
        <p:spPr>
          <a:xfrm>
            <a:off x="16916400" y="0"/>
            <a:ext cx="746125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853D47AE-7F83-8E76-9D39-C2672DDD1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5137" y="2847975"/>
            <a:ext cx="5667375" cy="8020050"/>
          </a:xfrm>
          <a:prstGeom prst="rect">
            <a:avLst/>
          </a:prstGeom>
        </p:spPr>
      </p:pic>
      <p:pic>
        <p:nvPicPr>
          <p:cNvPr id="30" name="Imagem 29" descr="Uma imagem com Cara humana, sorrir, mandíbula, retrato&#10;&#10;Descrição gerada automaticamente">
            <a:extLst>
              <a:ext uri="{FF2B5EF4-FFF2-40B4-BE49-F238E27FC236}">
                <a16:creationId xmlns:a16="http://schemas.microsoft.com/office/drawing/2014/main" id="{1945692E-316C-B330-DB6F-7931677DCA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14" y="-89113"/>
            <a:ext cx="11770094" cy="1384985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DF2A57B-E66A-47CD-B09D-CB885DB82B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9778" y="99390"/>
            <a:ext cx="4654550" cy="138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3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8238FC9E-73C8-4CF5-A48F-94B9F0BB2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555065"/>
            <a:ext cx="24377650" cy="716093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70A426C-ECC4-4301-9765-6BFEF4EA8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22905" y="183732"/>
            <a:ext cx="9355137" cy="1340195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BE05B40-2600-4B88-B790-18CDACD89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0466" y="1307730"/>
            <a:ext cx="5072565" cy="287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3FE4E78-D7BC-427F-9095-0C8C5947D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585" y="7560565"/>
            <a:ext cx="9961982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200" b="1">
                <a:solidFill>
                  <a:schemeClr val="bg1"/>
                </a:solidFill>
              </a:defRPr>
            </a:lvl1pPr>
          </a:lstStyle>
          <a:p>
            <a:r>
              <a:rPr lang="pt-PT"/>
              <a:t>Título da Apresentação</a:t>
            </a:r>
          </a:p>
        </p:txBody>
      </p:sp>
      <p:sp>
        <p:nvSpPr>
          <p:cNvPr id="9" name="Marcador de Posição do Texto 2">
            <a:extLst>
              <a:ext uri="{FF2B5EF4-FFF2-40B4-BE49-F238E27FC236}">
                <a16:creationId xmlns:a16="http://schemas.microsoft.com/office/drawing/2014/main" id="{636912E8-3548-460C-AFAA-F2E2B8C715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38309" y="8859424"/>
            <a:ext cx="9966258" cy="1225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5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11" name="Marcador de Posição do Texto 2">
            <a:extLst>
              <a:ext uri="{FF2B5EF4-FFF2-40B4-BE49-F238E27FC236}">
                <a16:creationId xmlns:a16="http://schemas.microsoft.com/office/drawing/2014/main" id="{FE099BC6-941F-4FB4-973F-13DEB467E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42585" y="12408271"/>
            <a:ext cx="9961982" cy="79233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1088456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91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36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82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28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73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19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64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Elaborada por: / Data</a:t>
            </a:r>
          </a:p>
        </p:txBody>
      </p:sp>
    </p:spTree>
    <p:extLst>
      <p:ext uri="{BB962C8B-B14F-4D97-AF65-F5344CB8AC3E}">
        <p14:creationId xmlns:p14="http://schemas.microsoft.com/office/powerpoint/2010/main" val="423218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EEFE385-3B62-4290-A4E3-E3B90080D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272"/>
          <a:stretch/>
        </p:blipFill>
        <p:spPr>
          <a:xfrm>
            <a:off x="-9443" y="0"/>
            <a:ext cx="22763560" cy="13715999"/>
          </a:xfrm>
          <a:prstGeom prst="rect">
            <a:avLst/>
          </a:prstGeom>
        </p:spPr>
      </p:pic>
      <p:sp>
        <p:nvSpPr>
          <p:cNvPr id="6" name="Marcador de Posição do Número do Diapositivo 2"/>
          <p:cNvSpPr txBox="1">
            <a:spLocks/>
          </p:cNvSpPr>
          <p:nvPr userDrawn="1"/>
        </p:nvSpPr>
        <p:spPr>
          <a:xfrm>
            <a:off x="22430792" y="12441552"/>
            <a:ext cx="1419533" cy="730335"/>
          </a:xfrm>
          <a:prstGeom prst="rect">
            <a:avLst/>
          </a:prstGeom>
        </p:spPr>
        <p:txBody>
          <a:bodyPr vert="horz" lIns="182843" tIns="91422" rIns="182843" bIns="91422" rtlCol="0" anchor="ctr"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13410" y="552170"/>
            <a:ext cx="19595872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>
            <a:lvl1pPr>
              <a:defRPr>
                <a:solidFill>
                  <a:srgbClr val="EF3336"/>
                </a:solidFill>
              </a:defRPr>
            </a:lvl1pPr>
          </a:lstStyle>
          <a:p>
            <a:r>
              <a:rPr lang="en-US"/>
              <a:t>Índice</a:t>
            </a:r>
          </a:p>
        </p:txBody>
      </p:sp>
      <p:sp>
        <p:nvSpPr>
          <p:cNvPr id="18" name="Google Shape;56;p25"/>
          <p:cNvSpPr txBox="1">
            <a:spLocks noGrp="1"/>
          </p:cNvSpPr>
          <p:nvPr>
            <p:ph type="body" idx="2" hasCustomPrompt="1"/>
          </p:nvPr>
        </p:nvSpPr>
        <p:spPr>
          <a:xfrm>
            <a:off x="1313411" y="4584732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1 da </a:t>
            </a:r>
          </a:p>
          <a:p>
            <a:r>
              <a:t>agenda 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37CFEE-0B55-4AAC-9F81-F2A015A891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3" y="3429934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01.</a:t>
            </a:r>
          </a:p>
        </p:txBody>
      </p:sp>
      <p:sp>
        <p:nvSpPr>
          <p:cNvPr id="23" name="Google Shape;56;p25">
            <a:extLst>
              <a:ext uri="{FF2B5EF4-FFF2-40B4-BE49-F238E27FC236}">
                <a16:creationId xmlns:a16="http://schemas.microsoft.com/office/drawing/2014/main" id="{EB68462C-F66E-4A23-9A8A-A61C03F10E8E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504342" y="4584732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2 da </a:t>
            </a:r>
          </a:p>
          <a:p>
            <a:r>
              <a:t>agenda </a:t>
            </a:r>
          </a:p>
        </p:txBody>
      </p:sp>
      <p:sp>
        <p:nvSpPr>
          <p:cNvPr id="24" name="Marcador de Posição do Texto 4">
            <a:extLst>
              <a:ext uri="{FF2B5EF4-FFF2-40B4-BE49-F238E27FC236}">
                <a16:creationId xmlns:a16="http://schemas.microsoft.com/office/drawing/2014/main" id="{8F98AA46-B4BD-4851-92E5-7A14731B3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3794" y="3429934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02.</a:t>
            </a:r>
          </a:p>
        </p:txBody>
      </p:sp>
      <p:sp>
        <p:nvSpPr>
          <p:cNvPr id="25" name="Google Shape;56;p25">
            <a:extLst>
              <a:ext uri="{FF2B5EF4-FFF2-40B4-BE49-F238E27FC236}">
                <a16:creationId xmlns:a16="http://schemas.microsoft.com/office/drawing/2014/main" id="{7E2ADE8E-4E13-4076-AD98-7876E9F1F2C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1695273" y="4584732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3 da </a:t>
            </a:r>
          </a:p>
          <a:p>
            <a:r>
              <a:t>agenda </a:t>
            </a:r>
          </a:p>
        </p:txBody>
      </p:sp>
      <p:sp>
        <p:nvSpPr>
          <p:cNvPr id="26" name="Marcador de Posição do Texto 4">
            <a:extLst>
              <a:ext uri="{FF2B5EF4-FFF2-40B4-BE49-F238E27FC236}">
                <a16:creationId xmlns:a16="http://schemas.microsoft.com/office/drawing/2014/main" id="{AA17CDFB-9FB9-42A2-983E-56B0A852EC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4725" y="3429934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03.</a:t>
            </a:r>
          </a:p>
        </p:txBody>
      </p:sp>
      <p:sp>
        <p:nvSpPr>
          <p:cNvPr id="27" name="Google Shape;56;p25">
            <a:extLst>
              <a:ext uri="{FF2B5EF4-FFF2-40B4-BE49-F238E27FC236}">
                <a16:creationId xmlns:a16="http://schemas.microsoft.com/office/drawing/2014/main" id="{162818C4-FF21-4070-9BE5-607E6DA4A25B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16885656" y="4584732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4 da </a:t>
            </a:r>
          </a:p>
          <a:p>
            <a:r>
              <a:t>agenda </a:t>
            </a:r>
          </a:p>
        </p:txBody>
      </p:sp>
      <p:sp>
        <p:nvSpPr>
          <p:cNvPr id="28" name="Marcador de Posição do Texto 4">
            <a:extLst>
              <a:ext uri="{FF2B5EF4-FFF2-40B4-BE49-F238E27FC236}">
                <a16:creationId xmlns:a16="http://schemas.microsoft.com/office/drawing/2014/main" id="{E3653D67-55A8-4E30-BAB5-35F103364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85108" y="3429934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04.</a:t>
            </a:r>
          </a:p>
        </p:txBody>
      </p:sp>
      <p:sp>
        <p:nvSpPr>
          <p:cNvPr id="29" name="Google Shape;56;p25">
            <a:extLst>
              <a:ext uri="{FF2B5EF4-FFF2-40B4-BE49-F238E27FC236}">
                <a16:creationId xmlns:a16="http://schemas.microsoft.com/office/drawing/2014/main" id="{70A9642D-92EE-4782-8B07-B27E1B427BB0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1312863" y="8806457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5 da </a:t>
            </a:r>
          </a:p>
          <a:p>
            <a:r>
              <a:t>agenda </a:t>
            </a:r>
          </a:p>
        </p:txBody>
      </p:sp>
      <p:sp>
        <p:nvSpPr>
          <p:cNvPr id="30" name="Marcador de Posição do Texto 4">
            <a:extLst>
              <a:ext uri="{FF2B5EF4-FFF2-40B4-BE49-F238E27FC236}">
                <a16:creationId xmlns:a16="http://schemas.microsoft.com/office/drawing/2014/main" id="{68736117-2383-40C8-900C-EFEC7E2D0C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2315" y="7651659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05.</a:t>
            </a:r>
          </a:p>
        </p:txBody>
      </p:sp>
      <p:sp>
        <p:nvSpPr>
          <p:cNvPr id="31" name="Google Shape;56;p25">
            <a:extLst>
              <a:ext uri="{FF2B5EF4-FFF2-40B4-BE49-F238E27FC236}">
                <a16:creationId xmlns:a16="http://schemas.microsoft.com/office/drawing/2014/main" id="{85142E52-688F-4AD0-9D05-B8244ECCB441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6503794" y="8806457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6 da </a:t>
            </a:r>
          </a:p>
          <a:p>
            <a:r>
              <a:t>agenda </a:t>
            </a:r>
          </a:p>
        </p:txBody>
      </p:sp>
      <p:sp>
        <p:nvSpPr>
          <p:cNvPr id="32" name="Marcador de Posição do Texto 4">
            <a:extLst>
              <a:ext uri="{FF2B5EF4-FFF2-40B4-BE49-F238E27FC236}">
                <a16:creationId xmlns:a16="http://schemas.microsoft.com/office/drawing/2014/main" id="{C16A8A5A-5531-4924-8942-FD2BD4CD8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246" y="7651659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06.</a:t>
            </a:r>
          </a:p>
        </p:txBody>
      </p:sp>
      <p:sp>
        <p:nvSpPr>
          <p:cNvPr id="33" name="Google Shape;56;p25">
            <a:extLst>
              <a:ext uri="{FF2B5EF4-FFF2-40B4-BE49-F238E27FC236}">
                <a16:creationId xmlns:a16="http://schemas.microsoft.com/office/drawing/2014/main" id="{80005513-A16D-4D16-B06B-7983537E2014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11694725" y="8806457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7 da </a:t>
            </a:r>
          </a:p>
          <a:p>
            <a:r>
              <a:t>agenda </a:t>
            </a:r>
          </a:p>
        </p:txBody>
      </p:sp>
      <p:sp>
        <p:nvSpPr>
          <p:cNvPr id="34" name="Marcador de Posição do Texto 4">
            <a:extLst>
              <a:ext uri="{FF2B5EF4-FFF2-40B4-BE49-F238E27FC236}">
                <a16:creationId xmlns:a16="http://schemas.microsoft.com/office/drawing/2014/main" id="{82506502-1B29-4088-A95A-E5B736DB68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94177" y="7651659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07.</a:t>
            </a:r>
          </a:p>
        </p:txBody>
      </p:sp>
      <p:sp>
        <p:nvSpPr>
          <p:cNvPr id="35" name="Google Shape;56;p25">
            <a:extLst>
              <a:ext uri="{FF2B5EF4-FFF2-40B4-BE49-F238E27FC236}">
                <a16:creationId xmlns:a16="http://schemas.microsoft.com/office/drawing/2014/main" id="{1FD8DAEA-BC13-4B5A-BD3D-E1E8D66AD184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16885108" y="8806457"/>
            <a:ext cx="4654560" cy="18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Pct val="100000"/>
              <a:buFont typeface="Arial"/>
              <a:buNone/>
              <a:defRPr sz="3600" b="0" i="0" u="none" strike="noStrike" cap="none">
                <a:solidFill>
                  <a:srgbClr val="42556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Ponto 8 da </a:t>
            </a:r>
          </a:p>
          <a:p>
            <a:r>
              <a:t>agenda </a:t>
            </a:r>
          </a:p>
        </p:txBody>
      </p:sp>
      <p:sp>
        <p:nvSpPr>
          <p:cNvPr id="36" name="Marcador de Posição do Texto 4">
            <a:extLst>
              <a:ext uri="{FF2B5EF4-FFF2-40B4-BE49-F238E27FC236}">
                <a16:creationId xmlns:a16="http://schemas.microsoft.com/office/drawing/2014/main" id="{FBC734A8-DB9A-4A32-B05E-D04E1A8E4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884560" y="7651659"/>
            <a:ext cx="4654560" cy="1122719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  <a:lvl5pPr>
              <a:defRPr/>
            </a:lvl5pPr>
          </a:lstStyle>
          <a:p>
            <a:pPr lvl="0"/>
            <a:r>
              <a:rPr lang="pt-PT"/>
              <a:t>08.</a:t>
            </a:r>
          </a:p>
        </p:txBody>
      </p:sp>
      <p:sp>
        <p:nvSpPr>
          <p:cNvPr id="39" name="Marcador de Posição do Texto 14">
            <a:extLst>
              <a:ext uri="{FF2B5EF4-FFF2-40B4-BE49-F238E27FC236}">
                <a16:creationId xmlns:a16="http://schemas.microsoft.com/office/drawing/2014/main" id="{C99B105D-4C0F-45DC-B51B-C16CF36928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69D3D1-37D5-DD71-EB47-CD0003C7832A}"/>
              </a:ext>
            </a:extLst>
          </p:cNvPr>
          <p:cNvSpPr/>
          <p:nvPr userDrawn="1"/>
        </p:nvSpPr>
        <p:spPr>
          <a:xfrm>
            <a:off x="1313409" y="2658948"/>
            <a:ext cx="20595600" cy="964548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63" tIns="143963" rIns="143963" bIns="143963" rtlCol="0" anchor="ctr" anchorCtr="0"/>
          <a:lstStyle/>
          <a:p>
            <a:pPr defTabSz="1828343"/>
            <a:endParaRPr lang="de-DE" sz="2399" err="1">
              <a:solidFill>
                <a:srgbClr val="2E2E38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357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 model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863BE01-0D2A-49DE-9DB2-5BB98EDE1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4" y="-1"/>
            <a:ext cx="22491701" cy="1371600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FBE8624-847C-400C-8E54-4D5F1592C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73878" y="-16625"/>
            <a:ext cx="1897266" cy="13752000"/>
          </a:xfrm>
          <a:prstGeom prst="rect">
            <a:avLst/>
          </a:prstGeom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30B4FDCD-C6A9-4894-B5A4-638A45389842}"/>
              </a:ext>
            </a:extLst>
          </p:cNvPr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ADDD0BD-E0F0-4768-B185-52637631B5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136D803-0137-4B3F-8D08-D438EB1771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481B046-66CC-4613-910C-3F82B143E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  <p:sp>
        <p:nvSpPr>
          <p:cNvPr id="27" name="Gráfico 25">
            <a:extLst>
              <a:ext uri="{FF2B5EF4-FFF2-40B4-BE49-F238E27FC236}">
                <a16:creationId xmlns:a16="http://schemas.microsoft.com/office/drawing/2014/main" id="{B0AC2EC9-286C-42C3-BB69-CDA17A5FF452}"/>
              </a:ext>
            </a:extLst>
          </p:cNvPr>
          <p:cNvSpPr/>
          <p:nvPr/>
        </p:nvSpPr>
        <p:spPr>
          <a:xfrm>
            <a:off x="11495315" y="1616429"/>
            <a:ext cx="10973312" cy="10535834"/>
          </a:xfrm>
          <a:custGeom>
            <a:avLst/>
            <a:gdLst>
              <a:gd name="connsiteX0" fmla="*/ 10973184 w 10973312"/>
              <a:gd name="connsiteY0" fmla="*/ 10535835 h 10535834"/>
              <a:gd name="connsiteX1" fmla="*/ 5267918 w 10973312"/>
              <a:gd name="connsiteY1" fmla="*/ 10535835 h 10535834"/>
              <a:gd name="connsiteX2" fmla="*/ 0 w 10973312"/>
              <a:gd name="connsiteY2" fmla="*/ 5267918 h 10535834"/>
              <a:gd name="connsiteX3" fmla="*/ 0 w 10973312"/>
              <a:gd name="connsiteY3" fmla="*/ 5267918 h 10535834"/>
              <a:gd name="connsiteX4" fmla="*/ 5267918 w 10973312"/>
              <a:gd name="connsiteY4" fmla="*/ 0 h 10535834"/>
              <a:gd name="connsiteX5" fmla="*/ 10973312 w 10973312"/>
              <a:gd name="connsiteY5" fmla="*/ 0 h 10535834"/>
              <a:gd name="connsiteX6" fmla="*/ 10973312 w 10973312"/>
              <a:gd name="connsiteY6" fmla="*/ 10535835 h 10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3312" h="10535834">
                <a:moveTo>
                  <a:pt x="10973184" y="10535835"/>
                </a:moveTo>
                <a:lnTo>
                  <a:pt x="5267918" y="10535835"/>
                </a:lnTo>
                <a:cubicBezTo>
                  <a:pt x="2358534" y="10535835"/>
                  <a:pt x="0" y="8177301"/>
                  <a:pt x="0" y="5267918"/>
                </a:cubicBezTo>
                <a:lnTo>
                  <a:pt x="0" y="5267918"/>
                </a:lnTo>
                <a:cubicBezTo>
                  <a:pt x="0" y="2358534"/>
                  <a:pt x="2358534" y="0"/>
                  <a:pt x="5267918" y="0"/>
                </a:cubicBezTo>
                <a:lnTo>
                  <a:pt x="10973312" y="0"/>
                </a:lnTo>
                <a:lnTo>
                  <a:pt x="10973312" y="10535835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12804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53DC078D-CB0A-4454-A15A-EA5CC80B218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949" y="7460362"/>
            <a:ext cx="22235197" cy="6133402"/>
          </a:xfrm>
          <a:prstGeom prst="rect">
            <a:avLst/>
          </a:prstGeom>
        </p:spPr>
      </p:pic>
      <p:sp>
        <p:nvSpPr>
          <p:cNvPr id="32" name="Marcador de Posição do Texto 30">
            <a:extLst>
              <a:ext uri="{FF2B5EF4-FFF2-40B4-BE49-F238E27FC236}">
                <a16:creationId xmlns:a16="http://schemas.microsoft.com/office/drawing/2014/main" id="{6E197A11-F1AA-45DA-8006-E91D137C13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94582" y="1628739"/>
            <a:ext cx="4490398" cy="1256912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rgbClr val="EF3340"/>
                </a:solidFill>
              </a:defRPr>
            </a:lvl1pPr>
          </a:lstStyle>
          <a:p>
            <a:pPr lvl="0"/>
            <a:r>
              <a:rPr lang="pt-PT"/>
              <a:t>01.</a:t>
            </a:r>
          </a:p>
        </p:txBody>
      </p:sp>
      <p:sp>
        <p:nvSpPr>
          <p:cNvPr id="34" name="Marcador de Posição do Texto 33">
            <a:extLst>
              <a:ext uri="{FF2B5EF4-FFF2-40B4-BE49-F238E27FC236}">
                <a16:creationId xmlns:a16="http://schemas.microsoft.com/office/drawing/2014/main" id="{9950A478-02B1-4EE6-A022-966B9CBA79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3813" y="3115094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7400"/>
            </a:lvl1pPr>
          </a:lstStyle>
          <a:p>
            <a:pPr lvl="0"/>
            <a:r>
              <a:rPr lang="pt-PT"/>
              <a:t>Título de Separador</a:t>
            </a:r>
          </a:p>
        </p:txBody>
      </p:sp>
      <p:sp>
        <p:nvSpPr>
          <p:cNvPr id="35" name="Marcador de Posição do Texto 33">
            <a:extLst>
              <a:ext uri="{FF2B5EF4-FFF2-40B4-BE49-F238E27FC236}">
                <a16:creationId xmlns:a16="http://schemas.microsoft.com/office/drawing/2014/main" id="{88D29B4B-3C67-48B0-AA1C-F54429DC3D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3559" y="4269235"/>
            <a:ext cx="9491662" cy="1807543"/>
          </a:xfrm>
        </p:spPr>
        <p:txBody>
          <a:bodyPr>
            <a:normAutofit/>
          </a:bodyPr>
          <a:lstStyle>
            <a:lvl1pPr marL="0" indent="0">
              <a:buNone/>
              <a:defRPr sz="4600"/>
            </a:lvl1pPr>
          </a:lstStyle>
          <a:p>
            <a:pPr lvl="0"/>
            <a:r>
              <a:rPr lang="pt-PT"/>
              <a:t>Subtítulo Separador</a:t>
            </a:r>
          </a:p>
        </p:txBody>
      </p:sp>
      <p:sp>
        <p:nvSpPr>
          <p:cNvPr id="39" name="Marcador de Posição do Texto 14">
            <a:extLst>
              <a:ext uri="{FF2B5EF4-FFF2-40B4-BE49-F238E27FC236}">
                <a16:creationId xmlns:a16="http://schemas.microsoft.com/office/drawing/2014/main" id="{EF31D9A7-B26E-47BD-8B41-DC5523DC09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0540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mod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FA38ED8C-94E8-48A1-B9C1-19A67DA0E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2491700" cy="13716000"/>
          </a:xfrm>
          <a:prstGeom prst="rect">
            <a:avLst/>
          </a:prstGeom>
        </p:spPr>
      </p:pic>
      <p:sp>
        <p:nvSpPr>
          <p:cNvPr id="14" name="Gráfico 6">
            <a:extLst>
              <a:ext uri="{FF2B5EF4-FFF2-40B4-BE49-F238E27FC236}">
                <a16:creationId xmlns:a16="http://schemas.microsoft.com/office/drawing/2014/main" id="{CC9D7E2A-432A-410D-888E-55219FD2B529}"/>
              </a:ext>
            </a:extLst>
          </p:cNvPr>
          <p:cNvSpPr/>
          <p:nvPr/>
        </p:nvSpPr>
        <p:spPr>
          <a:xfrm>
            <a:off x="-1" y="2673519"/>
            <a:ext cx="13998081" cy="8397838"/>
          </a:xfrm>
          <a:custGeom>
            <a:avLst/>
            <a:gdLst>
              <a:gd name="connsiteX0" fmla="*/ 0 w 14091386"/>
              <a:gd name="connsiteY0" fmla="*/ 0 h 8397838"/>
              <a:gd name="connsiteX1" fmla="*/ 9892467 w 14091386"/>
              <a:gd name="connsiteY1" fmla="*/ 0 h 8397838"/>
              <a:gd name="connsiteX2" fmla="*/ 14091386 w 14091386"/>
              <a:gd name="connsiteY2" fmla="*/ 4198919 h 8397838"/>
              <a:gd name="connsiteX3" fmla="*/ 14091386 w 14091386"/>
              <a:gd name="connsiteY3" fmla="*/ 4198919 h 8397838"/>
              <a:gd name="connsiteX4" fmla="*/ 9892467 w 14091386"/>
              <a:gd name="connsiteY4" fmla="*/ 8397838 h 8397838"/>
              <a:gd name="connsiteX5" fmla="*/ 0 w 14091386"/>
              <a:gd name="connsiteY5" fmla="*/ 8397838 h 8397838"/>
              <a:gd name="connsiteX6" fmla="*/ 0 w 14091386"/>
              <a:gd name="connsiteY6" fmla="*/ 0 h 8397838"/>
              <a:gd name="connsiteX7" fmla="*/ 0 w 14091386"/>
              <a:gd name="connsiteY7" fmla="*/ 0 h 839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91386" h="8397838">
                <a:moveTo>
                  <a:pt x="0" y="0"/>
                </a:moveTo>
                <a:lnTo>
                  <a:pt x="9892467" y="0"/>
                </a:lnTo>
                <a:cubicBezTo>
                  <a:pt x="12209813" y="0"/>
                  <a:pt x="14091386" y="1881446"/>
                  <a:pt x="14091386" y="4198919"/>
                </a:cubicBezTo>
                <a:lnTo>
                  <a:pt x="14091386" y="4198919"/>
                </a:lnTo>
                <a:cubicBezTo>
                  <a:pt x="14091386" y="6516394"/>
                  <a:pt x="12209941" y="8397838"/>
                  <a:pt x="9892467" y="8397838"/>
                </a:cubicBezTo>
                <a:lnTo>
                  <a:pt x="0" y="839783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3B02A"/>
          </a:solidFill>
          <a:ln w="12714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2F2B56A-16E3-4B02-AC0E-942AD484D9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1553" y="-8472197"/>
            <a:ext cx="8640147" cy="20710753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EA16824-5F77-43CB-963D-E2F9E28C0D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910" y="7449162"/>
            <a:ext cx="22156575" cy="6111715"/>
          </a:xfrm>
          <a:prstGeom prst="rect">
            <a:avLst/>
          </a:prstGeom>
        </p:spPr>
      </p:pic>
      <p:sp>
        <p:nvSpPr>
          <p:cNvPr id="23" name="Marcador de Posição do Texto 30">
            <a:extLst>
              <a:ext uri="{FF2B5EF4-FFF2-40B4-BE49-F238E27FC236}">
                <a16:creationId xmlns:a16="http://schemas.microsoft.com/office/drawing/2014/main" id="{B6972CAB-D67C-4DCA-A842-937029213A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94582" y="3463020"/>
            <a:ext cx="4490398" cy="1256912"/>
          </a:xfrm>
        </p:spPr>
        <p:txBody>
          <a:bodyPr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01.</a:t>
            </a:r>
          </a:p>
        </p:txBody>
      </p:sp>
      <p:sp>
        <p:nvSpPr>
          <p:cNvPr id="24" name="Marcador de Posição do Texto 33">
            <a:extLst>
              <a:ext uri="{FF2B5EF4-FFF2-40B4-BE49-F238E27FC236}">
                <a16:creationId xmlns:a16="http://schemas.microsoft.com/office/drawing/2014/main" id="{3358DAD8-4600-442C-B189-74AF32B9D3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3813" y="4949375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7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Título de Separador</a:t>
            </a:r>
          </a:p>
        </p:txBody>
      </p:sp>
      <p:sp>
        <p:nvSpPr>
          <p:cNvPr id="25" name="Marcador de Posição do Texto 33">
            <a:extLst>
              <a:ext uri="{FF2B5EF4-FFF2-40B4-BE49-F238E27FC236}">
                <a16:creationId xmlns:a16="http://schemas.microsoft.com/office/drawing/2014/main" id="{A8AB0EB5-013E-419A-AA21-ECFF542211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3559" y="6103516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Subtítulo Separador</a:t>
            </a:r>
          </a:p>
        </p:txBody>
      </p:sp>
      <p:sp>
        <p:nvSpPr>
          <p:cNvPr id="28" name="Marcador de Posição do Texto 14">
            <a:extLst>
              <a:ext uri="{FF2B5EF4-FFF2-40B4-BE49-F238E27FC236}">
                <a16:creationId xmlns:a16="http://schemas.microsoft.com/office/drawing/2014/main" id="{D926482A-695F-4006-896E-CA1E4A8584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88371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0DA808B-DC2B-49C3-B120-C05E70C39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435" y="0"/>
            <a:ext cx="22491700" cy="13716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7E22CA66-5DAE-4F14-A5FA-6E5C31FF3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091"/>
          <a:stretch/>
        </p:blipFill>
        <p:spPr>
          <a:xfrm>
            <a:off x="13010149" y="-24063"/>
            <a:ext cx="9472843" cy="11736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B7627DA6-1577-47C0-AAE0-DF02E5ACBE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581707"/>
            <a:ext cx="13965382" cy="854218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7615745E-DF36-45D7-9FD8-372798AC65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35855" y="2581707"/>
            <a:ext cx="8539568" cy="8539568"/>
          </a:xfrm>
          <a:prstGeom prst="rect">
            <a:avLst/>
          </a:prstGeom>
        </p:spPr>
      </p:pic>
      <p:sp>
        <p:nvSpPr>
          <p:cNvPr id="22" name="Marcador de Posição do Texto 33">
            <a:extLst>
              <a:ext uri="{FF2B5EF4-FFF2-40B4-BE49-F238E27FC236}">
                <a16:creationId xmlns:a16="http://schemas.microsoft.com/office/drawing/2014/main" id="{EAC5C35D-3BA3-4DFB-B0A3-E3810C0D90F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3813" y="5703859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7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Sub-separador</a:t>
            </a:r>
          </a:p>
        </p:txBody>
      </p:sp>
      <p:sp>
        <p:nvSpPr>
          <p:cNvPr id="23" name="Marcador de Posição do Texto 33">
            <a:extLst>
              <a:ext uri="{FF2B5EF4-FFF2-40B4-BE49-F238E27FC236}">
                <a16:creationId xmlns:a16="http://schemas.microsoft.com/office/drawing/2014/main" id="{14E59F18-C767-49F8-BE22-455A07996D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3559" y="6858000"/>
            <a:ext cx="9491662" cy="1157353"/>
          </a:xfrm>
        </p:spPr>
        <p:txBody>
          <a:bodyPr>
            <a:normAutofit/>
          </a:bodyPr>
          <a:lstStyle>
            <a:lvl1pPr marL="0" indent="0"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Frase ou breve descritivo</a:t>
            </a:r>
          </a:p>
        </p:txBody>
      </p:sp>
      <p:sp>
        <p:nvSpPr>
          <p:cNvPr id="26" name="Marcador de Posição do Texto 14">
            <a:extLst>
              <a:ext uri="{FF2B5EF4-FFF2-40B4-BE49-F238E27FC236}">
                <a16:creationId xmlns:a16="http://schemas.microsoft.com/office/drawing/2014/main" id="{81A0DB80-B8CB-4A5F-B1CB-3E5026AEF7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938048" y="1761588"/>
            <a:ext cx="528888" cy="6568732"/>
          </a:xfrm>
        </p:spPr>
        <p:txBody>
          <a:bodyPr vert="vert270" wrap="none"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pt-PT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72667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47" Type="http://schemas.openxmlformats.org/officeDocument/2006/relationships/image" Target="../media/image5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7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48" Type="http://schemas.openxmlformats.org/officeDocument/2006/relationships/image" Target="../media/image6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4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DD8E77D-65E6-48C3-9444-F93446CF8049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2473878" y="-16625"/>
            <a:ext cx="1897266" cy="1375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3410" y="551612"/>
            <a:ext cx="19860069" cy="961304"/>
          </a:xfrm>
          <a:prstGeom prst="rect">
            <a:avLst/>
          </a:prstGeom>
        </p:spPr>
        <p:txBody>
          <a:bodyPr vert="horz" lIns="182843" tIns="91422" rIns="182843" bIns="91422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410" y="2506662"/>
            <a:ext cx="19860069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2989084" y="12508174"/>
            <a:ext cx="858101" cy="553925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400" b="0" smtClean="0">
                <a:solidFill>
                  <a:srgbClr val="425563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id-ID" sz="2400" b="0">
              <a:solidFill>
                <a:srgbClr val="42556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 userDrawn="1"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22900983" y="673033"/>
            <a:ext cx="1056291" cy="4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EB9821E-85DD-4066-BEBF-B83C719D7F4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3576836" y="1877175"/>
            <a:ext cx="218298" cy="2160000"/>
          </a:xfrm>
          <a:prstGeom prst="rect">
            <a:avLst/>
          </a:prstGeom>
        </p:spPr>
      </p:pic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0A168265-9573-4882-A259-76065B35AE30}"/>
              </a:ext>
            </a:extLst>
          </p:cNvPr>
          <p:cNvCxnSpPr/>
          <p:nvPr userDrawn="1"/>
        </p:nvCxnSpPr>
        <p:spPr>
          <a:xfrm flipH="1">
            <a:off x="0" y="1512916"/>
            <a:ext cx="22473878" cy="0"/>
          </a:xfrm>
          <a:prstGeom prst="line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64A4665E-2CBA-448A-A453-88B0A7D75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rcRect r="33166"/>
          <a:stretch/>
        </p:blipFill>
        <p:spPr>
          <a:xfrm>
            <a:off x="22523752" y="7883225"/>
            <a:ext cx="1846997" cy="34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2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  <p:sldLayoutId id="2147484030" r:id="rId24"/>
    <p:sldLayoutId id="2147484031" r:id="rId25"/>
    <p:sldLayoutId id="2147484032" r:id="rId26"/>
    <p:sldLayoutId id="2147484033" r:id="rId27"/>
    <p:sldLayoutId id="2147484034" r:id="rId28"/>
    <p:sldLayoutId id="2147484035" r:id="rId29"/>
    <p:sldLayoutId id="2147484036" r:id="rId30"/>
    <p:sldLayoutId id="2147484037" r:id="rId31"/>
    <p:sldLayoutId id="2147484038" r:id="rId32"/>
    <p:sldLayoutId id="2147484039" r:id="rId33"/>
    <p:sldLayoutId id="2147484040" r:id="rId34"/>
    <p:sldLayoutId id="2147484041" r:id="rId35"/>
    <p:sldLayoutId id="2147484042" r:id="rId36"/>
    <p:sldLayoutId id="2147484043" r:id="rId37"/>
    <p:sldLayoutId id="2147484049" r:id="rId38"/>
    <p:sldLayoutId id="2147484044" r:id="rId39"/>
    <p:sldLayoutId id="2147484045" r:id="rId40"/>
    <p:sldLayoutId id="2147484048" r:id="rId4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5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Clr>
          <a:srgbClr val="EF3340"/>
        </a:buClr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Clr>
          <a:srgbClr val="EF3340"/>
        </a:buClr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Clr>
          <a:srgbClr val="EF3340"/>
        </a:buClr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Clr>
          <a:srgbClr val="EF3340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Clr>
          <a:srgbClr val="EF3340"/>
        </a:buClr>
        <a:buFont typeface="Arial" panose="020B0604020202020204" pitchFamily="34" charset="0"/>
        <a:buChar char="•"/>
        <a:defRPr lang="en-US" sz="2800" kern="1200" dirty="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openxmlformats.org/officeDocument/2006/relationships/chart" Target="../charts/chart1.xm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F0A4D37-3F06-459E-8C1C-6B95D57F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85" y="4963497"/>
            <a:ext cx="9961982" cy="2832348"/>
          </a:xfrm>
        </p:spPr>
        <p:txBody>
          <a:bodyPr>
            <a:noAutofit/>
          </a:bodyPr>
          <a:lstStyle/>
          <a:p>
            <a:r>
              <a:rPr lang="pt-PT" dirty="0"/>
              <a:t>Papel dos agentes económicos na política de cooperação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0531FF2-FD6F-0354-79B2-D669C9386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9" y="12351435"/>
            <a:ext cx="10799307" cy="4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90170" algn="l">
              <a:lnSpc>
                <a:spcPct val="150000"/>
              </a:lnSpc>
              <a:spcAft>
                <a:spcPts val="1000"/>
              </a:spcAft>
            </a:pPr>
            <a:r>
              <a:rPr lang="pt-PT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Setembro 2024</a:t>
            </a:r>
            <a:endParaRPr lang="pt-PT" sz="1400" dirty="0">
              <a:solidFill>
                <a:srgbClr val="42556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B11F28-7438-E2C5-AE66-9D9AF2F0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9" y="8178864"/>
            <a:ext cx="9733076" cy="2137444"/>
          </a:xfrm>
        </p:spPr>
        <p:txBody>
          <a:bodyPr>
            <a:normAutofit/>
          </a:bodyPr>
          <a:lstStyle/>
          <a:p>
            <a:pPr>
              <a:lnSpc>
                <a:spcPts val="4700"/>
              </a:lnSpc>
            </a:pPr>
            <a:r>
              <a:rPr lang="pt-PT" sz="4000" dirty="0"/>
              <a:t>2.º Fórum de Economistas da ALECON </a:t>
            </a:r>
            <a:r>
              <a:rPr lang="pt-PT" sz="4400" dirty="0"/>
              <a:t>Associação Lusófona de Economia</a:t>
            </a:r>
          </a:p>
        </p:txBody>
      </p:sp>
    </p:spTree>
    <p:extLst>
      <p:ext uri="{BB962C8B-B14F-4D97-AF65-F5344CB8AC3E}">
        <p14:creationId xmlns:p14="http://schemas.microsoft.com/office/powerpoint/2010/main" val="3013827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38FD15C5-56DC-248F-3F58-078B14EE9DB3}"/>
              </a:ext>
            </a:extLst>
          </p:cNvPr>
          <p:cNvSpPr/>
          <p:nvPr/>
        </p:nvSpPr>
        <p:spPr>
          <a:xfrm>
            <a:off x="1257296" y="8686207"/>
            <a:ext cx="12196939" cy="4694779"/>
          </a:xfrm>
          <a:prstGeom prst="roundRect">
            <a:avLst>
              <a:gd name="adj" fmla="val 980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85F943B5-28C1-97A5-0E02-D4FF7C584D94}"/>
              </a:ext>
            </a:extLst>
          </p:cNvPr>
          <p:cNvSpPr/>
          <p:nvPr/>
        </p:nvSpPr>
        <p:spPr>
          <a:xfrm>
            <a:off x="1257296" y="4679922"/>
            <a:ext cx="12179792" cy="3787034"/>
          </a:xfrm>
          <a:prstGeom prst="roundRect">
            <a:avLst>
              <a:gd name="adj" fmla="val 1149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1BCD3212-392D-0A6B-D50D-77E7872FC50A}"/>
              </a:ext>
            </a:extLst>
          </p:cNvPr>
          <p:cNvSpPr/>
          <p:nvPr/>
        </p:nvSpPr>
        <p:spPr>
          <a:xfrm>
            <a:off x="1257296" y="2673723"/>
            <a:ext cx="12196939" cy="1755457"/>
          </a:xfrm>
          <a:prstGeom prst="roundRect">
            <a:avLst>
              <a:gd name="adj" fmla="val 2272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/>
              <a:t>A Convenção Portugal-Angola (PT-AO), gerida pelo BPF desde 2021, visa a cobertura de crédito à exportação para Angola das empresas nacionais</a:t>
            </a:r>
            <a:endParaRPr lang="pt-PT">
              <a:highlight>
                <a:srgbClr val="FFFF00"/>
              </a:highlight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Apresentação Portugal Angola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7AF0D-FE1E-5816-077E-B9D7AB271BF1}"/>
              </a:ext>
            </a:extLst>
          </p:cNvPr>
          <p:cNvGrpSpPr>
            <a:grpSpLocks noChangeAspect="1"/>
          </p:cNvGrpSpPr>
          <p:nvPr/>
        </p:nvGrpSpPr>
        <p:grpSpPr>
          <a:xfrm>
            <a:off x="13678678" y="2641660"/>
            <a:ext cx="8665081" cy="9554828"/>
            <a:chOff x="2034942" y="969081"/>
            <a:chExt cx="5014751" cy="5529679"/>
          </a:xfrm>
          <a:solidFill>
            <a:schemeClr val="bg1">
              <a:lumMod val="85000"/>
            </a:schemeClr>
          </a:solidFill>
        </p:grpSpPr>
        <p:sp>
          <p:nvSpPr>
            <p:cNvPr id="16" name="Freeform 441">
              <a:extLst>
                <a:ext uri="{FF2B5EF4-FFF2-40B4-BE49-F238E27FC236}">
                  <a16:creationId xmlns:a16="http://schemas.microsoft.com/office/drawing/2014/main" id="{065400D1-D190-2A8F-FB53-3AC4569C60CE}"/>
                </a:ext>
              </a:extLst>
            </p:cNvPr>
            <p:cNvSpPr>
              <a:spLocks/>
            </p:cNvSpPr>
            <p:nvPr/>
          </p:nvSpPr>
          <p:spPr bwMode="gray">
            <a:xfrm>
              <a:off x="4892428" y="2992793"/>
              <a:ext cx="863146" cy="601961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31504DCD-0FD9-509E-A097-262B0B915D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81224" y="2152019"/>
              <a:ext cx="1155110" cy="1055896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142B7FE6-DA16-D4F3-266F-51FEC8CDE28B}"/>
                </a:ext>
              </a:extLst>
            </p:cNvPr>
            <p:cNvSpPr>
              <a:spLocks/>
            </p:cNvSpPr>
            <p:nvPr/>
          </p:nvSpPr>
          <p:spPr bwMode="gray">
            <a:xfrm>
              <a:off x="2656566" y="987637"/>
              <a:ext cx="1414894" cy="1479840"/>
            </a:xfrm>
            <a:custGeom>
              <a:avLst/>
              <a:gdLst/>
              <a:ahLst/>
              <a:cxnLst>
                <a:cxn ang="0">
                  <a:pos x="14" y="190"/>
                </a:cxn>
                <a:cxn ang="0">
                  <a:pos x="42" y="209"/>
                </a:cxn>
                <a:cxn ang="0">
                  <a:pos x="67" y="227"/>
                </a:cxn>
                <a:cxn ang="0">
                  <a:pos x="89" y="243"/>
                </a:cxn>
                <a:cxn ang="0">
                  <a:pos x="112" y="259"/>
                </a:cxn>
                <a:cxn ang="0">
                  <a:pos x="133" y="275"/>
                </a:cxn>
                <a:cxn ang="0">
                  <a:pos x="146" y="288"/>
                </a:cxn>
                <a:cxn ang="0">
                  <a:pos x="156" y="297"/>
                </a:cxn>
                <a:cxn ang="0">
                  <a:pos x="165" y="300"/>
                </a:cxn>
                <a:cxn ang="0">
                  <a:pos x="177" y="310"/>
                </a:cxn>
                <a:cxn ang="0">
                  <a:pos x="179" y="319"/>
                </a:cxn>
                <a:cxn ang="0">
                  <a:pos x="202" y="313"/>
                </a:cxn>
                <a:cxn ang="0">
                  <a:pos x="223" y="303"/>
                </a:cxn>
                <a:cxn ang="0">
                  <a:pos x="239" y="291"/>
                </a:cxn>
                <a:cxn ang="0">
                  <a:pos x="255" y="278"/>
                </a:cxn>
                <a:cxn ang="0">
                  <a:pos x="269" y="268"/>
                </a:cxn>
                <a:cxn ang="0">
                  <a:pos x="283" y="259"/>
                </a:cxn>
                <a:cxn ang="0">
                  <a:pos x="298" y="249"/>
                </a:cxn>
                <a:cxn ang="0">
                  <a:pos x="299" y="230"/>
                </a:cxn>
                <a:cxn ang="0">
                  <a:pos x="282" y="227"/>
                </a:cxn>
                <a:cxn ang="0">
                  <a:pos x="277" y="213"/>
                </a:cxn>
                <a:cxn ang="0">
                  <a:pos x="269" y="196"/>
                </a:cxn>
                <a:cxn ang="0">
                  <a:pos x="275" y="171"/>
                </a:cxn>
                <a:cxn ang="0">
                  <a:pos x="267" y="133"/>
                </a:cxn>
                <a:cxn ang="0">
                  <a:pos x="269" y="126"/>
                </a:cxn>
                <a:cxn ang="0">
                  <a:pos x="252" y="88"/>
                </a:cxn>
                <a:cxn ang="0">
                  <a:pos x="250" y="77"/>
                </a:cxn>
                <a:cxn ang="0">
                  <a:pos x="239" y="60"/>
                </a:cxn>
                <a:cxn ang="0">
                  <a:pos x="256" y="38"/>
                </a:cxn>
                <a:cxn ang="0">
                  <a:pos x="256" y="13"/>
                </a:cxn>
                <a:cxn ang="0">
                  <a:pos x="259" y="3"/>
                </a:cxn>
                <a:cxn ang="0">
                  <a:pos x="239" y="1"/>
                </a:cxn>
                <a:cxn ang="0">
                  <a:pos x="225" y="0"/>
                </a:cxn>
                <a:cxn ang="0">
                  <a:pos x="209" y="8"/>
                </a:cxn>
                <a:cxn ang="0">
                  <a:pos x="189" y="4"/>
                </a:cxn>
                <a:cxn ang="0">
                  <a:pos x="175" y="6"/>
                </a:cxn>
                <a:cxn ang="0">
                  <a:pos x="149" y="12"/>
                </a:cxn>
                <a:cxn ang="0">
                  <a:pos x="133" y="20"/>
                </a:cxn>
                <a:cxn ang="0">
                  <a:pos x="118" y="27"/>
                </a:cxn>
                <a:cxn ang="0">
                  <a:pos x="100" y="39"/>
                </a:cxn>
                <a:cxn ang="0">
                  <a:pos x="99" y="41"/>
                </a:cxn>
                <a:cxn ang="0">
                  <a:pos x="102" y="46"/>
                </a:cxn>
                <a:cxn ang="0">
                  <a:pos x="102" y="51"/>
                </a:cxn>
                <a:cxn ang="0">
                  <a:pos x="104" y="63"/>
                </a:cxn>
                <a:cxn ang="0">
                  <a:pos x="105" y="71"/>
                </a:cxn>
                <a:cxn ang="0">
                  <a:pos x="108" y="82"/>
                </a:cxn>
                <a:cxn ang="0">
                  <a:pos x="111" y="89"/>
                </a:cxn>
                <a:cxn ang="0">
                  <a:pos x="86" y="93"/>
                </a:cxn>
                <a:cxn ang="0">
                  <a:pos x="73" y="101"/>
                </a:cxn>
                <a:cxn ang="0">
                  <a:pos x="74" y="106"/>
                </a:cxn>
                <a:cxn ang="0">
                  <a:pos x="75" y="113"/>
                </a:cxn>
                <a:cxn ang="0">
                  <a:pos x="57" y="121"/>
                </a:cxn>
                <a:cxn ang="0">
                  <a:pos x="45" y="132"/>
                </a:cxn>
                <a:cxn ang="0">
                  <a:pos x="31" y="138"/>
                </a:cxn>
                <a:cxn ang="0">
                  <a:pos x="17" y="143"/>
                </a:cxn>
                <a:cxn ang="0">
                  <a:pos x="7" y="147"/>
                </a:cxn>
                <a:cxn ang="0">
                  <a:pos x="0" y="171"/>
                </a:cxn>
              </a:cxnLst>
              <a:rect l="0" t="0" r="r" b="b"/>
              <a:pathLst>
                <a:path w="305" h="319">
                  <a:moveTo>
                    <a:pt x="0" y="180"/>
                  </a:moveTo>
                  <a:lnTo>
                    <a:pt x="14" y="190"/>
                  </a:lnTo>
                  <a:lnTo>
                    <a:pt x="29" y="200"/>
                  </a:lnTo>
                  <a:lnTo>
                    <a:pt x="42" y="209"/>
                  </a:lnTo>
                  <a:lnTo>
                    <a:pt x="56" y="219"/>
                  </a:lnTo>
                  <a:lnTo>
                    <a:pt x="67" y="227"/>
                  </a:lnTo>
                  <a:lnTo>
                    <a:pt x="79" y="235"/>
                  </a:lnTo>
                  <a:lnTo>
                    <a:pt x="89" y="243"/>
                  </a:lnTo>
                  <a:lnTo>
                    <a:pt x="100" y="251"/>
                  </a:lnTo>
                  <a:lnTo>
                    <a:pt x="112" y="259"/>
                  </a:lnTo>
                  <a:lnTo>
                    <a:pt x="123" y="267"/>
                  </a:lnTo>
                  <a:lnTo>
                    <a:pt x="133" y="275"/>
                  </a:lnTo>
                  <a:lnTo>
                    <a:pt x="145" y="282"/>
                  </a:lnTo>
                  <a:lnTo>
                    <a:pt x="146" y="288"/>
                  </a:lnTo>
                  <a:lnTo>
                    <a:pt x="152" y="292"/>
                  </a:lnTo>
                  <a:lnTo>
                    <a:pt x="156" y="297"/>
                  </a:lnTo>
                  <a:lnTo>
                    <a:pt x="163" y="298"/>
                  </a:lnTo>
                  <a:lnTo>
                    <a:pt x="165" y="300"/>
                  </a:lnTo>
                  <a:lnTo>
                    <a:pt x="176" y="304"/>
                  </a:lnTo>
                  <a:lnTo>
                    <a:pt x="177" y="310"/>
                  </a:lnTo>
                  <a:lnTo>
                    <a:pt x="176" y="316"/>
                  </a:lnTo>
                  <a:lnTo>
                    <a:pt x="179" y="319"/>
                  </a:lnTo>
                  <a:lnTo>
                    <a:pt x="190" y="316"/>
                  </a:lnTo>
                  <a:lnTo>
                    <a:pt x="202" y="313"/>
                  </a:lnTo>
                  <a:lnTo>
                    <a:pt x="214" y="310"/>
                  </a:lnTo>
                  <a:lnTo>
                    <a:pt x="223" y="303"/>
                  </a:lnTo>
                  <a:lnTo>
                    <a:pt x="231" y="297"/>
                  </a:lnTo>
                  <a:lnTo>
                    <a:pt x="239" y="291"/>
                  </a:lnTo>
                  <a:lnTo>
                    <a:pt x="248" y="283"/>
                  </a:lnTo>
                  <a:lnTo>
                    <a:pt x="255" y="278"/>
                  </a:lnTo>
                  <a:lnTo>
                    <a:pt x="262" y="273"/>
                  </a:lnTo>
                  <a:lnTo>
                    <a:pt x="269" y="268"/>
                  </a:lnTo>
                  <a:lnTo>
                    <a:pt x="276" y="264"/>
                  </a:lnTo>
                  <a:lnTo>
                    <a:pt x="283" y="259"/>
                  </a:lnTo>
                  <a:lnTo>
                    <a:pt x="290" y="254"/>
                  </a:lnTo>
                  <a:lnTo>
                    <a:pt x="298" y="249"/>
                  </a:lnTo>
                  <a:lnTo>
                    <a:pt x="305" y="244"/>
                  </a:lnTo>
                  <a:lnTo>
                    <a:pt x="299" y="230"/>
                  </a:lnTo>
                  <a:lnTo>
                    <a:pt x="290" y="227"/>
                  </a:lnTo>
                  <a:lnTo>
                    <a:pt x="282" y="227"/>
                  </a:lnTo>
                  <a:lnTo>
                    <a:pt x="279" y="222"/>
                  </a:lnTo>
                  <a:lnTo>
                    <a:pt x="277" y="213"/>
                  </a:lnTo>
                  <a:lnTo>
                    <a:pt x="268" y="198"/>
                  </a:lnTo>
                  <a:lnTo>
                    <a:pt x="269" y="196"/>
                  </a:lnTo>
                  <a:lnTo>
                    <a:pt x="274" y="194"/>
                  </a:lnTo>
                  <a:lnTo>
                    <a:pt x="275" y="171"/>
                  </a:lnTo>
                  <a:lnTo>
                    <a:pt x="273" y="143"/>
                  </a:lnTo>
                  <a:lnTo>
                    <a:pt x="267" y="133"/>
                  </a:lnTo>
                  <a:lnTo>
                    <a:pt x="267" y="130"/>
                  </a:lnTo>
                  <a:lnTo>
                    <a:pt x="269" y="126"/>
                  </a:lnTo>
                  <a:lnTo>
                    <a:pt x="264" y="94"/>
                  </a:lnTo>
                  <a:lnTo>
                    <a:pt x="252" y="88"/>
                  </a:lnTo>
                  <a:lnTo>
                    <a:pt x="252" y="82"/>
                  </a:lnTo>
                  <a:lnTo>
                    <a:pt x="250" y="77"/>
                  </a:lnTo>
                  <a:lnTo>
                    <a:pt x="243" y="73"/>
                  </a:lnTo>
                  <a:lnTo>
                    <a:pt x="239" y="60"/>
                  </a:lnTo>
                  <a:lnTo>
                    <a:pt x="252" y="47"/>
                  </a:lnTo>
                  <a:lnTo>
                    <a:pt x="256" y="38"/>
                  </a:lnTo>
                  <a:lnTo>
                    <a:pt x="254" y="24"/>
                  </a:lnTo>
                  <a:lnTo>
                    <a:pt x="256" y="13"/>
                  </a:lnTo>
                  <a:lnTo>
                    <a:pt x="254" y="11"/>
                  </a:lnTo>
                  <a:lnTo>
                    <a:pt x="259" y="3"/>
                  </a:lnTo>
                  <a:lnTo>
                    <a:pt x="246" y="4"/>
                  </a:lnTo>
                  <a:lnTo>
                    <a:pt x="239" y="1"/>
                  </a:lnTo>
                  <a:lnTo>
                    <a:pt x="234" y="3"/>
                  </a:lnTo>
                  <a:lnTo>
                    <a:pt x="225" y="0"/>
                  </a:lnTo>
                  <a:lnTo>
                    <a:pt x="223" y="3"/>
                  </a:lnTo>
                  <a:lnTo>
                    <a:pt x="209" y="8"/>
                  </a:lnTo>
                  <a:lnTo>
                    <a:pt x="204" y="4"/>
                  </a:lnTo>
                  <a:lnTo>
                    <a:pt x="189" y="4"/>
                  </a:lnTo>
                  <a:lnTo>
                    <a:pt x="182" y="7"/>
                  </a:lnTo>
                  <a:lnTo>
                    <a:pt x="175" y="6"/>
                  </a:lnTo>
                  <a:lnTo>
                    <a:pt x="170" y="9"/>
                  </a:lnTo>
                  <a:lnTo>
                    <a:pt x="149" y="12"/>
                  </a:lnTo>
                  <a:lnTo>
                    <a:pt x="134" y="18"/>
                  </a:lnTo>
                  <a:lnTo>
                    <a:pt x="133" y="20"/>
                  </a:lnTo>
                  <a:lnTo>
                    <a:pt x="131" y="23"/>
                  </a:lnTo>
                  <a:lnTo>
                    <a:pt x="118" y="27"/>
                  </a:lnTo>
                  <a:lnTo>
                    <a:pt x="110" y="35"/>
                  </a:lnTo>
                  <a:lnTo>
                    <a:pt x="100" y="39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102" y="45"/>
                  </a:lnTo>
                  <a:lnTo>
                    <a:pt x="102" y="46"/>
                  </a:lnTo>
                  <a:lnTo>
                    <a:pt x="104" y="49"/>
                  </a:lnTo>
                  <a:lnTo>
                    <a:pt x="102" y="51"/>
                  </a:lnTo>
                  <a:lnTo>
                    <a:pt x="105" y="56"/>
                  </a:lnTo>
                  <a:lnTo>
                    <a:pt x="104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6" y="77"/>
                  </a:lnTo>
                  <a:lnTo>
                    <a:pt x="108" y="82"/>
                  </a:lnTo>
                  <a:lnTo>
                    <a:pt x="114" y="86"/>
                  </a:lnTo>
                  <a:lnTo>
                    <a:pt x="111" y="89"/>
                  </a:lnTo>
                  <a:lnTo>
                    <a:pt x="112" y="93"/>
                  </a:lnTo>
                  <a:lnTo>
                    <a:pt x="86" y="93"/>
                  </a:lnTo>
                  <a:lnTo>
                    <a:pt x="85" y="98"/>
                  </a:lnTo>
                  <a:lnTo>
                    <a:pt x="73" y="101"/>
                  </a:lnTo>
                  <a:lnTo>
                    <a:pt x="71" y="105"/>
                  </a:lnTo>
                  <a:lnTo>
                    <a:pt x="74" y="106"/>
                  </a:lnTo>
                  <a:lnTo>
                    <a:pt x="71" y="110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57" y="121"/>
                  </a:lnTo>
                  <a:lnTo>
                    <a:pt x="51" y="130"/>
                  </a:lnTo>
                  <a:lnTo>
                    <a:pt x="45" y="132"/>
                  </a:lnTo>
                  <a:lnTo>
                    <a:pt x="31" y="135"/>
                  </a:lnTo>
                  <a:lnTo>
                    <a:pt x="31" y="138"/>
                  </a:lnTo>
                  <a:lnTo>
                    <a:pt x="23" y="137"/>
                  </a:lnTo>
                  <a:lnTo>
                    <a:pt x="17" y="143"/>
                  </a:lnTo>
                  <a:lnTo>
                    <a:pt x="13" y="143"/>
                  </a:lnTo>
                  <a:lnTo>
                    <a:pt x="7" y="147"/>
                  </a:lnTo>
                  <a:lnTo>
                    <a:pt x="0" y="153"/>
                  </a:lnTo>
                  <a:lnTo>
                    <a:pt x="0" y="171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Freeform 314">
              <a:extLst>
                <a:ext uri="{FF2B5EF4-FFF2-40B4-BE49-F238E27FC236}">
                  <a16:creationId xmlns:a16="http://schemas.microsoft.com/office/drawing/2014/main" id="{9163FDE7-7E4F-4867-1A45-171B316535C3}"/>
                </a:ext>
              </a:extLst>
            </p:cNvPr>
            <p:cNvSpPr>
              <a:spLocks/>
            </p:cNvSpPr>
            <p:nvPr/>
          </p:nvSpPr>
          <p:spPr bwMode="gray">
            <a:xfrm>
              <a:off x="4962147" y="1465452"/>
              <a:ext cx="779350" cy="788628"/>
            </a:xfrm>
            <a:custGeom>
              <a:avLst/>
              <a:gdLst/>
              <a:ahLst/>
              <a:cxnLst>
                <a:cxn ang="0">
                  <a:pos x="143" y="6"/>
                </a:cxn>
                <a:cxn ang="0">
                  <a:pos x="129" y="11"/>
                </a:cxn>
                <a:cxn ang="0">
                  <a:pos x="120" y="11"/>
                </a:cxn>
                <a:cxn ang="0">
                  <a:pos x="115" y="7"/>
                </a:cxn>
                <a:cxn ang="0">
                  <a:pos x="110" y="1"/>
                </a:cxn>
                <a:cxn ang="0">
                  <a:pos x="100" y="2"/>
                </a:cxn>
                <a:cxn ang="0">
                  <a:pos x="90" y="6"/>
                </a:cxn>
                <a:cxn ang="0">
                  <a:pos x="86" y="3"/>
                </a:cxn>
                <a:cxn ang="0">
                  <a:pos x="35" y="3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4" y="23"/>
                </a:cxn>
                <a:cxn ang="0">
                  <a:pos x="2" y="34"/>
                </a:cxn>
                <a:cxn ang="0">
                  <a:pos x="3" y="41"/>
                </a:cxn>
                <a:cxn ang="0">
                  <a:pos x="8" y="61"/>
                </a:cxn>
                <a:cxn ang="0">
                  <a:pos x="8" y="92"/>
                </a:cxn>
                <a:cxn ang="0">
                  <a:pos x="8" y="122"/>
                </a:cxn>
                <a:cxn ang="0">
                  <a:pos x="8" y="152"/>
                </a:cxn>
                <a:cxn ang="0">
                  <a:pos x="20" y="167"/>
                </a:cxn>
                <a:cxn ang="0">
                  <a:pos x="43" y="167"/>
                </a:cxn>
                <a:cxn ang="0">
                  <a:pos x="66" y="167"/>
                </a:cxn>
                <a:cxn ang="0">
                  <a:pos x="90" y="167"/>
                </a:cxn>
                <a:cxn ang="0">
                  <a:pos x="103" y="163"/>
                </a:cxn>
                <a:cxn ang="0">
                  <a:pos x="104" y="167"/>
                </a:cxn>
                <a:cxn ang="0">
                  <a:pos x="130" y="167"/>
                </a:cxn>
                <a:cxn ang="0">
                  <a:pos x="143" y="170"/>
                </a:cxn>
                <a:cxn ang="0">
                  <a:pos x="153" y="161"/>
                </a:cxn>
                <a:cxn ang="0">
                  <a:pos x="160" y="153"/>
                </a:cxn>
                <a:cxn ang="0">
                  <a:pos x="164" y="135"/>
                </a:cxn>
                <a:cxn ang="0">
                  <a:pos x="160" y="125"/>
                </a:cxn>
                <a:cxn ang="0">
                  <a:pos x="140" y="78"/>
                </a:cxn>
                <a:cxn ang="0">
                  <a:pos x="135" y="65"/>
                </a:cxn>
                <a:cxn ang="0">
                  <a:pos x="123" y="49"/>
                </a:cxn>
                <a:cxn ang="0">
                  <a:pos x="118" y="37"/>
                </a:cxn>
                <a:cxn ang="0">
                  <a:pos x="121" y="29"/>
                </a:cxn>
                <a:cxn ang="0">
                  <a:pos x="130" y="49"/>
                </a:cxn>
                <a:cxn ang="0">
                  <a:pos x="143" y="68"/>
                </a:cxn>
                <a:cxn ang="0">
                  <a:pos x="149" y="60"/>
                </a:cxn>
                <a:cxn ang="0">
                  <a:pos x="152" y="32"/>
                </a:cxn>
                <a:cxn ang="0">
                  <a:pos x="147" y="14"/>
                </a:cxn>
              </a:cxnLst>
              <a:rect l="0" t="0" r="r" b="b"/>
              <a:pathLst>
                <a:path w="168" h="170">
                  <a:moveTo>
                    <a:pt x="145" y="8"/>
                  </a:moveTo>
                  <a:lnTo>
                    <a:pt x="143" y="6"/>
                  </a:lnTo>
                  <a:lnTo>
                    <a:pt x="135" y="11"/>
                  </a:lnTo>
                  <a:lnTo>
                    <a:pt x="129" y="11"/>
                  </a:lnTo>
                  <a:lnTo>
                    <a:pt x="128" y="10"/>
                  </a:lnTo>
                  <a:lnTo>
                    <a:pt x="120" y="11"/>
                  </a:lnTo>
                  <a:lnTo>
                    <a:pt x="118" y="8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0" y="1"/>
                  </a:lnTo>
                  <a:lnTo>
                    <a:pt x="108" y="3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0" y="6"/>
                  </a:lnTo>
                  <a:lnTo>
                    <a:pt x="92" y="2"/>
                  </a:lnTo>
                  <a:lnTo>
                    <a:pt x="86" y="3"/>
                  </a:lnTo>
                  <a:lnTo>
                    <a:pt x="66" y="14"/>
                  </a:lnTo>
                  <a:lnTo>
                    <a:pt x="35" y="3"/>
                  </a:lnTo>
                  <a:lnTo>
                    <a:pt x="20" y="1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6"/>
                  </a:lnTo>
                  <a:lnTo>
                    <a:pt x="4" y="23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8" y="46"/>
                  </a:lnTo>
                  <a:lnTo>
                    <a:pt x="8" y="61"/>
                  </a:lnTo>
                  <a:lnTo>
                    <a:pt x="8" y="77"/>
                  </a:lnTo>
                  <a:lnTo>
                    <a:pt x="8" y="92"/>
                  </a:lnTo>
                  <a:lnTo>
                    <a:pt x="8" y="106"/>
                  </a:lnTo>
                  <a:lnTo>
                    <a:pt x="8" y="122"/>
                  </a:lnTo>
                  <a:lnTo>
                    <a:pt x="8" y="137"/>
                  </a:lnTo>
                  <a:lnTo>
                    <a:pt x="8" y="152"/>
                  </a:lnTo>
                  <a:lnTo>
                    <a:pt x="8" y="167"/>
                  </a:lnTo>
                  <a:lnTo>
                    <a:pt x="20" y="167"/>
                  </a:lnTo>
                  <a:lnTo>
                    <a:pt x="31" y="167"/>
                  </a:lnTo>
                  <a:lnTo>
                    <a:pt x="43" y="167"/>
                  </a:lnTo>
                  <a:lnTo>
                    <a:pt x="54" y="167"/>
                  </a:lnTo>
                  <a:lnTo>
                    <a:pt x="66" y="167"/>
                  </a:lnTo>
                  <a:lnTo>
                    <a:pt x="78" y="167"/>
                  </a:lnTo>
                  <a:lnTo>
                    <a:pt x="90" y="167"/>
                  </a:lnTo>
                  <a:lnTo>
                    <a:pt x="102" y="167"/>
                  </a:lnTo>
                  <a:lnTo>
                    <a:pt x="103" y="163"/>
                  </a:lnTo>
                  <a:lnTo>
                    <a:pt x="105" y="163"/>
                  </a:lnTo>
                  <a:lnTo>
                    <a:pt x="104" y="167"/>
                  </a:lnTo>
                  <a:lnTo>
                    <a:pt x="117" y="167"/>
                  </a:lnTo>
                  <a:lnTo>
                    <a:pt x="130" y="167"/>
                  </a:lnTo>
                  <a:lnTo>
                    <a:pt x="136" y="170"/>
                  </a:lnTo>
                  <a:lnTo>
                    <a:pt x="143" y="170"/>
                  </a:lnTo>
                  <a:lnTo>
                    <a:pt x="145" y="163"/>
                  </a:lnTo>
                  <a:lnTo>
                    <a:pt x="153" y="161"/>
                  </a:lnTo>
                  <a:lnTo>
                    <a:pt x="156" y="152"/>
                  </a:lnTo>
                  <a:lnTo>
                    <a:pt x="160" y="153"/>
                  </a:lnTo>
                  <a:lnTo>
                    <a:pt x="166" y="148"/>
                  </a:lnTo>
                  <a:lnTo>
                    <a:pt x="164" y="135"/>
                  </a:lnTo>
                  <a:lnTo>
                    <a:pt x="168" y="135"/>
                  </a:lnTo>
                  <a:lnTo>
                    <a:pt x="160" y="125"/>
                  </a:lnTo>
                  <a:lnTo>
                    <a:pt x="142" y="91"/>
                  </a:lnTo>
                  <a:lnTo>
                    <a:pt x="140" y="78"/>
                  </a:lnTo>
                  <a:lnTo>
                    <a:pt x="135" y="72"/>
                  </a:lnTo>
                  <a:lnTo>
                    <a:pt x="135" y="65"/>
                  </a:lnTo>
                  <a:lnTo>
                    <a:pt x="127" y="57"/>
                  </a:lnTo>
                  <a:lnTo>
                    <a:pt x="123" y="49"/>
                  </a:lnTo>
                  <a:lnTo>
                    <a:pt x="122" y="41"/>
                  </a:lnTo>
                  <a:lnTo>
                    <a:pt x="118" y="37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3" y="38"/>
                  </a:lnTo>
                  <a:lnTo>
                    <a:pt x="130" y="49"/>
                  </a:lnTo>
                  <a:lnTo>
                    <a:pt x="131" y="54"/>
                  </a:lnTo>
                  <a:lnTo>
                    <a:pt x="143" y="68"/>
                  </a:lnTo>
                  <a:lnTo>
                    <a:pt x="148" y="66"/>
                  </a:lnTo>
                  <a:lnTo>
                    <a:pt x="149" y="60"/>
                  </a:lnTo>
                  <a:lnTo>
                    <a:pt x="155" y="40"/>
                  </a:lnTo>
                  <a:lnTo>
                    <a:pt x="152" y="32"/>
                  </a:lnTo>
                  <a:lnTo>
                    <a:pt x="149" y="23"/>
                  </a:lnTo>
                  <a:lnTo>
                    <a:pt x="147" y="14"/>
                  </a:lnTo>
                  <a:lnTo>
                    <a:pt x="145" y="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0" name="Freeform 320">
              <a:extLst>
                <a:ext uri="{FF2B5EF4-FFF2-40B4-BE49-F238E27FC236}">
                  <a16:creationId xmlns:a16="http://schemas.microsoft.com/office/drawing/2014/main" id="{7283B46D-46A0-6E5F-13F3-5B4548D8601C}"/>
                </a:ext>
              </a:extLst>
            </p:cNvPr>
            <p:cNvSpPr>
              <a:spLocks/>
            </p:cNvSpPr>
            <p:nvPr/>
          </p:nvSpPr>
          <p:spPr bwMode="gray">
            <a:xfrm>
              <a:off x="4108572" y="3474137"/>
              <a:ext cx="1331392" cy="1331392"/>
            </a:xfrm>
            <a:custGeom>
              <a:avLst/>
              <a:gdLst/>
              <a:ahLst/>
              <a:cxnLst>
                <a:cxn ang="0">
                  <a:pos x="275" y="58"/>
                </a:cxn>
                <a:cxn ang="0">
                  <a:pos x="281" y="43"/>
                </a:cxn>
                <a:cxn ang="0">
                  <a:pos x="281" y="25"/>
                </a:cxn>
                <a:cxn ang="0">
                  <a:pos x="262" y="10"/>
                </a:cxn>
                <a:cxn ang="0">
                  <a:pos x="248" y="11"/>
                </a:cxn>
                <a:cxn ang="0">
                  <a:pos x="238" y="11"/>
                </a:cxn>
                <a:cxn ang="0">
                  <a:pos x="223" y="1"/>
                </a:cxn>
                <a:cxn ang="0">
                  <a:pos x="217" y="1"/>
                </a:cxn>
                <a:cxn ang="0">
                  <a:pos x="211" y="0"/>
                </a:cxn>
                <a:cxn ang="0">
                  <a:pos x="195" y="0"/>
                </a:cxn>
                <a:cxn ang="0">
                  <a:pos x="189" y="5"/>
                </a:cxn>
                <a:cxn ang="0">
                  <a:pos x="167" y="9"/>
                </a:cxn>
                <a:cxn ang="0">
                  <a:pos x="156" y="9"/>
                </a:cxn>
                <a:cxn ang="0">
                  <a:pos x="154" y="15"/>
                </a:cxn>
                <a:cxn ang="0">
                  <a:pos x="130" y="10"/>
                </a:cxn>
                <a:cxn ang="0">
                  <a:pos x="125" y="11"/>
                </a:cxn>
                <a:cxn ang="0">
                  <a:pos x="108" y="1"/>
                </a:cxn>
                <a:cxn ang="0">
                  <a:pos x="99" y="23"/>
                </a:cxn>
                <a:cxn ang="0">
                  <a:pos x="95" y="34"/>
                </a:cxn>
                <a:cxn ang="0">
                  <a:pos x="82" y="91"/>
                </a:cxn>
                <a:cxn ang="0">
                  <a:pos x="61" y="113"/>
                </a:cxn>
                <a:cxn ang="0">
                  <a:pos x="58" y="130"/>
                </a:cxn>
                <a:cxn ang="0">
                  <a:pos x="39" y="153"/>
                </a:cxn>
                <a:cxn ang="0">
                  <a:pos x="31" y="155"/>
                </a:cxn>
                <a:cxn ang="0">
                  <a:pos x="23" y="150"/>
                </a:cxn>
                <a:cxn ang="0">
                  <a:pos x="15" y="156"/>
                </a:cxn>
                <a:cxn ang="0">
                  <a:pos x="5" y="157"/>
                </a:cxn>
                <a:cxn ang="0">
                  <a:pos x="0" y="171"/>
                </a:cxn>
                <a:cxn ang="0">
                  <a:pos x="15" y="171"/>
                </a:cxn>
                <a:cxn ang="0">
                  <a:pos x="37" y="171"/>
                </a:cxn>
                <a:cxn ang="0">
                  <a:pos x="60" y="171"/>
                </a:cxn>
                <a:cxn ang="0">
                  <a:pos x="70" y="194"/>
                </a:cxn>
                <a:cxn ang="0">
                  <a:pos x="82" y="206"/>
                </a:cxn>
                <a:cxn ang="0">
                  <a:pos x="106" y="204"/>
                </a:cxn>
                <a:cxn ang="0">
                  <a:pos x="129" y="187"/>
                </a:cxn>
                <a:cxn ang="0">
                  <a:pos x="140" y="193"/>
                </a:cxn>
                <a:cxn ang="0">
                  <a:pos x="144" y="219"/>
                </a:cxn>
                <a:cxn ang="0">
                  <a:pos x="148" y="244"/>
                </a:cxn>
                <a:cxn ang="0">
                  <a:pos x="150" y="255"/>
                </a:cxn>
                <a:cxn ang="0">
                  <a:pos x="163" y="250"/>
                </a:cxn>
                <a:cxn ang="0">
                  <a:pos x="177" y="249"/>
                </a:cxn>
                <a:cxn ang="0">
                  <a:pos x="184" y="255"/>
                </a:cxn>
                <a:cxn ang="0">
                  <a:pos x="198" y="259"/>
                </a:cxn>
                <a:cxn ang="0">
                  <a:pos x="223" y="263"/>
                </a:cxn>
                <a:cxn ang="0">
                  <a:pos x="238" y="271"/>
                </a:cxn>
                <a:cxn ang="0">
                  <a:pos x="250" y="284"/>
                </a:cxn>
                <a:cxn ang="0">
                  <a:pos x="258" y="285"/>
                </a:cxn>
                <a:cxn ang="0">
                  <a:pos x="262" y="270"/>
                </a:cxn>
                <a:cxn ang="0">
                  <a:pos x="245" y="263"/>
                </a:cxn>
                <a:cxn ang="0">
                  <a:pos x="250" y="234"/>
                </a:cxn>
                <a:cxn ang="0">
                  <a:pos x="250" y="220"/>
                </a:cxn>
                <a:cxn ang="0">
                  <a:pos x="252" y="214"/>
                </a:cxn>
                <a:cxn ang="0">
                  <a:pos x="275" y="207"/>
                </a:cxn>
                <a:cxn ang="0">
                  <a:pos x="263" y="189"/>
                </a:cxn>
                <a:cxn ang="0">
                  <a:pos x="257" y="168"/>
                </a:cxn>
                <a:cxn ang="0">
                  <a:pos x="254" y="160"/>
                </a:cxn>
                <a:cxn ang="0">
                  <a:pos x="256" y="146"/>
                </a:cxn>
                <a:cxn ang="0">
                  <a:pos x="255" y="141"/>
                </a:cxn>
                <a:cxn ang="0">
                  <a:pos x="256" y="125"/>
                </a:cxn>
                <a:cxn ang="0">
                  <a:pos x="252" y="117"/>
                </a:cxn>
                <a:cxn ang="0">
                  <a:pos x="263" y="101"/>
                </a:cxn>
                <a:cxn ang="0">
                  <a:pos x="264" y="82"/>
                </a:cxn>
                <a:cxn ang="0">
                  <a:pos x="275" y="61"/>
                </a:cxn>
              </a:cxnLst>
              <a:rect l="0" t="0" r="r" b="b"/>
              <a:pathLst>
                <a:path w="287" h="287">
                  <a:moveTo>
                    <a:pt x="275" y="61"/>
                  </a:moveTo>
                  <a:lnTo>
                    <a:pt x="275" y="58"/>
                  </a:lnTo>
                  <a:lnTo>
                    <a:pt x="287" y="47"/>
                  </a:lnTo>
                  <a:lnTo>
                    <a:pt x="281" y="43"/>
                  </a:lnTo>
                  <a:lnTo>
                    <a:pt x="280" y="39"/>
                  </a:lnTo>
                  <a:lnTo>
                    <a:pt x="281" y="25"/>
                  </a:lnTo>
                  <a:lnTo>
                    <a:pt x="280" y="25"/>
                  </a:lnTo>
                  <a:lnTo>
                    <a:pt x="262" y="10"/>
                  </a:lnTo>
                  <a:lnTo>
                    <a:pt x="258" y="12"/>
                  </a:lnTo>
                  <a:lnTo>
                    <a:pt x="248" y="11"/>
                  </a:lnTo>
                  <a:lnTo>
                    <a:pt x="244" y="14"/>
                  </a:lnTo>
                  <a:lnTo>
                    <a:pt x="238" y="11"/>
                  </a:lnTo>
                  <a:lnTo>
                    <a:pt x="230" y="1"/>
                  </a:lnTo>
                  <a:lnTo>
                    <a:pt x="223" y="1"/>
                  </a:lnTo>
                  <a:lnTo>
                    <a:pt x="220" y="4"/>
                  </a:lnTo>
                  <a:lnTo>
                    <a:pt x="217" y="1"/>
                  </a:lnTo>
                  <a:lnTo>
                    <a:pt x="215" y="4"/>
                  </a:lnTo>
                  <a:lnTo>
                    <a:pt x="211" y="0"/>
                  </a:lnTo>
                  <a:lnTo>
                    <a:pt x="201" y="1"/>
                  </a:lnTo>
                  <a:lnTo>
                    <a:pt x="195" y="0"/>
                  </a:lnTo>
                  <a:lnTo>
                    <a:pt x="194" y="4"/>
                  </a:lnTo>
                  <a:lnTo>
                    <a:pt x="189" y="5"/>
                  </a:lnTo>
                  <a:lnTo>
                    <a:pt x="186" y="2"/>
                  </a:lnTo>
                  <a:lnTo>
                    <a:pt x="167" y="9"/>
                  </a:lnTo>
                  <a:lnTo>
                    <a:pt x="160" y="6"/>
                  </a:lnTo>
                  <a:lnTo>
                    <a:pt x="156" y="9"/>
                  </a:lnTo>
                  <a:lnTo>
                    <a:pt x="156" y="14"/>
                  </a:lnTo>
                  <a:lnTo>
                    <a:pt x="154" y="15"/>
                  </a:lnTo>
                  <a:lnTo>
                    <a:pt x="139" y="15"/>
                  </a:lnTo>
                  <a:lnTo>
                    <a:pt x="130" y="10"/>
                  </a:lnTo>
                  <a:lnTo>
                    <a:pt x="127" y="12"/>
                  </a:lnTo>
                  <a:lnTo>
                    <a:pt x="125" y="11"/>
                  </a:lnTo>
                  <a:lnTo>
                    <a:pt x="117" y="1"/>
                  </a:lnTo>
                  <a:lnTo>
                    <a:pt x="108" y="1"/>
                  </a:lnTo>
                  <a:lnTo>
                    <a:pt x="100" y="11"/>
                  </a:lnTo>
                  <a:lnTo>
                    <a:pt x="99" y="23"/>
                  </a:lnTo>
                  <a:lnTo>
                    <a:pt x="95" y="23"/>
                  </a:lnTo>
                  <a:lnTo>
                    <a:pt x="95" y="34"/>
                  </a:lnTo>
                  <a:lnTo>
                    <a:pt x="87" y="50"/>
                  </a:lnTo>
                  <a:lnTo>
                    <a:pt x="82" y="91"/>
                  </a:lnTo>
                  <a:lnTo>
                    <a:pt x="68" y="103"/>
                  </a:lnTo>
                  <a:lnTo>
                    <a:pt x="61" y="113"/>
                  </a:lnTo>
                  <a:lnTo>
                    <a:pt x="60" y="119"/>
                  </a:lnTo>
                  <a:lnTo>
                    <a:pt x="58" y="130"/>
                  </a:lnTo>
                  <a:lnTo>
                    <a:pt x="54" y="141"/>
                  </a:lnTo>
                  <a:lnTo>
                    <a:pt x="39" y="153"/>
                  </a:lnTo>
                  <a:lnTo>
                    <a:pt x="33" y="155"/>
                  </a:lnTo>
                  <a:lnTo>
                    <a:pt x="31" y="155"/>
                  </a:lnTo>
                  <a:lnTo>
                    <a:pt x="30" y="149"/>
                  </a:lnTo>
                  <a:lnTo>
                    <a:pt x="23" y="150"/>
                  </a:lnTo>
                  <a:lnTo>
                    <a:pt x="19" y="155"/>
                  </a:lnTo>
                  <a:lnTo>
                    <a:pt x="15" y="156"/>
                  </a:lnTo>
                  <a:lnTo>
                    <a:pt x="11" y="153"/>
                  </a:lnTo>
                  <a:lnTo>
                    <a:pt x="5" y="157"/>
                  </a:lnTo>
                  <a:lnTo>
                    <a:pt x="2" y="169"/>
                  </a:lnTo>
                  <a:lnTo>
                    <a:pt x="0" y="171"/>
                  </a:lnTo>
                  <a:lnTo>
                    <a:pt x="0" y="177"/>
                  </a:lnTo>
                  <a:lnTo>
                    <a:pt x="15" y="171"/>
                  </a:lnTo>
                  <a:lnTo>
                    <a:pt x="26" y="171"/>
                  </a:lnTo>
                  <a:lnTo>
                    <a:pt x="37" y="171"/>
                  </a:lnTo>
                  <a:lnTo>
                    <a:pt x="49" y="171"/>
                  </a:lnTo>
                  <a:lnTo>
                    <a:pt x="60" y="171"/>
                  </a:lnTo>
                  <a:lnTo>
                    <a:pt x="65" y="174"/>
                  </a:lnTo>
                  <a:lnTo>
                    <a:pt x="70" y="194"/>
                  </a:lnTo>
                  <a:lnTo>
                    <a:pt x="79" y="205"/>
                  </a:lnTo>
                  <a:lnTo>
                    <a:pt x="82" y="206"/>
                  </a:lnTo>
                  <a:lnTo>
                    <a:pt x="95" y="204"/>
                  </a:lnTo>
                  <a:lnTo>
                    <a:pt x="106" y="204"/>
                  </a:lnTo>
                  <a:lnTo>
                    <a:pt x="110" y="189"/>
                  </a:lnTo>
                  <a:lnTo>
                    <a:pt x="129" y="187"/>
                  </a:lnTo>
                  <a:lnTo>
                    <a:pt x="127" y="193"/>
                  </a:lnTo>
                  <a:lnTo>
                    <a:pt x="140" y="193"/>
                  </a:lnTo>
                  <a:lnTo>
                    <a:pt x="143" y="196"/>
                  </a:lnTo>
                  <a:lnTo>
                    <a:pt x="144" y="219"/>
                  </a:lnTo>
                  <a:lnTo>
                    <a:pt x="144" y="227"/>
                  </a:lnTo>
                  <a:lnTo>
                    <a:pt x="148" y="244"/>
                  </a:lnTo>
                  <a:lnTo>
                    <a:pt x="145" y="253"/>
                  </a:lnTo>
                  <a:lnTo>
                    <a:pt x="150" y="255"/>
                  </a:lnTo>
                  <a:lnTo>
                    <a:pt x="154" y="250"/>
                  </a:lnTo>
                  <a:lnTo>
                    <a:pt x="163" y="250"/>
                  </a:lnTo>
                  <a:lnTo>
                    <a:pt x="174" y="250"/>
                  </a:lnTo>
                  <a:lnTo>
                    <a:pt x="177" y="249"/>
                  </a:lnTo>
                  <a:lnTo>
                    <a:pt x="181" y="248"/>
                  </a:lnTo>
                  <a:lnTo>
                    <a:pt x="184" y="255"/>
                  </a:lnTo>
                  <a:lnTo>
                    <a:pt x="194" y="253"/>
                  </a:lnTo>
                  <a:lnTo>
                    <a:pt x="198" y="259"/>
                  </a:lnTo>
                  <a:lnTo>
                    <a:pt x="209" y="265"/>
                  </a:lnTo>
                  <a:lnTo>
                    <a:pt x="223" y="263"/>
                  </a:lnTo>
                  <a:lnTo>
                    <a:pt x="229" y="268"/>
                  </a:lnTo>
                  <a:lnTo>
                    <a:pt x="238" y="271"/>
                  </a:lnTo>
                  <a:lnTo>
                    <a:pt x="243" y="279"/>
                  </a:lnTo>
                  <a:lnTo>
                    <a:pt x="250" y="284"/>
                  </a:lnTo>
                  <a:lnTo>
                    <a:pt x="255" y="285"/>
                  </a:lnTo>
                  <a:lnTo>
                    <a:pt x="258" y="285"/>
                  </a:lnTo>
                  <a:lnTo>
                    <a:pt x="263" y="287"/>
                  </a:lnTo>
                  <a:lnTo>
                    <a:pt x="262" y="270"/>
                  </a:lnTo>
                  <a:lnTo>
                    <a:pt x="251" y="270"/>
                  </a:lnTo>
                  <a:lnTo>
                    <a:pt x="245" y="263"/>
                  </a:lnTo>
                  <a:lnTo>
                    <a:pt x="250" y="242"/>
                  </a:lnTo>
                  <a:lnTo>
                    <a:pt x="250" y="234"/>
                  </a:lnTo>
                  <a:lnTo>
                    <a:pt x="250" y="225"/>
                  </a:lnTo>
                  <a:lnTo>
                    <a:pt x="250" y="220"/>
                  </a:lnTo>
                  <a:lnTo>
                    <a:pt x="252" y="217"/>
                  </a:lnTo>
                  <a:lnTo>
                    <a:pt x="252" y="214"/>
                  </a:lnTo>
                  <a:lnTo>
                    <a:pt x="255" y="211"/>
                  </a:lnTo>
                  <a:lnTo>
                    <a:pt x="275" y="207"/>
                  </a:lnTo>
                  <a:lnTo>
                    <a:pt x="273" y="198"/>
                  </a:lnTo>
                  <a:lnTo>
                    <a:pt x="263" y="189"/>
                  </a:lnTo>
                  <a:lnTo>
                    <a:pt x="257" y="179"/>
                  </a:lnTo>
                  <a:lnTo>
                    <a:pt x="257" y="168"/>
                  </a:lnTo>
                  <a:lnTo>
                    <a:pt x="256" y="163"/>
                  </a:lnTo>
                  <a:lnTo>
                    <a:pt x="254" y="160"/>
                  </a:lnTo>
                  <a:lnTo>
                    <a:pt x="256" y="149"/>
                  </a:lnTo>
                  <a:lnTo>
                    <a:pt x="256" y="146"/>
                  </a:lnTo>
                  <a:lnTo>
                    <a:pt x="255" y="146"/>
                  </a:lnTo>
                  <a:lnTo>
                    <a:pt x="255" y="141"/>
                  </a:lnTo>
                  <a:lnTo>
                    <a:pt x="257" y="133"/>
                  </a:lnTo>
                  <a:lnTo>
                    <a:pt x="256" y="125"/>
                  </a:lnTo>
                  <a:lnTo>
                    <a:pt x="254" y="122"/>
                  </a:lnTo>
                  <a:lnTo>
                    <a:pt x="252" y="117"/>
                  </a:lnTo>
                  <a:lnTo>
                    <a:pt x="256" y="110"/>
                  </a:lnTo>
                  <a:lnTo>
                    <a:pt x="263" y="101"/>
                  </a:lnTo>
                  <a:lnTo>
                    <a:pt x="263" y="86"/>
                  </a:lnTo>
                  <a:lnTo>
                    <a:pt x="264" y="82"/>
                  </a:lnTo>
                  <a:lnTo>
                    <a:pt x="265" y="74"/>
                  </a:lnTo>
                  <a:lnTo>
                    <a:pt x="275" y="6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1" name="Freeform 321">
              <a:extLst>
                <a:ext uri="{FF2B5EF4-FFF2-40B4-BE49-F238E27FC236}">
                  <a16:creationId xmlns:a16="http://schemas.microsoft.com/office/drawing/2014/main" id="{DC81C94C-42BF-DB66-B9D4-CF137AAC4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0827" y="5459626"/>
              <a:ext cx="1141192" cy="1039134"/>
            </a:xfrm>
            <a:custGeom>
              <a:avLst/>
              <a:gdLst/>
              <a:ahLst/>
              <a:cxnLst>
                <a:cxn ang="0">
                  <a:pos x="19" y="119"/>
                </a:cxn>
                <a:cxn ang="0">
                  <a:pos x="16" y="112"/>
                </a:cxn>
                <a:cxn ang="0">
                  <a:pos x="5" y="107"/>
                </a:cxn>
                <a:cxn ang="0">
                  <a:pos x="0" y="113"/>
                </a:cxn>
                <a:cxn ang="0">
                  <a:pos x="26" y="172"/>
                </a:cxn>
                <a:cxn ang="0">
                  <a:pos x="24" y="188"/>
                </a:cxn>
                <a:cxn ang="0">
                  <a:pos x="20" y="192"/>
                </a:cxn>
                <a:cxn ang="0">
                  <a:pos x="23" y="196"/>
                </a:cxn>
                <a:cxn ang="0">
                  <a:pos x="27" y="213"/>
                </a:cxn>
                <a:cxn ang="0">
                  <a:pos x="30" y="213"/>
                </a:cxn>
                <a:cxn ang="0">
                  <a:pos x="35" y="218"/>
                </a:cxn>
                <a:cxn ang="0">
                  <a:pos x="42" y="221"/>
                </a:cxn>
                <a:cxn ang="0">
                  <a:pos x="54" y="224"/>
                </a:cxn>
                <a:cxn ang="0">
                  <a:pos x="80" y="218"/>
                </a:cxn>
                <a:cxn ang="0">
                  <a:pos x="86" y="212"/>
                </a:cxn>
                <a:cxn ang="0">
                  <a:pos x="100" y="213"/>
                </a:cxn>
                <a:cxn ang="0">
                  <a:pos x="125" y="214"/>
                </a:cxn>
                <a:cxn ang="0">
                  <a:pos x="138" y="213"/>
                </a:cxn>
                <a:cxn ang="0">
                  <a:pos x="139" y="207"/>
                </a:cxn>
                <a:cxn ang="0">
                  <a:pos x="161" y="203"/>
                </a:cxn>
                <a:cxn ang="0">
                  <a:pos x="195" y="167"/>
                </a:cxn>
                <a:cxn ang="0">
                  <a:pos x="224" y="124"/>
                </a:cxn>
                <a:cxn ang="0">
                  <a:pos x="246" y="80"/>
                </a:cxn>
                <a:cxn ang="0">
                  <a:pos x="233" y="64"/>
                </a:cxn>
                <a:cxn ang="0">
                  <a:pos x="226" y="10"/>
                </a:cxn>
                <a:cxn ang="0">
                  <a:pos x="216" y="4"/>
                </a:cxn>
                <a:cxn ang="0">
                  <a:pos x="196" y="0"/>
                </a:cxn>
                <a:cxn ang="0">
                  <a:pos x="175" y="13"/>
                </a:cxn>
                <a:cxn ang="0">
                  <a:pos x="157" y="30"/>
                </a:cxn>
                <a:cxn ang="0">
                  <a:pos x="141" y="48"/>
                </a:cxn>
                <a:cxn ang="0">
                  <a:pos x="124" y="62"/>
                </a:cxn>
                <a:cxn ang="0">
                  <a:pos x="102" y="58"/>
                </a:cxn>
                <a:cxn ang="0">
                  <a:pos x="76" y="81"/>
                </a:cxn>
                <a:cxn ang="0">
                  <a:pos x="63" y="78"/>
                </a:cxn>
                <a:cxn ang="0">
                  <a:pos x="64" y="61"/>
                </a:cxn>
                <a:cxn ang="0">
                  <a:pos x="51" y="64"/>
                </a:cxn>
                <a:cxn ang="0">
                  <a:pos x="51" y="111"/>
                </a:cxn>
              </a:cxnLst>
              <a:rect l="0" t="0" r="r" b="b"/>
              <a:pathLst>
                <a:path w="246" h="224">
                  <a:moveTo>
                    <a:pt x="38" y="119"/>
                  </a:moveTo>
                  <a:lnTo>
                    <a:pt x="19" y="119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8" y="107"/>
                  </a:lnTo>
                  <a:lnTo>
                    <a:pt x="5" y="107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14" y="149"/>
                  </a:lnTo>
                  <a:lnTo>
                    <a:pt x="26" y="172"/>
                  </a:lnTo>
                  <a:lnTo>
                    <a:pt x="27" y="183"/>
                  </a:lnTo>
                  <a:lnTo>
                    <a:pt x="24" y="188"/>
                  </a:lnTo>
                  <a:lnTo>
                    <a:pt x="22" y="187"/>
                  </a:lnTo>
                  <a:lnTo>
                    <a:pt x="20" y="192"/>
                  </a:lnTo>
                  <a:lnTo>
                    <a:pt x="23" y="193"/>
                  </a:lnTo>
                  <a:lnTo>
                    <a:pt x="23" y="196"/>
                  </a:lnTo>
                  <a:lnTo>
                    <a:pt x="29" y="205"/>
                  </a:lnTo>
                  <a:lnTo>
                    <a:pt x="27" y="213"/>
                  </a:lnTo>
                  <a:lnTo>
                    <a:pt x="30" y="218"/>
                  </a:lnTo>
                  <a:lnTo>
                    <a:pt x="30" y="213"/>
                  </a:lnTo>
                  <a:lnTo>
                    <a:pt x="35" y="213"/>
                  </a:lnTo>
                  <a:lnTo>
                    <a:pt x="35" y="218"/>
                  </a:lnTo>
                  <a:lnTo>
                    <a:pt x="41" y="218"/>
                  </a:lnTo>
                  <a:lnTo>
                    <a:pt x="42" y="221"/>
                  </a:lnTo>
                  <a:lnTo>
                    <a:pt x="45" y="224"/>
                  </a:lnTo>
                  <a:lnTo>
                    <a:pt x="54" y="224"/>
                  </a:lnTo>
                  <a:lnTo>
                    <a:pt x="5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6" y="212"/>
                  </a:lnTo>
                  <a:lnTo>
                    <a:pt x="91" y="212"/>
                  </a:lnTo>
                  <a:lnTo>
                    <a:pt x="100" y="213"/>
                  </a:lnTo>
                  <a:lnTo>
                    <a:pt x="107" y="210"/>
                  </a:lnTo>
                  <a:lnTo>
                    <a:pt x="125" y="214"/>
                  </a:lnTo>
                  <a:lnTo>
                    <a:pt x="127" y="212"/>
                  </a:lnTo>
                  <a:lnTo>
                    <a:pt x="138" y="213"/>
                  </a:lnTo>
                  <a:lnTo>
                    <a:pt x="138" y="208"/>
                  </a:lnTo>
                  <a:lnTo>
                    <a:pt x="139" y="207"/>
                  </a:lnTo>
                  <a:lnTo>
                    <a:pt x="155" y="205"/>
                  </a:lnTo>
                  <a:lnTo>
                    <a:pt x="161" y="203"/>
                  </a:lnTo>
                  <a:lnTo>
                    <a:pt x="181" y="185"/>
                  </a:lnTo>
                  <a:lnTo>
                    <a:pt x="195" y="167"/>
                  </a:lnTo>
                  <a:lnTo>
                    <a:pt x="205" y="159"/>
                  </a:lnTo>
                  <a:lnTo>
                    <a:pt x="224" y="124"/>
                  </a:lnTo>
                  <a:lnTo>
                    <a:pt x="239" y="110"/>
                  </a:lnTo>
                  <a:lnTo>
                    <a:pt x="246" y="80"/>
                  </a:lnTo>
                  <a:lnTo>
                    <a:pt x="235" y="80"/>
                  </a:lnTo>
                  <a:lnTo>
                    <a:pt x="233" y="64"/>
                  </a:lnTo>
                  <a:lnTo>
                    <a:pt x="232" y="37"/>
                  </a:lnTo>
                  <a:lnTo>
                    <a:pt x="226" y="10"/>
                  </a:lnTo>
                  <a:lnTo>
                    <a:pt x="220" y="5"/>
                  </a:lnTo>
                  <a:lnTo>
                    <a:pt x="216" y="4"/>
                  </a:lnTo>
                  <a:lnTo>
                    <a:pt x="205" y="3"/>
                  </a:lnTo>
                  <a:lnTo>
                    <a:pt x="196" y="0"/>
                  </a:lnTo>
                  <a:lnTo>
                    <a:pt x="193" y="2"/>
                  </a:lnTo>
                  <a:lnTo>
                    <a:pt x="175" y="13"/>
                  </a:lnTo>
                  <a:lnTo>
                    <a:pt x="166" y="20"/>
                  </a:lnTo>
                  <a:lnTo>
                    <a:pt x="157" y="30"/>
                  </a:lnTo>
                  <a:lnTo>
                    <a:pt x="152" y="37"/>
                  </a:lnTo>
                  <a:lnTo>
                    <a:pt x="141" y="48"/>
                  </a:lnTo>
                  <a:lnTo>
                    <a:pt x="136" y="59"/>
                  </a:lnTo>
                  <a:lnTo>
                    <a:pt x="124" y="62"/>
                  </a:lnTo>
                  <a:lnTo>
                    <a:pt x="110" y="57"/>
                  </a:lnTo>
                  <a:lnTo>
                    <a:pt x="102" y="58"/>
                  </a:lnTo>
                  <a:lnTo>
                    <a:pt x="86" y="79"/>
                  </a:lnTo>
                  <a:lnTo>
                    <a:pt x="76" y="81"/>
                  </a:lnTo>
                  <a:lnTo>
                    <a:pt x="63" y="79"/>
                  </a:lnTo>
                  <a:lnTo>
                    <a:pt x="63" y="78"/>
                  </a:lnTo>
                  <a:lnTo>
                    <a:pt x="66" y="68"/>
                  </a:lnTo>
                  <a:lnTo>
                    <a:pt x="64" y="61"/>
                  </a:lnTo>
                  <a:lnTo>
                    <a:pt x="51" y="46"/>
                  </a:lnTo>
                  <a:lnTo>
                    <a:pt x="51" y="64"/>
                  </a:lnTo>
                  <a:lnTo>
                    <a:pt x="51" y="84"/>
                  </a:lnTo>
                  <a:lnTo>
                    <a:pt x="51" y="111"/>
                  </a:lnTo>
                  <a:lnTo>
                    <a:pt x="38" y="1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2" name="Freeform 323">
              <a:extLst>
                <a:ext uri="{FF2B5EF4-FFF2-40B4-BE49-F238E27FC236}">
                  <a16:creationId xmlns:a16="http://schemas.microsoft.com/office/drawing/2014/main" id="{768FD623-F730-C0AA-5E57-7C170227E3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85865" y="4434407"/>
              <a:ext cx="821103" cy="723683"/>
            </a:xfrm>
            <a:custGeom>
              <a:avLst/>
              <a:gdLst/>
              <a:ahLst/>
              <a:cxnLst>
                <a:cxn ang="0">
                  <a:pos x="86" y="137"/>
                </a:cxn>
                <a:cxn ang="0">
                  <a:pos x="94" y="132"/>
                </a:cxn>
                <a:cxn ang="0">
                  <a:pos x="100" y="129"/>
                </a:cxn>
                <a:cxn ang="0">
                  <a:pos x="116" y="117"/>
                </a:cxn>
                <a:cxn ang="0">
                  <a:pos x="124" y="117"/>
                </a:cxn>
                <a:cxn ang="0">
                  <a:pos x="133" y="105"/>
                </a:cxn>
                <a:cxn ang="0">
                  <a:pos x="158" y="96"/>
                </a:cxn>
                <a:cxn ang="0">
                  <a:pos x="165" y="91"/>
                </a:cxn>
                <a:cxn ang="0">
                  <a:pos x="166" y="79"/>
                </a:cxn>
                <a:cxn ang="0">
                  <a:pos x="173" y="68"/>
                </a:cxn>
                <a:cxn ang="0">
                  <a:pos x="171" y="52"/>
                </a:cxn>
                <a:cxn ang="0">
                  <a:pos x="177" y="39"/>
                </a:cxn>
                <a:cxn ang="0">
                  <a:pos x="169" y="23"/>
                </a:cxn>
                <a:cxn ang="0">
                  <a:pos x="166" y="19"/>
                </a:cxn>
                <a:cxn ang="0">
                  <a:pos x="142" y="7"/>
                </a:cxn>
                <a:cxn ang="0">
                  <a:pos x="136" y="9"/>
                </a:cxn>
                <a:cxn ang="0">
                  <a:pos x="129" y="0"/>
                </a:cxn>
                <a:cxn ang="0">
                  <a:pos x="106" y="7"/>
                </a:cxn>
                <a:cxn ang="0">
                  <a:pos x="104" y="13"/>
                </a:cxn>
                <a:cxn ang="0">
                  <a:pos x="104" y="27"/>
                </a:cxn>
                <a:cxn ang="0">
                  <a:pos x="99" y="56"/>
                </a:cxn>
                <a:cxn ang="0">
                  <a:pos x="116" y="63"/>
                </a:cxn>
                <a:cxn ang="0">
                  <a:pos x="112" y="78"/>
                </a:cxn>
                <a:cxn ang="0">
                  <a:pos x="104" y="77"/>
                </a:cxn>
                <a:cxn ang="0">
                  <a:pos x="92" y="64"/>
                </a:cxn>
                <a:cxn ang="0">
                  <a:pos x="77" y="56"/>
                </a:cxn>
                <a:cxn ang="0">
                  <a:pos x="52" y="52"/>
                </a:cxn>
                <a:cxn ang="0">
                  <a:pos x="38" y="48"/>
                </a:cxn>
                <a:cxn ang="0">
                  <a:pos x="31" y="42"/>
                </a:cxn>
                <a:cxn ang="0">
                  <a:pos x="29" y="72"/>
                </a:cxn>
                <a:cxn ang="0">
                  <a:pos x="22" y="75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132"/>
                </a:cxn>
                <a:cxn ang="0">
                  <a:pos x="33" y="145"/>
                </a:cxn>
                <a:cxn ang="0">
                  <a:pos x="48" y="153"/>
                </a:cxn>
                <a:cxn ang="0">
                  <a:pos x="67" y="154"/>
                </a:cxn>
                <a:cxn ang="0">
                  <a:pos x="73" y="155"/>
                </a:cxn>
              </a:cxnLst>
              <a:rect l="0" t="0" r="r" b="b"/>
              <a:pathLst>
                <a:path w="177" h="156">
                  <a:moveTo>
                    <a:pt x="74" y="153"/>
                  </a:moveTo>
                  <a:lnTo>
                    <a:pt x="86" y="137"/>
                  </a:lnTo>
                  <a:lnTo>
                    <a:pt x="90" y="137"/>
                  </a:lnTo>
                  <a:lnTo>
                    <a:pt x="94" y="132"/>
                  </a:lnTo>
                  <a:lnTo>
                    <a:pt x="100" y="132"/>
                  </a:lnTo>
                  <a:lnTo>
                    <a:pt x="100" y="129"/>
                  </a:lnTo>
                  <a:lnTo>
                    <a:pt x="102" y="123"/>
                  </a:lnTo>
                  <a:lnTo>
                    <a:pt x="116" y="117"/>
                  </a:lnTo>
                  <a:lnTo>
                    <a:pt x="121" y="118"/>
                  </a:lnTo>
                  <a:lnTo>
                    <a:pt x="124" y="117"/>
                  </a:lnTo>
                  <a:lnTo>
                    <a:pt x="121" y="108"/>
                  </a:lnTo>
                  <a:lnTo>
                    <a:pt x="133" y="105"/>
                  </a:lnTo>
                  <a:lnTo>
                    <a:pt x="144" y="100"/>
                  </a:lnTo>
                  <a:lnTo>
                    <a:pt x="158" y="96"/>
                  </a:lnTo>
                  <a:lnTo>
                    <a:pt x="168" y="91"/>
                  </a:lnTo>
                  <a:lnTo>
                    <a:pt x="165" y="91"/>
                  </a:lnTo>
                  <a:lnTo>
                    <a:pt x="162" y="86"/>
                  </a:lnTo>
                  <a:lnTo>
                    <a:pt x="166" y="79"/>
                  </a:lnTo>
                  <a:lnTo>
                    <a:pt x="167" y="70"/>
                  </a:lnTo>
                  <a:lnTo>
                    <a:pt x="173" y="68"/>
                  </a:lnTo>
                  <a:lnTo>
                    <a:pt x="171" y="63"/>
                  </a:lnTo>
                  <a:lnTo>
                    <a:pt x="171" y="52"/>
                  </a:lnTo>
                  <a:lnTo>
                    <a:pt x="172" y="42"/>
                  </a:lnTo>
                  <a:lnTo>
                    <a:pt x="177" y="39"/>
                  </a:lnTo>
                  <a:lnTo>
                    <a:pt x="171" y="25"/>
                  </a:lnTo>
                  <a:lnTo>
                    <a:pt x="169" y="23"/>
                  </a:lnTo>
                  <a:lnTo>
                    <a:pt x="166" y="23"/>
                  </a:lnTo>
                  <a:lnTo>
                    <a:pt x="166" y="19"/>
                  </a:lnTo>
                  <a:lnTo>
                    <a:pt x="148" y="12"/>
                  </a:lnTo>
                  <a:lnTo>
                    <a:pt x="142" y="7"/>
                  </a:lnTo>
                  <a:lnTo>
                    <a:pt x="138" y="7"/>
                  </a:lnTo>
                  <a:lnTo>
                    <a:pt x="136" y="9"/>
                  </a:lnTo>
                  <a:lnTo>
                    <a:pt x="130" y="7"/>
                  </a:lnTo>
                  <a:lnTo>
                    <a:pt x="129" y="0"/>
                  </a:lnTo>
                  <a:lnTo>
                    <a:pt x="109" y="4"/>
                  </a:lnTo>
                  <a:lnTo>
                    <a:pt x="106" y="7"/>
                  </a:lnTo>
                  <a:lnTo>
                    <a:pt x="106" y="10"/>
                  </a:lnTo>
                  <a:lnTo>
                    <a:pt x="104" y="13"/>
                  </a:lnTo>
                  <a:lnTo>
                    <a:pt x="104" y="18"/>
                  </a:lnTo>
                  <a:lnTo>
                    <a:pt x="104" y="27"/>
                  </a:lnTo>
                  <a:lnTo>
                    <a:pt x="104" y="35"/>
                  </a:lnTo>
                  <a:lnTo>
                    <a:pt x="99" y="56"/>
                  </a:lnTo>
                  <a:lnTo>
                    <a:pt x="105" y="63"/>
                  </a:lnTo>
                  <a:lnTo>
                    <a:pt x="116" y="63"/>
                  </a:lnTo>
                  <a:lnTo>
                    <a:pt x="117" y="80"/>
                  </a:lnTo>
                  <a:lnTo>
                    <a:pt x="112" y="78"/>
                  </a:lnTo>
                  <a:lnTo>
                    <a:pt x="109" y="78"/>
                  </a:lnTo>
                  <a:lnTo>
                    <a:pt x="104" y="77"/>
                  </a:lnTo>
                  <a:lnTo>
                    <a:pt x="97" y="72"/>
                  </a:lnTo>
                  <a:lnTo>
                    <a:pt x="92" y="64"/>
                  </a:lnTo>
                  <a:lnTo>
                    <a:pt x="83" y="61"/>
                  </a:lnTo>
                  <a:lnTo>
                    <a:pt x="77" y="56"/>
                  </a:lnTo>
                  <a:lnTo>
                    <a:pt x="63" y="58"/>
                  </a:lnTo>
                  <a:lnTo>
                    <a:pt x="52" y="52"/>
                  </a:lnTo>
                  <a:lnTo>
                    <a:pt x="48" y="46"/>
                  </a:lnTo>
                  <a:lnTo>
                    <a:pt x="38" y="48"/>
                  </a:lnTo>
                  <a:lnTo>
                    <a:pt x="35" y="41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29" y="72"/>
                  </a:lnTo>
                  <a:lnTo>
                    <a:pt x="34" y="75"/>
                  </a:lnTo>
                  <a:lnTo>
                    <a:pt x="22" y="75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86"/>
                  </a:lnTo>
                  <a:lnTo>
                    <a:pt x="0" y="99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18" y="149"/>
                  </a:lnTo>
                  <a:lnTo>
                    <a:pt x="33" y="145"/>
                  </a:lnTo>
                  <a:lnTo>
                    <a:pt x="42" y="148"/>
                  </a:lnTo>
                  <a:lnTo>
                    <a:pt x="48" y="153"/>
                  </a:lnTo>
                  <a:lnTo>
                    <a:pt x="59" y="154"/>
                  </a:lnTo>
                  <a:lnTo>
                    <a:pt x="67" y="154"/>
                  </a:lnTo>
                  <a:lnTo>
                    <a:pt x="69" y="156"/>
                  </a:lnTo>
                  <a:lnTo>
                    <a:pt x="73" y="155"/>
                  </a:lnTo>
                  <a:lnTo>
                    <a:pt x="74" y="15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3" name="Freeform 331">
              <a:extLst>
                <a:ext uri="{FF2B5EF4-FFF2-40B4-BE49-F238E27FC236}">
                  <a16:creationId xmlns:a16="http://schemas.microsoft.com/office/drawing/2014/main" id="{8126016C-9B44-5084-3E70-6984A75D844F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7182" y="4596773"/>
              <a:ext cx="742238" cy="1233972"/>
            </a:xfrm>
            <a:custGeom>
              <a:avLst/>
              <a:gdLst/>
              <a:ahLst/>
              <a:cxnLst>
                <a:cxn ang="0">
                  <a:pos x="70" y="32"/>
                </a:cxn>
                <a:cxn ang="0">
                  <a:pos x="85" y="18"/>
                </a:cxn>
                <a:cxn ang="0">
                  <a:pos x="96" y="21"/>
                </a:cxn>
                <a:cxn ang="0">
                  <a:pos x="115" y="18"/>
                </a:cxn>
                <a:cxn ang="0">
                  <a:pos x="126" y="12"/>
                </a:cxn>
                <a:cxn ang="0">
                  <a:pos x="134" y="15"/>
                </a:cxn>
                <a:cxn ang="0">
                  <a:pos x="157" y="2"/>
                </a:cxn>
                <a:cxn ang="0">
                  <a:pos x="158" y="2"/>
                </a:cxn>
                <a:cxn ang="0">
                  <a:pos x="160" y="10"/>
                </a:cxn>
                <a:cxn ang="0">
                  <a:pos x="157" y="38"/>
                </a:cxn>
                <a:cxn ang="0">
                  <a:pos x="156" y="42"/>
                </a:cxn>
                <a:cxn ang="0">
                  <a:pos x="158" y="60"/>
                </a:cxn>
                <a:cxn ang="0">
                  <a:pos x="158" y="64"/>
                </a:cxn>
                <a:cxn ang="0">
                  <a:pos x="160" y="67"/>
                </a:cxn>
                <a:cxn ang="0">
                  <a:pos x="157" y="76"/>
                </a:cxn>
                <a:cxn ang="0">
                  <a:pos x="148" y="91"/>
                </a:cxn>
                <a:cxn ang="0">
                  <a:pos x="145" y="94"/>
                </a:cxn>
                <a:cxn ang="0">
                  <a:pos x="135" y="102"/>
                </a:cxn>
                <a:cxn ang="0">
                  <a:pos x="122" y="108"/>
                </a:cxn>
                <a:cxn ang="0">
                  <a:pos x="102" y="120"/>
                </a:cxn>
                <a:cxn ang="0">
                  <a:pos x="97" y="125"/>
                </a:cxn>
                <a:cxn ang="0">
                  <a:pos x="92" y="135"/>
                </a:cxn>
                <a:cxn ang="0">
                  <a:pos x="90" y="131"/>
                </a:cxn>
                <a:cxn ang="0">
                  <a:pos x="72" y="151"/>
                </a:cxn>
                <a:cxn ang="0">
                  <a:pos x="69" y="163"/>
                </a:cxn>
                <a:cxn ang="0">
                  <a:pos x="75" y="169"/>
                </a:cxn>
                <a:cxn ang="0">
                  <a:pos x="81" y="189"/>
                </a:cxn>
                <a:cxn ang="0">
                  <a:pos x="81" y="206"/>
                </a:cxn>
                <a:cxn ang="0">
                  <a:pos x="78" y="222"/>
                </a:cxn>
                <a:cxn ang="0">
                  <a:pos x="79" y="222"/>
                </a:cxn>
                <a:cxn ang="0">
                  <a:pos x="70" y="234"/>
                </a:cxn>
                <a:cxn ang="0">
                  <a:pos x="41" y="247"/>
                </a:cxn>
                <a:cxn ang="0">
                  <a:pos x="40" y="259"/>
                </a:cxn>
                <a:cxn ang="0">
                  <a:pos x="42" y="266"/>
                </a:cxn>
                <a:cxn ang="0">
                  <a:pos x="29" y="250"/>
                </a:cxn>
                <a:cxn ang="0">
                  <a:pos x="22" y="196"/>
                </a:cxn>
                <a:cxn ang="0">
                  <a:pos x="31" y="182"/>
                </a:cxn>
                <a:cxn ang="0">
                  <a:pos x="40" y="136"/>
                </a:cxn>
                <a:cxn ang="0">
                  <a:pos x="44" y="112"/>
                </a:cxn>
                <a:cxn ang="0">
                  <a:pos x="39" y="96"/>
                </a:cxn>
                <a:cxn ang="0">
                  <a:pos x="3" y="87"/>
                </a:cxn>
                <a:cxn ang="0">
                  <a:pos x="0" y="73"/>
                </a:cxn>
                <a:cxn ang="0">
                  <a:pos x="23" y="65"/>
                </a:cxn>
                <a:cxn ang="0">
                  <a:pos x="47" y="56"/>
                </a:cxn>
                <a:cxn ang="0">
                  <a:pos x="65" y="64"/>
                </a:cxn>
                <a:cxn ang="0">
                  <a:pos x="69" y="77"/>
                </a:cxn>
                <a:cxn ang="0">
                  <a:pos x="66" y="92"/>
                </a:cxn>
                <a:cxn ang="0">
                  <a:pos x="76" y="105"/>
                </a:cxn>
                <a:cxn ang="0">
                  <a:pos x="79" y="100"/>
                </a:cxn>
                <a:cxn ang="0">
                  <a:pos x="79" y="92"/>
                </a:cxn>
                <a:cxn ang="0">
                  <a:pos x="89" y="80"/>
                </a:cxn>
                <a:cxn ang="0">
                  <a:pos x="89" y="71"/>
                </a:cxn>
                <a:cxn ang="0">
                  <a:pos x="73" y="49"/>
                </a:cxn>
              </a:cxnLst>
              <a:rect l="0" t="0" r="r" b="b"/>
              <a:pathLst>
                <a:path w="160" h="266">
                  <a:moveTo>
                    <a:pt x="73" y="49"/>
                  </a:moveTo>
                  <a:lnTo>
                    <a:pt x="70" y="32"/>
                  </a:lnTo>
                  <a:lnTo>
                    <a:pt x="75" y="18"/>
                  </a:lnTo>
                  <a:lnTo>
                    <a:pt x="85" y="18"/>
                  </a:lnTo>
                  <a:lnTo>
                    <a:pt x="90" y="17"/>
                  </a:lnTo>
                  <a:lnTo>
                    <a:pt x="96" y="21"/>
                  </a:lnTo>
                  <a:lnTo>
                    <a:pt x="104" y="18"/>
                  </a:lnTo>
                  <a:lnTo>
                    <a:pt x="115" y="18"/>
                  </a:lnTo>
                  <a:lnTo>
                    <a:pt x="119" y="13"/>
                  </a:lnTo>
                  <a:lnTo>
                    <a:pt x="126" y="12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50" y="8"/>
                  </a:lnTo>
                  <a:lnTo>
                    <a:pt x="157" y="2"/>
                  </a:lnTo>
                  <a:lnTo>
                    <a:pt x="157" y="0"/>
                  </a:lnTo>
                  <a:lnTo>
                    <a:pt x="158" y="2"/>
                  </a:lnTo>
                  <a:lnTo>
                    <a:pt x="160" y="4"/>
                  </a:lnTo>
                  <a:lnTo>
                    <a:pt x="160" y="10"/>
                  </a:lnTo>
                  <a:lnTo>
                    <a:pt x="154" y="22"/>
                  </a:lnTo>
                  <a:lnTo>
                    <a:pt x="157" y="38"/>
                  </a:lnTo>
                  <a:lnTo>
                    <a:pt x="154" y="39"/>
                  </a:lnTo>
                  <a:lnTo>
                    <a:pt x="156" y="42"/>
                  </a:lnTo>
                  <a:lnTo>
                    <a:pt x="156" y="60"/>
                  </a:lnTo>
                  <a:lnTo>
                    <a:pt x="158" y="60"/>
                  </a:lnTo>
                  <a:lnTo>
                    <a:pt x="159" y="61"/>
                  </a:lnTo>
                  <a:lnTo>
                    <a:pt x="158" y="64"/>
                  </a:lnTo>
                  <a:lnTo>
                    <a:pt x="160" y="65"/>
                  </a:lnTo>
                  <a:lnTo>
                    <a:pt x="160" y="67"/>
                  </a:lnTo>
                  <a:lnTo>
                    <a:pt x="156" y="76"/>
                  </a:lnTo>
                  <a:lnTo>
                    <a:pt x="157" y="76"/>
                  </a:lnTo>
                  <a:lnTo>
                    <a:pt x="157" y="81"/>
                  </a:lnTo>
                  <a:lnTo>
                    <a:pt x="148" y="91"/>
                  </a:lnTo>
                  <a:lnTo>
                    <a:pt x="144" y="93"/>
                  </a:lnTo>
                  <a:lnTo>
                    <a:pt x="145" y="94"/>
                  </a:lnTo>
                  <a:lnTo>
                    <a:pt x="145" y="97"/>
                  </a:lnTo>
                  <a:lnTo>
                    <a:pt x="135" y="102"/>
                  </a:lnTo>
                  <a:lnTo>
                    <a:pt x="134" y="105"/>
                  </a:lnTo>
                  <a:lnTo>
                    <a:pt x="122" y="108"/>
                  </a:lnTo>
                  <a:lnTo>
                    <a:pt x="110" y="114"/>
                  </a:lnTo>
                  <a:lnTo>
                    <a:pt x="102" y="120"/>
                  </a:lnTo>
                  <a:lnTo>
                    <a:pt x="102" y="123"/>
                  </a:lnTo>
                  <a:lnTo>
                    <a:pt x="97" y="125"/>
                  </a:lnTo>
                  <a:lnTo>
                    <a:pt x="98" y="126"/>
                  </a:lnTo>
                  <a:lnTo>
                    <a:pt x="92" y="135"/>
                  </a:lnTo>
                  <a:lnTo>
                    <a:pt x="91" y="135"/>
                  </a:lnTo>
                  <a:lnTo>
                    <a:pt x="90" y="131"/>
                  </a:lnTo>
                  <a:lnTo>
                    <a:pt x="88" y="136"/>
                  </a:lnTo>
                  <a:lnTo>
                    <a:pt x="72" y="151"/>
                  </a:lnTo>
                  <a:lnTo>
                    <a:pt x="70" y="152"/>
                  </a:lnTo>
                  <a:lnTo>
                    <a:pt x="69" y="163"/>
                  </a:lnTo>
                  <a:lnTo>
                    <a:pt x="73" y="168"/>
                  </a:lnTo>
                  <a:lnTo>
                    <a:pt x="75" y="169"/>
                  </a:lnTo>
                  <a:lnTo>
                    <a:pt x="79" y="190"/>
                  </a:lnTo>
                  <a:lnTo>
                    <a:pt x="81" y="189"/>
                  </a:lnTo>
                  <a:lnTo>
                    <a:pt x="82" y="190"/>
                  </a:lnTo>
                  <a:lnTo>
                    <a:pt x="81" y="206"/>
                  </a:lnTo>
                  <a:lnTo>
                    <a:pt x="77" y="220"/>
                  </a:lnTo>
                  <a:lnTo>
                    <a:pt x="78" y="222"/>
                  </a:lnTo>
                  <a:lnTo>
                    <a:pt x="81" y="217"/>
                  </a:lnTo>
                  <a:lnTo>
                    <a:pt x="79" y="222"/>
                  </a:lnTo>
                  <a:lnTo>
                    <a:pt x="75" y="231"/>
                  </a:lnTo>
                  <a:lnTo>
                    <a:pt x="70" y="234"/>
                  </a:lnTo>
                  <a:lnTo>
                    <a:pt x="53" y="240"/>
                  </a:lnTo>
                  <a:lnTo>
                    <a:pt x="41" y="247"/>
                  </a:lnTo>
                  <a:lnTo>
                    <a:pt x="37" y="254"/>
                  </a:lnTo>
                  <a:lnTo>
                    <a:pt x="40" y="259"/>
                  </a:lnTo>
                  <a:lnTo>
                    <a:pt x="42" y="255"/>
                  </a:lnTo>
                  <a:lnTo>
                    <a:pt x="42" y="266"/>
                  </a:lnTo>
                  <a:lnTo>
                    <a:pt x="31" y="266"/>
                  </a:lnTo>
                  <a:lnTo>
                    <a:pt x="29" y="250"/>
                  </a:lnTo>
                  <a:lnTo>
                    <a:pt x="28" y="223"/>
                  </a:lnTo>
                  <a:lnTo>
                    <a:pt x="22" y="196"/>
                  </a:lnTo>
                  <a:lnTo>
                    <a:pt x="23" y="189"/>
                  </a:lnTo>
                  <a:lnTo>
                    <a:pt x="31" y="182"/>
                  </a:lnTo>
                  <a:lnTo>
                    <a:pt x="42" y="153"/>
                  </a:lnTo>
                  <a:lnTo>
                    <a:pt x="40" y="136"/>
                  </a:lnTo>
                  <a:lnTo>
                    <a:pt x="44" y="125"/>
                  </a:lnTo>
                  <a:lnTo>
                    <a:pt x="44" y="112"/>
                  </a:lnTo>
                  <a:lnTo>
                    <a:pt x="41" y="98"/>
                  </a:lnTo>
                  <a:lnTo>
                    <a:pt x="39" y="96"/>
                  </a:lnTo>
                  <a:lnTo>
                    <a:pt x="19" y="88"/>
                  </a:lnTo>
                  <a:lnTo>
                    <a:pt x="3" y="87"/>
                  </a:lnTo>
                  <a:lnTo>
                    <a:pt x="3" y="82"/>
                  </a:lnTo>
                  <a:lnTo>
                    <a:pt x="0" y="73"/>
                  </a:lnTo>
                  <a:lnTo>
                    <a:pt x="12" y="70"/>
                  </a:lnTo>
                  <a:lnTo>
                    <a:pt x="23" y="65"/>
                  </a:lnTo>
                  <a:lnTo>
                    <a:pt x="37" y="61"/>
                  </a:lnTo>
                  <a:lnTo>
                    <a:pt x="47" y="56"/>
                  </a:lnTo>
                  <a:lnTo>
                    <a:pt x="54" y="65"/>
                  </a:lnTo>
                  <a:lnTo>
                    <a:pt x="65" y="64"/>
                  </a:lnTo>
                  <a:lnTo>
                    <a:pt x="67" y="66"/>
                  </a:lnTo>
                  <a:lnTo>
                    <a:pt x="69" y="77"/>
                  </a:lnTo>
                  <a:lnTo>
                    <a:pt x="65" y="87"/>
                  </a:lnTo>
                  <a:lnTo>
                    <a:pt x="66" y="92"/>
                  </a:lnTo>
                  <a:lnTo>
                    <a:pt x="77" y="102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79" y="100"/>
                  </a:lnTo>
                  <a:lnTo>
                    <a:pt x="78" y="97"/>
                  </a:lnTo>
                  <a:lnTo>
                    <a:pt x="79" y="92"/>
                  </a:lnTo>
                  <a:lnTo>
                    <a:pt x="88" y="88"/>
                  </a:lnTo>
                  <a:lnTo>
                    <a:pt x="89" y="80"/>
                  </a:lnTo>
                  <a:lnTo>
                    <a:pt x="88" y="76"/>
                  </a:lnTo>
                  <a:lnTo>
                    <a:pt x="89" y="71"/>
                  </a:lnTo>
                  <a:lnTo>
                    <a:pt x="87" y="65"/>
                  </a:lnTo>
                  <a:lnTo>
                    <a:pt x="73" y="4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Freeform 332">
              <a:extLst>
                <a:ext uri="{FF2B5EF4-FFF2-40B4-BE49-F238E27FC236}">
                  <a16:creationId xmlns:a16="http://schemas.microsoft.com/office/drawing/2014/main" id="{F19A1A87-E4FF-2EBD-1FFA-F13361B66FF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37382" y="4522549"/>
              <a:ext cx="222672" cy="561319"/>
            </a:xfrm>
            <a:custGeom>
              <a:avLst/>
              <a:gdLst/>
              <a:ahLst/>
              <a:cxnLst>
                <a:cxn ang="0">
                  <a:pos x="32" y="65"/>
                </a:cxn>
                <a:cxn ang="0">
                  <a:pos x="32" y="69"/>
                </a:cxn>
                <a:cxn ang="0">
                  <a:pos x="35" y="70"/>
                </a:cxn>
                <a:cxn ang="0">
                  <a:pos x="37" y="78"/>
                </a:cxn>
                <a:cxn ang="0">
                  <a:pos x="32" y="74"/>
                </a:cxn>
                <a:cxn ang="0">
                  <a:pos x="30" y="76"/>
                </a:cxn>
                <a:cxn ang="0">
                  <a:pos x="28" y="75"/>
                </a:cxn>
                <a:cxn ang="0">
                  <a:pos x="28" y="69"/>
                </a:cxn>
                <a:cxn ang="0">
                  <a:pos x="24" y="65"/>
                </a:cxn>
                <a:cxn ang="0">
                  <a:pos x="22" y="53"/>
                </a:cxn>
                <a:cxn ang="0">
                  <a:pos x="18" y="47"/>
                </a:cxn>
                <a:cxn ang="0">
                  <a:pos x="23" y="37"/>
                </a:cxn>
                <a:cxn ang="0">
                  <a:pos x="23" y="16"/>
                </a:cxn>
                <a:cxn ang="0">
                  <a:pos x="17" y="8"/>
                </a:cxn>
                <a:cxn ang="0">
                  <a:pos x="18" y="5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15" y="20"/>
                </a:cxn>
                <a:cxn ang="0">
                  <a:pos x="10" y="23"/>
                </a:cxn>
                <a:cxn ang="0">
                  <a:pos x="9" y="33"/>
                </a:cxn>
                <a:cxn ang="0">
                  <a:pos x="9" y="44"/>
                </a:cxn>
                <a:cxn ang="0">
                  <a:pos x="11" y="49"/>
                </a:cxn>
                <a:cxn ang="0">
                  <a:pos x="5" y="51"/>
                </a:cxn>
                <a:cxn ang="0">
                  <a:pos x="4" y="60"/>
                </a:cxn>
                <a:cxn ang="0">
                  <a:pos x="0" y="67"/>
                </a:cxn>
                <a:cxn ang="0">
                  <a:pos x="3" y="72"/>
                </a:cxn>
                <a:cxn ang="0">
                  <a:pos x="6" y="72"/>
                </a:cxn>
                <a:cxn ang="0">
                  <a:pos x="13" y="81"/>
                </a:cxn>
                <a:cxn ang="0">
                  <a:pos x="24" y="80"/>
                </a:cxn>
                <a:cxn ang="0">
                  <a:pos x="26" y="82"/>
                </a:cxn>
                <a:cxn ang="0">
                  <a:pos x="28" y="93"/>
                </a:cxn>
                <a:cxn ang="0">
                  <a:pos x="24" y="103"/>
                </a:cxn>
                <a:cxn ang="0">
                  <a:pos x="25" y="108"/>
                </a:cxn>
                <a:cxn ang="0">
                  <a:pos x="36" y="118"/>
                </a:cxn>
                <a:cxn ang="0">
                  <a:pos x="35" y="121"/>
                </a:cxn>
                <a:cxn ang="0">
                  <a:pos x="38" y="121"/>
                </a:cxn>
                <a:cxn ang="0">
                  <a:pos x="38" y="116"/>
                </a:cxn>
                <a:cxn ang="0">
                  <a:pos x="37" y="113"/>
                </a:cxn>
                <a:cxn ang="0">
                  <a:pos x="38" y="108"/>
                </a:cxn>
                <a:cxn ang="0">
                  <a:pos x="47" y="104"/>
                </a:cxn>
                <a:cxn ang="0">
                  <a:pos x="48" y="96"/>
                </a:cxn>
                <a:cxn ang="0">
                  <a:pos x="47" y="92"/>
                </a:cxn>
                <a:cxn ang="0">
                  <a:pos x="48" y="87"/>
                </a:cxn>
                <a:cxn ang="0">
                  <a:pos x="46" y="81"/>
                </a:cxn>
                <a:cxn ang="0">
                  <a:pos x="32" y="65"/>
                </a:cxn>
              </a:cxnLst>
              <a:rect l="0" t="0" r="r" b="b"/>
              <a:pathLst>
                <a:path w="48" h="121">
                  <a:moveTo>
                    <a:pt x="32" y="65"/>
                  </a:moveTo>
                  <a:lnTo>
                    <a:pt x="32" y="69"/>
                  </a:lnTo>
                  <a:lnTo>
                    <a:pt x="35" y="70"/>
                  </a:lnTo>
                  <a:lnTo>
                    <a:pt x="37" y="78"/>
                  </a:lnTo>
                  <a:lnTo>
                    <a:pt x="32" y="74"/>
                  </a:lnTo>
                  <a:lnTo>
                    <a:pt x="30" y="76"/>
                  </a:lnTo>
                  <a:lnTo>
                    <a:pt x="28" y="75"/>
                  </a:lnTo>
                  <a:lnTo>
                    <a:pt x="28" y="69"/>
                  </a:lnTo>
                  <a:lnTo>
                    <a:pt x="24" y="65"/>
                  </a:lnTo>
                  <a:lnTo>
                    <a:pt x="22" y="53"/>
                  </a:lnTo>
                  <a:lnTo>
                    <a:pt x="18" y="47"/>
                  </a:lnTo>
                  <a:lnTo>
                    <a:pt x="23" y="37"/>
                  </a:lnTo>
                  <a:lnTo>
                    <a:pt x="23" y="16"/>
                  </a:lnTo>
                  <a:lnTo>
                    <a:pt x="17" y="8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9" y="6"/>
                  </a:lnTo>
                  <a:lnTo>
                    <a:pt x="15" y="20"/>
                  </a:lnTo>
                  <a:lnTo>
                    <a:pt x="10" y="23"/>
                  </a:lnTo>
                  <a:lnTo>
                    <a:pt x="9" y="33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5" y="51"/>
                  </a:lnTo>
                  <a:lnTo>
                    <a:pt x="4" y="60"/>
                  </a:lnTo>
                  <a:lnTo>
                    <a:pt x="0" y="67"/>
                  </a:lnTo>
                  <a:lnTo>
                    <a:pt x="3" y="72"/>
                  </a:lnTo>
                  <a:lnTo>
                    <a:pt x="6" y="72"/>
                  </a:lnTo>
                  <a:lnTo>
                    <a:pt x="13" y="81"/>
                  </a:lnTo>
                  <a:lnTo>
                    <a:pt x="24" y="80"/>
                  </a:lnTo>
                  <a:lnTo>
                    <a:pt x="26" y="82"/>
                  </a:lnTo>
                  <a:lnTo>
                    <a:pt x="28" y="93"/>
                  </a:lnTo>
                  <a:lnTo>
                    <a:pt x="24" y="103"/>
                  </a:lnTo>
                  <a:lnTo>
                    <a:pt x="25" y="108"/>
                  </a:lnTo>
                  <a:lnTo>
                    <a:pt x="36" y="118"/>
                  </a:lnTo>
                  <a:lnTo>
                    <a:pt x="35" y="121"/>
                  </a:lnTo>
                  <a:lnTo>
                    <a:pt x="38" y="121"/>
                  </a:lnTo>
                  <a:lnTo>
                    <a:pt x="38" y="116"/>
                  </a:lnTo>
                  <a:lnTo>
                    <a:pt x="37" y="113"/>
                  </a:lnTo>
                  <a:lnTo>
                    <a:pt x="38" y="108"/>
                  </a:lnTo>
                  <a:lnTo>
                    <a:pt x="47" y="104"/>
                  </a:lnTo>
                  <a:lnTo>
                    <a:pt x="48" y="96"/>
                  </a:lnTo>
                  <a:lnTo>
                    <a:pt x="47" y="92"/>
                  </a:lnTo>
                  <a:lnTo>
                    <a:pt x="48" y="87"/>
                  </a:lnTo>
                  <a:lnTo>
                    <a:pt x="46" y="81"/>
                  </a:lnTo>
                  <a:lnTo>
                    <a:pt x="32" y="6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" name="Freeform 333">
              <a:extLst>
                <a:ext uri="{FF2B5EF4-FFF2-40B4-BE49-F238E27FC236}">
                  <a16:creationId xmlns:a16="http://schemas.microsoft.com/office/drawing/2014/main" id="{61A5EC60-8145-F7EC-114C-4B8DDF7FDFB5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0883" y="3520527"/>
              <a:ext cx="552042" cy="658736"/>
            </a:xfrm>
            <a:custGeom>
              <a:avLst/>
              <a:gdLst/>
              <a:ahLst/>
              <a:cxnLst>
                <a:cxn ang="0">
                  <a:pos x="5" y="86"/>
                </a:cxn>
                <a:cxn ang="0">
                  <a:pos x="3" y="83"/>
                </a:cxn>
                <a:cxn ang="0">
                  <a:pos x="5" y="80"/>
                </a:cxn>
                <a:cxn ang="0">
                  <a:pos x="7" y="80"/>
                </a:cxn>
                <a:cxn ang="0">
                  <a:pos x="10" y="77"/>
                </a:cxn>
                <a:cxn ang="0">
                  <a:pos x="13" y="76"/>
                </a:cxn>
                <a:cxn ang="0">
                  <a:pos x="13" y="75"/>
                </a:cxn>
                <a:cxn ang="0">
                  <a:pos x="10" y="75"/>
                </a:cxn>
                <a:cxn ang="0">
                  <a:pos x="7" y="75"/>
                </a:cxn>
                <a:cxn ang="0">
                  <a:pos x="5" y="76"/>
                </a:cxn>
                <a:cxn ang="0">
                  <a:pos x="4" y="76"/>
                </a:cxn>
                <a:cxn ang="0">
                  <a:pos x="3" y="73"/>
                </a:cxn>
                <a:cxn ang="0">
                  <a:pos x="1" y="71"/>
                </a:cxn>
                <a:cxn ang="0">
                  <a:pos x="1" y="67"/>
                </a:cxn>
                <a:cxn ang="0">
                  <a:pos x="1" y="67"/>
                </a:cxn>
                <a:cxn ang="0">
                  <a:pos x="16" y="48"/>
                </a:cxn>
                <a:cxn ang="0">
                  <a:pos x="16" y="38"/>
                </a:cxn>
                <a:cxn ang="0">
                  <a:pos x="16" y="28"/>
                </a:cxn>
                <a:cxn ang="0">
                  <a:pos x="8" y="23"/>
                </a:cxn>
                <a:cxn ang="0">
                  <a:pos x="6" y="10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29" y="0"/>
                </a:cxn>
                <a:cxn ang="0">
                  <a:pos x="41" y="1"/>
                </a:cxn>
                <a:cxn ang="0">
                  <a:pos x="58" y="13"/>
                </a:cxn>
                <a:cxn ang="0">
                  <a:pos x="75" y="17"/>
                </a:cxn>
                <a:cxn ang="0">
                  <a:pos x="81" y="17"/>
                </a:cxn>
                <a:cxn ang="0">
                  <a:pos x="88" y="13"/>
                </a:cxn>
                <a:cxn ang="0">
                  <a:pos x="92" y="8"/>
                </a:cxn>
                <a:cxn ang="0">
                  <a:pos x="102" y="6"/>
                </a:cxn>
                <a:cxn ang="0">
                  <a:pos x="112" y="11"/>
                </a:cxn>
                <a:cxn ang="0">
                  <a:pos x="119" y="11"/>
                </a:cxn>
                <a:cxn ang="0">
                  <a:pos x="113" y="21"/>
                </a:cxn>
                <a:cxn ang="0">
                  <a:pos x="106" y="28"/>
                </a:cxn>
                <a:cxn ang="0">
                  <a:pos x="106" y="42"/>
                </a:cxn>
                <a:cxn ang="0">
                  <a:pos x="106" y="56"/>
                </a:cxn>
                <a:cxn ang="0">
                  <a:pos x="106" y="70"/>
                </a:cxn>
                <a:cxn ang="0">
                  <a:pos x="106" y="85"/>
                </a:cxn>
                <a:cxn ang="0">
                  <a:pos x="114" y="96"/>
                </a:cxn>
                <a:cxn ang="0">
                  <a:pos x="111" y="100"/>
                </a:cxn>
                <a:cxn ang="0">
                  <a:pos x="107" y="102"/>
                </a:cxn>
                <a:cxn ang="0">
                  <a:pos x="104" y="108"/>
                </a:cxn>
                <a:cxn ang="0">
                  <a:pos x="99" y="110"/>
                </a:cxn>
                <a:cxn ang="0">
                  <a:pos x="97" y="113"/>
                </a:cxn>
                <a:cxn ang="0">
                  <a:pos x="86" y="137"/>
                </a:cxn>
                <a:cxn ang="0">
                  <a:pos x="81" y="142"/>
                </a:cxn>
                <a:cxn ang="0">
                  <a:pos x="61" y="129"/>
                </a:cxn>
                <a:cxn ang="0">
                  <a:pos x="57" y="116"/>
                </a:cxn>
                <a:cxn ang="0">
                  <a:pos x="5" y="86"/>
                </a:cxn>
                <a:cxn ang="0">
                  <a:pos x="5" y="86"/>
                </a:cxn>
              </a:cxnLst>
              <a:rect l="0" t="0" r="r" b="b"/>
              <a:pathLst>
                <a:path w="119" h="142">
                  <a:moveTo>
                    <a:pt x="5" y="86"/>
                  </a:moveTo>
                  <a:lnTo>
                    <a:pt x="3" y="83"/>
                  </a:lnTo>
                  <a:lnTo>
                    <a:pt x="5" y="80"/>
                  </a:lnTo>
                  <a:lnTo>
                    <a:pt x="7" y="80"/>
                  </a:lnTo>
                  <a:lnTo>
                    <a:pt x="10" y="77"/>
                  </a:lnTo>
                  <a:lnTo>
                    <a:pt x="13" y="76"/>
                  </a:lnTo>
                  <a:lnTo>
                    <a:pt x="13" y="75"/>
                  </a:lnTo>
                  <a:lnTo>
                    <a:pt x="10" y="75"/>
                  </a:lnTo>
                  <a:lnTo>
                    <a:pt x="7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3" y="73"/>
                  </a:lnTo>
                  <a:lnTo>
                    <a:pt x="1" y="71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6" y="48"/>
                  </a:lnTo>
                  <a:lnTo>
                    <a:pt x="16" y="38"/>
                  </a:lnTo>
                  <a:lnTo>
                    <a:pt x="16" y="28"/>
                  </a:lnTo>
                  <a:lnTo>
                    <a:pt x="8" y="23"/>
                  </a:lnTo>
                  <a:lnTo>
                    <a:pt x="6" y="10"/>
                  </a:lnTo>
                  <a:lnTo>
                    <a:pt x="0" y="8"/>
                  </a:lnTo>
                  <a:lnTo>
                    <a:pt x="8" y="0"/>
                  </a:lnTo>
                  <a:lnTo>
                    <a:pt x="29" y="0"/>
                  </a:lnTo>
                  <a:lnTo>
                    <a:pt x="41" y="1"/>
                  </a:lnTo>
                  <a:lnTo>
                    <a:pt x="58" y="13"/>
                  </a:lnTo>
                  <a:lnTo>
                    <a:pt x="75" y="17"/>
                  </a:lnTo>
                  <a:lnTo>
                    <a:pt x="81" y="17"/>
                  </a:lnTo>
                  <a:lnTo>
                    <a:pt x="88" y="13"/>
                  </a:lnTo>
                  <a:lnTo>
                    <a:pt x="92" y="8"/>
                  </a:lnTo>
                  <a:lnTo>
                    <a:pt x="102" y="6"/>
                  </a:lnTo>
                  <a:lnTo>
                    <a:pt x="112" y="11"/>
                  </a:lnTo>
                  <a:lnTo>
                    <a:pt x="119" y="11"/>
                  </a:lnTo>
                  <a:lnTo>
                    <a:pt x="113" y="21"/>
                  </a:lnTo>
                  <a:lnTo>
                    <a:pt x="106" y="28"/>
                  </a:lnTo>
                  <a:lnTo>
                    <a:pt x="106" y="42"/>
                  </a:lnTo>
                  <a:lnTo>
                    <a:pt x="106" y="56"/>
                  </a:lnTo>
                  <a:lnTo>
                    <a:pt x="106" y="70"/>
                  </a:lnTo>
                  <a:lnTo>
                    <a:pt x="106" y="85"/>
                  </a:lnTo>
                  <a:lnTo>
                    <a:pt x="114" y="96"/>
                  </a:lnTo>
                  <a:lnTo>
                    <a:pt x="111" y="100"/>
                  </a:lnTo>
                  <a:lnTo>
                    <a:pt x="107" y="102"/>
                  </a:lnTo>
                  <a:lnTo>
                    <a:pt x="104" y="108"/>
                  </a:lnTo>
                  <a:lnTo>
                    <a:pt x="99" y="110"/>
                  </a:lnTo>
                  <a:lnTo>
                    <a:pt x="97" y="113"/>
                  </a:lnTo>
                  <a:lnTo>
                    <a:pt x="86" y="137"/>
                  </a:lnTo>
                  <a:lnTo>
                    <a:pt x="81" y="142"/>
                  </a:lnTo>
                  <a:lnTo>
                    <a:pt x="61" y="129"/>
                  </a:lnTo>
                  <a:lnTo>
                    <a:pt x="57" y="116"/>
                  </a:lnTo>
                  <a:lnTo>
                    <a:pt x="5" y="86"/>
                  </a:lnTo>
                  <a:lnTo>
                    <a:pt x="5" y="8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6" name="Freeform 334">
              <a:extLst>
                <a:ext uri="{FF2B5EF4-FFF2-40B4-BE49-F238E27FC236}">
                  <a16:creationId xmlns:a16="http://schemas.microsoft.com/office/drawing/2014/main" id="{10F198F7-E738-04EE-CF0D-953871205E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3988" y="3919480"/>
              <a:ext cx="751517" cy="774713"/>
            </a:xfrm>
            <a:custGeom>
              <a:avLst/>
              <a:gdLst/>
              <a:ahLst/>
              <a:cxnLst>
                <a:cxn ang="0">
                  <a:pos x="14" y="98"/>
                </a:cxn>
                <a:cxn ang="0">
                  <a:pos x="8" y="87"/>
                </a:cxn>
                <a:cxn ang="0">
                  <a:pos x="1" y="80"/>
                </a:cxn>
                <a:cxn ang="0">
                  <a:pos x="2" y="65"/>
                </a:cxn>
                <a:cxn ang="0">
                  <a:pos x="0" y="53"/>
                </a:cxn>
                <a:cxn ang="0">
                  <a:pos x="18" y="34"/>
                </a:cxn>
                <a:cxn ang="0">
                  <a:pos x="13" y="27"/>
                </a:cxn>
                <a:cxn ang="0">
                  <a:pos x="19" y="14"/>
                </a:cxn>
                <a:cxn ang="0">
                  <a:pos x="32" y="0"/>
                </a:cxn>
                <a:cxn ang="0">
                  <a:pos x="32" y="7"/>
                </a:cxn>
                <a:cxn ang="0">
                  <a:pos x="31" y="16"/>
                </a:cxn>
                <a:cxn ang="0">
                  <a:pos x="32" y="24"/>
                </a:cxn>
                <a:cxn ang="0">
                  <a:pos x="36" y="26"/>
                </a:cxn>
                <a:cxn ang="0">
                  <a:pos x="38" y="24"/>
                </a:cxn>
                <a:cxn ang="0">
                  <a:pos x="39" y="19"/>
                </a:cxn>
                <a:cxn ang="0">
                  <a:pos x="43" y="23"/>
                </a:cxn>
                <a:cxn ang="0">
                  <a:pos x="46" y="23"/>
                </a:cxn>
                <a:cxn ang="0">
                  <a:pos x="49" y="29"/>
                </a:cxn>
                <a:cxn ang="0">
                  <a:pos x="50" y="26"/>
                </a:cxn>
                <a:cxn ang="0">
                  <a:pos x="52" y="23"/>
                </a:cxn>
                <a:cxn ang="0">
                  <a:pos x="56" y="23"/>
                </a:cxn>
                <a:cxn ang="0">
                  <a:pos x="62" y="19"/>
                </a:cxn>
                <a:cxn ang="0">
                  <a:pos x="61" y="17"/>
                </a:cxn>
                <a:cxn ang="0">
                  <a:pos x="55" y="17"/>
                </a:cxn>
                <a:cxn ang="0">
                  <a:pos x="58" y="14"/>
                </a:cxn>
                <a:cxn ang="0">
                  <a:pos x="58" y="12"/>
                </a:cxn>
                <a:cxn ang="0">
                  <a:pos x="61" y="11"/>
                </a:cxn>
                <a:cxn ang="0">
                  <a:pos x="62" y="8"/>
                </a:cxn>
                <a:cxn ang="0">
                  <a:pos x="64" y="5"/>
                </a:cxn>
                <a:cxn ang="0">
                  <a:pos x="65" y="5"/>
                </a:cxn>
                <a:cxn ang="0">
                  <a:pos x="65" y="1"/>
                </a:cxn>
                <a:cxn ang="0">
                  <a:pos x="69" y="0"/>
                </a:cxn>
                <a:cxn ang="0">
                  <a:pos x="125" y="43"/>
                </a:cxn>
                <a:cxn ang="0">
                  <a:pos x="138" y="78"/>
                </a:cxn>
                <a:cxn ang="0">
                  <a:pos x="149" y="94"/>
                </a:cxn>
                <a:cxn ang="0">
                  <a:pos x="147" y="107"/>
                </a:cxn>
                <a:cxn ang="0">
                  <a:pos x="145" y="111"/>
                </a:cxn>
                <a:cxn ang="0">
                  <a:pos x="149" y="120"/>
                </a:cxn>
                <a:cxn ang="0">
                  <a:pos x="151" y="127"/>
                </a:cxn>
                <a:cxn ang="0">
                  <a:pos x="162" y="146"/>
                </a:cxn>
                <a:cxn ang="0">
                  <a:pos x="155" y="154"/>
                </a:cxn>
                <a:cxn ang="0">
                  <a:pos x="134" y="161"/>
                </a:cxn>
                <a:cxn ang="0">
                  <a:pos x="124" y="159"/>
                </a:cxn>
                <a:cxn ang="0">
                  <a:pos x="109" y="164"/>
                </a:cxn>
                <a:cxn ang="0">
                  <a:pos x="95" y="163"/>
                </a:cxn>
                <a:cxn ang="0">
                  <a:pos x="80" y="164"/>
                </a:cxn>
                <a:cxn ang="0">
                  <a:pos x="72" y="140"/>
                </a:cxn>
                <a:cxn ang="0">
                  <a:pos x="65" y="132"/>
                </a:cxn>
                <a:cxn ang="0">
                  <a:pos x="62" y="132"/>
                </a:cxn>
                <a:cxn ang="0">
                  <a:pos x="50" y="130"/>
                </a:cxn>
                <a:cxn ang="0">
                  <a:pos x="26" y="118"/>
                </a:cxn>
              </a:cxnLst>
              <a:rect l="0" t="0" r="r" b="b"/>
              <a:pathLst>
                <a:path w="162" h="167">
                  <a:moveTo>
                    <a:pt x="22" y="118"/>
                  </a:moveTo>
                  <a:lnTo>
                    <a:pt x="14" y="98"/>
                  </a:lnTo>
                  <a:lnTo>
                    <a:pt x="13" y="92"/>
                  </a:lnTo>
                  <a:lnTo>
                    <a:pt x="8" y="87"/>
                  </a:lnTo>
                  <a:lnTo>
                    <a:pt x="2" y="83"/>
                  </a:lnTo>
                  <a:lnTo>
                    <a:pt x="1" y="80"/>
                  </a:lnTo>
                  <a:lnTo>
                    <a:pt x="3" y="76"/>
                  </a:lnTo>
                  <a:lnTo>
                    <a:pt x="2" y="65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8" y="50"/>
                  </a:lnTo>
                  <a:lnTo>
                    <a:pt x="18" y="34"/>
                  </a:lnTo>
                  <a:lnTo>
                    <a:pt x="17" y="29"/>
                  </a:lnTo>
                  <a:lnTo>
                    <a:pt x="13" y="27"/>
                  </a:lnTo>
                  <a:lnTo>
                    <a:pt x="15" y="21"/>
                  </a:lnTo>
                  <a:lnTo>
                    <a:pt x="19" y="14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7"/>
                  </a:lnTo>
                  <a:lnTo>
                    <a:pt x="31" y="11"/>
                  </a:lnTo>
                  <a:lnTo>
                    <a:pt x="31" y="16"/>
                  </a:lnTo>
                  <a:lnTo>
                    <a:pt x="32" y="23"/>
                  </a:lnTo>
                  <a:lnTo>
                    <a:pt x="32" y="24"/>
                  </a:lnTo>
                  <a:lnTo>
                    <a:pt x="33" y="27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9"/>
                  </a:lnTo>
                  <a:lnTo>
                    <a:pt x="40" y="21"/>
                  </a:lnTo>
                  <a:lnTo>
                    <a:pt x="43" y="23"/>
                  </a:lnTo>
                  <a:lnTo>
                    <a:pt x="45" y="24"/>
                  </a:lnTo>
                  <a:lnTo>
                    <a:pt x="46" y="23"/>
                  </a:lnTo>
                  <a:lnTo>
                    <a:pt x="47" y="24"/>
                  </a:lnTo>
                  <a:lnTo>
                    <a:pt x="49" y="29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8" y="22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1" y="17"/>
                  </a:lnTo>
                  <a:lnTo>
                    <a:pt x="57" y="18"/>
                  </a:lnTo>
                  <a:lnTo>
                    <a:pt x="55" y="17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7" y="13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2" y="8"/>
                  </a:lnTo>
                  <a:lnTo>
                    <a:pt x="63" y="7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121" y="30"/>
                  </a:lnTo>
                  <a:lnTo>
                    <a:pt x="125" y="43"/>
                  </a:lnTo>
                  <a:lnTo>
                    <a:pt x="145" y="56"/>
                  </a:lnTo>
                  <a:lnTo>
                    <a:pt x="138" y="78"/>
                  </a:lnTo>
                  <a:lnTo>
                    <a:pt x="138" y="82"/>
                  </a:lnTo>
                  <a:lnTo>
                    <a:pt x="149" y="94"/>
                  </a:lnTo>
                  <a:lnTo>
                    <a:pt x="146" y="103"/>
                  </a:lnTo>
                  <a:lnTo>
                    <a:pt x="147" y="107"/>
                  </a:lnTo>
                  <a:lnTo>
                    <a:pt x="147" y="110"/>
                  </a:lnTo>
                  <a:lnTo>
                    <a:pt x="145" y="111"/>
                  </a:lnTo>
                  <a:lnTo>
                    <a:pt x="145" y="113"/>
                  </a:lnTo>
                  <a:lnTo>
                    <a:pt x="149" y="120"/>
                  </a:lnTo>
                  <a:lnTo>
                    <a:pt x="147" y="123"/>
                  </a:lnTo>
                  <a:lnTo>
                    <a:pt x="151" y="127"/>
                  </a:lnTo>
                  <a:lnTo>
                    <a:pt x="153" y="140"/>
                  </a:lnTo>
                  <a:lnTo>
                    <a:pt x="162" y="146"/>
                  </a:lnTo>
                  <a:lnTo>
                    <a:pt x="162" y="148"/>
                  </a:lnTo>
                  <a:lnTo>
                    <a:pt x="155" y="154"/>
                  </a:lnTo>
                  <a:lnTo>
                    <a:pt x="139" y="161"/>
                  </a:lnTo>
                  <a:lnTo>
                    <a:pt x="134" y="161"/>
                  </a:lnTo>
                  <a:lnTo>
                    <a:pt x="131" y="158"/>
                  </a:lnTo>
                  <a:lnTo>
                    <a:pt x="124" y="159"/>
                  </a:lnTo>
                  <a:lnTo>
                    <a:pt x="120" y="164"/>
                  </a:lnTo>
                  <a:lnTo>
                    <a:pt x="109" y="164"/>
                  </a:lnTo>
                  <a:lnTo>
                    <a:pt x="101" y="167"/>
                  </a:lnTo>
                  <a:lnTo>
                    <a:pt x="95" y="163"/>
                  </a:lnTo>
                  <a:lnTo>
                    <a:pt x="90" y="164"/>
                  </a:lnTo>
                  <a:lnTo>
                    <a:pt x="80" y="164"/>
                  </a:lnTo>
                  <a:lnTo>
                    <a:pt x="75" y="157"/>
                  </a:lnTo>
                  <a:lnTo>
                    <a:pt x="72" y="140"/>
                  </a:lnTo>
                  <a:lnTo>
                    <a:pt x="68" y="134"/>
                  </a:lnTo>
                  <a:lnTo>
                    <a:pt x="65" y="132"/>
                  </a:lnTo>
                  <a:lnTo>
                    <a:pt x="64" y="135"/>
                  </a:lnTo>
                  <a:lnTo>
                    <a:pt x="62" y="132"/>
                  </a:lnTo>
                  <a:lnTo>
                    <a:pt x="57" y="134"/>
                  </a:lnTo>
                  <a:lnTo>
                    <a:pt x="50" y="130"/>
                  </a:lnTo>
                  <a:lnTo>
                    <a:pt x="32" y="123"/>
                  </a:lnTo>
                  <a:lnTo>
                    <a:pt x="26" y="118"/>
                  </a:lnTo>
                  <a:lnTo>
                    <a:pt x="22" y="1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" name="Freeform 335">
              <a:extLst>
                <a:ext uri="{FF2B5EF4-FFF2-40B4-BE49-F238E27FC236}">
                  <a16:creationId xmlns:a16="http://schemas.microsoft.com/office/drawing/2014/main" id="{7707E1DA-F26C-359D-0B7F-8F85C669FFDF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542" y="4267403"/>
              <a:ext cx="886049" cy="890687"/>
            </a:xfrm>
            <a:custGeom>
              <a:avLst/>
              <a:gdLst/>
              <a:ahLst/>
              <a:cxnLst>
                <a:cxn ang="0">
                  <a:pos x="85" y="180"/>
                </a:cxn>
                <a:cxn ang="0">
                  <a:pos x="51" y="180"/>
                </a:cxn>
                <a:cxn ang="0">
                  <a:pos x="26" y="174"/>
                </a:cxn>
                <a:cxn ang="0">
                  <a:pos x="17" y="174"/>
                </a:cxn>
                <a:cxn ang="0">
                  <a:pos x="7" y="176"/>
                </a:cxn>
                <a:cxn ang="0">
                  <a:pos x="0" y="169"/>
                </a:cxn>
                <a:cxn ang="0">
                  <a:pos x="3" y="158"/>
                </a:cxn>
                <a:cxn ang="0">
                  <a:pos x="7" y="146"/>
                </a:cxn>
                <a:cxn ang="0">
                  <a:pos x="16" y="116"/>
                </a:cxn>
                <a:cxn ang="0">
                  <a:pos x="19" y="109"/>
                </a:cxn>
                <a:cxn ang="0">
                  <a:pos x="30" y="99"/>
                </a:cxn>
                <a:cxn ang="0">
                  <a:pos x="32" y="81"/>
                </a:cxn>
                <a:cxn ang="0">
                  <a:pos x="32" y="73"/>
                </a:cxn>
                <a:cxn ang="0">
                  <a:pos x="23" y="52"/>
                </a:cxn>
                <a:cxn ang="0">
                  <a:pos x="25" y="38"/>
                </a:cxn>
                <a:cxn ang="0">
                  <a:pos x="11" y="6"/>
                </a:cxn>
                <a:cxn ang="0">
                  <a:pos x="37" y="0"/>
                </a:cxn>
                <a:cxn ang="0">
                  <a:pos x="60" y="0"/>
                </a:cxn>
                <a:cxn ang="0">
                  <a:pos x="76" y="3"/>
                </a:cxn>
                <a:cxn ang="0">
                  <a:pos x="90" y="34"/>
                </a:cxn>
                <a:cxn ang="0">
                  <a:pos x="106" y="33"/>
                </a:cxn>
                <a:cxn ang="0">
                  <a:pos x="121" y="18"/>
                </a:cxn>
                <a:cxn ang="0">
                  <a:pos x="138" y="22"/>
                </a:cxn>
                <a:cxn ang="0">
                  <a:pos x="154" y="25"/>
                </a:cxn>
                <a:cxn ang="0">
                  <a:pos x="155" y="56"/>
                </a:cxn>
                <a:cxn ang="0">
                  <a:pos x="156" y="82"/>
                </a:cxn>
                <a:cxn ang="0">
                  <a:pos x="165" y="79"/>
                </a:cxn>
                <a:cxn ang="0">
                  <a:pos x="185" y="79"/>
                </a:cxn>
                <a:cxn ang="0">
                  <a:pos x="190" y="79"/>
                </a:cxn>
                <a:cxn ang="0">
                  <a:pos x="191" y="111"/>
                </a:cxn>
                <a:cxn ang="0">
                  <a:pos x="168" y="111"/>
                </a:cxn>
                <a:cxn ang="0">
                  <a:pos x="157" y="124"/>
                </a:cxn>
                <a:cxn ang="0">
                  <a:pos x="157" y="151"/>
                </a:cxn>
                <a:cxn ang="0">
                  <a:pos x="175" y="185"/>
                </a:cxn>
                <a:cxn ang="0">
                  <a:pos x="128" y="187"/>
                </a:cxn>
                <a:cxn ang="0">
                  <a:pos x="107" y="186"/>
                </a:cxn>
              </a:cxnLst>
              <a:rect l="0" t="0" r="r" b="b"/>
              <a:pathLst>
                <a:path w="191" h="192">
                  <a:moveTo>
                    <a:pt x="101" y="180"/>
                  </a:moveTo>
                  <a:lnTo>
                    <a:pt x="85" y="180"/>
                  </a:lnTo>
                  <a:lnTo>
                    <a:pt x="68" y="180"/>
                  </a:lnTo>
                  <a:lnTo>
                    <a:pt x="51" y="180"/>
                  </a:lnTo>
                  <a:lnTo>
                    <a:pt x="35" y="180"/>
                  </a:lnTo>
                  <a:lnTo>
                    <a:pt x="26" y="174"/>
                  </a:lnTo>
                  <a:lnTo>
                    <a:pt x="24" y="173"/>
                  </a:lnTo>
                  <a:lnTo>
                    <a:pt x="17" y="174"/>
                  </a:lnTo>
                  <a:lnTo>
                    <a:pt x="10" y="178"/>
                  </a:lnTo>
                  <a:lnTo>
                    <a:pt x="7" y="176"/>
                  </a:lnTo>
                  <a:lnTo>
                    <a:pt x="2" y="180"/>
                  </a:lnTo>
                  <a:lnTo>
                    <a:pt x="0" y="169"/>
                  </a:lnTo>
                  <a:lnTo>
                    <a:pt x="3" y="173"/>
                  </a:lnTo>
                  <a:lnTo>
                    <a:pt x="3" y="158"/>
                  </a:lnTo>
                  <a:lnTo>
                    <a:pt x="5" y="156"/>
                  </a:lnTo>
                  <a:lnTo>
                    <a:pt x="7" y="146"/>
                  </a:lnTo>
                  <a:lnTo>
                    <a:pt x="12" y="124"/>
                  </a:lnTo>
                  <a:lnTo>
                    <a:pt x="16" y="116"/>
                  </a:lnTo>
                  <a:lnTo>
                    <a:pt x="19" y="113"/>
                  </a:lnTo>
                  <a:lnTo>
                    <a:pt x="19" y="109"/>
                  </a:lnTo>
                  <a:lnTo>
                    <a:pt x="25" y="106"/>
                  </a:lnTo>
                  <a:lnTo>
                    <a:pt x="30" y="99"/>
                  </a:lnTo>
                  <a:lnTo>
                    <a:pt x="32" y="92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32" y="73"/>
                  </a:lnTo>
                  <a:lnTo>
                    <a:pt x="26" y="65"/>
                  </a:lnTo>
                  <a:lnTo>
                    <a:pt x="23" y="52"/>
                  </a:lnTo>
                  <a:lnTo>
                    <a:pt x="26" y="46"/>
                  </a:lnTo>
                  <a:lnTo>
                    <a:pt x="25" y="38"/>
                  </a:lnTo>
                  <a:lnTo>
                    <a:pt x="19" y="18"/>
                  </a:lnTo>
                  <a:lnTo>
                    <a:pt x="11" y="6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1" y="0"/>
                  </a:lnTo>
                  <a:lnTo>
                    <a:pt x="76" y="3"/>
                  </a:lnTo>
                  <a:lnTo>
                    <a:pt x="81" y="23"/>
                  </a:lnTo>
                  <a:lnTo>
                    <a:pt x="90" y="34"/>
                  </a:lnTo>
                  <a:lnTo>
                    <a:pt x="93" y="35"/>
                  </a:lnTo>
                  <a:lnTo>
                    <a:pt x="106" y="33"/>
                  </a:lnTo>
                  <a:lnTo>
                    <a:pt x="117" y="33"/>
                  </a:lnTo>
                  <a:lnTo>
                    <a:pt x="121" y="18"/>
                  </a:lnTo>
                  <a:lnTo>
                    <a:pt x="140" y="16"/>
                  </a:lnTo>
                  <a:lnTo>
                    <a:pt x="138" y="22"/>
                  </a:lnTo>
                  <a:lnTo>
                    <a:pt x="151" y="22"/>
                  </a:lnTo>
                  <a:lnTo>
                    <a:pt x="154" y="25"/>
                  </a:lnTo>
                  <a:lnTo>
                    <a:pt x="155" y="48"/>
                  </a:lnTo>
                  <a:lnTo>
                    <a:pt x="155" y="56"/>
                  </a:lnTo>
                  <a:lnTo>
                    <a:pt x="159" y="73"/>
                  </a:lnTo>
                  <a:lnTo>
                    <a:pt x="156" y="82"/>
                  </a:lnTo>
                  <a:lnTo>
                    <a:pt x="161" y="84"/>
                  </a:lnTo>
                  <a:lnTo>
                    <a:pt x="165" y="79"/>
                  </a:lnTo>
                  <a:lnTo>
                    <a:pt x="174" y="79"/>
                  </a:lnTo>
                  <a:lnTo>
                    <a:pt x="185" y="79"/>
                  </a:lnTo>
                  <a:lnTo>
                    <a:pt x="188" y="78"/>
                  </a:lnTo>
                  <a:lnTo>
                    <a:pt x="190" y="79"/>
                  </a:lnTo>
                  <a:lnTo>
                    <a:pt x="186" y="108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57" y="124"/>
                  </a:lnTo>
                  <a:lnTo>
                    <a:pt x="157" y="135"/>
                  </a:lnTo>
                  <a:lnTo>
                    <a:pt x="157" y="151"/>
                  </a:lnTo>
                  <a:lnTo>
                    <a:pt x="157" y="168"/>
                  </a:lnTo>
                  <a:lnTo>
                    <a:pt x="175" y="185"/>
                  </a:lnTo>
                  <a:lnTo>
                    <a:pt x="149" y="192"/>
                  </a:lnTo>
                  <a:lnTo>
                    <a:pt x="128" y="187"/>
                  </a:lnTo>
                  <a:lnTo>
                    <a:pt x="112" y="189"/>
                  </a:lnTo>
                  <a:lnTo>
                    <a:pt x="107" y="186"/>
                  </a:lnTo>
                  <a:lnTo>
                    <a:pt x="101" y="180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8" name="Freeform 336">
              <a:extLst>
                <a:ext uri="{FF2B5EF4-FFF2-40B4-BE49-F238E27FC236}">
                  <a16:creationId xmlns:a16="http://schemas.microsoft.com/office/drawing/2014/main" id="{866B2941-9142-B202-DA12-AD728B5E61E5}"/>
                </a:ext>
              </a:extLst>
            </p:cNvPr>
            <p:cNvSpPr>
              <a:spLocks/>
            </p:cNvSpPr>
            <p:nvPr/>
          </p:nvSpPr>
          <p:spPr bwMode="gray">
            <a:xfrm>
              <a:off x="5008537" y="4977170"/>
              <a:ext cx="542764" cy="528845"/>
            </a:xfrm>
            <a:custGeom>
              <a:avLst/>
              <a:gdLst/>
              <a:ahLst/>
              <a:cxnLst>
                <a:cxn ang="0">
                  <a:pos x="26" y="36"/>
                </a:cxn>
                <a:cxn ang="0">
                  <a:pos x="30" y="34"/>
                </a:cxn>
                <a:cxn ang="0">
                  <a:pos x="37" y="27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9" y="18"/>
                </a:cxn>
                <a:cxn ang="0">
                  <a:pos x="54" y="20"/>
                </a:cxn>
                <a:cxn ang="0">
                  <a:pos x="55" y="17"/>
                </a:cxn>
                <a:cxn ang="0">
                  <a:pos x="52" y="15"/>
                </a:cxn>
                <a:cxn ang="0">
                  <a:pos x="52" y="12"/>
                </a:cxn>
                <a:cxn ang="0">
                  <a:pos x="54" y="6"/>
                </a:cxn>
                <a:cxn ang="0">
                  <a:pos x="68" y="0"/>
                </a:cxn>
                <a:cxn ang="0">
                  <a:pos x="73" y="1"/>
                </a:cxn>
                <a:cxn ang="0">
                  <a:pos x="76" y="0"/>
                </a:cxn>
                <a:cxn ang="0">
                  <a:pos x="76" y="5"/>
                </a:cxn>
                <a:cxn ang="0">
                  <a:pos x="92" y="6"/>
                </a:cxn>
                <a:cxn ang="0">
                  <a:pos x="112" y="14"/>
                </a:cxn>
                <a:cxn ang="0">
                  <a:pos x="114" y="16"/>
                </a:cxn>
                <a:cxn ang="0">
                  <a:pos x="117" y="30"/>
                </a:cxn>
                <a:cxn ang="0">
                  <a:pos x="117" y="43"/>
                </a:cxn>
                <a:cxn ang="0">
                  <a:pos x="113" y="54"/>
                </a:cxn>
                <a:cxn ang="0">
                  <a:pos x="115" y="71"/>
                </a:cxn>
                <a:cxn ang="0">
                  <a:pos x="104" y="100"/>
                </a:cxn>
                <a:cxn ang="0">
                  <a:pos x="96" y="107"/>
                </a:cxn>
                <a:cxn ang="0">
                  <a:pos x="95" y="114"/>
                </a:cxn>
                <a:cxn ang="0">
                  <a:pos x="89" y="109"/>
                </a:cxn>
                <a:cxn ang="0">
                  <a:pos x="85" y="108"/>
                </a:cxn>
                <a:cxn ang="0">
                  <a:pos x="74" y="107"/>
                </a:cxn>
                <a:cxn ang="0">
                  <a:pos x="65" y="104"/>
                </a:cxn>
                <a:cxn ang="0">
                  <a:pos x="62" y="106"/>
                </a:cxn>
                <a:cxn ang="0">
                  <a:pos x="52" y="101"/>
                </a:cxn>
                <a:cxn ang="0">
                  <a:pos x="45" y="101"/>
                </a:cxn>
                <a:cxn ang="0">
                  <a:pos x="40" y="96"/>
                </a:cxn>
                <a:cxn ang="0">
                  <a:pos x="38" y="81"/>
                </a:cxn>
                <a:cxn ang="0">
                  <a:pos x="25" y="71"/>
                </a:cxn>
                <a:cxn ang="0">
                  <a:pos x="21" y="70"/>
                </a:cxn>
                <a:cxn ang="0">
                  <a:pos x="13" y="60"/>
                </a:cxn>
                <a:cxn ang="0">
                  <a:pos x="7" y="48"/>
                </a:cxn>
                <a:cxn ang="0">
                  <a:pos x="0" y="39"/>
                </a:cxn>
                <a:cxn ang="0">
                  <a:pos x="0" y="36"/>
                </a:cxn>
                <a:cxn ang="0">
                  <a:pos x="11" y="37"/>
                </a:cxn>
                <a:cxn ang="0">
                  <a:pos x="19" y="37"/>
                </a:cxn>
                <a:cxn ang="0">
                  <a:pos x="21" y="39"/>
                </a:cxn>
                <a:cxn ang="0">
                  <a:pos x="25" y="38"/>
                </a:cxn>
                <a:cxn ang="0">
                  <a:pos x="26" y="36"/>
                </a:cxn>
              </a:cxnLst>
              <a:rect l="0" t="0" r="r" b="b"/>
              <a:pathLst>
                <a:path w="117" h="114">
                  <a:moveTo>
                    <a:pt x="26" y="36"/>
                  </a:moveTo>
                  <a:lnTo>
                    <a:pt x="30" y="34"/>
                  </a:lnTo>
                  <a:lnTo>
                    <a:pt x="37" y="27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9" y="18"/>
                  </a:lnTo>
                  <a:lnTo>
                    <a:pt x="54" y="20"/>
                  </a:lnTo>
                  <a:lnTo>
                    <a:pt x="55" y="17"/>
                  </a:lnTo>
                  <a:lnTo>
                    <a:pt x="52" y="15"/>
                  </a:lnTo>
                  <a:lnTo>
                    <a:pt x="52" y="12"/>
                  </a:lnTo>
                  <a:lnTo>
                    <a:pt x="54" y="6"/>
                  </a:lnTo>
                  <a:lnTo>
                    <a:pt x="68" y="0"/>
                  </a:lnTo>
                  <a:lnTo>
                    <a:pt x="73" y="1"/>
                  </a:lnTo>
                  <a:lnTo>
                    <a:pt x="76" y="0"/>
                  </a:lnTo>
                  <a:lnTo>
                    <a:pt x="76" y="5"/>
                  </a:lnTo>
                  <a:lnTo>
                    <a:pt x="92" y="6"/>
                  </a:lnTo>
                  <a:lnTo>
                    <a:pt x="112" y="14"/>
                  </a:lnTo>
                  <a:lnTo>
                    <a:pt x="114" y="16"/>
                  </a:lnTo>
                  <a:lnTo>
                    <a:pt x="117" y="30"/>
                  </a:lnTo>
                  <a:lnTo>
                    <a:pt x="117" y="43"/>
                  </a:lnTo>
                  <a:lnTo>
                    <a:pt x="113" y="54"/>
                  </a:lnTo>
                  <a:lnTo>
                    <a:pt x="115" y="71"/>
                  </a:lnTo>
                  <a:lnTo>
                    <a:pt x="104" y="100"/>
                  </a:lnTo>
                  <a:lnTo>
                    <a:pt x="96" y="107"/>
                  </a:lnTo>
                  <a:lnTo>
                    <a:pt x="95" y="114"/>
                  </a:lnTo>
                  <a:lnTo>
                    <a:pt x="89" y="109"/>
                  </a:lnTo>
                  <a:lnTo>
                    <a:pt x="85" y="108"/>
                  </a:lnTo>
                  <a:lnTo>
                    <a:pt x="74" y="107"/>
                  </a:lnTo>
                  <a:lnTo>
                    <a:pt x="65" y="104"/>
                  </a:lnTo>
                  <a:lnTo>
                    <a:pt x="62" y="106"/>
                  </a:lnTo>
                  <a:lnTo>
                    <a:pt x="52" y="101"/>
                  </a:lnTo>
                  <a:lnTo>
                    <a:pt x="45" y="101"/>
                  </a:lnTo>
                  <a:lnTo>
                    <a:pt x="40" y="96"/>
                  </a:lnTo>
                  <a:lnTo>
                    <a:pt x="38" y="81"/>
                  </a:lnTo>
                  <a:lnTo>
                    <a:pt x="25" y="71"/>
                  </a:lnTo>
                  <a:lnTo>
                    <a:pt x="21" y="70"/>
                  </a:lnTo>
                  <a:lnTo>
                    <a:pt x="13" y="60"/>
                  </a:lnTo>
                  <a:lnTo>
                    <a:pt x="7" y="48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11" y="37"/>
                  </a:lnTo>
                  <a:lnTo>
                    <a:pt x="19" y="37"/>
                  </a:lnTo>
                  <a:lnTo>
                    <a:pt x="21" y="39"/>
                  </a:lnTo>
                  <a:lnTo>
                    <a:pt x="25" y="38"/>
                  </a:lnTo>
                  <a:lnTo>
                    <a:pt x="26" y="3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9" name="Freeform 337">
              <a:extLst>
                <a:ext uri="{FF2B5EF4-FFF2-40B4-BE49-F238E27FC236}">
                  <a16:creationId xmlns:a16="http://schemas.microsoft.com/office/drawing/2014/main" id="{11D0F3FA-645A-AE93-5B70-62266175E8E7}"/>
                </a:ext>
              </a:extLst>
            </p:cNvPr>
            <p:cNvSpPr>
              <a:spLocks/>
            </p:cNvSpPr>
            <p:nvPr/>
          </p:nvSpPr>
          <p:spPr bwMode="gray">
            <a:xfrm>
              <a:off x="4637417" y="5134896"/>
              <a:ext cx="658736" cy="700489"/>
            </a:xfrm>
            <a:custGeom>
              <a:avLst/>
              <a:gdLst/>
              <a:ahLst/>
              <a:cxnLst>
                <a:cxn ang="0">
                  <a:pos x="142" y="72"/>
                </a:cxn>
                <a:cxn ang="0">
                  <a:pos x="132" y="67"/>
                </a:cxn>
                <a:cxn ang="0">
                  <a:pos x="125" y="67"/>
                </a:cxn>
                <a:cxn ang="0">
                  <a:pos x="120" y="62"/>
                </a:cxn>
                <a:cxn ang="0">
                  <a:pos x="118" y="47"/>
                </a:cxn>
                <a:cxn ang="0">
                  <a:pos x="105" y="37"/>
                </a:cxn>
                <a:cxn ang="0">
                  <a:pos x="101" y="36"/>
                </a:cxn>
                <a:cxn ang="0">
                  <a:pos x="93" y="26"/>
                </a:cxn>
                <a:cxn ang="0">
                  <a:pos x="87" y="14"/>
                </a:cxn>
                <a:cxn ang="0">
                  <a:pos x="80" y="5"/>
                </a:cxn>
                <a:cxn ang="0">
                  <a:pos x="80" y="2"/>
                </a:cxn>
                <a:cxn ang="0">
                  <a:pos x="74" y="0"/>
                </a:cxn>
                <a:cxn ang="0">
                  <a:pos x="72" y="4"/>
                </a:cxn>
                <a:cxn ang="0">
                  <a:pos x="63" y="5"/>
                </a:cxn>
                <a:cxn ang="0">
                  <a:pos x="55" y="14"/>
                </a:cxn>
                <a:cxn ang="0">
                  <a:pos x="53" y="7"/>
                </a:cxn>
                <a:cxn ang="0">
                  <a:pos x="46" y="5"/>
                </a:cxn>
                <a:cxn ang="0">
                  <a:pos x="16" y="11"/>
                </a:cxn>
                <a:cxn ang="0">
                  <a:pos x="16" y="27"/>
                </a:cxn>
                <a:cxn ang="0">
                  <a:pos x="16" y="38"/>
                </a:cxn>
                <a:cxn ang="0">
                  <a:pos x="16" y="52"/>
                </a:cxn>
                <a:cxn ang="0">
                  <a:pos x="16" y="69"/>
                </a:cxn>
                <a:cxn ang="0">
                  <a:pos x="1" y="68"/>
                </a:cxn>
                <a:cxn ang="0">
                  <a:pos x="0" y="69"/>
                </a:cxn>
                <a:cxn ang="0">
                  <a:pos x="0" y="94"/>
                </a:cxn>
                <a:cxn ang="0">
                  <a:pos x="0" y="116"/>
                </a:cxn>
                <a:cxn ang="0">
                  <a:pos x="13" y="131"/>
                </a:cxn>
                <a:cxn ang="0">
                  <a:pos x="15" y="138"/>
                </a:cxn>
                <a:cxn ang="0">
                  <a:pos x="12" y="148"/>
                </a:cxn>
                <a:cxn ang="0">
                  <a:pos x="12" y="149"/>
                </a:cxn>
                <a:cxn ang="0">
                  <a:pos x="25" y="151"/>
                </a:cxn>
                <a:cxn ang="0">
                  <a:pos x="35" y="149"/>
                </a:cxn>
                <a:cxn ang="0">
                  <a:pos x="51" y="128"/>
                </a:cxn>
                <a:cxn ang="0">
                  <a:pos x="59" y="127"/>
                </a:cxn>
                <a:cxn ang="0">
                  <a:pos x="73" y="132"/>
                </a:cxn>
                <a:cxn ang="0">
                  <a:pos x="85" y="129"/>
                </a:cxn>
                <a:cxn ang="0">
                  <a:pos x="90" y="118"/>
                </a:cxn>
                <a:cxn ang="0">
                  <a:pos x="101" y="107"/>
                </a:cxn>
                <a:cxn ang="0">
                  <a:pos x="106" y="100"/>
                </a:cxn>
                <a:cxn ang="0">
                  <a:pos x="115" y="90"/>
                </a:cxn>
                <a:cxn ang="0">
                  <a:pos x="124" y="83"/>
                </a:cxn>
                <a:cxn ang="0">
                  <a:pos x="142" y="72"/>
                </a:cxn>
              </a:cxnLst>
              <a:rect l="0" t="0" r="r" b="b"/>
              <a:pathLst>
                <a:path w="142" h="151">
                  <a:moveTo>
                    <a:pt x="142" y="72"/>
                  </a:moveTo>
                  <a:lnTo>
                    <a:pt x="132" y="67"/>
                  </a:lnTo>
                  <a:lnTo>
                    <a:pt x="125" y="67"/>
                  </a:lnTo>
                  <a:lnTo>
                    <a:pt x="120" y="62"/>
                  </a:lnTo>
                  <a:lnTo>
                    <a:pt x="118" y="47"/>
                  </a:lnTo>
                  <a:lnTo>
                    <a:pt x="105" y="37"/>
                  </a:lnTo>
                  <a:lnTo>
                    <a:pt x="101" y="36"/>
                  </a:lnTo>
                  <a:lnTo>
                    <a:pt x="93" y="26"/>
                  </a:lnTo>
                  <a:lnTo>
                    <a:pt x="87" y="14"/>
                  </a:lnTo>
                  <a:lnTo>
                    <a:pt x="80" y="5"/>
                  </a:lnTo>
                  <a:lnTo>
                    <a:pt x="80" y="2"/>
                  </a:lnTo>
                  <a:lnTo>
                    <a:pt x="74" y="0"/>
                  </a:lnTo>
                  <a:lnTo>
                    <a:pt x="72" y="4"/>
                  </a:lnTo>
                  <a:lnTo>
                    <a:pt x="63" y="5"/>
                  </a:lnTo>
                  <a:lnTo>
                    <a:pt x="55" y="14"/>
                  </a:lnTo>
                  <a:lnTo>
                    <a:pt x="53" y="7"/>
                  </a:lnTo>
                  <a:lnTo>
                    <a:pt x="46" y="5"/>
                  </a:lnTo>
                  <a:lnTo>
                    <a:pt x="16" y="11"/>
                  </a:lnTo>
                  <a:lnTo>
                    <a:pt x="16" y="27"/>
                  </a:lnTo>
                  <a:lnTo>
                    <a:pt x="16" y="38"/>
                  </a:lnTo>
                  <a:lnTo>
                    <a:pt x="16" y="52"/>
                  </a:lnTo>
                  <a:lnTo>
                    <a:pt x="16" y="69"/>
                  </a:lnTo>
                  <a:lnTo>
                    <a:pt x="1" y="68"/>
                  </a:lnTo>
                  <a:lnTo>
                    <a:pt x="0" y="69"/>
                  </a:lnTo>
                  <a:lnTo>
                    <a:pt x="0" y="94"/>
                  </a:lnTo>
                  <a:lnTo>
                    <a:pt x="0" y="116"/>
                  </a:lnTo>
                  <a:lnTo>
                    <a:pt x="13" y="131"/>
                  </a:lnTo>
                  <a:lnTo>
                    <a:pt x="15" y="138"/>
                  </a:lnTo>
                  <a:lnTo>
                    <a:pt x="12" y="148"/>
                  </a:lnTo>
                  <a:lnTo>
                    <a:pt x="12" y="149"/>
                  </a:lnTo>
                  <a:lnTo>
                    <a:pt x="25" y="151"/>
                  </a:lnTo>
                  <a:lnTo>
                    <a:pt x="35" y="149"/>
                  </a:lnTo>
                  <a:lnTo>
                    <a:pt x="51" y="128"/>
                  </a:lnTo>
                  <a:lnTo>
                    <a:pt x="59" y="127"/>
                  </a:lnTo>
                  <a:lnTo>
                    <a:pt x="73" y="132"/>
                  </a:lnTo>
                  <a:lnTo>
                    <a:pt x="85" y="129"/>
                  </a:lnTo>
                  <a:lnTo>
                    <a:pt x="90" y="118"/>
                  </a:lnTo>
                  <a:lnTo>
                    <a:pt x="101" y="107"/>
                  </a:lnTo>
                  <a:lnTo>
                    <a:pt x="106" y="100"/>
                  </a:lnTo>
                  <a:lnTo>
                    <a:pt x="115" y="90"/>
                  </a:lnTo>
                  <a:lnTo>
                    <a:pt x="124" y="83"/>
                  </a:lnTo>
                  <a:lnTo>
                    <a:pt x="142" y="7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0" name="Freeform 338">
              <a:extLst>
                <a:ext uri="{FF2B5EF4-FFF2-40B4-BE49-F238E27FC236}">
                  <a16:creationId xmlns:a16="http://schemas.microsoft.com/office/drawing/2014/main" id="{48AE5294-5BA4-26E8-5B6D-67E53B3AE915}"/>
                </a:ext>
              </a:extLst>
            </p:cNvPr>
            <p:cNvSpPr>
              <a:spLocks/>
            </p:cNvSpPr>
            <p:nvPr/>
          </p:nvSpPr>
          <p:spPr bwMode="gray">
            <a:xfrm>
              <a:off x="4066819" y="5069951"/>
              <a:ext cx="941716" cy="941716"/>
            </a:xfrm>
            <a:custGeom>
              <a:avLst/>
              <a:gdLst/>
              <a:ahLst/>
              <a:cxnLst>
                <a:cxn ang="0">
                  <a:pos x="99" y="7"/>
                </a:cxn>
                <a:cxn ang="0">
                  <a:pos x="83" y="7"/>
                </a:cxn>
                <a:cxn ang="0">
                  <a:pos x="66" y="7"/>
                </a:cxn>
                <a:cxn ang="0">
                  <a:pos x="49" y="7"/>
                </a:cxn>
                <a:cxn ang="0">
                  <a:pos x="33" y="7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15" y="1"/>
                </a:cxn>
                <a:cxn ang="0">
                  <a:pos x="8" y="5"/>
                </a:cxn>
                <a:cxn ang="0">
                  <a:pos x="5" y="3"/>
                </a:cxn>
                <a:cxn ang="0">
                  <a:pos x="0" y="7"/>
                </a:cxn>
                <a:cxn ang="0">
                  <a:pos x="1" y="21"/>
                </a:cxn>
                <a:cxn ang="0">
                  <a:pos x="15" y="43"/>
                </a:cxn>
                <a:cxn ang="0">
                  <a:pos x="26" y="67"/>
                </a:cxn>
                <a:cxn ang="0">
                  <a:pos x="40" y="93"/>
                </a:cxn>
                <a:cxn ang="0">
                  <a:pos x="41" y="120"/>
                </a:cxn>
                <a:cxn ang="0">
                  <a:pos x="46" y="135"/>
                </a:cxn>
                <a:cxn ang="0">
                  <a:pos x="47" y="147"/>
                </a:cxn>
                <a:cxn ang="0">
                  <a:pos x="53" y="176"/>
                </a:cxn>
                <a:cxn ang="0">
                  <a:pos x="60" y="188"/>
                </a:cxn>
                <a:cxn ang="0">
                  <a:pos x="72" y="197"/>
                </a:cxn>
                <a:cxn ang="0">
                  <a:pos x="74" y="197"/>
                </a:cxn>
                <a:cxn ang="0">
                  <a:pos x="77" y="191"/>
                </a:cxn>
                <a:cxn ang="0">
                  <a:pos x="80" y="191"/>
                </a:cxn>
                <a:cxn ang="0">
                  <a:pos x="88" y="196"/>
                </a:cxn>
                <a:cxn ang="0">
                  <a:pos x="88" y="200"/>
                </a:cxn>
                <a:cxn ang="0">
                  <a:pos x="91" y="203"/>
                </a:cxn>
                <a:cxn ang="0">
                  <a:pos x="110" y="203"/>
                </a:cxn>
                <a:cxn ang="0">
                  <a:pos x="123" y="195"/>
                </a:cxn>
                <a:cxn ang="0">
                  <a:pos x="123" y="168"/>
                </a:cxn>
                <a:cxn ang="0">
                  <a:pos x="123" y="148"/>
                </a:cxn>
                <a:cxn ang="0">
                  <a:pos x="123" y="130"/>
                </a:cxn>
                <a:cxn ang="0">
                  <a:pos x="123" y="108"/>
                </a:cxn>
                <a:cxn ang="0">
                  <a:pos x="123" y="83"/>
                </a:cxn>
                <a:cxn ang="0">
                  <a:pos x="124" y="82"/>
                </a:cxn>
                <a:cxn ang="0">
                  <a:pos x="139" y="83"/>
                </a:cxn>
                <a:cxn ang="0">
                  <a:pos x="139" y="66"/>
                </a:cxn>
                <a:cxn ang="0">
                  <a:pos x="139" y="52"/>
                </a:cxn>
                <a:cxn ang="0">
                  <a:pos x="139" y="41"/>
                </a:cxn>
                <a:cxn ang="0">
                  <a:pos x="139" y="25"/>
                </a:cxn>
                <a:cxn ang="0">
                  <a:pos x="169" y="19"/>
                </a:cxn>
                <a:cxn ang="0">
                  <a:pos x="176" y="21"/>
                </a:cxn>
                <a:cxn ang="0">
                  <a:pos x="178" y="28"/>
                </a:cxn>
                <a:cxn ang="0">
                  <a:pos x="186" y="19"/>
                </a:cxn>
                <a:cxn ang="0">
                  <a:pos x="195" y="18"/>
                </a:cxn>
                <a:cxn ang="0">
                  <a:pos x="197" y="14"/>
                </a:cxn>
                <a:cxn ang="0">
                  <a:pos x="203" y="16"/>
                </a:cxn>
                <a:cxn ang="0">
                  <a:pos x="197" y="11"/>
                </a:cxn>
                <a:cxn ang="0">
                  <a:pos x="188" y="8"/>
                </a:cxn>
                <a:cxn ang="0">
                  <a:pos x="173" y="12"/>
                </a:cxn>
                <a:cxn ang="0">
                  <a:pos x="147" y="19"/>
                </a:cxn>
                <a:cxn ang="0">
                  <a:pos x="126" y="14"/>
                </a:cxn>
                <a:cxn ang="0">
                  <a:pos x="110" y="16"/>
                </a:cxn>
                <a:cxn ang="0">
                  <a:pos x="105" y="13"/>
                </a:cxn>
                <a:cxn ang="0">
                  <a:pos x="99" y="7"/>
                </a:cxn>
              </a:cxnLst>
              <a:rect l="0" t="0" r="r" b="b"/>
              <a:pathLst>
                <a:path w="203" h="203">
                  <a:moveTo>
                    <a:pt x="99" y="7"/>
                  </a:moveTo>
                  <a:lnTo>
                    <a:pt x="83" y="7"/>
                  </a:lnTo>
                  <a:lnTo>
                    <a:pt x="66" y="7"/>
                  </a:lnTo>
                  <a:lnTo>
                    <a:pt x="49" y="7"/>
                  </a:lnTo>
                  <a:lnTo>
                    <a:pt x="33" y="7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5" y="1"/>
                  </a:lnTo>
                  <a:lnTo>
                    <a:pt x="8" y="5"/>
                  </a:lnTo>
                  <a:lnTo>
                    <a:pt x="5" y="3"/>
                  </a:lnTo>
                  <a:lnTo>
                    <a:pt x="0" y="7"/>
                  </a:lnTo>
                  <a:lnTo>
                    <a:pt x="1" y="21"/>
                  </a:lnTo>
                  <a:lnTo>
                    <a:pt x="15" y="43"/>
                  </a:lnTo>
                  <a:lnTo>
                    <a:pt x="26" y="67"/>
                  </a:lnTo>
                  <a:lnTo>
                    <a:pt x="40" y="93"/>
                  </a:lnTo>
                  <a:lnTo>
                    <a:pt x="41" y="120"/>
                  </a:lnTo>
                  <a:lnTo>
                    <a:pt x="46" y="135"/>
                  </a:lnTo>
                  <a:lnTo>
                    <a:pt x="47" y="147"/>
                  </a:lnTo>
                  <a:lnTo>
                    <a:pt x="53" y="176"/>
                  </a:lnTo>
                  <a:lnTo>
                    <a:pt x="60" y="188"/>
                  </a:lnTo>
                  <a:lnTo>
                    <a:pt x="72" y="197"/>
                  </a:lnTo>
                  <a:lnTo>
                    <a:pt x="74" y="197"/>
                  </a:lnTo>
                  <a:lnTo>
                    <a:pt x="77" y="191"/>
                  </a:lnTo>
                  <a:lnTo>
                    <a:pt x="80" y="191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91" y="203"/>
                  </a:lnTo>
                  <a:lnTo>
                    <a:pt x="110" y="203"/>
                  </a:lnTo>
                  <a:lnTo>
                    <a:pt x="123" y="195"/>
                  </a:lnTo>
                  <a:lnTo>
                    <a:pt x="123" y="168"/>
                  </a:lnTo>
                  <a:lnTo>
                    <a:pt x="123" y="148"/>
                  </a:lnTo>
                  <a:lnTo>
                    <a:pt x="123" y="130"/>
                  </a:lnTo>
                  <a:lnTo>
                    <a:pt x="123" y="108"/>
                  </a:lnTo>
                  <a:lnTo>
                    <a:pt x="123" y="83"/>
                  </a:lnTo>
                  <a:lnTo>
                    <a:pt x="124" y="82"/>
                  </a:lnTo>
                  <a:lnTo>
                    <a:pt x="139" y="83"/>
                  </a:lnTo>
                  <a:lnTo>
                    <a:pt x="139" y="66"/>
                  </a:lnTo>
                  <a:lnTo>
                    <a:pt x="139" y="52"/>
                  </a:lnTo>
                  <a:lnTo>
                    <a:pt x="139" y="41"/>
                  </a:lnTo>
                  <a:lnTo>
                    <a:pt x="139" y="25"/>
                  </a:lnTo>
                  <a:lnTo>
                    <a:pt x="169" y="19"/>
                  </a:lnTo>
                  <a:lnTo>
                    <a:pt x="176" y="21"/>
                  </a:lnTo>
                  <a:lnTo>
                    <a:pt x="178" y="28"/>
                  </a:lnTo>
                  <a:lnTo>
                    <a:pt x="186" y="19"/>
                  </a:lnTo>
                  <a:lnTo>
                    <a:pt x="195" y="18"/>
                  </a:lnTo>
                  <a:lnTo>
                    <a:pt x="197" y="14"/>
                  </a:lnTo>
                  <a:lnTo>
                    <a:pt x="203" y="16"/>
                  </a:lnTo>
                  <a:lnTo>
                    <a:pt x="197" y="11"/>
                  </a:lnTo>
                  <a:lnTo>
                    <a:pt x="188" y="8"/>
                  </a:lnTo>
                  <a:lnTo>
                    <a:pt x="173" y="12"/>
                  </a:lnTo>
                  <a:lnTo>
                    <a:pt x="147" y="19"/>
                  </a:lnTo>
                  <a:lnTo>
                    <a:pt x="126" y="14"/>
                  </a:lnTo>
                  <a:lnTo>
                    <a:pt x="110" y="16"/>
                  </a:lnTo>
                  <a:lnTo>
                    <a:pt x="105" y="13"/>
                  </a:lnTo>
                  <a:lnTo>
                    <a:pt x="99" y="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1" name="Freeform 339">
              <a:extLst>
                <a:ext uri="{FF2B5EF4-FFF2-40B4-BE49-F238E27FC236}">
                  <a16:creationId xmlns:a16="http://schemas.microsoft.com/office/drawing/2014/main" id="{D34B3F9E-89A8-860D-EEBB-387D92D5BD06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9635" y="2119551"/>
              <a:ext cx="1108720" cy="881408"/>
            </a:xfrm>
            <a:custGeom>
              <a:avLst/>
              <a:gdLst/>
              <a:ahLst/>
              <a:cxnLst>
                <a:cxn ang="0">
                  <a:pos x="60" y="85"/>
                </a:cxn>
                <a:cxn ang="0">
                  <a:pos x="62" y="110"/>
                </a:cxn>
                <a:cxn ang="0">
                  <a:pos x="57" y="124"/>
                </a:cxn>
                <a:cxn ang="0">
                  <a:pos x="35" y="134"/>
                </a:cxn>
                <a:cxn ang="0">
                  <a:pos x="12" y="139"/>
                </a:cxn>
                <a:cxn ang="0">
                  <a:pos x="0" y="146"/>
                </a:cxn>
                <a:cxn ang="0">
                  <a:pos x="4" y="155"/>
                </a:cxn>
                <a:cxn ang="0">
                  <a:pos x="19" y="175"/>
                </a:cxn>
                <a:cxn ang="0">
                  <a:pos x="28" y="175"/>
                </a:cxn>
                <a:cxn ang="0">
                  <a:pos x="33" y="179"/>
                </a:cxn>
                <a:cxn ang="0">
                  <a:pos x="29" y="183"/>
                </a:cxn>
                <a:cxn ang="0">
                  <a:pos x="37" y="186"/>
                </a:cxn>
                <a:cxn ang="0">
                  <a:pos x="41" y="180"/>
                </a:cxn>
                <a:cxn ang="0">
                  <a:pos x="52" y="179"/>
                </a:cxn>
                <a:cxn ang="0">
                  <a:pos x="62" y="163"/>
                </a:cxn>
                <a:cxn ang="0">
                  <a:pos x="83" y="158"/>
                </a:cxn>
                <a:cxn ang="0">
                  <a:pos x="103" y="172"/>
                </a:cxn>
                <a:cxn ang="0">
                  <a:pos x="112" y="166"/>
                </a:cxn>
                <a:cxn ang="0">
                  <a:pos x="129" y="172"/>
                </a:cxn>
                <a:cxn ang="0">
                  <a:pos x="143" y="173"/>
                </a:cxn>
                <a:cxn ang="0">
                  <a:pos x="174" y="164"/>
                </a:cxn>
                <a:cxn ang="0">
                  <a:pos x="190" y="162"/>
                </a:cxn>
                <a:cxn ang="0">
                  <a:pos x="196" y="157"/>
                </a:cxn>
                <a:cxn ang="0">
                  <a:pos x="200" y="148"/>
                </a:cxn>
                <a:cxn ang="0">
                  <a:pos x="203" y="145"/>
                </a:cxn>
                <a:cxn ang="0">
                  <a:pos x="229" y="108"/>
                </a:cxn>
                <a:cxn ang="0">
                  <a:pos x="235" y="58"/>
                </a:cxn>
                <a:cxn ang="0">
                  <a:pos x="229" y="44"/>
                </a:cxn>
                <a:cxn ang="0">
                  <a:pos x="225" y="7"/>
                </a:cxn>
                <a:cxn ang="0">
                  <a:pos x="216" y="6"/>
                </a:cxn>
                <a:cxn ang="0">
                  <a:pos x="175" y="0"/>
                </a:cxn>
                <a:cxn ang="0">
                  <a:pos x="160" y="10"/>
                </a:cxn>
                <a:cxn ang="0">
                  <a:pos x="146" y="20"/>
                </a:cxn>
                <a:cxn ang="0">
                  <a:pos x="132" y="29"/>
                </a:cxn>
                <a:cxn ang="0">
                  <a:pos x="118" y="39"/>
                </a:cxn>
                <a:cxn ang="0">
                  <a:pos x="101" y="53"/>
                </a:cxn>
                <a:cxn ang="0">
                  <a:pos x="84" y="66"/>
                </a:cxn>
                <a:cxn ang="0">
                  <a:pos x="60" y="72"/>
                </a:cxn>
              </a:cxnLst>
              <a:rect l="0" t="0" r="r" b="b"/>
              <a:pathLst>
                <a:path w="239" h="190">
                  <a:moveTo>
                    <a:pt x="60" y="72"/>
                  </a:moveTo>
                  <a:lnTo>
                    <a:pt x="60" y="85"/>
                  </a:lnTo>
                  <a:lnTo>
                    <a:pt x="62" y="97"/>
                  </a:lnTo>
                  <a:lnTo>
                    <a:pt x="62" y="110"/>
                  </a:lnTo>
                  <a:lnTo>
                    <a:pt x="62" y="123"/>
                  </a:lnTo>
                  <a:lnTo>
                    <a:pt x="57" y="124"/>
                  </a:lnTo>
                  <a:lnTo>
                    <a:pt x="51" y="134"/>
                  </a:lnTo>
                  <a:lnTo>
                    <a:pt x="35" y="134"/>
                  </a:lnTo>
                  <a:lnTo>
                    <a:pt x="19" y="134"/>
                  </a:lnTo>
                  <a:lnTo>
                    <a:pt x="12" y="139"/>
                  </a:lnTo>
                  <a:lnTo>
                    <a:pt x="1" y="139"/>
                  </a:lnTo>
                  <a:lnTo>
                    <a:pt x="0" y="146"/>
                  </a:lnTo>
                  <a:lnTo>
                    <a:pt x="3" y="150"/>
                  </a:lnTo>
                  <a:lnTo>
                    <a:pt x="4" y="155"/>
                  </a:lnTo>
                  <a:lnTo>
                    <a:pt x="12" y="163"/>
                  </a:lnTo>
                  <a:lnTo>
                    <a:pt x="19" y="175"/>
                  </a:lnTo>
                  <a:lnTo>
                    <a:pt x="24" y="177"/>
                  </a:lnTo>
                  <a:lnTo>
                    <a:pt x="28" y="175"/>
                  </a:lnTo>
                  <a:lnTo>
                    <a:pt x="31" y="175"/>
                  </a:lnTo>
                  <a:lnTo>
                    <a:pt x="33" y="179"/>
                  </a:lnTo>
                  <a:lnTo>
                    <a:pt x="31" y="180"/>
                  </a:lnTo>
                  <a:lnTo>
                    <a:pt x="29" y="183"/>
                  </a:lnTo>
                  <a:lnTo>
                    <a:pt x="34" y="188"/>
                  </a:lnTo>
                  <a:lnTo>
                    <a:pt x="37" y="186"/>
                  </a:lnTo>
                  <a:lnTo>
                    <a:pt x="34" y="183"/>
                  </a:lnTo>
                  <a:lnTo>
                    <a:pt x="41" y="180"/>
                  </a:lnTo>
                  <a:lnTo>
                    <a:pt x="53" y="190"/>
                  </a:lnTo>
                  <a:lnTo>
                    <a:pt x="52" y="179"/>
                  </a:lnTo>
                  <a:lnTo>
                    <a:pt x="58" y="174"/>
                  </a:lnTo>
                  <a:lnTo>
                    <a:pt x="62" y="163"/>
                  </a:lnTo>
                  <a:lnTo>
                    <a:pt x="71" y="158"/>
                  </a:lnTo>
                  <a:lnTo>
                    <a:pt x="83" y="158"/>
                  </a:lnTo>
                  <a:lnTo>
                    <a:pt x="94" y="163"/>
                  </a:lnTo>
                  <a:lnTo>
                    <a:pt x="103" y="172"/>
                  </a:lnTo>
                  <a:lnTo>
                    <a:pt x="106" y="172"/>
                  </a:lnTo>
                  <a:lnTo>
                    <a:pt x="112" y="166"/>
                  </a:lnTo>
                  <a:lnTo>
                    <a:pt x="118" y="166"/>
                  </a:lnTo>
                  <a:lnTo>
                    <a:pt x="129" y="172"/>
                  </a:lnTo>
                  <a:lnTo>
                    <a:pt x="139" y="174"/>
                  </a:lnTo>
                  <a:lnTo>
                    <a:pt x="143" y="173"/>
                  </a:lnTo>
                  <a:lnTo>
                    <a:pt x="153" y="166"/>
                  </a:lnTo>
                  <a:lnTo>
                    <a:pt x="174" y="164"/>
                  </a:lnTo>
                  <a:lnTo>
                    <a:pt x="184" y="168"/>
                  </a:lnTo>
                  <a:lnTo>
                    <a:pt x="190" y="162"/>
                  </a:lnTo>
                  <a:lnTo>
                    <a:pt x="194" y="162"/>
                  </a:lnTo>
                  <a:lnTo>
                    <a:pt x="196" y="157"/>
                  </a:lnTo>
                  <a:lnTo>
                    <a:pt x="202" y="157"/>
                  </a:lnTo>
                  <a:lnTo>
                    <a:pt x="200" y="148"/>
                  </a:lnTo>
                  <a:lnTo>
                    <a:pt x="200" y="146"/>
                  </a:lnTo>
                  <a:lnTo>
                    <a:pt x="203" y="145"/>
                  </a:lnTo>
                  <a:lnTo>
                    <a:pt x="204" y="137"/>
                  </a:lnTo>
                  <a:lnTo>
                    <a:pt x="229" y="108"/>
                  </a:lnTo>
                  <a:lnTo>
                    <a:pt x="231" y="81"/>
                  </a:lnTo>
                  <a:lnTo>
                    <a:pt x="235" y="58"/>
                  </a:lnTo>
                  <a:lnTo>
                    <a:pt x="239" y="51"/>
                  </a:lnTo>
                  <a:lnTo>
                    <a:pt x="229" y="44"/>
                  </a:lnTo>
                  <a:lnTo>
                    <a:pt x="225" y="34"/>
                  </a:lnTo>
                  <a:lnTo>
                    <a:pt x="225" y="7"/>
                  </a:lnTo>
                  <a:lnTo>
                    <a:pt x="220" y="10"/>
                  </a:lnTo>
                  <a:lnTo>
                    <a:pt x="216" y="6"/>
                  </a:lnTo>
                  <a:lnTo>
                    <a:pt x="208" y="1"/>
                  </a:lnTo>
                  <a:lnTo>
                    <a:pt x="175" y="0"/>
                  </a:lnTo>
                  <a:lnTo>
                    <a:pt x="168" y="5"/>
                  </a:lnTo>
                  <a:lnTo>
                    <a:pt x="160" y="10"/>
                  </a:lnTo>
                  <a:lnTo>
                    <a:pt x="153" y="15"/>
                  </a:lnTo>
                  <a:lnTo>
                    <a:pt x="146" y="20"/>
                  </a:lnTo>
                  <a:lnTo>
                    <a:pt x="139" y="24"/>
                  </a:lnTo>
                  <a:lnTo>
                    <a:pt x="132" y="29"/>
                  </a:lnTo>
                  <a:lnTo>
                    <a:pt x="125" y="34"/>
                  </a:lnTo>
                  <a:lnTo>
                    <a:pt x="118" y="39"/>
                  </a:lnTo>
                  <a:lnTo>
                    <a:pt x="109" y="47"/>
                  </a:lnTo>
                  <a:lnTo>
                    <a:pt x="101" y="53"/>
                  </a:lnTo>
                  <a:lnTo>
                    <a:pt x="93" y="59"/>
                  </a:lnTo>
                  <a:lnTo>
                    <a:pt x="84" y="66"/>
                  </a:lnTo>
                  <a:lnTo>
                    <a:pt x="72" y="69"/>
                  </a:lnTo>
                  <a:lnTo>
                    <a:pt x="60" y="7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2" name="Freeform 390">
              <a:extLst>
                <a:ext uri="{FF2B5EF4-FFF2-40B4-BE49-F238E27FC236}">
                  <a16:creationId xmlns:a16="http://schemas.microsoft.com/office/drawing/2014/main" id="{FF7976D0-099D-D8C7-054A-7153F3F059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65287" y="969081"/>
              <a:ext cx="278339" cy="603069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15" y="15"/>
                </a:cxn>
                <a:cxn ang="0">
                  <a:pos x="17" y="17"/>
                </a:cxn>
                <a:cxn ang="0">
                  <a:pos x="15" y="28"/>
                </a:cxn>
                <a:cxn ang="0">
                  <a:pos x="17" y="42"/>
                </a:cxn>
                <a:cxn ang="0">
                  <a:pos x="13" y="51"/>
                </a:cxn>
                <a:cxn ang="0">
                  <a:pos x="0" y="64"/>
                </a:cxn>
                <a:cxn ang="0">
                  <a:pos x="4" y="77"/>
                </a:cxn>
                <a:cxn ang="0">
                  <a:pos x="11" y="81"/>
                </a:cxn>
                <a:cxn ang="0">
                  <a:pos x="13" y="86"/>
                </a:cxn>
                <a:cxn ang="0">
                  <a:pos x="13" y="92"/>
                </a:cxn>
                <a:cxn ang="0">
                  <a:pos x="25" y="98"/>
                </a:cxn>
                <a:cxn ang="0">
                  <a:pos x="30" y="130"/>
                </a:cxn>
                <a:cxn ang="0">
                  <a:pos x="37" y="128"/>
                </a:cxn>
                <a:cxn ang="0">
                  <a:pos x="42" y="123"/>
                </a:cxn>
                <a:cxn ang="0">
                  <a:pos x="41" y="112"/>
                </a:cxn>
                <a:cxn ang="0">
                  <a:pos x="42" y="107"/>
                </a:cxn>
                <a:cxn ang="0">
                  <a:pos x="59" y="93"/>
                </a:cxn>
                <a:cxn ang="0">
                  <a:pos x="60" y="91"/>
                </a:cxn>
                <a:cxn ang="0">
                  <a:pos x="60" y="78"/>
                </a:cxn>
                <a:cxn ang="0">
                  <a:pos x="56" y="78"/>
                </a:cxn>
                <a:cxn ang="0">
                  <a:pos x="53" y="71"/>
                </a:cxn>
                <a:cxn ang="0">
                  <a:pos x="49" y="72"/>
                </a:cxn>
                <a:cxn ang="0">
                  <a:pos x="47" y="70"/>
                </a:cxn>
                <a:cxn ang="0">
                  <a:pos x="42" y="70"/>
                </a:cxn>
                <a:cxn ang="0">
                  <a:pos x="40" y="67"/>
                </a:cxn>
                <a:cxn ang="0">
                  <a:pos x="38" y="64"/>
                </a:cxn>
                <a:cxn ang="0">
                  <a:pos x="38" y="61"/>
                </a:cxn>
                <a:cxn ang="0">
                  <a:pos x="42" y="61"/>
                </a:cxn>
                <a:cxn ang="0">
                  <a:pos x="42" y="58"/>
                </a:cxn>
                <a:cxn ang="0">
                  <a:pos x="53" y="49"/>
                </a:cxn>
                <a:cxn ang="0">
                  <a:pos x="57" y="39"/>
                </a:cxn>
                <a:cxn ang="0">
                  <a:pos x="56" y="33"/>
                </a:cxn>
                <a:cxn ang="0">
                  <a:pos x="50" y="28"/>
                </a:cxn>
                <a:cxn ang="0">
                  <a:pos x="48" y="22"/>
                </a:cxn>
                <a:cxn ang="0">
                  <a:pos x="48" y="18"/>
                </a:cxn>
                <a:cxn ang="0">
                  <a:pos x="54" y="15"/>
                </a:cxn>
                <a:cxn ang="0">
                  <a:pos x="57" y="8"/>
                </a:cxn>
                <a:cxn ang="0">
                  <a:pos x="55" y="5"/>
                </a:cxn>
                <a:cxn ang="0">
                  <a:pos x="47" y="11"/>
                </a:cxn>
                <a:cxn ang="0">
                  <a:pos x="44" y="10"/>
                </a:cxn>
                <a:cxn ang="0">
                  <a:pos x="43" y="5"/>
                </a:cxn>
                <a:cxn ang="0">
                  <a:pos x="43" y="2"/>
                </a:cxn>
                <a:cxn ang="0">
                  <a:pos x="35" y="0"/>
                </a:cxn>
                <a:cxn ang="0">
                  <a:pos x="29" y="1"/>
                </a:cxn>
                <a:cxn ang="0">
                  <a:pos x="20" y="7"/>
                </a:cxn>
              </a:cxnLst>
              <a:rect l="0" t="0" r="r" b="b"/>
              <a:pathLst>
                <a:path w="60" h="130">
                  <a:moveTo>
                    <a:pt x="20" y="7"/>
                  </a:moveTo>
                  <a:lnTo>
                    <a:pt x="15" y="15"/>
                  </a:lnTo>
                  <a:lnTo>
                    <a:pt x="17" y="17"/>
                  </a:lnTo>
                  <a:lnTo>
                    <a:pt x="15" y="28"/>
                  </a:lnTo>
                  <a:lnTo>
                    <a:pt x="17" y="42"/>
                  </a:lnTo>
                  <a:lnTo>
                    <a:pt x="13" y="51"/>
                  </a:lnTo>
                  <a:lnTo>
                    <a:pt x="0" y="64"/>
                  </a:lnTo>
                  <a:lnTo>
                    <a:pt x="4" y="77"/>
                  </a:lnTo>
                  <a:lnTo>
                    <a:pt x="11" y="81"/>
                  </a:lnTo>
                  <a:lnTo>
                    <a:pt x="13" y="86"/>
                  </a:lnTo>
                  <a:lnTo>
                    <a:pt x="13" y="92"/>
                  </a:lnTo>
                  <a:lnTo>
                    <a:pt x="25" y="98"/>
                  </a:lnTo>
                  <a:lnTo>
                    <a:pt x="30" y="130"/>
                  </a:lnTo>
                  <a:lnTo>
                    <a:pt x="37" y="128"/>
                  </a:lnTo>
                  <a:lnTo>
                    <a:pt x="42" y="123"/>
                  </a:lnTo>
                  <a:lnTo>
                    <a:pt x="41" y="112"/>
                  </a:lnTo>
                  <a:lnTo>
                    <a:pt x="42" y="107"/>
                  </a:lnTo>
                  <a:lnTo>
                    <a:pt x="59" y="93"/>
                  </a:lnTo>
                  <a:lnTo>
                    <a:pt x="60" y="91"/>
                  </a:lnTo>
                  <a:lnTo>
                    <a:pt x="60" y="78"/>
                  </a:lnTo>
                  <a:lnTo>
                    <a:pt x="56" y="78"/>
                  </a:lnTo>
                  <a:lnTo>
                    <a:pt x="53" y="71"/>
                  </a:lnTo>
                  <a:lnTo>
                    <a:pt x="49" y="72"/>
                  </a:lnTo>
                  <a:lnTo>
                    <a:pt x="47" y="70"/>
                  </a:lnTo>
                  <a:lnTo>
                    <a:pt x="42" y="70"/>
                  </a:lnTo>
                  <a:lnTo>
                    <a:pt x="40" y="67"/>
                  </a:lnTo>
                  <a:lnTo>
                    <a:pt x="38" y="64"/>
                  </a:lnTo>
                  <a:lnTo>
                    <a:pt x="38" y="61"/>
                  </a:lnTo>
                  <a:lnTo>
                    <a:pt x="42" y="61"/>
                  </a:lnTo>
                  <a:lnTo>
                    <a:pt x="42" y="58"/>
                  </a:lnTo>
                  <a:lnTo>
                    <a:pt x="53" y="49"/>
                  </a:lnTo>
                  <a:lnTo>
                    <a:pt x="57" y="39"/>
                  </a:lnTo>
                  <a:lnTo>
                    <a:pt x="56" y="33"/>
                  </a:lnTo>
                  <a:lnTo>
                    <a:pt x="50" y="28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54" y="15"/>
                  </a:lnTo>
                  <a:lnTo>
                    <a:pt x="57" y="8"/>
                  </a:lnTo>
                  <a:lnTo>
                    <a:pt x="55" y="5"/>
                  </a:lnTo>
                  <a:lnTo>
                    <a:pt x="47" y="11"/>
                  </a:lnTo>
                  <a:lnTo>
                    <a:pt x="44" y="10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35" y="0"/>
                  </a:lnTo>
                  <a:lnTo>
                    <a:pt x="29" y="1"/>
                  </a:lnTo>
                  <a:lnTo>
                    <a:pt x="20" y="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3" name="Freeform 391">
              <a:extLst>
                <a:ext uri="{FF2B5EF4-FFF2-40B4-BE49-F238E27FC236}">
                  <a16:creationId xmlns:a16="http://schemas.microsoft.com/office/drawing/2014/main" id="{28D8A6D3-B25D-59A0-3372-9976240DAAFA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2524" y="2532420"/>
              <a:ext cx="459262" cy="43142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9" y="8"/>
                </a:cxn>
                <a:cxn ang="0">
                  <a:pos x="17" y="13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0" y="52"/>
                </a:cxn>
                <a:cxn ang="0">
                  <a:pos x="1" y="62"/>
                </a:cxn>
                <a:cxn ang="0">
                  <a:pos x="8" y="63"/>
                </a:cxn>
                <a:cxn ang="0">
                  <a:pos x="10" y="59"/>
                </a:cxn>
                <a:cxn ang="0">
                  <a:pos x="12" y="59"/>
                </a:cxn>
                <a:cxn ang="0">
                  <a:pos x="15" y="66"/>
                </a:cxn>
                <a:cxn ang="0">
                  <a:pos x="21" y="53"/>
                </a:cxn>
                <a:cxn ang="0">
                  <a:pos x="26" y="56"/>
                </a:cxn>
                <a:cxn ang="0">
                  <a:pos x="29" y="59"/>
                </a:cxn>
                <a:cxn ang="0">
                  <a:pos x="36" y="59"/>
                </a:cxn>
                <a:cxn ang="0">
                  <a:pos x="37" y="57"/>
                </a:cxn>
                <a:cxn ang="0">
                  <a:pos x="40" y="59"/>
                </a:cxn>
                <a:cxn ang="0">
                  <a:pos x="45" y="58"/>
                </a:cxn>
                <a:cxn ang="0">
                  <a:pos x="51" y="59"/>
                </a:cxn>
                <a:cxn ang="0">
                  <a:pos x="56" y="59"/>
                </a:cxn>
                <a:cxn ang="0">
                  <a:pos x="64" y="64"/>
                </a:cxn>
                <a:cxn ang="0">
                  <a:pos x="70" y="73"/>
                </a:cxn>
                <a:cxn ang="0">
                  <a:pos x="79" y="79"/>
                </a:cxn>
                <a:cxn ang="0">
                  <a:pos x="82" y="85"/>
                </a:cxn>
                <a:cxn ang="0">
                  <a:pos x="89" y="93"/>
                </a:cxn>
                <a:cxn ang="0">
                  <a:pos x="99" y="85"/>
                </a:cxn>
                <a:cxn ang="0">
                  <a:pos x="90" y="79"/>
                </a:cxn>
                <a:cxn ang="0">
                  <a:pos x="87" y="73"/>
                </a:cxn>
                <a:cxn ang="0">
                  <a:pos x="85" y="72"/>
                </a:cxn>
                <a:cxn ang="0">
                  <a:pos x="83" y="69"/>
                </a:cxn>
                <a:cxn ang="0">
                  <a:pos x="79" y="68"/>
                </a:cxn>
                <a:cxn ang="0">
                  <a:pos x="73" y="57"/>
                </a:cxn>
                <a:cxn ang="0">
                  <a:pos x="65" y="54"/>
                </a:cxn>
                <a:cxn ang="0">
                  <a:pos x="61" y="51"/>
                </a:cxn>
                <a:cxn ang="0">
                  <a:pos x="57" y="52"/>
                </a:cxn>
                <a:cxn ang="0">
                  <a:pos x="54" y="47"/>
                </a:cxn>
                <a:cxn ang="0">
                  <a:pos x="55" y="45"/>
                </a:cxn>
                <a:cxn ang="0">
                  <a:pos x="52" y="43"/>
                </a:cxn>
                <a:cxn ang="0">
                  <a:pos x="50" y="45"/>
                </a:cxn>
                <a:cxn ang="0">
                  <a:pos x="51" y="48"/>
                </a:cxn>
                <a:cxn ang="0">
                  <a:pos x="49" y="47"/>
                </a:cxn>
                <a:cxn ang="0">
                  <a:pos x="48" y="42"/>
                </a:cxn>
                <a:cxn ang="0">
                  <a:pos x="45" y="41"/>
                </a:cxn>
                <a:cxn ang="0">
                  <a:pos x="42" y="35"/>
                </a:cxn>
                <a:cxn ang="0">
                  <a:pos x="36" y="9"/>
                </a:cxn>
                <a:cxn ang="0">
                  <a:pos x="31" y="0"/>
                </a:cxn>
              </a:cxnLst>
              <a:rect l="0" t="0" r="r" b="b"/>
              <a:pathLst>
                <a:path w="99" h="93">
                  <a:moveTo>
                    <a:pt x="31" y="0"/>
                  </a:moveTo>
                  <a:lnTo>
                    <a:pt x="29" y="8"/>
                  </a:lnTo>
                  <a:lnTo>
                    <a:pt x="17" y="13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8" y="63"/>
                  </a:lnTo>
                  <a:lnTo>
                    <a:pt x="10" y="59"/>
                  </a:lnTo>
                  <a:lnTo>
                    <a:pt x="12" y="59"/>
                  </a:lnTo>
                  <a:lnTo>
                    <a:pt x="15" y="66"/>
                  </a:lnTo>
                  <a:lnTo>
                    <a:pt x="21" y="53"/>
                  </a:lnTo>
                  <a:lnTo>
                    <a:pt x="26" y="56"/>
                  </a:lnTo>
                  <a:lnTo>
                    <a:pt x="29" y="59"/>
                  </a:lnTo>
                  <a:lnTo>
                    <a:pt x="36" y="59"/>
                  </a:lnTo>
                  <a:lnTo>
                    <a:pt x="37" y="57"/>
                  </a:lnTo>
                  <a:lnTo>
                    <a:pt x="40" y="59"/>
                  </a:lnTo>
                  <a:lnTo>
                    <a:pt x="45" y="58"/>
                  </a:lnTo>
                  <a:lnTo>
                    <a:pt x="51" y="59"/>
                  </a:lnTo>
                  <a:lnTo>
                    <a:pt x="56" y="59"/>
                  </a:lnTo>
                  <a:lnTo>
                    <a:pt x="64" y="64"/>
                  </a:lnTo>
                  <a:lnTo>
                    <a:pt x="70" y="73"/>
                  </a:lnTo>
                  <a:lnTo>
                    <a:pt x="79" y="79"/>
                  </a:lnTo>
                  <a:lnTo>
                    <a:pt x="82" y="85"/>
                  </a:lnTo>
                  <a:lnTo>
                    <a:pt x="89" y="93"/>
                  </a:lnTo>
                  <a:lnTo>
                    <a:pt x="99" y="85"/>
                  </a:lnTo>
                  <a:lnTo>
                    <a:pt x="90" y="79"/>
                  </a:lnTo>
                  <a:lnTo>
                    <a:pt x="87" y="73"/>
                  </a:lnTo>
                  <a:lnTo>
                    <a:pt x="85" y="72"/>
                  </a:lnTo>
                  <a:lnTo>
                    <a:pt x="83" y="69"/>
                  </a:lnTo>
                  <a:lnTo>
                    <a:pt x="79" y="68"/>
                  </a:lnTo>
                  <a:lnTo>
                    <a:pt x="73" y="57"/>
                  </a:lnTo>
                  <a:lnTo>
                    <a:pt x="65" y="54"/>
                  </a:lnTo>
                  <a:lnTo>
                    <a:pt x="61" y="51"/>
                  </a:lnTo>
                  <a:lnTo>
                    <a:pt x="57" y="52"/>
                  </a:lnTo>
                  <a:lnTo>
                    <a:pt x="54" y="47"/>
                  </a:lnTo>
                  <a:lnTo>
                    <a:pt x="55" y="45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1" y="48"/>
                  </a:lnTo>
                  <a:lnTo>
                    <a:pt x="49" y="47"/>
                  </a:lnTo>
                  <a:lnTo>
                    <a:pt x="48" y="42"/>
                  </a:lnTo>
                  <a:lnTo>
                    <a:pt x="45" y="41"/>
                  </a:lnTo>
                  <a:lnTo>
                    <a:pt x="42" y="35"/>
                  </a:lnTo>
                  <a:lnTo>
                    <a:pt x="36" y="9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Freeform 392">
              <a:extLst>
                <a:ext uri="{FF2B5EF4-FFF2-40B4-BE49-F238E27FC236}">
                  <a16:creationId xmlns:a16="http://schemas.microsoft.com/office/drawing/2014/main" id="{486F6608-C389-F36F-46B1-1DF230B5AC5C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8284" y="2926736"/>
              <a:ext cx="106698" cy="13917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8"/>
                </a:cxn>
                <a:cxn ang="0">
                  <a:pos x="7" y="9"/>
                </a:cxn>
                <a:cxn ang="0">
                  <a:pos x="5" y="17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8" y="30"/>
                </a:cxn>
                <a:cxn ang="0">
                  <a:pos x="13" y="27"/>
                </a:cxn>
                <a:cxn ang="0">
                  <a:pos x="17" y="30"/>
                </a:cxn>
                <a:cxn ang="0">
                  <a:pos x="21" y="21"/>
                </a:cxn>
                <a:cxn ang="0">
                  <a:pos x="20" y="20"/>
                </a:cxn>
                <a:cxn ang="0">
                  <a:pos x="13" y="21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5" y="17"/>
                </a:cxn>
                <a:cxn ang="0">
                  <a:pos x="23" y="12"/>
                </a:cxn>
                <a:cxn ang="0">
                  <a:pos x="23" y="6"/>
                </a:cxn>
                <a:cxn ang="0">
                  <a:pos x="18" y="0"/>
                </a:cxn>
              </a:cxnLst>
              <a:rect l="0" t="0" r="r" b="b"/>
              <a:pathLst>
                <a:path w="23" h="30">
                  <a:moveTo>
                    <a:pt x="18" y="0"/>
                  </a:moveTo>
                  <a:lnTo>
                    <a:pt x="8" y="8"/>
                  </a:lnTo>
                  <a:lnTo>
                    <a:pt x="7" y="9"/>
                  </a:lnTo>
                  <a:lnTo>
                    <a:pt x="5" y="17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8" y="30"/>
                  </a:lnTo>
                  <a:lnTo>
                    <a:pt x="13" y="27"/>
                  </a:lnTo>
                  <a:lnTo>
                    <a:pt x="17" y="30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5" y="17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Freeform 393">
              <a:extLst>
                <a:ext uri="{FF2B5EF4-FFF2-40B4-BE49-F238E27FC236}">
                  <a16:creationId xmlns:a16="http://schemas.microsoft.com/office/drawing/2014/main" id="{679F40C7-B1D9-4E4E-8D7E-1233CFC8B142}"/>
                </a:ext>
              </a:extLst>
            </p:cNvPr>
            <p:cNvSpPr>
              <a:spLocks/>
            </p:cNvSpPr>
            <p:nvPr/>
          </p:nvSpPr>
          <p:spPr bwMode="gray">
            <a:xfrm>
              <a:off x="3440557" y="2847872"/>
              <a:ext cx="816463" cy="700489"/>
            </a:xfrm>
            <a:custGeom>
              <a:avLst/>
              <a:gdLst/>
              <a:ahLst/>
              <a:cxnLst>
                <a:cxn ang="0">
                  <a:pos x="24" y="118"/>
                </a:cxn>
                <a:cxn ang="0">
                  <a:pos x="35" y="126"/>
                </a:cxn>
                <a:cxn ang="0">
                  <a:pos x="42" y="133"/>
                </a:cxn>
                <a:cxn ang="0">
                  <a:pos x="42" y="142"/>
                </a:cxn>
                <a:cxn ang="0">
                  <a:pos x="51" y="149"/>
                </a:cxn>
                <a:cxn ang="0">
                  <a:pos x="54" y="151"/>
                </a:cxn>
                <a:cxn ang="0">
                  <a:pos x="62" y="149"/>
                </a:cxn>
                <a:cxn ang="0">
                  <a:pos x="73" y="147"/>
                </a:cxn>
                <a:cxn ang="0">
                  <a:pos x="83" y="141"/>
                </a:cxn>
                <a:cxn ang="0">
                  <a:pos x="90" y="134"/>
                </a:cxn>
                <a:cxn ang="0">
                  <a:pos x="98" y="118"/>
                </a:cxn>
                <a:cxn ang="0">
                  <a:pos x="104" y="110"/>
                </a:cxn>
                <a:cxn ang="0">
                  <a:pos x="125" y="117"/>
                </a:cxn>
                <a:cxn ang="0">
                  <a:pos x="140" y="96"/>
                </a:cxn>
                <a:cxn ang="0">
                  <a:pos x="151" y="79"/>
                </a:cxn>
                <a:cxn ang="0">
                  <a:pos x="162" y="45"/>
                </a:cxn>
                <a:cxn ang="0">
                  <a:pos x="176" y="34"/>
                </a:cxn>
                <a:cxn ang="0">
                  <a:pos x="171" y="21"/>
                </a:cxn>
                <a:cxn ang="0">
                  <a:pos x="163" y="0"/>
                </a:cxn>
                <a:cxn ang="0">
                  <a:pos x="155" y="5"/>
                </a:cxn>
                <a:cxn ang="0">
                  <a:pos x="145" y="11"/>
                </a:cxn>
                <a:cxn ang="0">
                  <a:pos x="114" y="9"/>
                </a:cxn>
                <a:cxn ang="0">
                  <a:pos x="100" y="17"/>
                </a:cxn>
                <a:cxn ang="0">
                  <a:pos x="79" y="9"/>
                </a:cxn>
                <a:cxn ang="0">
                  <a:pos x="67" y="15"/>
                </a:cxn>
                <a:cxn ang="0">
                  <a:pos x="55" y="6"/>
                </a:cxn>
                <a:cxn ang="0">
                  <a:pos x="32" y="1"/>
                </a:cxn>
                <a:cxn ang="0">
                  <a:pos x="19" y="17"/>
                </a:cxn>
                <a:cxn ang="0">
                  <a:pos x="14" y="33"/>
                </a:cxn>
                <a:cxn ang="0">
                  <a:pos x="15" y="44"/>
                </a:cxn>
                <a:cxn ang="0">
                  <a:pos x="13" y="56"/>
                </a:cxn>
                <a:cxn ang="0">
                  <a:pos x="13" y="63"/>
                </a:cxn>
                <a:cxn ang="0">
                  <a:pos x="6" y="75"/>
                </a:cxn>
                <a:cxn ang="0">
                  <a:pos x="0" y="107"/>
                </a:cxn>
              </a:cxnLst>
              <a:rect l="0" t="0" r="r" b="b"/>
              <a:pathLst>
                <a:path w="176" h="151">
                  <a:moveTo>
                    <a:pt x="2" y="118"/>
                  </a:moveTo>
                  <a:lnTo>
                    <a:pt x="24" y="118"/>
                  </a:lnTo>
                  <a:lnTo>
                    <a:pt x="32" y="122"/>
                  </a:lnTo>
                  <a:lnTo>
                    <a:pt x="35" y="126"/>
                  </a:lnTo>
                  <a:lnTo>
                    <a:pt x="39" y="131"/>
                  </a:lnTo>
                  <a:lnTo>
                    <a:pt x="42" y="133"/>
                  </a:lnTo>
                  <a:lnTo>
                    <a:pt x="40" y="134"/>
                  </a:lnTo>
                  <a:lnTo>
                    <a:pt x="42" y="142"/>
                  </a:lnTo>
                  <a:lnTo>
                    <a:pt x="46" y="147"/>
                  </a:lnTo>
                  <a:lnTo>
                    <a:pt x="51" y="149"/>
                  </a:lnTo>
                  <a:lnTo>
                    <a:pt x="52" y="149"/>
                  </a:lnTo>
                  <a:lnTo>
                    <a:pt x="54" y="151"/>
                  </a:lnTo>
                  <a:lnTo>
                    <a:pt x="58" y="149"/>
                  </a:lnTo>
                  <a:lnTo>
                    <a:pt x="62" y="149"/>
                  </a:lnTo>
                  <a:lnTo>
                    <a:pt x="67" y="144"/>
                  </a:lnTo>
                  <a:lnTo>
                    <a:pt x="73" y="147"/>
                  </a:lnTo>
                  <a:lnTo>
                    <a:pt x="82" y="147"/>
                  </a:lnTo>
                  <a:lnTo>
                    <a:pt x="83" y="141"/>
                  </a:lnTo>
                  <a:lnTo>
                    <a:pt x="86" y="144"/>
                  </a:lnTo>
                  <a:lnTo>
                    <a:pt x="90" y="134"/>
                  </a:lnTo>
                  <a:lnTo>
                    <a:pt x="93" y="125"/>
                  </a:lnTo>
                  <a:lnTo>
                    <a:pt x="98" y="118"/>
                  </a:lnTo>
                  <a:lnTo>
                    <a:pt x="102" y="114"/>
                  </a:lnTo>
                  <a:lnTo>
                    <a:pt x="104" y="110"/>
                  </a:lnTo>
                  <a:lnTo>
                    <a:pt x="118" y="109"/>
                  </a:lnTo>
                  <a:lnTo>
                    <a:pt x="125" y="117"/>
                  </a:lnTo>
                  <a:lnTo>
                    <a:pt x="131" y="115"/>
                  </a:lnTo>
                  <a:lnTo>
                    <a:pt x="140" y="96"/>
                  </a:lnTo>
                  <a:lnTo>
                    <a:pt x="144" y="85"/>
                  </a:lnTo>
                  <a:lnTo>
                    <a:pt x="151" y="79"/>
                  </a:lnTo>
                  <a:lnTo>
                    <a:pt x="155" y="63"/>
                  </a:lnTo>
                  <a:lnTo>
                    <a:pt x="162" y="45"/>
                  </a:lnTo>
                  <a:lnTo>
                    <a:pt x="165" y="42"/>
                  </a:lnTo>
                  <a:lnTo>
                    <a:pt x="176" y="34"/>
                  </a:lnTo>
                  <a:lnTo>
                    <a:pt x="176" y="26"/>
                  </a:lnTo>
                  <a:lnTo>
                    <a:pt x="171" y="21"/>
                  </a:lnTo>
                  <a:lnTo>
                    <a:pt x="171" y="11"/>
                  </a:lnTo>
                  <a:lnTo>
                    <a:pt x="163" y="0"/>
                  </a:lnTo>
                  <a:lnTo>
                    <a:pt x="157" y="0"/>
                  </a:lnTo>
                  <a:lnTo>
                    <a:pt x="155" y="5"/>
                  </a:lnTo>
                  <a:lnTo>
                    <a:pt x="151" y="5"/>
                  </a:lnTo>
                  <a:lnTo>
                    <a:pt x="145" y="11"/>
                  </a:lnTo>
                  <a:lnTo>
                    <a:pt x="135" y="7"/>
                  </a:lnTo>
                  <a:lnTo>
                    <a:pt x="114" y="9"/>
                  </a:lnTo>
                  <a:lnTo>
                    <a:pt x="104" y="16"/>
                  </a:lnTo>
                  <a:lnTo>
                    <a:pt x="100" y="17"/>
                  </a:lnTo>
                  <a:lnTo>
                    <a:pt x="90" y="15"/>
                  </a:lnTo>
                  <a:lnTo>
                    <a:pt x="79" y="9"/>
                  </a:lnTo>
                  <a:lnTo>
                    <a:pt x="73" y="9"/>
                  </a:lnTo>
                  <a:lnTo>
                    <a:pt x="67" y="15"/>
                  </a:lnTo>
                  <a:lnTo>
                    <a:pt x="64" y="15"/>
                  </a:lnTo>
                  <a:lnTo>
                    <a:pt x="55" y="6"/>
                  </a:lnTo>
                  <a:lnTo>
                    <a:pt x="44" y="1"/>
                  </a:lnTo>
                  <a:lnTo>
                    <a:pt x="32" y="1"/>
                  </a:lnTo>
                  <a:lnTo>
                    <a:pt x="23" y="6"/>
                  </a:lnTo>
                  <a:lnTo>
                    <a:pt x="19" y="17"/>
                  </a:lnTo>
                  <a:lnTo>
                    <a:pt x="13" y="22"/>
                  </a:lnTo>
                  <a:lnTo>
                    <a:pt x="14" y="33"/>
                  </a:lnTo>
                  <a:lnTo>
                    <a:pt x="12" y="38"/>
                  </a:lnTo>
                  <a:lnTo>
                    <a:pt x="15" y="44"/>
                  </a:lnTo>
                  <a:lnTo>
                    <a:pt x="17" y="54"/>
                  </a:lnTo>
                  <a:lnTo>
                    <a:pt x="13" y="56"/>
                  </a:lnTo>
                  <a:lnTo>
                    <a:pt x="14" y="59"/>
                  </a:lnTo>
                  <a:lnTo>
                    <a:pt x="13" y="63"/>
                  </a:lnTo>
                  <a:lnTo>
                    <a:pt x="7" y="67"/>
                  </a:lnTo>
                  <a:lnTo>
                    <a:pt x="6" y="75"/>
                  </a:lnTo>
                  <a:lnTo>
                    <a:pt x="2" y="85"/>
                  </a:lnTo>
                  <a:lnTo>
                    <a:pt x="0" y="107"/>
                  </a:lnTo>
                  <a:lnTo>
                    <a:pt x="2" y="1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Freeform 394">
              <a:extLst>
                <a:ext uri="{FF2B5EF4-FFF2-40B4-BE49-F238E27FC236}">
                  <a16:creationId xmlns:a16="http://schemas.microsoft.com/office/drawing/2014/main" id="{730FAACB-8A84-C374-89E9-66ABD8BEB1A6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9510" y="2898902"/>
              <a:ext cx="533485" cy="830381"/>
            </a:xfrm>
            <a:custGeom>
              <a:avLst/>
              <a:gdLst/>
              <a:ahLst/>
              <a:cxnLst>
                <a:cxn ang="0">
                  <a:pos x="43" y="171"/>
                </a:cxn>
                <a:cxn ang="0">
                  <a:pos x="56" y="169"/>
                </a:cxn>
                <a:cxn ang="0">
                  <a:pos x="72" y="171"/>
                </a:cxn>
                <a:cxn ang="0">
                  <a:pos x="94" y="171"/>
                </a:cxn>
                <a:cxn ang="0">
                  <a:pos x="107" y="174"/>
                </a:cxn>
                <a:cxn ang="0">
                  <a:pos x="114" y="179"/>
                </a:cxn>
                <a:cxn ang="0">
                  <a:pos x="115" y="176"/>
                </a:cxn>
                <a:cxn ang="0">
                  <a:pos x="115" y="161"/>
                </a:cxn>
                <a:cxn ang="0">
                  <a:pos x="114" y="161"/>
                </a:cxn>
                <a:cxn ang="0">
                  <a:pos x="104" y="152"/>
                </a:cxn>
                <a:cxn ang="0">
                  <a:pos x="93" y="130"/>
                </a:cxn>
                <a:cxn ang="0">
                  <a:pos x="91" y="113"/>
                </a:cxn>
                <a:cxn ang="0">
                  <a:pos x="97" y="106"/>
                </a:cxn>
                <a:cxn ang="0">
                  <a:pos x="104" y="90"/>
                </a:cxn>
                <a:cxn ang="0">
                  <a:pos x="98" y="71"/>
                </a:cxn>
                <a:cxn ang="0">
                  <a:pos x="96" y="68"/>
                </a:cxn>
                <a:cxn ang="0">
                  <a:pos x="89" y="64"/>
                </a:cxn>
                <a:cxn ang="0">
                  <a:pos x="85" y="56"/>
                </a:cxn>
                <a:cxn ang="0">
                  <a:pos x="85" y="53"/>
                </a:cxn>
                <a:cxn ang="0">
                  <a:pos x="88" y="50"/>
                </a:cxn>
                <a:cxn ang="0">
                  <a:pos x="102" y="52"/>
                </a:cxn>
                <a:cxn ang="0">
                  <a:pos x="103" y="49"/>
                </a:cxn>
                <a:cxn ang="0">
                  <a:pos x="103" y="45"/>
                </a:cxn>
                <a:cxn ang="0">
                  <a:pos x="96" y="34"/>
                </a:cxn>
                <a:cxn ang="0">
                  <a:pos x="97" y="20"/>
                </a:cxn>
                <a:cxn ang="0">
                  <a:pos x="93" y="6"/>
                </a:cxn>
                <a:cxn ang="0">
                  <a:pos x="90" y="4"/>
                </a:cxn>
                <a:cxn ang="0">
                  <a:pos x="89" y="0"/>
                </a:cxn>
                <a:cxn ang="0">
                  <a:pos x="85" y="0"/>
                </a:cxn>
                <a:cxn ang="0">
                  <a:pos x="85" y="10"/>
                </a:cxn>
                <a:cxn ang="0">
                  <a:pos x="90" y="15"/>
                </a:cxn>
                <a:cxn ang="0">
                  <a:pos x="90" y="23"/>
                </a:cxn>
                <a:cxn ang="0">
                  <a:pos x="79" y="31"/>
                </a:cxn>
                <a:cxn ang="0">
                  <a:pos x="76" y="34"/>
                </a:cxn>
                <a:cxn ang="0">
                  <a:pos x="69" y="52"/>
                </a:cxn>
                <a:cxn ang="0">
                  <a:pos x="65" y="68"/>
                </a:cxn>
                <a:cxn ang="0">
                  <a:pos x="58" y="74"/>
                </a:cxn>
                <a:cxn ang="0">
                  <a:pos x="54" y="85"/>
                </a:cxn>
                <a:cxn ang="0">
                  <a:pos x="45" y="104"/>
                </a:cxn>
                <a:cxn ang="0">
                  <a:pos x="39" y="106"/>
                </a:cxn>
                <a:cxn ang="0">
                  <a:pos x="32" y="98"/>
                </a:cxn>
                <a:cxn ang="0">
                  <a:pos x="18" y="99"/>
                </a:cxn>
                <a:cxn ang="0">
                  <a:pos x="16" y="103"/>
                </a:cxn>
                <a:cxn ang="0">
                  <a:pos x="12" y="107"/>
                </a:cxn>
                <a:cxn ang="0">
                  <a:pos x="7" y="114"/>
                </a:cxn>
                <a:cxn ang="0">
                  <a:pos x="4" y="123"/>
                </a:cxn>
                <a:cxn ang="0">
                  <a:pos x="0" y="133"/>
                </a:cxn>
                <a:cxn ang="0">
                  <a:pos x="2" y="135"/>
                </a:cxn>
                <a:cxn ang="0">
                  <a:pos x="6" y="135"/>
                </a:cxn>
                <a:cxn ang="0">
                  <a:pos x="9" y="141"/>
                </a:cxn>
                <a:cxn ang="0">
                  <a:pos x="14" y="144"/>
                </a:cxn>
                <a:cxn ang="0">
                  <a:pos x="19" y="144"/>
                </a:cxn>
                <a:cxn ang="0">
                  <a:pos x="18" y="149"/>
                </a:cxn>
                <a:cxn ang="0">
                  <a:pos x="19" y="150"/>
                </a:cxn>
                <a:cxn ang="0">
                  <a:pos x="22" y="155"/>
                </a:cxn>
                <a:cxn ang="0">
                  <a:pos x="19" y="172"/>
                </a:cxn>
                <a:cxn ang="0">
                  <a:pos x="43" y="171"/>
                </a:cxn>
              </a:cxnLst>
              <a:rect l="0" t="0" r="r" b="b"/>
              <a:pathLst>
                <a:path w="115" h="179">
                  <a:moveTo>
                    <a:pt x="43" y="171"/>
                  </a:moveTo>
                  <a:lnTo>
                    <a:pt x="56" y="169"/>
                  </a:lnTo>
                  <a:lnTo>
                    <a:pt x="72" y="171"/>
                  </a:lnTo>
                  <a:lnTo>
                    <a:pt x="94" y="171"/>
                  </a:lnTo>
                  <a:lnTo>
                    <a:pt x="107" y="174"/>
                  </a:lnTo>
                  <a:lnTo>
                    <a:pt x="114" y="179"/>
                  </a:lnTo>
                  <a:lnTo>
                    <a:pt x="115" y="176"/>
                  </a:lnTo>
                  <a:lnTo>
                    <a:pt x="115" y="161"/>
                  </a:lnTo>
                  <a:lnTo>
                    <a:pt x="114" y="161"/>
                  </a:lnTo>
                  <a:lnTo>
                    <a:pt x="104" y="152"/>
                  </a:lnTo>
                  <a:lnTo>
                    <a:pt x="93" y="130"/>
                  </a:lnTo>
                  <a:lnTo>
                    <a:pt x="91" y="113"/>
                  </a:lnTo>
                  <a:lnTo>
                    <a:pt x="97" y="106"/>
                  </a:lnTo>
                  <a:lnTo>
                    <a:pt x="104" y="90"/>
                  </a:lnTo>
                  <a:lnTo>
                    <a:pt x="98" y="71"/>
                  </a:lnTo>
                  <a:lnTo>
                    <a:pt x="96" y="68"/>
                  </a:lnTo>
                  <a:lnTo>
                    <a:pt x="89" y="64"/>
                  </a:lnTo>
                  <a:lnTo>
                    <a:pt x="85" y="56"/>
                  </a:lnTo>
                  <a:lnTo>
                    <a:pt x="85" y="53"/>
                  </a:lnTo>
                  <a:lnTo>
                    <a:pt x="88" y="50"/>
                  </a:lnTo>
                  <a:lnTo>
                    <a:pt x="102" y="52"/>
                  </a:lnTo>
                  <a:lnTo>
                    <a:pt x="103" y="49"/>
                  </a:lnTo>
                  <a:lnTo>
                    <a:pt x="103" y="45"/>
                  </a:lnTo>
                  <a:lnTo>
                    <a:pt x="96" y="34"/>
                  </a:lnTo>
                  <a:lnTo>
                    <a:pt x="97" y="20"/>
                  </a:lnTo>
                  <a:lnTo>
                    <a:pt x="93" y="6"/>
                  </a:lnTo>
                  <a:lnTo>
                    <a:pt x="90" y="4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90" y="23"/>
                  </a:lnTo>
                  <a:lnTo>
                    <a:pt x="79" y="31"/>
                  </a:lnTo>
                  <a:lnTo>
                    <a:pt x="76" y="34"/>
                  </a:lnTo>
                  <a:lnTo>
                    <a:pt x="69" y="52"/>
                  </a:lnTo>
                  <a:lnTo>
                    <a:pt x="65" y="68"/>
                  </a:lnTo>
                  <a:lnTo>
                    <a:pt x="58" y="74"/>
                  </a:lnTo>
                  <a:lnTo>
                    <a:pt x="54" y="85"/>
                  </a:lnTo>
                  <a:lnTo>
                    <a:pt x="45" y="104"/>
                  </a:lnTo>
                  <a:lnTo>
                    <a:pt x="39" y="106"/>
                  </a:lnTo>
                  <a:lnTo>
                    <a:pt x="32" y="98"/>
                  </a:lnTo>
                  <a:lnTo>
                    <a:pt x="18" y="99"/>
                  </a:lnTo>
                  <a:lnTo>
                    <a:pt x="16" y="103"/>
                  </a:lnTo>
                  <a:lnTo>
                    <a:pt x="12" y="107"/>
                  </a:lnTo>
                  <a:lnTo>
                    <a:pt x="7" y="114"/>
                  </a:lnTo>
                  <a:lnTo>
                    <a:pt x="4" y="123"/>
                  </a:lnTo>
                  <a:lnTo>
                    <a:pt x="0" y="133"/>
                  </a:lnTo>
                  <a:lnTo>
                    <a:pt x="2" y="135"/>
                  </a:lnTo>
                  <a:lnTo>
                    <a:pt x="6" y="135"/>
                  </a:lnTo>
                  <a:lnTo>
                    <a:pt x="9" y="141"/>
                  </a:lnTo>
                  <a:lnTo>
                    <a:pt x="14" y="144"/>
                  </a:lnTo>
                  <a:lnTo>
                    <a:pt x="19" y="144"/>
                  </a:lnTo>
                  <a:lnTo>
                    <a:pt x="18" y="149"/>
                  </a:lnTo>
                  <a:lnTo>
                    <a:pt x="19" y="150"/>
                  </a:lnTo>
                  <a:lnTo>
                    <a:pt x="22" y="155"/>
                  </a:lnTo>
                  <a:lnTo>
                    <a:pt x="19" y="172"/>
                  </a:lnTo>
                  <a:lnTo>
                    <a:pt x="43" y="17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Freeform 395">
              <a:extLst>
                <a:ext uri="{FF2B5EF4-FFF2-40B4-BE49-F238E27FC236}">
                  <a16:creationId xmlns:a16="http://schemas.microsoft.com/office/drawing/2014/main" id="{362362F9-69F5-DBF8-73E9-20CE21429E64}"/>
                </a:ext>
              </a:extLst>
            </p:cNvPr>
            <p:cNvSpPr>
              <a:spLocks/>
            </p:cNvSpPr>
            <p:nvPr/>
          </p:nvSpPr>
          <p:spPr bwMode="gray">
            <a:xfrm>
              <a:off x="5277598" y="3919480"/>
              <a:ext cx="134533" cy="12525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18" y="1"/>
                </a:cxn>
                <a:cxn ang="0">
                  <a:pos x="16" y="6"/>
                </a:cxn>
                <a:cxn ang="0">
                  <a:pos x="11" y="5"/>
                </a:cxn>
                <a:cxn ang="0">
                  <a:pos x="4" y="14"/>
                </a:cxn>
                <a:cxn ang="0">
                  <a:pos x="0" y="21"/>
                </a:cxn>
                <a:cxn ang="0">
                  <a:pos x="2" y="26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9" y="27"/>
                </a:cxn>
                <a:cxn ang="0">
                  <a:pos x="13" y="26"/>
                </a:cxn>
                <a:cxn ang="0">
                  <a:pos x="16" y="21"/>
                </a:cxn>
                <a:cxn ang="0">
                  <a:pos x="23" y="19"/>
                </a:cxn>
                <a:cxn ang="0">
                  <a:pos x="25" y="21"/>
                </a:cxn>
                <a:cxn ang="0">
                  <a:pos x="29" y="14"/>
                </a:cxn>
                <a:cxn ang="0">
                  <a:pos x="22" y="0"/>
                </a:cxn>
              </a:cxnLst>
              <a:rect l="0" t="0" r="r" b="b"/>
              <a:pathLst>
                <a:path w="29" h="27">
                  <a:moveTo>
                    <a:pt x="22" y="0"/>
                  </a:moveTo>
                  <a:lnTo>
                    <a:pt x="18" y="1"/>
                  </a:lnTo>
                  <a:lnTo>
                    <a:pt x="16" y="6"/>
                  </a:lnTo>
                  <a:lnTo>
                    <a:pt x="11" y="5"/>
                  </a:lnTo>
                  <a:lnTo>
                    <a:pt x="4" y="14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9" y="27"/>
                  </a:lnTo>
                  <a:lnTo>
                    <a:pt x="13" y="26"/>
                  </a:lnTo>
                  <a:lnTo>
                    <a:pt x="16" y="21"/>
                  </a:lnTo>
                  <a:lnTo>
                    <a:pt x="23" y="19"/>
                  </a:lnTo>
                  <a:lnTo>
                    <a:pt x="25" y="21"/>
                  </a:lnTo>
                  <a:lnTo>
                    <a:pt x="29" y="1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8" name="Freeform 396">
              <a:extLst>
                <a:ext uri="{FF2B5EF4-FFF2-40B4-BE49-F238E27FC236}">
                  <a16:creationId xmlns:a16="http://schemas.microsoft.com/office/drawing/2014/main" id="{043D1596-1E4B-796D-65D0-3B13DB0FE834}"/>
                </a:ext>
              </a:extLst>
            </p:cNvPr>
            <p:cNvSpPr>
              <a:spLocks/>
            </p:cNvSpPr>
            <p:nvPr/>
          </p:nvSpPr>
          <p:spPr bwMode="gray">
            <a:xfrm>
              <a:off x="4261658" y="3051987"/>
              <a:ext cx="913883" cy="593791"/>
            </a:xfrm>
            <a:custGeom>
              <a:avLst/>
              <a:gdLst/>
              <a:ahLst/>
              <a:cxnLst>
                <a:cxn ang="0">
                  <a:pos x="190" y="92"/>
                </a:cxn>
                <a:cxn ang="0">
                  <a:pos x="184" y="92"/>
                </a:cxn>
                <a:cxn ang="0">
                  <a:pos x="178" y="91"/>
                </a:cxn>
                <a:cxn ang="0">
                  <a:pos x="162" y="91"/>
                </a:cxn>
                <a:cxn ang="0">
                  <a:pos x="156" y="96"/>
                </a:cxn>
                <a:cxn ang="0">
                  <a:pos x="134" y="100"/>
                </a:cxn>
                <a:cxn ang="0">
                  <a:pos x="123" y="100"/>
                </a:cxn>
                <a:cxn ang="0">
                  <a:pos x="121" y="106"/>
                </a:cxn>
                <a:cxn ang="0">
                  <a:pos x="97" y="101"/>
                </a:cxn>
                <a:cxn ang="0">
                  <a:pos x="92" y="102"/>
                </a:cxn>
                <a:cxn ang="0">
                  <a:pos x="75" y="92"/>
                </a:cxn>
                <a:cxn ang="0">
                  <a:pos x="66" y="114"/>
                </a:cxn>
                <a:cxn ang="0">
                  <a:pos x="53" y="119"/>
                </a:cxn>
                <a:cxn ang="0">
                  <a:pos x="38" y="116"/>
                </a:cxn>
                <a:cxn ang="0">
                  <a:pos x="24" y="128"/>
                </a:cxn>
                <a:cxn ang="0">
                  <a:pos x="13" y="119"/>
                </a:cxn>
                <a:cxn ang="0">
                  <a:pos x="0" y="80"/>
                </a:cxn>
                <a:cxn ang="0">
                  <a:pos x="13" y="57"/>
                </a:cxn>
                <a:cxn ang="0">
                  <a:pos x="29" y="53"/>
                </a:cxn>
                <a:cxn ang="0">
                  <a:pos x="36" y="55"/>
                </a:cxn>
                <a:cxn ang="0">
                  <a:pos x="63" y="47"/>
                </a:cxn>
                <a:cxn ang="0">
                  <a:pos x="67" y="36"/>
                </a:cxn>
                <a:cxn ang="0">
                  <a:pos x="91" y="30"/>
                </a:cxn>
                <a:cxn ang="0">
                  <a:pos x="98" y="25"/>
                </a:cxn>
                <a:cxn ang="0">
                  <a:pos x="110" y="12"/>
                </a:cxn>
                <a:cxn ang="0">
                  <a:pos x="112" y="3"/>
                </a:cxn>
                <a:cxn ang="0">
                  <a:pos x="136" y="16"/>
                </a:cxn>
                <a:cxn ang="0">
                  <a:pos x="136" y="35"/>
                </a:cxn>
                <a:cxn ang="0">
                  <a:pos x="146" y="38"/>
                </a:cxn>
                <a:cxn ang="0">
                  <a:pos x="156" y="43"/>
                </a:cxn>
                <a:cxn ang="0">
                  <a:pos x="162" y="54"/>
                </a:cxn>
                <a:cxn ang="0">
                  <a:pos x="182" y="78"/>
                </a:cxn>
                <a:cxn ang="0">
                  <a:pos x="197" y="92"/>
                </a:cxn>
              </a:cxnLst>
              <a:rect l="0" t="0" r="r" b="b"/>
              <a:pathLst>
                <a:path w="197" h="128">
                  <a:moveTo>
                    <a:pt x="197" y="92"/>
                  </a:moveTo>
                  <a:lnTo>
                    <a:pt x="190" y="92"/>
                  </a:lnTo>
                  <a:lnTo>
                    <a:pt x="187" y="95"/>
                  </a:lnTo>
                  <a:lnTo>
                    <a:pt x="184" y="92"/>
                  </a:lnTo>
                  <a:lnTo>
                    <a:pt x="182" y="95"/>
                  </a:lnTo>
                  <a:lnTo>
                    <a:pt x="178" y="91"/>
                  </a:lnTo>
                  <a:lnTo>
                    <a:pt x="168" y="92"/>
                  </a:lnTo>
                  <a:lnTo>
                    <a:pt x="162" y="91"/>
                  </a:lnTo>
                  <a:lnTo>
                    <a:pt x="161" y="95"/>
                  </a:lnTo>
                  <a:lnTo>
                    <a:pt x="156" y="96"/>
                  </a:lnTo>
                  <a:lnTo>
                    <a:pt x="153" y="93"/>
                  </a:lnTo>
                  <a:lnTo>
                    <a:pt x="134" y="100"/>
                  </a:lnTo>
                  <a:lnTo>
                    <a:pt x="127" y="97"/>
                  </a:lnTo>
                  <a:lnTo>
                    <a:pt x="123" y="100"/>
                  </a:lnTo>
                  <a:lnTo>
                    <a:pt x="123" y="105"/>
                  </a:lnTo>
                  <a:lnTo>
                    <a:pt x="121" y="106"/>
                  </a:lnTo>
                  <a:lnTo>
                    <a:pt x="106" y="106"/>
                  </a:lnTo>
                  <a:lnTo>
                    <a:pt x="97" y="101"/>
                  </a:lnTo>
                  <a:lnTo>
                    <a:pt x="94" y="103"/>
                  </a:lnTo>
                  <a:lnTo>
                    <a:pt x="92" y="102"/>
                  </a:lnTo>
                  <a:lnTo>
                    <a:pt x="84" y="92"/>
                  </a:lnTo>
                  <a:lnTo>
                    <a:pt x="75" y="92"/>
                  </a:lnTo>
                  <a:lnTo>
                    <a:pt x="67" y="102"/>
                  </a:lnTo>
                  <a:lnTo>
                    <a:pt x="66" y="114"/>
                  </a:lnTo>
                  <a:lnTo>
                    <a:pt x="62" y="114"/>
                  </a:lnTo>
                  <a:lnTo>
                    <a:pt x="53" y="119"/>
                  </a:lnTo>
                  <a:lnTo>
                    <a:pt x="43" y="114"/>
                  </a:lnTo>
                  <a:lnTo>
                    <a:pt x="38" y="116"/>
                  </a:lnTo>
                  <a:lnTo>
                    <a:pt x="31" y="119"/>
                  </a:lnTo>
                  <a:lnTo>
                    <a:pt x="24" y="128"/>
                  </a:lnTo>
                  <a:lnTo>
                    <a:pt x="23" y="128"/>
                  </a:lnTo>
                  <a:lnTo>
                    <a:pt x="13" y="119"/>
                  </a:lnTo>
                  <a:lnTo>
                    <a:pt x="2" y="97"/>
                  </a:lnTo>
                  <a:lnTo>
                    <a:pt x="0" y="80"/>
                  </a:lnTo>
                  <a:lnTo>
                    <a:pt x="6" y="73"/>
                  </a:lnTo>
                  <a:lnTo>
                    <a:pt x="13" y="57"/>
                  </a:lnTo>
                  <a:lnTo>
                    <a:pt x="23" y="57"/>
                  </a:lnTo>
                  <a:lnTo>
                    <a:pt x="29" y="53"/>
                  </a:lnTo>
                  <a:lnTo>
                    <a:pt x="31" y="51"/>
                  </a:lnTo>
                  <a:lnTo>
                    <a:pt x="36" y="55"/>
                  </a:lnTo>
                  <a:lnTo>
                    <a:pt x="50" y="48"/>
                  </a:lnTo>
                  <a:lnTo>
                    <a:pt x="63" y="47"/>
                  </a:lnTo>
                  <a:lnTo>
                    <a:pt x="69" y="39"/>
                  </a:lnTo>
                  <a:lnTo>
                    <a:pt x="67" y="36"/>
                  </a:lnTo>
                  <a:lnTo>
                    <a:pt x="68" y="33"/>
                  </a:lnTo>
                  <a:lnTo>
                    <a:pt x="91" y="30"/>
                  </a:lnTo>
                  <a:lnTo>
                    <a:pt x="92" y="27"/>
                  </a:lnTo>
                  <a:lnTo>
                    <a:pt x="98" y="25"/>
                  </a:lnTo>
                  <a:lnTo>
                    <a:pt x="99" y="21"/>
                  </a:lnTo>
                  <a:lnTo>
                    <a:pt x="110" y="12"/>
                  </a:lnTo>
                  <a:lnTo>
                    <a:pt x="110" y="8"/>
                  </a:lnTo>
                  <a:lnTo>
                    <a:pt x="112" y="3"/>
                  </a:lnTo>
                  <a:lnTo>
                    <a:pt x="124" y="0"/>
                  </a:lnTo>
                  <a:lnTo>
                    <a:pt x="136" y="16"/>
                  </a:lnTo>
                  <a:lnTo>
                    <a:pt x="137" y="21"/>
                  </a:lnTo>
                  <a:lnTo>
                    <a:pt x="136" y="35"/>
                  </a:lnTo>
                  <a:lnTo>
                    <a:pt x="138" y="37"/>
                  </a:lnTo>
                  <a:lnTo>
                    <a:pt x="146" y="38"/>
                  </a:lnTo>
                  <a:lnTo>
                    <a:pt x="147" y="42"/>
                  </a:lnTo>
                  <a:lnTo>
                    <a:pt x="156" y="43"/>
                  </a:lnTo>
                  <a:lnTo>
                    <a:pt x="161" y="47"/>
                  </a:lnTo>
                  <a:lnTo>
                    <a:pt x="162" y="54"/>
                  </a:lnTo>
                  <a:lnTo>
                    <a:pt x="178" y="66"/>
                  </a:lnTo>
                  <a:lnTo>
                    <a:pt x="182" y="78"/>
                  </a:lnTo>
                  <a:lnTo>
                    <a:pt x="193" y="84"/>
                  </a:lnTo>
                  <a:lnTo>
                    <a:pt x="197" y="9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9" name="Freeform 397">
              <a:extLst>
                <a:ext uri="{FF2B5EF4-FFF2-40B4-BE49-F238E27FC236}">
                  <a16:creationId xmlns:a16="http://schemas.microsoft.com/office/drawing/2014/main" id="{1E72B267-64A8-2536-A323-ACF73647DC9C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5376" y="4165346"/>
              <a:ext cx="74224" cy="102058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3" y="20"/>
                </a:cxn>
                <a:cxn ang="0">
                  <a:pos x="3" y="12"/>
                </a:cxn>
                <a:cxn ang="0">
                  <a:pos x="0" y="9"/>
                </a:cxn>
                <a:cxn ang="0">
                  <a:pos x="7" y="6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0" y="8"/>
                </a:cxn>
                <a:cxn ang="0">
                  <a:pos x="7" y="20"/>
                </a:cxn>
                <a:cxn ang="0">
                  <a:pos x="5" y="22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3" y="20"/>
                  </a:lnTo>
                  <a:lnTo>
                    <a:pt x="3" y="12"/>
                  </a:lnTo>
                  <a:lnTo>
                    <a:pt x="0" y="9"/>
                  </a:lnTo>
                  <a:lnTo>
                    <a:pt x="7" y="6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0" y="8"/>
                  </a:lnTo>
                  <a:lnTo>
                    <a:pt x="7" y="20"/>
                  </a:lnTo>
                  <a:lnTo>
                    <a:pt x="5" y="22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0" name="Freeform 398">
              <a:extLst>
                <a:ext uri="{FF2B5EF4-FFF2-40B4-BE49-F238E27FC236}">
                  <a16:creationId xmlns:a16="http://schemas.microsoft.com/office/drawing/2014/main" id="{7A65E5B3-8561-DA33-B414-6015216A7F9E}"/>
                </a:ext>
              </a:extLst>
            </p:cNvPr>
            <p:cNvSpPr>
              <a:spLocks/>
            </p:cNvSpPr>
            <p:nvPr/>
          </p:nvSpPr>
          <p:spPr bwMode="gray">
            <a:xfrm>
              <a:off x="3867345" y="3682890"/>
              <a:ext cx="385038" cy="44998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35" y="5"/>
                </a:cxn>
                <a:cxn ang="0">
                  <a:pos x="37" y="19"/>
                </a:cxn>
                <a:cxn ang="0">
                  <a:pos x="18" y="19"/>
                </a:cxn>
                <a:cxn ang="0">
                  <a:pos x="10" y="21"/>
                </a:cxn>
                <a:cxn ang="0">
                  <a:pos x="12" y="25"/>
                </a:cxn>
                <a:cxn ang="0">
                  <a:pos x="8" y="27"/>
                </a:cxn>
                <a:cxn ang="0">
                  <a:pos x="15" y="34"/>
                </a:cxn>
                <a:cxn ang="0">
                  <a:pos x="12" y="35"/>
                </a:cxn>
                <a:cxn ang="0">
                  <a:pos x="7" y="32"/>
                </a:cxn>
                <a:cxn ang="0">
                  <a:pos x="6" y="42"/>
                </a:cxn>
                <a:cxn ang="0">
                  <a:pos x="2" y="47"/>
                </a:cxn>
                <a:cxn ang="0">
                  <a:pos x="0" y="47"/>
                </a:cxn>
                <a:cxn ang="0">
                  <a:pos x="1" y="51"/>
                </a:cxn>
                <a:cxn ang="0">
                  <a:pos x="7" y="65"/>
                </a:cxn>
                <a:cxn ang="0">
                  <a:pos x="16" y="78"/>
                </a:cxn>
                <a:cxn ang="0">
                  <a:pos x="33" y="92"/>
                </a:cxn>
                <a:cxn ang="0">
                  <a:pos x="34" y="97"/>
                </a:cxn>
                <a:cxn ang="0">
                  <a:pos x="37" y="90"/>
                </a:cxn>
                <a:cxn ang="0">
                  <a:pos x="43" y="90"/>
                </a:cxn>
                <a:cxn ang="0">
                  <a:pos x="44" y="89"/>
                </a:cxn>
                <a:cxn ang="0">
                  <a:pos x="41" y="80"/>
                </a:cxn>
                <a:cxn ang="0">
                  <a:pos x="43" y="75"/>
                </a:cxn>
                <a:cxn ang="0">
                  <a:pos x="52" y="70"/>
                </a:cxn>
                <a:cxn ang="0">
                  <a:pos x="58" y="64"/>
                </a:cxn>
                <a:cxn ang="0">
                  <a:pos x="62" y="69"/>
                </a:cxn>
                <a:cxn ang="0">
                  <a:pos x="69" y="68"/>
                </a:cxn>
                <a:cxn ang="0">
                  <a:pos x="75" y="73"/>
                </a:cxn>
                <a:cxn ang="0">
                  <a:pos x="78" y="72"/>
                </a:cxn>
                <a:cxn ang="0">
                  <a:pos x="82" y="48"/>
                </a:cxn>
                <a:cxn ang="0">
                  <a:pos x="77" y="36"/>
                </a:cxn>
                <a:cxn ang="0">
                  <a:pos x="78" y="31"/>
                </a:cxn>
                <a:cxn ang="0">
                  <a:pos x="83" y="23"/>
                </a:cxn>
                <a:cxn ang="0">
                  <a:pos x="83" y="18"/>
                </a:cxn>
                <a:cxn ang="0">
                  <a:pos x="79" y="14"/>
                </a:cxn>
                <a:cxn ang="0">
                  <a:pos x="71" y="11"/>
                </a:cxn>
                <a:cxn ang="0">
                  <a:pos x="67" y="18"/>
                </a:cxn>
                <a:cxn ang="0">
                  <a:pos x="65" y="16"/>
                </a:cxn>
                <a:cxn ang="0">
                  <a:pos x="65" y="7"/>
                </a:cxn>
                <a:cxn ang="0">
                  <a:pos x="66" y="2"/>
                </a:cxn>
                <a:cxn ang="0">
                  <a:pos x="50" y="0"/>
                </a:cxn>
                <a:cxn ang="0">
                  <a:pos x="37" y="2"/>
                </a:cxn>
              </a:cxnLst>
              <a:rect l="0" t="0" r="r" b="b"/>
              <a:pathLst>
                <a:path w="83" h="97">
                  <a:moveTo>
                    <a:pt x="37" y="2"/>
                  </a:moveTo>
                  <a:lnTo>
                    <a:pt x="35" y="5"/>
                  </a:lnTo>
                  <a:lnTo>
                    <a:pt x="37" y="19"/>
                  </a:lnTo>
                  <a:lnTo>
                    <a:pt x="18" y="19"/>
                  </a:lnTo>
                  <a:lnTo>
                    <a:pt x="10" y="21"/>
                  </a:lnTo>
                  <a:lnTo>
                    <a:pt x="12" y="25"/>
                  </a:lnTo>
                  <a:lnTo>
                    <a:pt x="8" y="27"/>
                  </a:lnTo>
                  <a:lnTo>
                    <a:pt x="15" y="34"/>
                  </a:lnTo>
                  <a:lnTo>
                    <a:pt x="12" y="35"/>
                  </a:lnTo>
                  <a:lnTo>
                    <a:pt x="7" y="32"/>
                  </a:lnTo>
                  <a:lnTo>
                    <a:pt x="6" y="42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7" y="65"/>
                  </a:lnTo>
                  <a:lnTo>
                    <a:pt x="16" y="78"/>
                  </a:lnTo>
                  <a:lnTo>
                    <a:pt x="33" y="92"/>
                  </a:lnTo>
                  <a:lnTo>
                    <a:pt x="34" y="97"/>
                  </a:lnTo>
                  <a:lnTo>
                    <a:pt x="37" y="90"/>
                  </a:lnTo>
                  <a:lnTo>
                    <a:pt x="43" y="90"/>
                  </a:lnTo>
                  <a:lnTo>
                    <a:pt x="44" y="89"/>
                  </a:lnTo>
                  <a:lnTo>
                    <a:pt x="41" y="80"/>
                  </a:lnTo>
                  <a:lnTo>
                    <a:pt x="43" y="75"/>
                  </a:lnTo>
                  <a:lnTo>
                    <a:pt x="52" y="70"/>
                  </a:lnTo>
                  <a:lnTo>
                    <a:pt x="58" y="64"/>
                  </a:lnTo>
                  <a:lnTo>
                    <a:pt x="62" y="69"/>
                  </a:lnTo>
                  <a:lnTo>
                    <a:pt x="69" y="68"/>
                  </a:lnTo>
                  <a:lnTo>
                    <a:pt x="75" y="73"/>
                  </a:lnTo>
                  <a:lnTo>
                    <a:pt x="78" y="72"/>
                  </a:lnTo>
                  <a:lnTo>
                    <a:pt x="82" y="48"/>
                  </a:lnTo>
                  <a:lnTo>
                    <a:pt x="77" y="36"/>
                  </a:lnTo>
                  <a:lnTo>
                    <a:pt x="78" y="31"/>
                  </a:lnTo>
                  <a:lnTo>
                    <a:pt x="83" y="23"/>
                  </a:lnTo>
                  <a:lnTo>
                    <a:pt x="83" y="18"/>
                  </a:lnTo>
                  <a:lnTo>
                    <a:pt x="79" y="14"/>
                  </a:lnTo>
                  <a:lnTo>
                    <a:pt x="71" y="11"/>
                  </a:lnTo>
                  <a:lnTo>
                    <a:pt x="67" y="18"/>
                  </a:lnTo>
                  <a:lnTo>
                    <a:pt x="65" y="16"/>
                  </a:lnTo>
                  <a:lnTo>
                    <a:pt x="65" y="7"/>
                  </a:lnTo>
                  <a:lnTo>
                    <a:pt x="66" y="2"/>
                  </a:lnTo>
                  <a:lnTo>
                    <a:pt x="50" y="0"/>
                  </a:lnTo>
                  <a:lnTo>
                    <a:pt x="37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1" name="Freeform 399">
              <a:extLst>
                <a:ext uri="{FF2B5EF4-FFF2-40B4-BE49-F238E27FC236}">
                  <a16:creationId xmlns:a16="http://schemas.microsoft.com/office/drawing/2014/main" id="{3CF703DE-CA33-80A2-6271-66F596B9A991}"/>
                </a:ext>
              </a:extLst>
            </p:cNvPr>
            <p:cNvSpPr>
              <a:spLocks/>
            </p:cNvSpPr>
            <p:nvPr/>
          </p:nvSpPr>
          <p:spPr bwMode="gray">
            <a:xfrm>
              <a:off x="4025070" y="3580832"/>
              <a:ext cx="524207" cy="626266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5"/>
                </a:cxn>
                <a:cxn ang="0">
                  <a:pos x="94" y="0"/>
                </a:cxn>
                <a:cxn ang="0">
                  <a:pos x="89" y="2"/>
                </a:cxn>
                <a:cxn ang="0">
                  <a:pos x="82" y="5"/>
                </a:cxn>
                <a:cxn ang="0">
                  <a:pos x="75" y="14"/>
                </a:cxn>
                <a:cxn ang="0">
                  <a:pos x="75" y="29"/>
                </a:cxn>
                <a:cxn ang="0">
                  <a:pos x="74" y="32"/>
                </a:cxn>
                <a:cxn ang="0">
                  <a:pos x="67" y="27"/>
                </a:cxn>
                <a:cxn ang="0">
                  <a:pos x="54" y="24"/>
                </a:cxn>
                <a:cxn ang="0">
                  <a:pos x="32" y="24"/>
                </a:cxn>
                <a:cxn ang="0">
                  <a:pos x="31" y="29"/>
                </a:cxn>
                <a:cxn ang="0">
                  <a:pos x="31" y="38"/>
                </a:cxn>
                <a:cxn ang="0">
                  <a:pos x="33" y="40"/>
                </a:cxn>
                <a:cxn ang="0">
                  <a:pos x="37" y="33"/>
                </a:cxn>
                <a:cxn ang="0">
                  <a:pos x="45" y="36"/>
                </a:cxn>
                <a:cxn ang="0">
                  <a:pos x="49" y="40"/>
                </a:cxn>
                <a:cxn ang="0">
                  <a:pos x="49" y="45"/>
                </a:cxn>
                <a:cxn ang="0">
                  <a:pos x="44" y="53"/>
                </a:cxn>
                <a:cxn ang="0">
                  <a:pos x="43" y="58"/>
                </a:cxn>
                <a:cxn ang="0">
                  <a:pos x="48" y="70"/>
                </a:cxn>
                <a:cxn ang="0">
                  <a:pos x="44" y="94"/>
                </a:cxn>
                <a:cxn ang="0">
                  <a:pos x="41" y="95"/>
                </a:cxn>
                <a:cxn ang="0">
                  <a:pos x="35" y="90"/>
                </a:cxn>
                <a:cxn ang="0">
                  <a:pos x="28" y="91"/>
                </a:cxn>
                <a:cxn ang="0">
                  <a:pos x="24" y="86"/>
                </a:cxn>
                <a:cxn ang="0">
                  <a:pos x="18" y="92"/>
                </a:cxn>
                <a:cxn ang="0">
                  <a:pos x="9" y="97"/>
                </a:cxn>
                <a:cxn ang="0">
                  <a:pos x="7" y="102"/>
                </a:cxn>
                <a:cxn ang="0">
                  <a:pos x="10" y="111"/>
                </a:cxn>
                <a:cxn ang="0">
                  <a:pos x="9" y="112"/>
                </a:cxn>
                <a:cxn ang="0">
                  <a:pos x="3" y="112"/>
                </a:cxn>
                <a:cxn ang="0">
                  <a:pos x="0" y="119"/>
                </a:cxn>
                <a:cxn ang="0">
                  <a:pos x="4" y="121"/>
                </a:cxn>
                <a:cxn ang="0">
                  <a:pos x="10" y="127"/>
                </a:cxn>
                <a:cxn ang="0">
                  <a:pos x="13" y="135"/>
                </a:cxn>
                <a:cxn ang="0">
                  <a:pos x="20" y="132"/>
                </a:cxn>
                <a:cxn ang="0">
                  <a:pos x="22" y="127"/>
                </a:cxn>
                <a:cxn ang="0">
                  <a:pos x="25" y="126"/>
                </a:cxn>
                <a:cxn ang="0">
                  <a:pos x="28" y="127"/>
                </a:cxn>
                <a:cxn ang="0">
                  <a:pos x="29" y="130"/>
                </a:cxn>
                <a:cxn ang="0">
                  <a:pos x="33" y="133"/>
                </a:cxn>
                <a:cxn ang="0">
                  <a:pos x="37" y="132"/>
                </a:cxn>
                <a:cxn ang="0">
                  <a:pos x="41" y="127"/>
                </a:cxn>
                <a:cxn ang="0">
                  <a:pos x="48" y="126"/>
                </a:cxn>
                <a:cxn ang="0">
                  <a:pos x="49" y="132"/>
                </a:cxn>
                <a:cxn ang="0">
                  <a:pos x="51" y="132"/>
                </a:cxn>
                <a:cxn ang="0">
                  <a:pos x="57" y="130"/>
                </a:cxn>
                <a:cxn ang="0">
                  <a:pos x="72" y="118"/>
                </a:cxn>
                <a:cxn ang="0">
                  <a:pos x="76" y="107"/>
                </a:cxn>
                <a:cxn ang="0">
                  <a:pos x="78" y="96"/>
                </a:cxn>
                <a:cxn ang="0">
                  <a:pos x="79" y="90"/>
                </a:cxn>
                <a:cxn ang="0">
                  <a:pos x="86" y="80"/>
                </a:cxn>
                <a:cxn ang="0">
                  <a:pos x="100" y="68"/>
                </a:cxn>
                <a:cxn ang="0">
                  <a:pos x="105" y="27"/>
                </a:cxn>
                <a:cxn ang="0">
                  <a:pos x="113" y="11"/>
                </a:cxn>
                <a:cxn ang="0">
                  <a:pos x="113" y="0"/>
                </a:cxn>
              </a:cxnLst>
              <a:rect l="0" t="0" r="r" b="b"/>
              <a:pathLst>
                <a:path w="113" h="135">
                  <a:moveTo>
                    <a:pt x="113" y="0"/>
                  </a:moveTo>
                  <a:lnTo>
                    <a:pt x="104" y="5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2" y="5"/>
                  </a:lnTo>
                  <a:lnTo>
                    <a:pt x="75" y="14"/>
                  </a:lnTo>
                  <a:lnTo>
                    <a:pt x="75" y="29"/>
                  </a:lnTo>
                  <a:lnTo>
                    <a:pt x="74" y="32"/>
                  </a:lnTo>
                  <a:lnTo>
                    <a:pt x="67" y="27"/>
                  </a:lnTo>
                  <a:lnTo>
                    <a:pt x="54" y="24"/>
                  </a:lnTo>
                  <a:lnTo>
                    <a:pt x="32" y="24"/>
                  </a:lnTo>
                  <a:lnTo>
                    <a:pt x="31" y="29"/>
                  </a:lnTo>
                  <a:lnTo>
                    <a:pt x="31" y="38"/>
                  </a:lnTo>
                  <a:lnTo>
                    <a:pt x="33" y="40"/>
                  </a:lnTo>
                  <a:lnTo>
                    <a:pt x="37" y="33"/>
                  </a:lnTo>
                  <a:lnTo>
                    <a:pt x="45" y="36"/>
                  </a:lnTo>
                  <a:lnTo>
                    <a:pt x="49" y="40"/>
                  </a:lnTo>
                  <a:lnTo>
                    <a:pt x="49" y="45"/>
                  </a:lnTo>
                  <a:lnTo>
                    <a:pt x="44" y="53"/>
                  </a:lnTo>
                  <a:lnTo>
                    <a:pt x="43" y="58"/>
                  </a:lnTo>
                  <a:lnTo>
                    <a:pt x="48" y="70"/>
                  </a:lnTo>
                  <a:lnTo>
                    <a:pt x="44" y="94"/>
                  </a:lnTo>
                  <a:lnTo>
                    <a:pt x="41" y="95"/>
                  </a:lnTo>
                  <a:lnTo>
                    <a:pt x="35" y="90"/>
                  </a:lnTo>
                  <a:lnTo>
                    <a:pt x="28" y="91"/>
                  </a:lnTo>
                  <a:lnTo>
                    <a:pt x="24" y="86"/>
                  </a:lnTo>
                  <a:lnTo>
                    <a:pt x="18" y="92"/>
                  </a:lnTo>
                  <a:lnTo>
                    <a:pt x="9" y="97"/>
                  </a:lnTo>
                  <a:lnTo>
                    <a:pt x="7" y="102"/>
                  </a:lnTo>
                  <a:lnTo>
                    <a:pt x="10" y="111"/>
                  </a:lnTo>
                  <a:lnTo>
                    <a:pt x="9" y="11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4" y="121"/>
                  </a:lnTo>
                  <a:lnTo>
                    <a:pt x="10" y="127"/>
                  </a:lnTo>
                  <a:lnTo>
                    <a:pt x="13" y="135"/>
                  </a:lnTo>
                  <a:lnTo>
                    <a:pt x="20" y="132"/>
                  </a:lnTo>
                  <a:lnTo>
                    <a:pt x="22" y="127"/>
                  </a:lnTo>
                  <a:lnTo>
                    <a:pt x="25" y="126"/>
                  </a:lnTo>
                  <a:lnTo>
                    <a:pt x="28" y="127"/>
                  </a:lnTo>
                  <a:lnTo>
                    <a:pt x="29" y="130"/>
                  </a:lnTo>
                  <a:lnTo>
                    <a:pt x="33" y="133"/>
                  </a:lnTo>
                  <a:lnTo>
                    <a:pt x="37" y="132"/>
                  </a:lnTo>
                  <a:lnTo>
                    <a:pt x="41" y="127"/>
                  </a:lnTo>
                  <a:lnTo>
                    <a:pt x="48" y="126"/>
                  </a:lnTo>
                  <a:lnTo>
                    <a:pt x="49" y="132"/>
                  </a:lnTo>
                  <a:lnTo>
                    <a:pt x="51" y="132"/>
                  </a:lnTo>
                  <a:lnTo>
                    <a:pt x="57" y="130"/>
                  </a:lnTo>
                  <a:lnTo>
                    <a:pt x="72" y="118"/>
                  </a:lnTo>
                  <a:lnTo>
                    <a:pt x="76" y="107"/>
                  </a:lnTo>
                  <a:lnTo>
                    <a:pt x="78" y="96"/>
                  </a:lnTo>
                  <a:lnTo>
                    <a:pt x="79" y="90"/>
                  </a:lnTo>
                  <a:lnTo>
                    <a:pt x="86" y="80"/>
                  </a:lnTo>
                  <a:lnTo>
                    <a:pt x="100" y="68"/>
                  </a:lnTo>
                  <a:lnTo>
                    <a:pt x="105" y="27"/>
                  </a:lnTo>
                  <a:lnTo>
                    <a:pt x="113" y="11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2" name="Freeform 400">
              <a:extLst>
                <a:ext uri="{FF2B5EF4-FFF2-40B4-BE49-F238E27FC236}">
                  <a16:creationId xmlns:a16="http://schemas.microsoft.com/office/drawing/2014/main" id="{2D483B8F-1769-3F13-4206-EE4312B7628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86876" y="4007619"/>
              <a:ext cx="120614" cy="157725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3" y="25"/>
                </a:cxn>
                <a:cxn ang="0">
                  <a:pos x="3" y="18"/>
                </a:cxn>
                <a:cxn ang="0">
                  <a:pos x="2" y="10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7" y="8"/>
                </a:cxn>
                <a:cxn ang="0">
                  <a:pos x="11" y="7"/>
                </a:cxn>
                <a:cxn ang="0">
                  <a:pos x="14" y="2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1" y="8"/>
                </a:cxn>
                <a:cxn ang="0">
                  <a:pos x="25" y="10"/>
                </a:cxn>
                <a:cxn ang="0">
                  <a:pos x="26" y="15"/>
                </a:cxn>
                <a:cxn ang="0">
                  <a:pos x="16" y="31"/>
                </a:cxn>
                <a:cxn ang="0">
                  <a:pos x="8" y="34"/>
                </a:cxn>
                <a:cxn ang="0">
                  <a:pos x="5" y="32"/>
                </a:cxn>
              </a:cxnLst>
              <a:rect l="0" t="0" r="r" b="b"/>
              <a:pathLst>
                <a:path w="26" h="34">
                  <a:moveTo>
                    <a:pt x="5" y="32"/>
                  </a:moveTo>
                  <a:lnTo>
                    <a:pt x="3" y="25"/>
                  </a:lnTo>
                  <a:lnTo>
                    <a:pt x="3" y="18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4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1" y="8"/>
                  </a:lnTo>
                  <a:lnTo>
                    <a:pt x="25" y="10"/>
                  </a:lnTo>
                  <a:lnTo>
                    <a:pt x="26" y="15"/>
                  </a:lnTo>
                  <a:lnTo>
                    <a:pt x="16" y="31"/>
                  </a:lnTo>
                  <a:lnTo>
                    <a:pt x="8" y="34"/>
                  </a:lnTo>
                  <a:lnTo>
                    <a:pt x="5" y="3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Freeform 401">
              <a:extLst>
                <a:ext uri="{FF2B5EF4-FFF2-40B4-BE49-F238E27FC236}">
                  <a16:creationId xmlns:a16="http://schemas.microsoft.com/office/drawing/2014/main" id="{780375BF-BD5D-3FF1-D139-DE3D64837086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5376" y="4165346"/>
              <a:ext cx="74224" cy="102058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3" y="20"/>
                </a:cxn>
                <a:cxn ang="0">
                  <a:pos x="3" y="12"/>
                </a:cxn>
                <a:cxn ang="0">
                  <a:pos x="0" y="9"/>
                </a:cxn>
                <a:cxn ang="0">
                  <a:pos x="7" y="6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0" y="8"/>
                </a:cxn>
                <a:cxn ang="0">
                  <a:pos x="7" y="20"/>
                </a:cxn>
                <a:cxn ang="0">
                  <a:pos x="5" y="22"/>
                </a:cxn>
              </a:cxnLst>
              <a:rect l="0" t="0" r="r" b="b"/>
              <a:pathLst>
                <a:path w="16" h="22">
                  <a:moveTo>
                    <a:pt x="5" y="22"/>
                  </a:moveTo>
                  <a:lnTo>
                    <a:pt x="3" y="20"/>
                  </a:lnTo>
                  <a:lnTo>
                    <a:pt x="3" y="12"/>
                  </a:lnTo>
                  <a:lnTo>
                    <a:pt x="0" y="9"/>
                  </a:lnTo>
                  <a:lnTo>
                    <a:pt x="7" y="6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0" y="8"/>
                  </a:lnTo>
                  <a:lnTo>
                    <a:pt x="7" y="20"/>
                  </a:lnTo>
                  <a:lnTo>
                    <a:pt x="5" y="2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Freeform 402">
              <a:extLst>
                <a:ext uri="{FF2B5EF4-FFF2-40B4-BE49-F238E27FC236}">
                  <a16:creationId xmlns:a16="http://schemas.microsoft.com/office/drawing/2014/main" id="{D2FF16C8-7189-8AD6-D1A7-EBA2D6F3E20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3066" y="5974553"/>
              <a:ext cx="157725" cy="171645"/>
            </a:xfrm>
            <a:custGeom>
              <a:avLst/>
              <a:gdLst/>
              <a:ahLst/>
              <a:cxnLst>
                <a:cxn ang="0">
                  <a:pos x="34" y="13"/>
                </a:cxn>
                <a:cxn ang="0">
                  <a:pos x="34" y="16"/>
                </a:cxn>
                <a:cxn ang="0">
                  <a:pos x="28" y="27"/>
                </a:cxn>
                <a:cxn ang="0">
                  <a:pos x="20" y="31"/>
                </a:cxn>
                <a:cxn ang="0">
                  <a:pos x="15" y="35"/>
                </a:cxn>
                <a:cxn ang="0">
                  <a:pos x="11" y="37"/>
                </a:cxn>
                <a:cxn ang="0">
                  <a:pos x="7" y="32"/>
                </a:cxn>
                <a:cxn ang="0">
                  <a:pos x="0" y="21"/>
                </a:cxn>
                <a:cxn ang="0">
                  <a:pos x="8" y="7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6" y="1"/>
                </a:cxn>
                <a:cxn ang="0">
                  <a:pos x="34" y="13"/>
                </a:cxn>
              </a:cxnLst>
              <a:rect l="0" t="0" r="r" b="b"/>
              <a:pathLst>
                <a:path w="34" h="37">
                  <a:moveTo>
                    <a:pt x="34" y="13"/>
                  </a:moveTo>
                  <a:lnTo>
                    <a:pt x="34" y="16"/>
                  </a:lnTo>
                  <a:lnTo>
                    <a:pt x="28" y="27"/>
                  </a:lnTo>
                  <a:lnTo>
                    <a:pt x="20" y="31"/>
                  </a:lnTo>
                  <a:lnTo>
                    <a:pt x="15" y="35"/>
                  </a:lnTo>
                  <a:lnTo>
                    <a:pt x="11" y="37"/>
                  </a:lnTo>
                  <a:lnTo>
                    <a:pt x="7" y="32"/>
                  </a:lnTo>
                  <a:lnTo>
                    <a:pt x="0" y="21"/>
                  </a:lnTo>
                  <a:lnTo>
                    <a:pt x="8" y="7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34" y="1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6" name="Freeform 403">
              <a:extLst>
                <a:ext uri="{FF2B5EF4-FFF2-40B4-BE49-F238E27FC236}">
                  <a16:creationId xmlns:a16="http://schemas.microsoft.com/office/drawing/2014/main" id="{2E12496C-5035-C7AE-99D1-679845AC24A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2850" y="5747243"/>
              <a:ext cx="88143" cy="120614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17" y="2"/>
                </a:cxn>
                <a:cxn ang="0">
                  <a:pos x="15" y="5"/>
                </a:cxn>
                <a:cxn ang="0">
                  <a:pos x="9" y="0"/>
                </a:cxn>
                <a:cxn ang="0">
                  <a:pos x="5" y="2"/>
                </a:cxn>
                <a:cxn ang="0">
                  <a:pos x="0" y="16"/>
                </a:cxn>
                <a:cxn ang="0">
                  <a:pos x="3" y="24"/>
                </a:cxn>
                <a:cxn ang="0">
                  <a:pos x="9" y="26"/>
                </a:cxn>
                <a:cxn ang="0">
                  <a:pos x="13" y="26"/>
                </a:cxn>
                <a:cxn ang="0">
                  <a:pos x="19" y="18"/>
                </a:cxn>
              </a:cxnLst>
              <a:rect l="0" t="0" r="r" b="b"/>
              <a:pathLst>
                <a:path w="19" h="26">
                  <a:moveTo>
                    <a:pt x="19" y="18"/>
                  </a:moveTo>
                  <a:lnTo>
                    <a:pt x="17" y="2"/>
                  </a:lnTo>
                  <a:lnTo>
                    <a:pt x="15" y="5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16"/>
                  </a:lnTo>
                  <a:lnTo>
                    <a:pt x="3" y="24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9" name="Freeform 404">
              <a:extLst>
                <a:ext uri="{FF2B5EF4-FFF2-40B4-BE49-F238E27FC236}">
                  <a16:creationId xmlns:a16="http://schemas.microsoft.com/office/drawing/2014/main" id="{D4B939C3-7C35-D015-5DD1-F3D06FF4080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56566" y="3075183"/>
              <a:ext cx="431427" cy="463899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1" y="21"/>
                </a:cxn>
                <a:cxn ang="0">
                  <a:pos x="13" y="27"/>
                </a:cxn>
                <a:cxn ang="0">
                  <a:pos x="12" y="31"/>
                </a:cxn>
                <a:cxn ang="0">
                  <a:pos x="10" y="36"/>
                </a:cxn>
                <a:cxn ang="0">
                  <a:pos x="5" y="39"/>
                </a:cxn>
                <a:cxn ang="0">
                  <a:pos x="10" y="42"/>
                </a:cxn>
                <a:cxn ang="0">
                  <a:pos x="1" y="50"/>
                </a:cxn>
                <a:cxn ang="0">
                  <a:pos x="5" y="57"/>
                </a:cxn>
                <a:cxn ang="0">
                  <a:pos x="0" y="66"/>
                </a:cxn>
                <a:cxn ang="0">
                  <a:pos x="13" y="75"/>
                </a:cxn>
                <a:cxn ang="0">
                  <a:pos x="19" y="85"/>
                </a:cxn>
                <a:cxn ang="0">
                  <a:pos x="15" y="98"/>
                </a:cxn>
                <a:cxn ang="0">
                  <a:pos x="37" y="92"/>
                </a:cxn>
                <a:cxn ang="0">
                  <a:pos x="71" y="86"/>
                </a:cxn>
                <a:cxn ang="0">
                  <a:pos x="85" y="87"/>
                </a:cxn>
                <a:cxn ang="0">
                  <a:pos x="88" y="80"/>
                </a:cxn>
                <a:cxn ang="0">
                  <a:pos x="81" y="65"/>
                </a:cxn>
                <a:cxn ang="0">
                  <a:pos x="86" y="54"/>
                </a:cxn>
                <a:cxn ang="0">
                  <a:pos x="93" y="39"/>
                </a:cxn>
                <a:cxn ang="0">
                  <a:pos x="88" y="26"/>
                </a:cxn>
                <a:cxn ang="0">
                  <a:pos x="89" y="20"/>
                </a:cxn>
                <a:cxn ang="0">
                  <a:pos x="82" y="12"/>
                </a:cxn>
                <a:cxn ang="0">
                  <a:pos x="75" y="12"/>
                </a:cxn>
                <a:cxn ang="0">
                  <a:pos x="63" y="17"/>
                </a:cxn>
                <a:cxn ang="0">
                  <a:pos x="58" y="16"/>
                </a:cxn>
                <a:cxn ang="0">
                  <a:pos x="51" y="6"/>
                </a:cxn>
                <a:cxn ang="0">
                  <a:pos x="45" y="5"/>
                </a:cxn>
                <a:cxn ang="0">
                  <a:pos x="38" y="7"/>
                </a:cxn>
                <a:cxn ang="0">
                  <a:pos x="36" y="0"/>
                </a:cxn>
                <a:cxn ang="0">
                  <a:pos x="32" y="3"/>
                </a:cxn>
                <a:cxn ang="0">
                  <a:pos x="29" y="6"/>
                </a:cxn>
                <a:cxn ang="0">
                  <a:pos x="24" y="9"/>
                </a:cxn>
                <a:cxn ang="0">
                  <a:pos x="18" y="7"/>
                </a:cxn>
                <a:cxn ang="0">
                  <a:pos x="10" y="9"/>
                </a:cxn>
              </a:cxnLst>
              <a:rect l="0" t="0" r="r" b="b"/>
              <a:pathLst>
                <a:path w="93" h="100">
                  <a:moveTo>
                    <a:pt x="10" y="9"/>
                  </a:moveTo>
                  <a:lnTo>
                    <a:pt x="7" y="12"/>
                  </a:lnTo>
                  <a:lnTo>
                    <a:pt x="7" y="20"/>
                  </a:lnTo>
                  <a:lnTo>
                    <a:pt x="11" y="21"/>
                  </a:lnTo>
                  <a:lnTo>
                    <a:pt x="11" y="25"/>
                  </a:lnTo>
                  <a:lnTo>
                    <a:pt x="13" y="27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3" y="38"/>
                  </a:lnTo>
                  <a:lnTo>
                    <a:pt x="10" y="36"/>
                  </a:lnTo>
                  <a:lnTo>
                    <a:pt x="5" y="36"/>
                  </a:lnTo>
                  <a:lnTo>
                    <a:pt x="5" y="39"/>
                  </a:lnTo>
                  <a:lnTo>
                    <a:pt x="8" y="39"/>
                  </a:lnTo>
                  <a:lnTo>
                    <a:pt x="10" y="42"/>
                  </a:lnTo>
                  <a:lnTo>
                    <a:pt x="6" y="50"/>
                  </a:lnTo>
                  <a:lnTo>
                    <a:pt x="1" y="50"/>
                  </a:lnTo>
                  <a:lnTo>
                    <a:pt x="2" y="54"/>
                  </a:lnTo>
                  <a:lnTo>
                    <a:pt x="5" y="57"/>
                  </a:lnTo>
                  <a:lnTo>
                    <a:pt x="4" y="61"/>
                  </a:lnTo>
                  <a:lnTo>
                    <a:pt x="0" y="66"/>
                  </a:lnTo>
                  <a:lnTo>
                    <a:pt x="10" y="69"/>
                  </a:lnTo>
                  <a:lnTo>
                    <a:pt x="13" y="75"/>
                  </a:lnTo>
                  <a:lnTo>
                    <a:pt x="18" y="76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98"/>
                  </a:lnTo>
                  <a:lnTo>
                    <a:pt x="20" y="100"/>
                  </a:lnTo>
                  <a:lnTo>
                    <a:pt x="37" y="92"/>
                  </a:lnTo>
                  <a:lnTo>
                    <a:pt x="57" y="87"/>
                  </a:lnTo>
                  <a:lnTo>
                    <a:pt x="71" y="86"/>
                  </a:lnTo>
                  <a:lnTo>
                    <a:pt x="83" y="88"/>
                  </a:lnTo>
                  <a:lnTo>
                    <a:pt x="85" y="87"/>
                  </a:lnTo>
                  <a:lnTo>
                    <a:pt x="89" y="87"/>
                  </a:lnTo>
                  <a:lnTo>
                    <a:pt x="88" y="80"/>
                  </a:lnTo>
                  <a:lnTo>
                    <a:pt x="85" y="77"/>
                  </a:lnTo>
                  <a:lnTo>
                    <a:pt x="81" y="65"/>
                  </a:lnTo>
                  <a:lnTo>
                    <a:pt x="82" y="60"/>
                  </a:lnTo>
                  <a:lnTo>
                    <a:pt x="86" y="54"/>
                  </a:lnTo>
                  <a:lnTo>
                    <a:pt x="88" y="43"/>
                  </a:lnTo>
                  <a:lnTo>
                    <a:pt x="93" y="39"/>
                  </a:lnTo>
                  <a:lnTo>
                    <a:pt x="90" y="27"/>
                  </a:lnTo>
                  <a:lnTo>
                    <a:pt x="88" y="26"/>
                  </a:lnTo>
                  <a:lnTo>
                    <a:pt x="89" y="23"/>
                  </a:lnTo>
                  <a:lnTo>
                    <a:pt x="89" y="20"/>
                  </a:lnTo>
                  <a:lnTo>
                    <a:pt x="86" y="2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5" y="12"/>
                  </a:lnTo>
                  <a:lnTo>
                    <a:pt x="65" y="15"/>
                  </a:lnTo>
                  <a:lnTo>
                    <a:pt x="63" y="17"/>
                  </a:lnTo>
                  <a:lnTo>
                    <a:pt x="61" y="15"/>
                  </a:lnTo>
                  <a:lnTo>
                    <a:pt x="58" y="16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38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2" y="3"/>
                  </a:lnTo>
                  <a:lnTo>
                    <a:pt x="30" y="1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24" y="9"/>
                  </a:lnTo>
                  <a:lnTo>
                    <a:pt x="20" y="7"/>
                  </a:lnTo>
                  <a:lnTo>
                    <a:pt x="18" y="7"/>
                  </a:lnTo>
                  <a:lnTo>
                    <a:pt x="15" y="4"/>
                  </a:lnTo>
                  <a:lnTo>
                    <a:pt x="10" y="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2" name="Freeform 405">
              <a:extLst>
                <a:ext uri="{FF2B5EF4-FFF2-40B4-BE49-F238E27FC236}">
                  <a16:creationId xmlns:a16="http://schemas.microsoft.com/office/drawing/2014/main" id="{3A411BF1-2102-FCEE-926F-5590216C083A}"/>
                </a:ext>
              </a:extLst>
            </p:cNvPr>
            <p:cNvSpPr>
              <a:spLocks/>
            </p:cNvSpPr>
            <p:nvPr/>
          </p:nvSpPr>
          <p:spPr bwMode="gray">
            <a:xfrm>
              <a:off x="3306025" y="2954570"/>
              <a:ext cx="213394" cy="445343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17" y="96"/>
                </a:cxn>
                <a:cxn ang="0">
                  <a:pos x="15" y="90"/>
                </a:cxn>
                <a:cxn ang="0">
                  <a:pos x="16" y="81"/>
                </a:cxn>
                <a:cxn ang="0">
                  <a:pos x="15" y="58"/>
                </a:cxn>
                <a:cxn ang="0">
                  <a:pos x="9" y="40"/>
                </a:cxn>
                <a:cxn ang="0">
                  <a:pos x="5" y="35"/>
                </a:cxn>
                <a:cxn ang="0">
                  <a:pos x="0" y="32"/>
                </a:cxn>
                <a:cxn ang="0">
                  <a:pos x="3" y="22"/>
                </a:cxn>
                <a:cxn ang="0">
                  <a:pos x="10" y="14"/>
                </a:cxn>
                <a:cxn ang="0">
                  <a:pos x="19" y="15"/>
                </a:cxn>
                <a:cxn ang="0">
                  <a:pos x="24" y="8"/>
                </a:cxn>
                <a:cxn ang="0">
                  <a:pos x="27" y="6"/>
                </a:cxn>
                <a:cxn ang="0">
                  <a:pos x="24" y="3"/>
                </a:cxn>
                <a:cxn ang="0">
                  <a:pos x="31" y="0"/>
                </a:cxn>
                <a:cxn ang="0">
                  <a:pos x="43" y="10"/>
                </a:cxn>
                <a:cxn ang="0">
                  <a:pos x="41" y="15"/>
                </a:cxn>
                <a:cxn ang="0">
                  <a:pos x="44" y="21"/>
                </a:cxn>
                <a:cxn ang="0">
                  <a:pos x="46" y="31"/>
                </a:cxn>
                <a:cxn ang="0">
                  <a:pos x="42" y="33"/>
                </a:cxn>
                <a:cxn ang="0">
                  <a:pos x="43" y="36"/>
                </a:cxn>
                <a:cxn ang="0">
                  <a:pos x="42" y="40"/>
                </a:cxn>
                <a:cxn ang="0">
                  <a:pos x="36" y="44"/>
                </a:cxn>
                <a:cxn ang="0">
                  <a:pos x="35" y="52"/>
                </a:cxn>
                <a:cxn ang="0">
                  <a:pos x="31" y="62"/>
                </a:cxn>
                <a:cxn ang="0">
                  <a:pos x="29" y="84"/>
                </a:cxn>
                <a:cxn ang="0">
                  <a:pos x="31" y="95"/>
                </a:cxn>
                <a:cxn ang="0">
                  <a:pos x="18" y="96"/>
                </a:cxn>
              </a:cxnLst>
              <a:rect l="0" t="0" r="r" b="b"/>
              <a:pathLst>
                <a:path w="46" h="96">
                  <a:moveTo>
                    <a:pt x="18" y="96"/>
                  </a:moveTo>
                  <a:lnTo>
                    <a:pt x="17" y="96"/>
                  </a:lnTo>
                  <a:lnTo>
                    <a:pt x="15" y="90"/>
                  </a:lnTo>
                  <a:lnTo>
                    <a:pt x="16" y="81"/>
                  </a:lnTo>
                  <a:lnTo>
                    <a:pt x="15" y="58"/>
                  </a:lnTo>
                  <a:lnTo>
                    <a:pt x="9" y="40"/>
                  </a:lnTo>
                  <a:lnTo>
                    <a:pt x="5" y="35"/>
                  </a:lnTo>
                  <a:lnTo>
                    <a:pt x="0" y="32"/>
                  </a:lnTo>
                  <a:lnTo>
                    <a:pt x="3" y="22"/>
                  </a:lnTo>
                  <a:lnTo>
                    <a:pt x="10" y="14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2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3" y="10"/>
                  </a:lnTo>
                  <a:lnTo>
                    <a:pt x="41" y="15"/>
                  </a:lnTo>
                  <a:lnTo>
                    <a:pt x="44" y="21"/>
                  </a:lnTo>
                  <a:lnTo>
                    <a:pt x="46" y="31"/>
                  </a:lnTo>
                  <a:lnTo>
                    <a:pt x="42" y="33"/>
                  </a:lnTo>
                  <a:lnTo>
                    <a:pt x="43" y="36"/>
                  </a:lnTo>
                  <a:lnTo>
                    <a:pt x="42" y="40"/>
                  </a:lnTo>
                  <a:lnTo>
                    <a:pt x="36" y="44"/>
                  </a:lnTo>
                  <a:lnTo>
                    <a:pt x="35" y="52"/>
                  </a:lnTo>
                  <a:lnTo>
                    <a:pt x="31" y="62"/>
                  </a:lnTo>
                  <a:lnTo>
                    <a:pt x="29" y="84"/>
                  </a:lnTo>
                  <a:lnTo>
                    <a:pt x="31" y="95"/>
                  </a:lnTo>
                  <a:lnTo>
                    <a:pt x="18" y="9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Freeform 406">
              <a:extLst>
                <a:ext uri="{FF2B5EF4-FFF2-40B4-BE49-F238E27FC236}">
                  <a16:creationId xmlns:a16="http://schemas.microsoft.com/office/drawing/2014/main" id="{30C5202E-3998-83D6-CCDE-B85D217AA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2457091" y="3232909"/>
              <a:ext cx="287617" cy="296896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3" y="20"/>
                </a:cxn>
                <a:cxn ang="0">
                  <a:pos x="13" y="13"/>
                </a:cxn>
                <a:cxn ang="0">
                  <a:pos x="13" y="8"/>
                </a:cxn>
                <a:cxn ang="0">
                  <a:pos x="18" y="5"/>
                </a:cxn>
                <a:cxn ang="0">
                  <a:pos x="17" y="3"/>
                </a:cxn>
                <a:cxn ang="0">
                  <a:pos x="20" y="0"/>
                </a:cxn>
                <a:cxn ang="0">
                  <a:pos x="23" y="2"/>
                </a:cxn>
                <a:cxn ang="0">
                  <a:pos x="26" y="0"/>
                </a:cxn>
                <a:cxn ang="0">
                  <a:pos x="30" y="4"/>
                </a:cxn>
                <a:cxn ang="0">
                  <a:pos x="31" y="13"/>
                </a:cxn>
                <a:cxn ang="0">
                  <a:pos x="30" y="19"/>
                </a:cxn>
                <a:cxn ang="0">
                  <a:pos x="32" y="19"/>
                </a:cxn>
                <a:cxn ang="0">
                  <a:pos x="37" y="21"/>
                </a:cxn>
                <a:cxn ang="0">
                  <a:pos x="39" y="20"/>
                </a:cxn>
                <a:cxn ang="0">
                  <a:pos x="42" y="14"/>
                </a:cxn>
                <a:cxn ang="0">
                  <a:pos x="44" y="16"/>
                </a:cxn>
                <a:cxn ang="0">
                  <a:pos x="45" y="20"/>
                </a:cxn>
                <a:cxn ang="0">
                  <a:pos x="48" y="23"/>
                </a:cxn>
                <a:cxn ang="0">
                  <a:pos x="47" y="27"/>
                </a:cxn>
                <a:cxn ang="0">
                  <a:pos x="43" y="32"/>
                </a:cxn>
                <a:cxn ang="0">
                  <a:pos x="53" y="35"/>
                </a:cxn>
                <a:cxn ang="0">
                  <a:pos x="56" y="41"/>
                </a:cxn>
                <a:cxn ang="0">
                  <a:pos x="61" y="42"/>
                </a:cxn>
                <a:cxn ang="0">
                  <a:pos x="62" y="51"/>
                </a:cxn>
                <a:cxn ang="0">
                  <a:pos x="58" y="54"/>
                </a:cxn>
                <a:cxn ang="0">
                  <a:pos x="58" y="64"/>
                </a:cxn>
                <a:cxn ang="0">
                  <a:pos x="45" y="61"/>
                </a:cxn>
                <a:cxn ang="0">
                  <a:pos x="32" y="53"/>
                </a:cxn>
                <a:cxn ang="0">
                  <a:pos x="17" y="39"/>
                </a:cxn>
                <a:cxn ang="0">
                  <a:pos x="10" y="35"/>
                </a:cxn>
                <a:cxn ang="0">
                  <a:pos x="0" y="25"/>
                </a:cxn>
              </a:cxnLst>
              <a:rect l="0" t="0" r="r" b="b"/>
              <a:pathLst>
                <a:path w="62" h="64">
                  <a:moveTo>
                    <a:pt x="0" y="25"/>
                  </a:moveTo>
                  <a:lnTo>
                    <a:pt x="3" y="20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7" y="21"/>
                  </a:lnTo>
                  <a:lnTo>
                    <a:pt x="39" y="20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5" y="20"/>
                  </a:lnTo>
                  <a:lnTo>
                    <a:pt x="48" y="23"/>
                  </a:lnTo>
                  <a:lnTo>
                    <a:pt x="47" y="27"/>
                  </a:lnTo>
                  <a:lnTo>
                    <a:pt x="43" y="32"/>
                  </a:lnTo>
                  <a:lnTo>
                    <a:pt x="53" y="35"/>
                  </a:lnTo>
                  <a:lnTo>
                    <a:pt x="56" y="41"/>
                  </a:lnTo>
                  <a:lnTo>
                    <a:pt x="61" y="42"/>
                  </a:lnTo>
                  <a:lnTo>
                    <a:pt x="62" y="51"/>
                  </a:lnTo>
                  <a:lnTo>
                    <a:pt x="58" y="54"/>
                  </a:lnTo>
                  <a:lnTo>
                    <a:pt x="58" y="64"/>
                  </a:lnTo>
                  <a:lnTo>
                    <a:pt x="45" y="61"/>
                  </a:lnTo>
                  <a:lnTo>
                    <a:pt x="32" y="53"/>
                  </a:lnTo>
                  <a:lnTo>
                    <a:pt x="17" y="39"/>
                  </a:lnTo>
                  <a:lnTo>
                    <a:pt x="10" y="35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Freeform 407">
              <a:extLst>
                <a:ext uri="{FF2B5EF4-FFF2-40B4-BE49-F238E27FC236}">
                  <a16:creationId xmlns:a16="http://schemas.microsoft.com/office/drawing/2014/main" id="{F5182D1A-8D33-D7DB-018D-CE96524C4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245720" y="3056628"/>
              <a:ext cx="143810" cy="361841"/>
            </a:xfrm>
            <a:custGeom>
              <a:avLst/>
              <a:gdLst/>
              <a:ahLst/>
              <a:cxnLst>
                <a:cxn ang="0">
                  <a:pos x="31" y="74"/>
                </a:cxn>
                <a:cxn ang="0">
                  <a:pos x="21" y="78"/>
                </a:cxn>
                <a:cxn ang="0">
                  <a:pos x="16" y="72"/>
                </a:cxn>
                <a:cxn ang="0">
                  <a:pos x="12" y="65"/>
                </a:cxn>
                <a:cxn ang="0">
                  <a:pos x="10" y="26"/>
                </a:cxn>
                <a:cxn ang="0">
                  <a:pos x="6" y="13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3" y="10"/>
                </a:cxn>
                <a:cxn ang="0">
                  <a:pos x="18" y="13"/>
                </a:cxn>
                <a:cxn ang="0">
                  <a:pos x="22" y="18"/>
                </a:cxn>
                <a:cxn ang="0">
                  <a:pos x="28" y="36"/>
                </a:cxn>
                <a:cxn ang="0">
                  <a:pos x="29" y="59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31" y="74"/>
                </a:cxn>
              </a:cxnLst>
              <a:rect l="0" t="0" r="r" b="b"/>
              <a:pathLst>
                <a:path w="31" h="78">
                  <a:moveTo>
                    <a:pt x="31" y="74"/>
                  </a:moveTo>
                  <a:lnTo>
                    <a:pt x="21" y="78"/>
                  </a:lnTo>
                  <a:lnTo>
                    <a:pt x="16" y="72"/>
                  </a:lnTo>
                  <a:lnTo>
                    <a:pt x="12" y="65"/>
                  </a:lnTo>
                  <a:lnTo>
                    <a:pt x="10" y="26"/>
                  </a:lnTo>
                  <a:lnTo>
                    <a:pt x="6" y="13"/>
                  </a:lnTo>
                  <a:lnTo>
                    <a:pt x="0" y="5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3" y="10"/>
                  </a:lnTo>
                  <a:lnTo>
                    <a:pt x="18" y="13"/>
                  </a:lnTo>
                  <a:lnTo>
                    <a:pt x="22" y="18"/>
                  </a:lnTo>
                  <a:lnTo>
                    <a:pt x="28" y="36"/>
                  </a:lnTo>
                  <a:lnTo>
                    <a:pt x="29" y="59"/>
                  </a:lnTo>
                  <a:lnTo>
                    <a:pt x="28" y="68"/>
                  </a:lnTo>
                  <a:lnTo>
                    <a:pt x="30" y="74"/>
                  </a:lnTo>
                  <a:lnTo>
                    <a:pt x="31" y="7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Freeform 408">
              <a:extLst>
                <a:ext uri="{FF2B5EF4-FFF2-40B4-BE49-F238E27FC236}">
                  <a16:creationId xmlns:a16="http://schemas.microsoft.com/office/drawing/2014/main" id="{1198BF4E-8222-6820-74C1-97F527704619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1945" y="2931374"/>
              <a:ext cx="514929" cy="39895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3"/>
                </a:cxn>
                <a:cxn ang="0">
                  <a:pos x="58" y="4"/>
                </a:cxn>
                <a:cxn ang="0">
                  <a:pos x="56" y="10"/>
                </a:cxn>
                <a:cxn ang="0">
                  <a:pos x="63" y="8"/>
                </a:cxn>
                <a:cxn ang="0">
                  <a:pos x="73" y="8"/>
                </a:cxn>
                <a:cxn ang="0">
                  <a:pos x="83" y="8"/>
                </a:cxn>
                <a:cxn ang="0">
                  <a:pos x="87" y="3"/>
                </a:cxn>
                <a:cxn ang="0">
                  <a:pos x="92" y="8"/>
                </a:cxn>
                <a:cxn ang="0">
                  <a:pos x="94" y="11"/>
                </a:cxn>
                <a:cxn ang="0">
                  <a:pos x="97" y="16"/>
                </a:cxn>
                <a:cxn ang="0">
                  <a:pos x="102" y="21"/>
                </a:cxn>
                <a:cxn ang="0">
                  <a:pos x="97" y="26"/>
                </a:cxn>
                <a:cxn ang="0">
                  <a:pos x="99" y="26"/>
                </a:cxn>
                <a:cxn ang="0">
                  <a:pos x="103" y="34"/>
                </a:cxn>
                <a:cxn ang="0">
                  <a:pos x="105" y="43"/>
                </a:cxn>
                <a:cxn ang="0">
                  <a:pos x="109" y="52"/>
                </a:cxn>
                <a:cxn ang="0">
                  <a:pos x="111" y="58"/>
                </a:cxn>
                <a:cxn ang="0">
                  <a:pos x="110" y="62"/>
                </a:cxn>
                <a:cxn ang="0">
                  <a:pos x="108" y="67"/>
                </a:cxn>
                <a:cxn ang="0">
                  <a:pos x="103" y="70"/>
                </a:cxn>
                <a:cxn ang="0">
                  <a:pos x="108" y="73"/>
                </a:cxn>
                <a:cxn ang="0">
                  <a:pos x="99" y="81"/>
                </a:cxn>
                <a:cxn ang="0">
                  <a:pos x="94" y="85"/>
                </a:cxn>
                <a:cxn ang="0">
                  <a:pos x="87" y="84"/>
                </a:cxn>
                <a:cxn ang="0">
                  <a:pos x="86" y="78"/>
                </a:cxn>
                <a:cxn ang="0">
                  <a:pos x="81" y="65"/>
                </a:cxn>
                <a:cxn ang="0">
                  <a:pos x="75" y="65"/>
                </a:cxn>
                <a:cxn ang="0">
                  <a:pos x="72" y="67"/>
                </a:cxn>
                <a:cxn ang="0">
                  <a:pos x="68" y="63"/>
                </a:cxn>
                <a:cxn ang="0">
                  <a:pos x="69" y="59"/>
                </a:cxn>
                <a:cxn ang="0">
                  <a:pos x="67" y="53"/>
                </a:cxn>
                <a:cxn ang="0">
                  <a:pos x="63" y="48"/>
                </a:cxn>
                <a:cxn ang="0">
                  <a:pos x="41" y="45"/>
                </a:cxn>
                <a:cxn ang="0">
                  <a:pos x="33" y="57"/>
                </a:cxn>
                <a:cxn ang="0">
                  <a:pos x="22" y="51"/>
                </a:cxn>
                <a:cxn ang="0">
                  <a:pos x="11" y="41"/>
                </a:cxn>
                <a:cxn ang="0">
                  <a:pos x="6" y="32"/>
                </a:cxn>
                <a:cxn ang="0">
                  <a:pos x="2" y="31"/>
                </a:cxn>
                <a:cxn ang="0">
                  <a:pos x="4" y="26"/>
                </a:cxn>
                <a:cxn ang="0">
                  <a:pos x="22" y="16"/>
                </a:cxn>
                <a:cxn ang="0">
                  <a:pos x="18" y="9"/>
                </a:cxn>
                <a:cxn ang="0">
                  <a:pos x="22" y="0"/>
                </a:cxn>
              </a:cxnLst>
              <a:rect l="0" t="0" r="r" b="b"/>
              <a:pathLst>
                <a:path w="111" h="86">
                  <a:moveTo>
                    <a:pt x="22" y="0"/>
                  </a:moveTo>
                  <a:lnTo>
                    <a:pt x="30" y="0"/>
                  </a:lnTo>
                  <a:lnTo>
                    <a:pt x="31" y="4"/>
                  </a:lnTo>
                  <a:lnTo>
                    <a:pt x="34" y="3"/>
                  </a:lnTo>
                  <a:lnTo>
                    <a:pt x="42" y="5"/>
                  </a:lnTo>
                  <a:lnTo>
                    <a:pt x="58" y="4"/>
                  </a:lnTo>
                  <a:lnTo>
                    <a:pt x="55" y="9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63" y="8"/>
                  </a:lnTo>
                  <a:lnTo>
                    <a:pt x="67" y="11"/>
                  </a:lnTo>
                  <a:lnTo>
                    <a:pt x="73" y="8"/>
                  </a:lnTo>
                  <a:lnTo>
                    <a:pt x="81" y="10"/>
                  </a:lnTo>
                  <a:lnTo>
                    <a:pt x="83" y="8"/>
                  </a:lnTo>
                  <a:lnTo>
                    <a:pt x="86" y="5"/>
                  </a:lnTo>
                  <a:lnTo>
                    <a:pt x="87" y="3"/>
                  </a:lnTo>
                  <a:lnTo>
                    <a:pt x="91" y="3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4" y="11"/>
                  </a:lnTo>
                  <a:lnTo>
                    <a:pt x="94" y="16"/>
                  </a:lnTo>
                  <a:lnTo>
                    <a:pt x="97" y="16"/>
                  </a:lnTo>
                  <a:lnTo>
                    <a:pt x="98" y="19"/>
                  </a:lnTo>
                  <a:lnTo>
                    <a:pt x="102" y="21"/>
                  </a:lnTo>
                  <a:lnTo>
                    <a:pt x="102" y="22"/>
                  </a:lnTo>
                  <a:lnTo>
                    <a:pt x="97" y="26"/>
                  </a:lnTo>
                  <a:lnTo>
                    <a:pt x="97" y="27"/>
                  </a:lnTo>
                  <a:lnTo>
                    <a:pt x="99" y="26"/>
                  </a:lnTo>
                  <a:lnTo>
                    <a:pt x="102" y="26"/>
                  </a:lnTo>
                  <a:lnTo>
                    <a:pt x="103" y="34"/>
                  </a:lnTo>
                  <a:lnTo>
                    <a:pt x="108" y="40"/>
                  </a:lnTo>
                  <a:lnTo>
                    <a:pt x="105" y="43"/>
                  </a:lnTo>
                  <a:lnTo>
                    <a:pt x="105" y="51"/>
                  </a:lnTo>
                  <a:lnTo>
                    <a:pt x="109" y="52"/>
                  </a:lnTo>
                  <a:lnTo>
                    <a:pt x="109" y="56"/>
                  </a:lnTo>
                  <a:lnTo>
                    <a:pt x="111" y="58"/>
                  </a:lnTo>
                  <a:lnTo>
                    <a:pt x="108" y="62"/>
                  </a:lnTo>
                  <a:lnTo>
                    <a:pt x="110" y="62"/>
                  </a:lnTo>
                  <a:lnTo>
                    <a:pt x="111" y="69"/>
                  </a:lnTo>
                  <a:lnTo>
                    <a:pt x="108" y="67"/>
                  </a:lnTo>
                  <a:lnTo>
                    <a:pt x="103" y="67"/>
                  </a:lnTo>
                  <a:lnTo>
                    <a:pt x="103" y="70"/>
                  </a:lnTo>
                  <a:lnTo>
                    <a:pt x="106" y="70"/>
                  </a:lnTo>
                  <a:lnTo>
                    <a:pt x="108" y="73"/>
                  </a:lnTo>
                  <a:lnTo>
                    <a:pt x="104" y="81"/>
                  </a:lnTo>
                  <a:lnTo>
                    <a:pt x="99" y="81"/>
                  </a:lnTo>
                  <a:lnTo>
                    <a:pt x="97" y="79"/>
                  </a:lnTo>
                  <a:lnTo>
                    <a:pt x="94" y="85"/>
                  </a:lnTo>
                  <a:lnTo>
                    <a:pt x="92" y="86"/>
                  </a:lnTo>
                  <a:lnTo>
                    <a:pt x="87" y="84"/>
                  </a:lnTo>
                  <a:lnTo>
                    <a:pt x="85" y="84"/>
                  </a:lnTo>
                  <a:lnTo>
                    <a:pt x="86" y="78"/>
                  </a:lnTo>
                  <a:lnTo>
                    <a:pt x="85" y="69"/>
                  </a:lnTo>
                  <a:lnTo>
                    <a:pt x="81" y="65"/>
                  </a:lnTo>
                  <a:lnTo>
                    <a:pt x="78" y="67"/>
                  </a:lnTo>
                  <a:lnTo>
                    <a:pt x="75" y="65"/>
                  </a:lnTo>
                  <a:lnTo>
                    <a:pt x="72" y="68"/>
                  </a:lnTo>
                  <a:lnTo>
                    <a:pt x="72" y="67"/>
                  </a:lnTo>
                  <a:lnTo>
                    <a:pt x="66" y="69"/>
                  </a:lnTo>
                  <a:lnTo>
                    <a:pt x="68" y="63"/>
                  </a:lnTo>
                  <a:lnTo>
                    <a:pt x="69" y="63"/>
                  </a:lnTo>
                  <a:lnTo>
                    <a:pt x="69" y="59"/>
                  </a:lnTo>
                  <a:lnTo>
                    <a:pt x="67" y="57"/>
                  </a:lnTo>
                  <a:lnTo>
                    <a:pt x="67" y="53"/>
                  </a:lnTo>
                  <a:lnTo>
                    <a:pt x="65" y="52"/>
                  </a:lnTo>
                  <a:lnTo>
                    <a:pt x="63" y="48"/>
                  </a:lnTo>
                  <a:lnTo>
                    <a:pt x="59" y="43"/>
                  </a:lnTo>
                  <a:lnTo>
                    <a:pt x="41" y="45"/>
                  </a:lnTo>
                  <a:lnTo>
                    <a:pt x="39" y="49"/>
                  </a:lnTo>
                  <a:lnTo>
                    <a:pt x="33" y="57"/>
                  </a:lnTo>
                  <a:lnTo>
                    <a:pt x="28" y="57"/>
                  </a:lnTo>
                  <a:lnTo>
                    <a:pt x="22" y="51"/>
                  </a:lnTo>
                  <a:lnTo>
                    <a:pt x="19" y="45"/>
                  </a:lnTo>
                  <a:lnTo>
                    <a:pt x="11" y="41"/>
                  </a:lnTo>
                  <a:lnTo>
                    <a:pt x="9" y="32"/>
                  </a:lnTo>
                  <a:lnTo>
                    <a:pt x="6" y="32"/>
                  </a:lnTo>
                  <a:lnTo>
                    <a:pt x="5" y="29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22" y="16"/>
                  </a:lnTo>
                  <a:lnTo>
                    <a:pt x="21" y="10"/>
                  </a:lnTo>
                  <a:lnTo>
                    <a:pt x="18" y="9"/>
                  </a:lnTo>
                  <a:lnTo>
                    <a:pt x="23" y="5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Freeform 409">
              <a:extLst>
                <a:ext uri="{FF2B5EF4-FFF2-40B4-BE49-F238E27FC236}">
                  <a16:creationId xmlns:a16="http://schemas.microsoft.com/office/drawing/2014/main" id="{BB5ADBD3-C72D-98BB-284B-0E584FCEB453}"/>
                </a:ext>
              </a:extLst>
            </p:cNvPr>
            <p:cNvSpPr>
              <a:spLocks/>
            </p:cNvSpPr>
            <p:nvPr/>
          </p:nvSpPr>
          <p:spPr bwMode="gray">
            <a:xfrm>
              <a:off x="3032326" y="3056628"/>
              <a:ext cx="310814" cy="459262"/>
            </a:xfrm>
            <a:custGeom>
              <a:avLst/>
              <a:gdLst/>
              <a:ahLst/>
              <a:cxnLst>
                <a:cxn ang="0">
                  <a:pos x="67" y="78"/>
                </a:cxn>
                <a:cxn ang="0">
                  <a:pos x="62" y="72"/>
                </a:cxn>
                <a:cxn ang="0">
                  <a:pos x="58" y="65"/>
                </a:cxn>
                <a:cxn ang="0">
                  <a:pos x="56" y="26"/>
                </a:cxn>
                <a:cxn ang="0">
                  <a:pos x="52" y="13"/>
                </a:cxn>
                <a:cxn ang="0">
                  <a:pos x="46" y="5"/>
                </a:cxn>
                <a:cxn ang="0">
                  <a:pos x="49" y="2"/>
                </a:cxn>
                <a:cxn ang="0">
                  <a:pos x="46" y="2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6" y="0"/>
                </a:cxn>
                <a:cxn ang="0">
                  <a:pos x="5" y="4"/>
                </a:cxn>
                <a:cxn ang="0">
                  <a:pos x="7" y="10"/>
                </a:cxn>
                <a:cxn ang="0">
                  <a:pos x="8" y="24"/>
                </a:cxn>
                <a:cxn ang="0">
                  <a:pos x="8" y="27"/>
                </a:cxn>
                <a:cxn ang="0">
                  <a:pos x="7" y="30"/>
                </a:cxn>
                <a:cxn ang="0">
                  <a:pos x="9" y="31"/>
                </a:cxn>
                <a:cxn ang="0">
                  <a:pos x="12" y="43"/>
                </a:cxn>
                <a:cxn ang="0">
                  <a:pos x="7" y="47"/>
                </a:cxn>
                <a:cxn ang="0">
                  <a:pos x="5" y="58"/>
                </a:cxn>
                <a:cxn ang="0">
                  <a:pos x="1" y="64"/>
                </a:cxn>
                <a:cxn ang="0">
                  <a:pos x="0" y="69"/>
                </a:cxn>
                <a:cxn ang="0">
                  <a:pos x="4" y="81"/>
                </a:cxn>
                <a:cxn ang="0">
                  <a:pos x="7" y="84"/>
                </a:cxn>
                <a:cxn ang="0">
                  <a:pos x="8" y="91"/>
                </a:cxn>
                <a:cxn ang="0">
                  <a:pos x="4" y="91"/>
                </a:cxn>
                <a:cxn ang="0">
                  <a:pos x="2" y="92"/>
                </a:cxn>
                <a:cxn ang="0">
                  <a:pos x="19" y="99"/>
                </a:cxn>
                <a:cxn ang="0">
                  <a:pos x="26" y="94"/>
                </a:cxn>
                <a:cxn ang="0">
                  <a:pos x="38" y="91"/>
                </a:cxn>
                <a:cxn ang="0">
                  <a:pos x="51" y="84"/>
                </a:cxn>
                <a:cxn ang="0">
                  <a:pos x="52" y="83"/>
                </a:cxn>
                <a:cxn ang="0">
                  <a:pos x="63" y="83"/>
                </a:cxn>
                <a:cxn ang="0">
                  <a:pos x="67" y="78"/>
                </a:cxn>
              </a:cxnLst>
              <a:rect l="0" t="0" r="r" b="b"/>
              <a:pathLst>
                <a:path w="67" h="99">
                  <a:moveTo>
                    <a:pt x="67" y="78"/>
                  </a:moveTo>
                  <a:lnTo>
                    <a:pt x="62" y="72"/>
                  </a:lnTo>
                  <a:lnTo>
                    <a:pt x="58" y="65"/>
                  </a:lnTo>
                  <a:lnTo>
                    <a:pt x="56" y="26"/>
                  </a:lnTo>
                  <a:lnTo>
                    <a:pt x="52" y="13"/>
                  </a:lnTo>
                  <a:lnTo>
                    <a:pt x="46" y="5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6" y="0"/>
                  </a:lnTo>
                  <a:lnTo>
                    <a:pt x="5" y="4"/>
                  </a:lnTo>
                  <a:lnTo>
                    <a:pt x="7" y="10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7" y="30"/>
                  </a:lnTo>
                  <a:lnTo>
                    <a:pt x="9" y="31"/>
                  </a:lnTo>
                  <a:lnTo>
                    <a:pt x="12" y="43"/>
                  </a:lnTo>
                  <a:lnTo>
                    <a:pt x="7" y="47"/>
                  </a:lnTo>
                  <a:lnTo>
                    <a:pt x="5" y="58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4" y="81"/>
                  </a:lnTo>
                  <a:lnTo>
                    <a:pt x="7" y="84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2" y="92"/>
                  </a:lnTo>
                  <a:lnTo>
                    <a:pt x="19" y="99"/>
                  </a:lnTo>
                  <a:lnTo>
                    <a:pt x="26" y="94"/>
                  </a:lnTo>
                  <a:lnTo>
                    <a:pt x="38" y="91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63" y="83"/>
                  </a:lnTo>
                  <a:lnTo>
                    <a:pt x="67" y="7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1" name="Freeform 410">
              <a:extLst>
                <a:ext uri="{FF2B5EF4-FFF2-40B4-BE49-F238E27FC236}">
                  <a16:creationId xmlns:a16="http://schemas.microsoft.com/office/drawing/2014/main" id="{074993CD-C499-435F-B0D0-88536136468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1331" y="2847872"/>
              <a:ext cx="218035" cy="5566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20" y="4"/>
                </a:cxn>
                <a:cxn ang="0">
                  <a:pos x="23" y="1"/>
                </a:cxn>
                <a:cxn ang="0">
                  <a:pos x="28" y="0"/>
                </a:cxn>
                <a:cxn ang="0">
                  <a:pos x="37" y="6"/>
                </a:cxn>
                <a:cxn ang="0">
                  <a:pos x="45" y="5"/>
                </a:cxn>
                <a:cxn ang="0">
                  <a:pos x="47" y="7"/>
                </a:cxn>
                <a:cxn ang="0">
                  <a:pos x="41" y="10"/>
                </a:cxn>
                <a:cxn ang="0">
                  <a:pos x="26" y="5"/>
                </a:cxn>
                <a:cxn ang="0">
                  <a:pos x="22" y="7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3" y="11"/>
                </a:cxn>
                <a:cxn ang="0">
                  <a:pos x="1" y="12"/>
                </a:cxn>
                <a:cxn ang="0">
                  <a:pos x="0" y="7"/>
                </a:cxn>
                <a:cxn ang="0">
                  <a:pos x="4" y="6"/>
                </a:cxn>
                <a:cxn ang="0">
                  <a:pos x="5" y="4"/>
                </a:cxn>
              </a:cxnLst>
              <a:rect l="0" t="0" r="r" b="b"/>
              <a:pathLst>
                <a:path w="47" h="12">
                  <a:moveTo>
                    <a:pt x="5" y="4"/>
                  </a:moveTo>
                  <a:lnTo>
                    <a:pt x="20" y="4"/>
                  </a:lnTo>
                  <a:lnTo>
                    <a:pt x="23" y="1"/>
                  </a:lnTo>
                  <a:lnTo>
                    <a:pt x="28" y="0"/>
                  </a:lnTo>
                  <a:lnTo>
                    <a:pt x="37" y="6"/>
                  </a:lnTo>
                  <a:lnTo>
                    <a:pt x="45" y="5"/>
                  </a:lnTo>
                  <a:lnTo>
                    <a:pt x="47" y="7"/>
                  </a:lnTo>
                  <a:lnTo>
                    <a:pt x="41" y="10"/>
                  </a:lnTo>
                  <a:lnTo>
                    <a:pt x="26" y="5"/>
                  </a:lnTo>
                  <a:lnTo>
                    <a:pt x="22" y="7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3" y="11"/>
                  </a:lnTo>
                  <a:lnTo>
                    <a:pt x="1" y="12"/>
                  </a:lnTo>
                  <a:lnTo>
                    <a:pt x="0" y="7"/>
                  </a:lnTo>
                  <a:lnTo>
                    <a:pt x="4" y="6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Freeform 411">
              <a:extLst>
                <a:ext uri="{FF2B5EF4-FFF2-40B4-BE49-F238E27FC236}">
                  <a16:creationId xmlns:a16="http://schemas.microsoft.com/office/drawing/2014/main" id="{B817630E-3A4C-911F-6758-989B1E554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5972" y="2931374"/>
              <a:ext cx="222672" cy="125255"/>
            </a:xfrm>
            <a:custGeom>
              <a:avLst/>
              <a:gdLst/>
              <a:ahLst/>
              <a:cxnLst>
                <a:cxn ang="0">
                  <a:pos x="25" y="27"/>
                </a:cxn>
                <a:cxn ang="0">
                  <a:pos x="29" y="26"/>
                </a:cxn>
                <a:cxn ang="0">
                  <a:pos x="34" y="19"/>
                </a:cxn>
                <a:cxn ang="0">
                  <a:pos x="47" y="16"/>
                </a:cxn>
                <a:cxn ang="0">
                  <a:pos x="46" y="10"/>
                </a:cxn>
                <a:cxn ang="0">
                  <a:pos x="43" y="9"/>
                </a:cxn>
                <a:cxn ang="0">
                  <a:pos x="48" y="5"/>
                </a:cxn>
                <a:cxn ang="0">
                  <a:pos x="47" y="0"/>
                </a:cxn>
                <a:cxn ang="0">
                  <a:pos x="25" y="0"/>
                </a:cxn>
                <a:cxn ang="0">
                  <a:pos x="16" y="4"/>
                </a:cxn>
                <a:cxn ang="0">
                  <a:pos x="9" y="4"/>
                </a:cxn>
                <a:cxn ang="0">
                  <a:pos x="4" y="5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8" y="9"/>
                </a:cxn>
                <a:cxn ang="0">
                  <a:pos x="9" y="14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29" y="13"/>
                </a:cxn>
                <a:cxn ang="0">
                  <a:pos x="29" y="14"/>
                </a:cxn>
                <a:cxn ang="0">
                  <a:pos x="21" y="16"/>
                </a:cxn>
                <a:cxn ang="0">
                  <a:pos x="22" y="24"/>
                </a:cxn>
                <a:cxn ang="0">
                  <a:pos x="22" y="26"/>
                </a:cxn>
                <a:cxn ang="0">
                  <a:pos x="27" y="26"/>
                </a:cxn>
                <a:cxn ang="0">
                  <a:pos x="25" y="27"/>
                </a:cxn>
              </a:cxnLst>
              <a:rect l="0" t="0" r="r" b="b"/>
              <a:pathLst>
                <a:path w="48" h="27">
                  <a:moveTo>
                    <a:pt x="25" y="27"/>
                  </a:moveTo>
                  <a:lnTo>
                    <a:pt x="29" y="26"/>
                  </a:lnTo>
                  <a:lnTo>
                    <a:pt x="34" y="19"/>
                  </a:lnTo>
                  <a:lnTo>
                    <a:pt x="47" y="16"/>
                  </a:lnTo>
                  <a:lnTo>
                    <a:pt x="46" y="10"/>
                  </a:lnTo>
                  <a:lnTo>
                    <a:pt x="43" y="9"/>
                  </a:lnTo>
                  <a:lnTo>
                    <a:pt x="48" y="5"/>
                  </a:lnTo>
                  <a:lnTo>
                    <a:pt x="47" y="0"/>
                  </a:lnTo>
                  <a:lnTo>
                    <a:pt x="25" y="0"/>
                  </a:lnTo>
                  <a:lnTo>
                    <a:pt x="16" y="4"/>
                  </a:lnTo>
                  <a:lnTo>
                    <a:pt x="9" y="4"/>
                  </a:lnTo>
                  <a:lnTo>
                    <a:pt x="4" y="5"/>
                  </a:lnTo>
                  <a:lnTo>
                    <a:pt x="0" y="4"/>
                  </a:lnTo>
                  <a:lnTo>
                    <a:pt x="2" y="8"/>
                  </a:lnTo>
                  <a:lnTo>
                    <a:pt x="8" y="9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1" y="16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7" y="26"/>
                  </a:lnTo>
                  <a:lnTo>
                    <a:pt x="25" y="2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3" name="Freeform 412">
              <a:extLst>
                <a:ext uri="{FF2B5EF4-FFF2-40B4-BE49-F238E27FC236}">
                  <a16:creationId xmlns:a16="http://schemas.microsoft.com/office/drawing/2014/main" id="{3459F9E5-7BE2-C9AB-167F-869CED06F8D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31837" y="3130852"/>
              <a:ext cx="208756" cy="218035"/>
            </a:xfrm>
            <a:custGeom>
              <a:avLst/>
              <a:gdLst/>
              <a:ahLst/>
              <a:cxnLst>
                <a:cxn ang="0">
                  <a:pos x="27" y="47"/>
                </a:cxn>
                <a:cxn ang="0">
                  <a:pos x="30" y="42"/>
                </a:cxn>
                <a:cxn ang="0">
                  <a:pos x="40" y="35"/>
                </a:cxn>
                <a:cxn ang="0">
                  <a:pos x="40" y="30"/>
                </a:cxn>
                <a:cxn ang="0">
                  <a:pos x="45" y="27"/>
                </a:cxn>
                <a:cxn ang="0">
                  <a:pos x="44" y="25"/>
                </a:cxn>
                <a:cxn ang="0">
                  <a:pos x="44" y="24"/>
                </a:cxn>
                <a:cxn ang="0">
                  <a:pos x="38" y="26"/>
                </a:cxn>
                <a:cxn ang="0">
                  <a:pos x="40" y="20"/>
                </a:cxn>
                <a:cxn ang="0">
                  <a:pos x="41" y="20"/>
                </a:cxn>
                <a:cxn ang="0">
                  <a:pos x="41" y="16"/>
                </a:cxn>
                <a:cxn ang="0">
                  <a:pos x="39" y="14"/>
                </a:cxn>
                <a:cxn ang="0">
                  <a:pos x="39" y="10"/>
                </a:cxn>
                <a:cxn ang="0">
                  <a:pos x="37" y="9"/>
                </a:cxn>
                <a:cxn ang="0">
                  <a:pos x="35" y="5"/>
                </a:cxn>
                <a:cxn ang="0">
                  <a:pos x="31" y="0"/>
                </a:cxn>
                <a:cxn ang="0">
                  <a:pos x="13" y="2"/>
                </a:cxn>
                <a:cxn ang="0">
                  <a:pos x="11" y="6"/>
                </a:cxn>
                <a:cxn ang="0">
                  <a:pos x="5" y="14"/>
                </a:cxn>
                <a:cxn ang="0">
                  <a:pos x="0" y="14"/>
                </a:cxn>
                <a:cxn ang="0">
                  <a:pos x="1" y="22"/>
                </a:cxn>
                <a:cxn ang="0">
                  <a:pos x="2" y="24"/>
                </a:cxn>
                <a:cxn ang="0">
                  <a:pos x="1" y="24"/>
                </a:cxn>
                <a:cxn ang="0">
                  <a:pos x="1" y="26"/>
                </a:cxn>
                <a:cxn ang="0">
                  <a:pos x="5" y="30"/>
                </a:cxn>
                <a:cxn ang="0">
                  <a:pos x="6" y="34"/>
                </a:cxn>
                <a:cxn ang="0">
                  <a:pos x="12" y="38"/>
                </a:cxn>
                <a:cxn ang="0">
                  <a:pos x="13" y="41"/>
                </a:cxn>
                <a:cxn ang="0">
                  <a:pos x="27" y="47"/>
                </a:cxn>
              </a:cxnLst>
              <a:rect l="0" t="0" r="r" b="b"/>
              <a:pathLst>
                <a:path w="45" h="47">
                  <a:moveTo>
                    <a:pt x="27" y="47"/>
                  </a:moveTo>
                  <a:lnTo>
                    <a:pt x="30" y="42"/>
                  </a:lnTo>
                  <a:lnTo>
                    <a:pt x="40" y="35"/>
                  </a:lnTo>
                  <a:lnTo>
                    <a:pt x="40" y="30"/>
                  </a:lnTo>
                  <a:lnTo>
                    <a:pt x="45" y="27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1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7" y="9"/>
                  </a:lnTo>
                  <a:lnTo>
                    <a:pt x="35" y="5"/>
                  </a:lnTo>
                  <a:lnTo>
                    <a:pt x="31" y="0"/>
                  </a:lnTo>
                  <a:lnTo>
                    <a:pt x="13" y="2"/>
                  </a:lnTo>
                  <a:lnTo>
                    <a:pt x="11" y="6"/>
                  </a:lnTo>
                  <a:lnTo>
                    <a:pt x="5" y="14"/>
                  </a:lnTo>
                  <a:lnTo>
                    <a:pt x="0" y="14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12" y="38"/>
                  </a:lnTo>
                  <a:lnTo>
                    <a:pt x="13" y="41"/>
                  </a:lnTo>
                  <a:lnTo>
                    <a:pt x="27" y="4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Freeform 413">
              <a:extLst>
                <a:ext uri="{FF2B5EF4-FFF2-40B4-BE49-F238E27FC236}">
                  <a16:creationId xmlns:a16="http://schemas.microsoft.com/office/drawing/2014/main" id="{5C5C767B-D263-7C6B-BF27-4004AF0876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034942" y="2639118"/>
              <a:ext cx="436066" cy="315452"/>
            </a:xfrm>
            <a:custGeom>
              <a:avLst/>
              <a:gdLst/>
              <a:ahLst/>
              <a:cxnLst>
                <a:cxn ang="0">
                  <a:pos x="11" y="67"/>
                </a:cxn>
                <a:cxn ang="0">
                  <a:pos x="11" y="57"/>
                </a:cxn>
                <a:cxn ang="0">
                  <a:pos x="13" y="56"/>
                </a:cxn>
                <a:cxn ang="0">
                  <a:pos x="26" y="55"/>
                </a:cxn>
                <a:cxn ang="0">
                  <a:pos x="27" y="52"/>
                </a:cxn>
                <a:cxn ang="0">
                  <a:pos x="32" y="52"/>
                </a:cxn>
                <a:cxn ang="0">
                  <a:pos x="36" y="50"/>
                </a:cxn>
                <a:cxn ang="0">
                  <a:pos x="51" y="55"/>
                </a:cxn>
                <a:cxn ang="0">
                  <a:pos x="57" y="52"/>
                </a:cxn>
                <a:cxn ang="0">
                  <a:pos x="55" y="50"/>
                </a:cxn>
                <a:cxn ang="0">
                  <a:pos x="47" y="51"/>
                </a:cxn>
                <a:cxn ang="0">
                  <a:pos x="38" y="45"/>
                </a:cxn>
                <a:cxn ang="0">
                  <a:pos x="33" y="46"/>
                </a:cxn>
                <a:cxn ang="0">
                  <a:pos x="30" y="49"/>
                </a:cxn>
                <a:cxn ang="0">
                  <a:pos x="15" y="49"/>
                </a:cxn>
                <a:cxn ang="0">
                  <a:pos x="3" y="31"/>
                </a:cxn>
                <a:cxn ang="0">
                  <a:pos x="1" y="33"/>
                </a:cxn>
                <a:cxn ang="0">
                  <a:pos x="0" y="30"/>
                </a:cxn>
                <a:cxn ang="0">
                  <a:pos x="4" y="29"/>
                </a:cxn>
                <a:cxn ang="0">
                  <a:pos x="9" y="24"/>
                </a:cxn>
                <a:cxn ang="0">
                  <a:pos x="15" y="16"/>
                </a:cxn>
                <a:cxn ang="0">
                  <a:pos x="15" y="9"/>
                </a:cxn>
                <a:cxn ang="0">
                  <a:pos x="19" y="2"/>
                </a:cxn>
                <a:cxn ang="0">
                  <a:pos x="27" y="3"/>
                </a:cxn>
                <a:cxn ang="0">
                  <a:pos x="36" y="0"/>
                </a:cxn>
                <a:cxn ang="0">
                  <a:pos x="47" y="0"/>
                </a:cxn>
                <a:cxn ang="0">
                  <a:pos x="55" y="8"/>
                </a:cxn>
                <a:cxn ang="0">
                  <a:pos x="61" y="8"/>
                </a:cxn>
                <a:cxn ang="0">
                  <a:pos x="65" y="16"/>
                </a:cxn>
                <a:cxn ang="0">
                  <a:pos x="69" y="18"/>
                </a:cxn>
                <a:cxn ang="0">
                  <a:pos x="71" y="22"/>
                </a:cxn>
                <a:cxn ang="0">
                  <a:pos x="70" y="23"/>
                </a:cxn>
                <a:cxn ang="0">
                  <a:pos x="80" y="30"/>
                </a:cxn>
                <a:cxn ang="0">
                  <a:pos x="80" y="36"/>
                </a:cxn>
                <a:cxn ang="0">
                  <a:pos x="83" y="38"/>
                </a:cxn>
                <a:cxn ang="0">
                  <a:pos x="84" y="44"/>
                </a:cxn>
                <a:cxn ang="0">
                  <a:pos x="83" y="47"/>
                </a:cxn>
                <a:cxn ang="0">
                  <a:pos x="86" y="52"/>
                </a:cxn>
                <a:cxn ang="0">
                  <a:pos x="89" y="52"/>
                </a:cxn>
                <a:cxn ang="0">
                  <a:pos x="94" y="58"/>
                </a:cxn>
                <a:cxn ang="0">
                  <a:pos x="94" y="67"/>
                </a:cxn>
                <a:cxn ang="0">
                  <a:pos x="78" y="68"/>
                </a:cxn>
                <a:cxn ang="0">
                  <a:pos x="70" y="66"/>
                </a:cxn>
                <a:cxn ang="0">
                  <a:pos x="67" y="67"/>
                </a:cxn>
                <a:cxn ang="0">
                  <a:pos x="66" y="63"/>
                </a:cxn>
                <a:cxn ang="0">
                  <a:pos x="58" y="63"/>
                </a:cxn>
                <a:cxn ang="0">
                  <a:pos x="36" y="63"/>
                </a:cxn>
                <a:cxn ang="0">
                  <a:pos x="27" y="67"/>
                </a:cxn>
                <a:cxn ang="0">
                  <a:pos x="20" y="67"/>
                </a:cxn>
                <a:cxn ang="0">
                  <a:pos x="15" y="68"/>
                </a:cxn>
                <a:cxn ang="0">
                  <a:pos x="11" y="67"/>
                </a:cxn>
              </a:cxnLst>
              <a:rect l="0" t="0" r="r" b="b"/>
              <a:pathLst>
                <a:path w="94" h="68">
                  <a:moveTo>
                    <a:pt x="11" y="67"/>
                  </a:moveTo>
                  <a:lnTo>
                    <a:pt x="11" y="57"/>
                  </a:lnTo>
                  <a:lnTo>
                    <a:pt x="13" y="56"/>
                  </a:lnTo>
                  <a:lnTo>
                    <a:pt x="26" y="55"/>
                  </a:lnTo>
                  <a:lnTo>
                    <a:pt x="27" y="52"/>
                  </a:lnTo>
                  <a:lnTo>
                    <a:pt x="32" y="52"/>
                  </a:lnTo>
                  <a:lnTo>
                    <a:pt x="36" y="50"/>
                  </a:lnTo>
                  <a:lnTo>
                    <a:pt x="51" y="55"/>
                  </a:lnTo>
                  <a:lnTo>
                    <a:pt x="57" y="52"/>
                  </a:lnTo>
                  <a:lnTo>
                    <a:pt x="55" y="50"/>
                  </a:lnTo>
                  <a:lnTo>
                    <a:pt x="47" y="51"/>
                  </a:lnTo>
                  <a:lnTo>
                    <a:pt x="38" y="45"/>
                  </a:lnTo>
                  <a:lnTo>
                    <a:pt x="33" y="46"/>
                  </a:lnTo>
                  <a:lnTo>
                    <a:pt x="30" y="49"/>
                  </a:lnTo>
                  <a:lnTo>
                    <a:pt x="15" y="49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15" y="9"/>
                  </a:lnTo>
                  <a:lnTo>
                    <a:pt x="19" y="2"/>
                  </a:lnTo>
                  <a:lnTo>
                    <a:pt x="27" y="3"/>
                  </a:lnTo>
                  <a:lnTo>
                    <a:pt x="36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1" y="8"/>
                  </a:lnTo>
                  <a:lnTo>
                    <a:pt x="65" y="16"/>
                  </a:lnTo>
                  <a:lnTo>
                    <a:pt x="69" y="18"/>
                  </a:lnTo>
                  <a:lnTo>
                    <a:pt x="71" y="22"/>
                  </a:lnTo>
                  <a:lnTo>
                    <a:pt x="70" y="23"/>
                  </a:lnTo>
                  <a:lnTo>
                    <a:pt x="80" y="30"/>
                  </a:lnTo>
                  <a:lnTo>
                    <a:pt x="80" y="36"/>
                  </a:lnTo>
                  <a:lnTo>
                    <a:pt x="83" y="38"/>
                  </a:lnTo>
                  <a:lnTo>
                    <a:pt x="84" y="44"/>
                  </a:lnTo>
                  <a:lnTo>
                    <a:pt x="83" y="47"/>
                  </a:lnTo>
                  <a:lnTo>
                    <a:pt x="86" y="52"/>
                  </a:lnTo>
                  <a:lnTo>
                    <a:pt x="89" y="52"/>
                  </a:lnTo>
                  <a:lnTo>
                    <a:pt x="94" y="58"/>
                  </a:lnTo>
                  <a:lnTo>
                    <a:pt x="94" y="67"/>
                  </a:lnTo>
                  <a:lnTo>
                    <a:pt x="78" y="68"/>
                  </a:lnTo>
                  <a:lnTo>
                    <a:pt x="70" y="66"/>
                  </a:lnTo>
                  <a:lnTo>
                    <a:pt x="67" y="67"/>
                  </a:lnTo>
                  <a:lnTo>
                    <a:pt x="66" y="63"/>
                  </a:lnTo>
                  <a:lnTo>
                    <a:pt x="58" y="63"/>
                  </a:lnTo>
                  <a:lnTo>
                    <a:pt x="36" y="63"/>
                  </a:lnTo>
                  <a:lnTo>
                    <a:pt x="27" y="67"/>
                  </a:lnTo>
                  <a:lnTo>
                    <a:pt x="20" y="67"/>
                  </a:lnTo>
                  <a:lnTo>
                    <a:pt x="15" y="68"/>
                  </a:lnTo>
                  <a:lnTo>
                    <a:pt x="11" y="6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5" name="Freeform 433">
              <a:extLst>
                <a:ext uri="{FF2B5EF4-FFF2-40B4-BE49-F238E27FC236}">
                  <a16:creationId xmlns:a16="http://schemas.microsoft.com/office/drawing/2014/main" id="{0B8C41E5-4D0B-ED03-08F9-A41496730460}"/>
                </a:ext>
              </a:extLst>
            </p:cNvPr>
            <p:cNvSpPr>
              <a:spLocks/>
            </p:cNvSpPr>
            <p:nvPr/>
          </p:nvSpPr>
          <p:spPr bwMode="gray">
            <a:xfrm>
              <a:off x="3895178" y="1330923"/>
              <a:ext cx="1104080" cy="1094802"/>
            </a:xfrm>
            <a:custGeom>
              <a:avLst/>
              <a:gdLst/>
              <a:ahLst/>
              <a:cxnLst>
                <a:cxn ang="0">
                  <a:pos x="208" y="229"/>
                </a:cxn>
                <a:cxn ang="0">
                  <a:pos x="178" y="213"/>
                </a:cxn>
                <a:cxn ang="0">
                  <a:pos x="148" y="197"/>
                </a:cxn>
                <a:cxn ang="0">
                  <a:pos x="117" y="181"/>
                </a:cxn>
                <a:cxn ang="0">
                  <a:pos x="88" y="177"/>
                </a:cxn>
                <a:cxn ang="0">
                  <a:pos x="79" y="176"/>
                </a:cxn>
                <a:cxn ang="0">
                  <a:pos x="38" y="170"/>
                </a:cxn>
                <a:cxn ang="0">
                  <a:pos x="23" y="153"/>
                </a:cxn>
                <a:cxn ang="0">
                  <a:pos x="12" y="148"/>
                </a:cxn>
                <a:cxn ang="0">
                  <a:pos x="1" y="124"/>
                </a:cxn>
                <a:cxn ang="0">
                  <a:pos x="7" y="120"/>
                </a:cxn>
                <a:cxn ang="0">
                  <a:pos x="6" y="69"/>
                </a:cxn>
                <a:cxn ang="0">
                  <a:pos x="0" y="56"/>
                </a:cxn>
                <a:cxn ang="0">
                  <a:pos x="9" y="50"/>
                </a:cxn>
                <a:cxn ang="0">
                  <a:pos x="13" y="34"/>
                </a:cxn>
                <a:cxn ang="0">
                  <a:pos x="31" y="15"/>
                </a:cxn>
                <a:cxn ang="0">
                  <a:pos x="32" y="0"/>
                </a:cxn>
                <a:cxn ang="0">
                  <a:pos x="57" y="5"/>
                </a:cxn>
                <a:cxn ang="0">
                  <a:pos x="88" y="16"/>
                </a:cxn>
                <a:cxn ang="0">
                  <a:pos x="91" y="25"/>
                </a:cxn>
                <a:cxn ang="0">
                  <a:pos x="101" y="36"/>
                </a:cxn>
                <a:cxn ang="0">
                  <a:pos x="134" y="45"/>
                </a:cxn>
                <a:cxn ang="0">
                  <a:pos x="145" y="53"/>
                </a:cxn>
                <a:cxn ang="0">
                  <a:pos x="159" y="46"/>
                </a:cxn>
                <a:cxn ang="0">
                  <a:pos x="159" y="29"/>
                </a:cxn>
                <a:cxn ang="0">
                  <a:pos x="176" y="8"/>
                </a:cxn>
                <a:cxn ang="0">
                  <a:pos x="203" y="10"/>
                </a:cxn>
                <a:cxn ang="0">
                  <a:pos x="206" y="16"/>
                </a:cxn>
                <a:cxn ang="0">
                  <a:pos x="217" y="20"/>
                </a:cxn>
                <a:cxn ang="0">
                  <a:pos x="238" y="29"/>
                </a:cxn>
                <a:cxn ang="0">
                  <a:pos x="233" y="35"/>
                </a:cxn>
                <a:cxn ang="0">
                  <a:pos x="230" y="57"/>
                </a:cxn>
                <a:cxn ang="0">
                  <a:pos x="234" y="67"/>
                </a:cxn>
                <a:cxn ang="0">
                  <a:pos x="238" y="75"/>
                </a:cxn>
                <a:cxn ang="0">
                  <a:pos x="238" y="106"/>
                </a:cxn>
                <a:cxn ang="0">
                  <a:pos x="238" y="135"/>
                </a:cxn>
                <a:cxn ang="0">
                  <a:pos x="238" y="166"/>
                </a:cxn>
                <a:cxn ang="0">
                  <a:pos x="238" y="196"/>
                </a:cxn>
                <a:cxn ang="0">
                  <a:pos x="238" y="228"/>
                </a:cxn>
                <a:cxn ang="0">
                  <a:pos x="223" y="236"/>
                </a:cxn>
              </a:cxnLst>
              <a:rect l="0" t="0" r="r" b="b"/>
              <a:pathLst>
                <a:path w="238" h="236">
                  <a:moveTo>
                    <a:pt x="223" y="236"/>
                  </a:moveTo>
                  <a:lnTo>
                    <a:pt x="208" y="229"/>
                  </a:lnTo>
                  <a:lnTo>
                    <a:pt x="194" y="220"/>
                  </a:lnTo>
                  <a:lnTo>
                    <a:pt x="178" y="213"/>
                  </a:lnTo>
                  <a:lnTo>
                    <a:pt x="163" y="204"/>
                  </a:lnTo>
                  <a:lnTo>
                    <a:pt x="148" y="197"/>
                  </a:lnTo>
                  <a:lnTo>
                    <a:pt x="133" y="188"/>
                  </a:lnTo>
                  <a:lnTo>
                    <a:pt x="117" y="181"/>
                  </a:lnTo>
                  <a:lnTo>
                    <a:pt x="103" y="172"/>
                  </a:lnTo>
                  <a:lnTo>
                    <a:pt x="88" y="177"/>
                  </a:lnTo>
                  <a:lnTo>
                    <a:pt x="83" y="180"/>
                  </a:lnTo>
                  <a:lnTo>
                    <a:pt x="79" y="176"/>
                  </a:lnTo>
                  <a:lnTo>
                    <a:pt x="71" y="171"/>
                  </a:lnTo>
                  <a:lnTo>
                    <a:pt x="38" y="170"/>
                  </a:lnTo>
                  <a:lnTo>
                    <a:pt x="32" y="156"/>
                  </a:lnTo>
                  <a:lnTo>
                    <a:pt x="23" y="153"/>
                  </a:lnTo>
                  <a:lnTo>
                    <a:pt x="15" y="153"/>
                  </a:lnTo>
                  <a:lnTo>
                    <a:pt x="12" y="148"/>
                  </a:lnTo>
                  <a:lnTo>
                    <a:pt x="10" y="139"/>
                  </a:lnTo>
                  <a:lnTo>
                    <a:pt x="1" y="124"/>
                  </a:lnTo>
                  <a:lnTo>
                    <a:pt x="2" y="122"/>
                  </a:lnTo>
                  <a:lnTo>
                    <a:pt x="7" y="120"/>
                  </a:lnTo>
                  <a:lnTo>
                    <a:pt x="8" y="97"/>
                  </a:lnTo>
                  <a:lnTo>
                    <a:pt x="6" y="69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9" y="50"/>
                  </a:lnTo>
                  <a:lnTo>
                    <a:pt x="14" y="45"/>
                  </a:lnTo>
                  <a:lnTo>
                    <a:pt x="13" y="34"/>
                  </a:lnTo>
                  <a:lnTo>
                    <a:pt x="14" y="29"/>
                  </a:lnTo>
                  <a:lnTo>
                    <a:pt x="31" y="15"/>
                  </a:lnTo>
                  <a:lnTo>
                    <a:pt x="32" y="13"/>
                  </a:lnTo>
                  <a:lnTo>
                    <a:pt x="32" y="0"/>
                  </a:lnTo>
                  <a:lnTo>
                    <a:pt x="46" y="7"/>
                  </a:lnTo>
                  <a:lnTo>
                    <a:pt x="57" y="5"/>
                  </a:lnTo>
                  <a:lnTo>
                    <a:pt x="67" y="8"/>
                  </a:lnTo>
                  <a:lnTo>
                    <a:pt x="88" y="16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97" y="34"/>
                  </a:lnTo>
                  <a:lnTo>
                    <a:pt x="101" y="36"/>
                  </a:lnTo>
                  <a:lnTo>
                    <a:pt x="126" y="41"/>
                  </a:lnTo>
                  <a:lnTo>
                    <a:pt x="134" y="45"/>
                  </a:lnTo>
                  <a:lnTo>
                    <a:pt x="140" y="52"/>
                  </a:lnTo>
                  <a:lnTo>
                    <a:pt x="145" y="53"/>
                  </a:lnTo>
                  <a:lnTo>
                    <a:pt x="153" y="51"/>
                  </a:lnTo>
                  <a:lnTo>
                    <a:pt x="159" y="46"/>
                  </a:lnTo>
                  <a:lnTo>
                    <a:pt x="163" y="39"/>
                  </a:lnTo>
                  <a:lnTo>
                    <a:pt x="159" y="29"/>
                  </a:lnTo>
                  <a:lnTo>
                    <a:pt x="160" y="21"/>
                  </a:lnTo>
                  <a:lnTo>
                    <a:pt x="176" y="8"/>
                  </a:lnTo>
                  <a:lnTo>
                    <a:pt x="191" y="5"/>
                  </a:lnTo>
                  <a:lnTo>
                    <a:pt x="203" y="10"/>
                  </a:lnTo>
                  <a:lnTo>
                    <a:pt x="207" y="12"/>
                  </a:lnTo>
                  <a:lnTo>
                    <a:pt x="206" y="16"/>
                  </a:lnTo>
                  <a:lnTo>
                    <a:pt x="208" y="19"/>
                  </a:lnTo>
                  <a:lnTo>
                    <a:pt x="217" y="20"/>
                  </a:lnTo>
                  <a:lnTo>
                    <a:pt x="234" y="24"/>
                  </a:lnTo>
                  <a:lnTo>
                    <a:pt x="238" y="29"/>
                  </a:lnTo>
                  <a:lnTo>
                    <a:pt x="236" y="29"/>
                  </a:lnTo>
                  <a:lnTo>
                    <a:pt x="233" y="35"/>
                  </a:lnTo>
                  <a:lnTo>
                    <a:pt x="234" y="52"/>
                  </a:lnTo>
                  <a:lnTo>
                    <a:pt x="230" y="57"/>
                  </a:lnTo>
                  <a:lnTo>
                    <a:pt x="232" y="63"/>
                  </a:lnTo>
                  <a:lnTo>
                    <a:pt x="234" y="67"/>
                  </a:lnTo>
                  <a:lnTo>
                    <a:pt x="233" y="70"/>
                  </a:lnTo>
                  <a:lnTo>
                    <a:pt x="238" y="75"/>
                  </a:lnTo>
                  <a:lnTo>
                    <a:pt x="238" y="90"/>
                  </a:lnTo>
                  <a:lnTo>
                    <a:pt x="238" y="106"/>
                  </a:lnTo>
                  <a:lnTo>
                    <a:pt x="238" y="121"/>
                  </a:lnTo>
                  <a:lnTo>
                    <a:pt x="238" y="135"/>
                  </a:lnTo>
                  <a:lnTo>
                    <a:pt x="238" y="151"/>
                  </a:lnTo>
                  <a:lnTo>
                    <a:pt x="238" y="166"/>
                  </a:lnTo>
                  <a:lnTo>
                    <a:pt x="238" y="181"/>
                  </a:lnTo>
                  <a:lnTo>
                    <a:pt x="238" y="196"/>
                  </a:lnTo>
                  <a:lnTo>
                    <a:pt x="238" y="210"/>
                  </a:lnTo>
                  <a:lnTo>
                    <a:pt x="238" y="228"/>
                  </a:lnTo>
                  <a:lnTo>
                    <a:pt x="223" y="228"/>
                  </a:lnTo>
                  <a:lnTo>
                    <a:pt x="223" y="23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Freeform 434">
              <a:extLst>
                <a:ext uri="{FF2B5EF4-FFF2-40B4-BE49-F238E27FC236}">
                  <a16:creationId xmlns:a16="http://schemas.microsoft.com/office/drawing/2014/main" id="{C0022E60-2C16-6538-42A8-06A81BFBB467}"/>
                </a:ext>
              </a:extLst>
            </p:cNvPr>
            <p:cNvSpPr>
              <a:spLocks/>
            </p:cNvSpPr>
            <p:nvPr/>
          </p:nvSpPr>
          <p:spPr bwMode="gray">
            <a:xfrm>
              <a:off x="4187433" y="2128830"/>
              <a:ext cx="742238" cy="1187582"/>
            </a:xfrm>
            <a:custGeom>
              <a:avLst/>
              <a:gdLst/>
              <a:ahLst/>
              <a:cxnLst>
                <a:cxn ang="0">
                  <a:pos x="160" y="80"/>
                </a:cxn>
                <a:cxn ang="0">
                  <a:pos x="160" y="110"/>
                </a:cxn>
                <a:cxn ang="0">
                  <a:pos x="144" y="127"/>
                </a:cxn>
                <a:cxn ang="0">
                  <a:pos x="134" y="145"/>
                </a:cxn>
                <a:cxn ang="0">
                  <a:pos x="131" y="155"/>
                </a:cxn>
                <a:cxn ang="0">
                  <a:pos x="128" y="168"/>
                </a:cxn>
                <a:cxn ang="0">
                  <a:pos x="134" y="172"/>
                </a:cxn>
                <a:cxn ang="0">
                  <a:pos x="143" y="197"/>
                </a:cxn>
                <a:cxn ang="0">
                  <a:pos x="140" y="199"/>
                </a:cxn>
                <a:cxn ang="0">
                  <a:pos x="126" y="207"/>
                </a:cxn>
                <a:cxn ang="0">
                  <a:pos x="115" y="220"/>
                </a:cxn>
                <a:cxn ang="0">
                  <a:pos x="108" y="226"/>
                </a:cxn>
                <a:cxn ang="0">
                  <a:pos x="84" y="232"/>
                </a:cxn>
                <a:cxn ang="0">
                  <a:pos x="85" y="238"/>
                </a:cxn>
                <a:cxn ang="0">
                  <a:pos x="66" y="247"/>
                </a:cxn>
                <a:cxn ang="0">
                  <a:pos x="47" y="250"/>
                </a:cxn>
                <a:cxn ang="0">
                  <a:pos x="39" y="256"/>
                </a:cxn>
                <a:cxn ang="0">
                  <a:pos x="23" y="237"/>
                </a:cxn>
                <a:cxn ang="0">
                  <a:pos x="14" y="230"/>
                </a:cxn>
                <a:cxn ang="0">
                  <a:pos x="10" y="219"/>
                </a:cxn>
                <a:cxn ang="0">
                  <a:pos x="27" y="218"/>
                </a:cxn>
                <a:cxn ang="0">
                  <a:pos x="28" y="211"/>
                </a:cxn>
                <a:cxn ang="0">
                  <a:pos x="22" y="186"/>
                </a:cxn>
                <a:cxn ang="0">
                  <a:pos x="15" y="170"/>
                </a:cxn>
                <a:cxn ang="0">
                  <a:pos x="10" y="166"/>
                </a:cxn>
                <a:cxn ang="0">
                  <a:pos x="0" y="146"/>
                </a:cxn>
                <a:cxn ang="0">
                  <a:pos x="3" y="143"/>
                </a:cxn>
                <a:cxn ang="0">
                  <a:pos x="29" y="106"/>
                </a:cxn>
                <a:cxn ang="0">
                  <a:pos x="35" y="56"/>
                </a:cxn>
                <a:cxn ang="0">
                  <a:pos x="29" y="42"/>
                </a:cxn>
                <a:cxn ang="0">
                  <a:pos x="25" y="5"/>
                </a:cxn>
                <a:cxn ang="0">
                  <a:pos x="54" y="9"/>
                </a:cxn>
                <a:cxn ang="0">
                  <a:pos x="85" y="25"/>
                </a:cxn>
                <a:cxn ang="0">
                  <a:pos x="115" y="41"/>
                </a:cxn>
                <a:cxn ang="0">
                  <a:pos x="145" y="57"/>
                </a:cxn>
              </a:cxnLst>
              <a:rect l="0" t="0" r="r" b="b"/>
              <a:pathLst>
                <a:path w="160" h="256">
                  <a:moveTo>
                    <a:pt x="160" y="64"/>
                  </a:moveTo>
                  <a:lnTo>
                    <a:pt x="160" y="80"/>
                  </a:lnTo>
                  <a:lnTo>
                    <a:pt x="160" y="95"/>
                  </a:lnTo>
                  <a:lnTo>
                    <a:pt x="160" y="110"/>
                  </a:lnTo>
                  <a:lnTo>
                    <a:pt x="160" y="124"/>
                  </a:lnTo>
                  <a:lnTo>
                    <a:pt x="144" y="127"/>
                  </a:lnTo>
                  <a:lnTo>
                    <a:pt x="141" y="135"/>
                  </a:lnTo>
                  <a:lnTo>
                    <a:pt x="134" y="145"/>
                  </a:lnTo>
                  <a:lnTo>
                    <a:pt x="134" y="153"/>
                  </a:lnTo>
                  <a:lnTo>
                    <a:pt x="131" y="155"/>
                  </a:lnTo>
                  <a:lnTo>
                    <a:pt x="131" y="162"/>
                  </a:lnTo>
                  <a:lnTo>
                    <a:pt x="128" y="168"/>
                  </a:lnTo>
                  <a:lnTo>
                    <a:pt x="128" y="173"/>
                  </a:lnTo>
                  <a:lnTo>
                    <a:pt x="134" y="172"/>
                  </a:lnTo>
                  <a:lnTo>
                    <a:pt x="135" y="181"/>
                  </a:lnTo>
                  <a:lnTo>
                    <a:pt x="143" y="197"/>
                  </a:lnTo>
                  <a:lnTo>
                    <a:pt x="143" y="198"/>
                  </a:lnTo>
                  <a:lnTo>
                    <a:pt x="140" y="199"/>
                  </a:lnTo>
                  <a:lnTo>
                    <a:pt x="128" y="202"/>
                  </a:lnTo>
                  <a:lnTo>
                    <a:pt x="126" y="207"/>
                  </a:lnTo>
                  <a:lnTo>
                    <a:pt x="126" y="211"/>
                  </a:lnTo>
                  <a:lnTo>
                    <a:pt x="115" y="220"/>
                  </a:lnTo>
                  <a:lnTo>
                    <a:pt x="114" y="224"/>
                  </a:lnTo>
                  <a:lnTo>
                    <a:pt x="108" y="226"/>
                  </a:lnTo>
                  <a:lnTo>
                    <a:pt x="107" y="229"/>
                  </a:lnTo>
                  <a:lnTo>
                    <a:pt x="84" y="232"/>
                  </a:lnTo>
                  <a:lnTo>
                    <a:pt x="83" y="235"/>
                  </a:lnTo>
                  <a:lnTo>
                    <a:pt x="85" y="238"/>
                  </a:lnTo>
                  <a:lnTo>
                    <a:pt x="79" y="246"/>
                  </a:lnTo>
                  <a:lnTo>
                    <a:pt x="66" y="247"/>
                  </a:lnTo>
                  <a:lnTo>
                    <a:pt x="52" y="254"/>
                  </a:lnTo>
                  <a:lnTo>
                    <a:pt x="47" y="250"/>
                  </a:lnTo>
                  <a:lnTo>
                    <a:pt x="45" y="252"/>
                  </a:lnTo>
                  <a:lnTo>
                    <a:pt x="39" y="256"/>
                  </a:lnTo>
                  <a:lnTo>
                    <a:pt x="29" y="256"/>
                  </a:lnTo>
                  <a:lnTo>
                    <a:pt x="23" y="237"/>
                  </a:lnTo>
                  <a:lnTo>
                    <a:pt x="21" y="234"/>
                  </a:lnTo>
                  <a:lnTo>
                    <a:pt x="14" y="230"/>
                  </a:lnTo>
                  <a:lnTo>
                    <a:pt x="10" y="222"/>
                  </a:lnTo>
                  <a:lnTo>
                    <a:pt x="10" y="219"/>
                  </a:lnTo>
                  <a:lnTo>
                    <a:pt x="13" y="216"/>
                  </a:lnTo>
                  <a:lnTo>
                    <a:pt x="27" y="218"/>
                  </a:lnTo>
                  <a:lnTo>
                    <a:pt x="28" y="215"/>
                  </a:lnTo>
                  <a:lnTo>
                    <a:pt x="28" y="211"/>
                  </a:lnTo>
                  <a:lnTo>
                    <a:pt x="21" y="200"/>
                  </a:lnTo>
                  <a:lnTo>
                    <a:pt x="22" y="186"/>
                  </a:lnTo>
                  <a:lnTo>
                    <a:pt x="18" y="172"/>
                  </a:lnTo>
                  <a:lnTo>
                    <a:pt x="15" y="170"/>
                  </a:lnTo>
                  <a:lnTo>
                    <a:pt x="14" y="166"/>
                  </a:lnTo>
                  <a:lnTo>
                    <a:pt x="10" y="166"/>
                  </a:lnTo>
                  <a:lnTo>
                    <a:pt x="2" y="155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3" y="143"/>
                  </a:lnTo>
                  <a:lnTo>
                    <a:pt x="4" y="135"/>
                  </a:lnTo>
                  <a:lnTo>
                    <a:pt x="29" y="106"/>
                  </a:lnTo>
                  <a:lnTo>
                    <a:pt x="31" y="79"/>
                  </a:lnTo>
                  <a:lnTo>
                    <a:pt x="35" y="56"/>
                  </a:lnTo>
                  <a:lnTo>
                    <a:pt x="39" y="49"/>
                  </a:lnTo>
                  <a:lnTo>
                    <a:pt x="29" y="42"/>
                  </a:lnTo>
                  <a:lnTo>
                    <a:pt x="25" y="32"/>
                  </a:lnTo>
                  <a:lnTo>
                    <a:pt x="25" y="5"/>
                  </a:lnTo>
                  <a:lnTo>
                    <a:pt x="40" y="0"/>
                  </a:lnTo>
                  <a:lnTo>
                    <a:pt x="54" y="9"/>
                  </a:lnTo>
                  <a:lnTo>
                    <a:pt x="70" y="16"/>
                  </a:lnTo>
                  <a:lnTo>
                    <a:pt x="85" y="25"/>
                  </a:lnTo>
                  <a:lnTo>
                    <a:pt x="100" y="32"/>
                  </a:lnTo>
                  <a:lnTo>
                    <a:pt x="115" y="41"/>
                  </a:lnTo>
                  <a:lnTo>
                    <a:pt x="131" y="48"/>
                  </a:lnTo>
                  <a:lnTo>
                    <a:pt x="145" y="57"/>
                  </a:lnTo>
                  <a:lnTo>
                    <a:pt x="160" y="6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Freeform 435">
              <a:extLst>
                <a:ext uri="{FF2B5EF4-FFF2-40B4-BE49-F238E27FC236}">
                  <a16:creationId xmlns:a16="http://schemas.microsoft.com/office/drawing/2014/main" id="{71DD3441-58B3-8F6B-41DE-F7B67231462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55034" y="1094332"/>
              <a:ext cx="830381" cy="695849"/>
            </a:xfrm>
            <a:custGeom>
              <a:avLst/>
              <a:gdLst/>
              <a:ahLst/>
              <a:cxnLst>
                <a:cxn ang="0">
                  <a:pos x="65" y="148"/>
                </a:cxn>
                <a:cxn ang="0">
                  <a:pos x="48" y="148"/>
                </a:cxn>
                <a:cxn ang="0">
                  <a:pos x="33" y="148"/>
                </a:cxn>
                <a:cxn ang="0">
                  <a:pos x="16" y="148"/>
                </a:cxn>
                <a:cxn ang="0">
                  <a:pos x="0" y="150"/>
                </a:cxn>
                <a:cxn ang="0">
                  <a:pos x="1" y="146"/>
                </a:cxn>
                <a:cxn ang="0">
                  <a:pos x="20" y="140"/>
                </a:cxn>
                <a:cxn ang="0">
                  <a:pos x="27" y="134"/>
                </a:cxn>
                <a:cxn ang="0">
                  <a:pos x="40" y="124"/>
                </a:cxn>
                <a:cxn ang="0">
                  <a:pos x="45" y="117"/>
                </a:cxn>
                <a:cxn ang="0">
                  <a:pos x="50" y="108"/>
                </a:cxn>
                <a:cxn ang="0">
                  <a:pos x="50" y="102"/>
                </a:cxn>
                <a:cxn ang="0">
                  <a:pos x="46" y="97"/>
                </a:cxn>
                <a:cxn ang="0">
                  <a:pos x="48" y="85"/>
                </a:cxn>
                <a:cxn ang="0">
                  <a:pos x="53" y="75"/>
                </a:cxn>
                <a:cxn ang="0">
                  <a:pos x="57" y="72"/>
                </a:cxn>
                <a:cxn ang="0">
                  <a:pos x="58" y="64"/>
                </a:cxn>
                <a:cxn ang="0">
                  <a:pos x="69" y="50"/>
                </a:cxn>
                <a:cxn ang="0">
                  <a:pos x="85" y="42"/>
                </a:cxn>
                <a:cxn ang="0">
                  <a:pos x="95" y="34"/>
                </a:cxn>
                <a:cxn ang="0">
                  <a:pos x="100" y="26"/>
                </a:cxn>
                <a:cxn ang="0">
                  <a:pos x="107" y="4"/>
                </a:cxn>
                <a:cxn ang="0">
                  <a:pos x="114" y="0"/>
                </a:cxn>
                <a:cxn ang="0">
                  <a:pos x="121" y="10"/>
                </a:cxn>
                <a:cxn ang="0">
                  <a:pos x="129" y="15"/>
                </a:cxn>
                <a:cxn ang="0">
                  <a:pos x="150" y="12"/>
                </a:cxn>
                <a:cxn ang="0">
                  <a:pos x="157" y="16"/>
                </a:cxn>
                <a:cxn ang="0">
                  <a:pos x="159" y="16"/>
                </a:cxn>
                <a:cxn ang="0">
                  <a:pos x="165" y="16"/>
                </a:cxn>
                <a:cxn ang="0">
                  <a:pos x="164" y="17"/>
                </a:cxn>
                <a:cxn ang="0">
                  <a:pos x="164" y="18"/>
                </a:cxn>
                <a:cxn ang="0">
                  <a:pos x="167" y="22"/>
                </a:cxn>
                <a:cxn ang="0">
                  <a:pos x="167" y="23"/>
                </a:cxn>
                <a:cxn ang="0">
                  <a:pos x="169" y="26"/>
                </a:cxn>
                <a:cxn ang="0">
                  <a:pos x="167" y="28"/>
                </a:cxn>
                <a:cxn ang="0">
                  <a:pos x="170" y="33"/>
                </a:cxn>
                <a:cxn ang="0">
                  <a:pos x="169" y="40"/>
                </a:cxn>
                <a:cxn ang="0">
                  <a:pos x="171" y="43"/>
                </a:cxn>
                <a:cxn ang="0">
                  <a:pos x="170" y="48"/>
                </a:cxn>
                <a:cxn ang="0">
                  <a:pos x="171" y="54"/>
                </a:cxn>
                <a:cxn ang="0">
                  <a:pos x="173" y="59"/>
                </a:cxn>
                <a:cxn ang="0">
                  <a:pos x="179" y="63"/>
                </a:cxn>
                <a:cxn ang="0">
                  <a:pos x="176" y="66"/>
                </a:cxn>
                <a:cxn ang="0">
                  <a:pos x="177" y="70"/>
                </a:cxn>
                <a:cxn ang="0">
                  <a:pos x="151" y="70"/>
                </a:cxn>
                <a:cxn ang="0">
                  <a:pos x="150" y="75"/>
                </a:cxn>
                <a:cxn ang="0">
                  <a:pos x="138" y="78"/>
                </a:cxn>
                <a:cxn ang="0">
                  <a:pos x="136" y="82"/>
                </a:cxn>
                <a:cxn ang="0">
                  <a:pos x="139" y="83"/>
                </a:cxn>
                <a:cxn ang="0">
                  <a:pos x="136" y="87"/>
                </a:cxn>
                <a:cxn ang="0">
                  <a:pos x="140" y="90"/>
                </a:cxn>
                <a:cxn ang="0">
                  <a:pos x="140" y="91"/>
                </a:cxn>
                <a:cxn ang="0">
                  <a:pos x="122" y="98"/>
                </a:cxn>
                <a:cxn ang="0">
                  <a:pos x="116" y="107"/>
                </a:cxn>
                <a:cxn ang="0">
                  <a:pos x="110" y="109"/>
                </a:cxn>
                <a:cxn ang="0">
                  <a:pos x="96" y="112"/>
                </a:cxn>
                <a:cxn ang="0">
                  <a:pos x="96" y="115"/>
                </a:cxn>
                <a:cxn ang="0">
                  <a:pos x="88" y="114"/>
                </a:cxn>
                <a:cxn ang="0">
                  <a:pos x="82" y="120"/>
                </a:cxn>
                <a:cxn ang="0">
                  <a:pos x="78" y="120"/>
                </a:cxn>
                <a:cxn ang="0">
                  <a:pos x="72" y="124"/>
                </a:cxn>
                <a:cxn ang="0">
                  <a:pos x="65" y="130"/>
                </a:cxn>
                <a:cxn ang="0">
                  <a:pos x="65" y="148"/>
                </a:cxn>
              </a:cxnLst>
              <a:rect l="0" t="0" r="r" b="b"/>
              <a:pathLst>
                <a:path w="179" h="150">
                  <a:moveTo>
                    <a:pt x="65" y="148"/>
                  </a:moveTo>
                  <a:lnTo>
                    <a:pt x="48" y="148"/>
                  </a:lnTo>
                  <a:lnTo>
                    <a:pt x="33" y="148"/>
                  </a:lnTo>
                  <a:lnTo>
                    <a:pt x="16" y="148"/>
                  </a:lnTo>
                  <a:lnTo>
                    <a:pt x="0" y="150"/>
                  </a:lnTo>
                  <a:lnTo>
                    <a:pt x="1" y="146"/>
                  </a:lnTo>
                  <a:lnTo>
                    <a:pt x="20" y="140"/>
                  </a:lnTo>
                  <a:lnTo>
                    <a:pt x="27" y="134"/>
                  </a:lnTo>
                  <a:lnTo>
                    <a:pt x="40" y="124"/>
                  </a:lnTo>
                  <a:lnTo>
                    <a:pt x="45" y="117"/>
                  </a:lnTo>
                  <a:lnTo>
                    <a:pt x="50" y="108"/>
                  </a:lnTo>
                  <a:lnTo>
                    <a:pt x="50" y="102"/>
                  </a:lnTo>
                  <a:lnTo>
                    <a:pt x="46" y="97"/>
                  </a:lnTo>
                  <a:lnTo>
                    <a:pt x="48" y="85"/>
                  </a:lnTo>
                  <a:lnTo>
                    <a:pt x="53" y="75"/>
                  </a:lnTo>
                  <a:lnTo>
                    <a:pt x="57" y="72"/>
                  </a:lnTo>
                  <a:lnTo>
                    <a:pt x="58" y="64"/>
                  </a:lnTo>
                  <a:lnTo>
                    <a:pt x="69" y="50"/>
                  </a:lnTo>
                  <a:lnTo>
                    <a:pt x="85" y="42"/>
                  </a:lnTo>
                  <a:lnTo>
                    <a:pt x="95" y="34"/>
                  </a:lnTo>
                  <a:lnTo>
                    <a:pt x="100" y="26"/>
                  </a:lnTo>
                  <a:lnTo>
                    <a:pt x="107" y="4"/>
                  </a:lnTo>
                  <a:lnTo>
                    <a:pt x="114" y="0"/>
                  </a:lnTo>
                  <a:lnTo>
                    <a:pt x="121" y="10"/>
                  </a:lnTo>
                  <a:lnTo>
                    <a:pt x="129" y="15"/>
                  </a:lnTo>
                  <a:lnTo>
                    <a:pt x="150" y="12"/>
                  </a:lnTo>
                  <a:lnTo>
                    <a:pt x="157" y="16"/>
                  </a:lnTo>
                  <a:lnTo>
                    <a:pt x="159" y="16"/>
                  </a:lnTo>
                  <a:lnTo>
                    <a:pt x="165" y="16"/>
                  </a:lnTo>
                  <a:lnTo>
                    <a:pt x="164" y="17"/>
                  </a:lnTo>
                  <a:lnTo>
                    <a:pt x="164" y="18"/>
                  </a:lnTo>
                  <a:lnTo>
                    <a:pt x="167" y="22"/>
                  </a:lnTo>
                  <a:lnTo>
                    <a:pt x="167" y="23"/>
                  </a:lnTo>
                  <a:lnTo>
                    <a:pt x="169" y="26"/>
                  </a:lnTo>
                  <a:lnTo>
                    <a:pt x="167" y="28"/>
                  </a:lnTo>
                  <a:lnTo>
                    <a:pt x="170" y="33"/>
                  </a:lnTo>
                  <a:lnTo>
                    <a:pt x="169" y="40"/>
                  </a:lnTo>
                  <a:lnTo>
                    <a:pt x="171" y="43"/>
                  </a:lnTo>
                  <a:lnTo>
                    <a:pt x="170" y="48"/>
                  </a:lnTo>
                  <a:lnTo>
                    <a:pt x="171" y="54"/>
                  </a:lnTo>
                  <a:lnTo>
                    <a:pt x="173" y="59"/>
                  </a:lnTo>
                  <a:lnTo>
                    <a:pt x="179" y="63"/>
                  </a:lnTo>
                  <a:lnTo>
                    <a:pt x="176" y="66"/>
                  </a:lnTo>
                  <a:lnTo>
                    <a:pt x="177" y="70"/>
                  </a:lnTo>
                  <a:lnTo>
                    <a:pt x="151" y="70"/>
                  </a:lnTo>
                  <a:lnTo>
                    <a:pt x="150" y="75"/>
                  </a:lnTo>
                  <a:lnTo>
                    <a:pt x="138" y="78"/>
                  </a:lnTo>
                  <a:lnTo>
                    <a:pt x="136" y="82"/>
                  </a:lnTo>
                  <a:lnTo>
                    <a:pt x="139" y="83"/>
                  </a:lnTo>
                  <a:lnTo>
                    <a:pt x="136" y="87"/>
                  </a:lnTo>
                  <a:lnTo>
                    <a:pt x="140" y="90"/>
                  </a:lnTo>
                  <a:lnTo>
                    <a:pt x="140" y="91"/>
                  </a:lnTo>
                  <a:lnTo>
                    <a:pt x="122" y="98"/>
                  </a:lnTo>
                  <a:lnTo>
                    <a:pt x="116" y="107"/>
                  </a:lnTo>
                  <a:lnTo>
                    <a:pt x="110" y="109"/>
                  </a:lnTo>
                  <a:lnTo>
                    <a:pt x="96" y="112"/>
                  </a:lnTo>
                  <a:lnTo>
                    <a:pt x="96" y="115"/>
                  </a:lnTo>
                  <a:lnTo>
                    <a:pt x="88" y="114"/>
                  </a:lnTo>
                  <a:lnTo>
                    <a:pt x="82" y="120"/>
                  </a:lnTo>
                  <a:lnTo>
                    <a:pt x="78" y="120"/>
                  </a:lnTo>
                  <a:lnTo>
                    <a:pt x="72" y="124"/>
                  </a:lnTo>
                  <a:lnTo>
                    <a:pt x="65" y="130"/>
                  </a:lnTo>
                  <a:lnTo>
                    <a:pt x="65" y="14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8" name="Freeform 436">
              <a:extLst>
                <a:ext uri="{FF2B5EF4-FFF2-40B4-BE49-F238E27FC236}">
                  <a16:creationId xmlns:a16="http://schemas.microsoft.com/office/drawing/2014/main" id="{9BF6DD9A-325C-01DF-A0A7-38B4F9B9979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6693" y="1822656"/>
              <a:ext cx="839659" cy="955632"/>
            </a:xfrm>
            <a:custGeom>
              <a:avLst/>
              <a:gdLst/>
              <a:ahLst/>
              <a:cxnLst>
                <a:cxn ang="0">
                  <a:pos x="119" y="194"/>
                </a:cxn>
                <a:cxn ang="0">
                  <a:pos x="154" y="195"/>
                </a:cxn>
                <a:cxn ang="0">
                  <a:pos x="174" y="182"/>
                </a:cxn>
                <a:cxn ang="0">
                  <a:pos x="167" y="163"/>
                </a:cxn>
                <a:cxn ang="0">
                  <a:pos x="163" y="128"/>
                </a:cxn>
                <a:cxn ang="0">
                  <a:pos x="160" y="93"/>
                </a:cxn>
                <a:cxn ang="0">
                  <a:pos x="156" y="56"/>
                </a:cxn>
                <a:cxn ang="0">
                  <a:pos x="168" y="39"/>
                </a:cxn>
                <a:cxn ang="0">
                  <a:pos x="167" y="29"/>
                </a:cxn>
                <a:cxn ang="0">
                  <a:pos x="139" y="10"/>
                </a:cxn>
                <a:cxn ang="0">
                  <a:pos x="125" y="21"/>
                </a:cxn>
                <a:cxn ang="0">
                  <a:pos x="101" y="21"/>
                </a:cxn>
                <a:cxn ang="0">
                  <a:pos x="77" y="21"/>
                </a:cxn>
                <a:cxn ang="0">
                  <a:pos x="76" y="49"/>
                </a:cxn>
                <a:cxn ang="0">
                  <a:pos x="62" y="68"/>
                </a:cxn>
                <a:cxn ang="0">
                  <a:pos x="60" y="85"/>
                </a:cxn>
                <a:cxn ang="0">
                  <a:pos x="46" y="98"/>
                </a:cxn>
                <a:cxn ang="0">
                  <a:pos x="18" y="98"/>
                </a:cxn>
                <a:cxn ang="0">
                  <a:pos x="0" y="106"/>
                </a:cxn>
                <a:cxn ang="0">
                  <a:pos x="6" y="112"/>
                </a:cxn>
                <a:cxn ang="0">
                  <a:pos x="11" y="117"/>
                </a:cxn>
                <a:cxn ang="0">
                  <a:pos x="11" y="125"/>
                </a:cxn>
                <a:cxn ang="0">
                  <a:pos x="12" y="139"/>
                </a:cxn>
                <a:cxn ang="0">
                  <a:pos x="13" y="160"/>
                </a:cxn>
                <a:cxn ang="0">
                  <a:pos x="10" y="178"/>
                </a:cxn>
                <a:cxn ang="0">
                  <a:pos x="27" y="176"/>
                </a:cxn>
                <a:cxn ang="0">
                  <a:pos x="46" y="184"/>
                </a:cxn>
                <a:cxn ang="0">
                  <a:pos x="56" y="192"/>
                </a:cxn>
                <a:cxn ang="0">
                  <a:pos x="62" y="198"/>
                </a:cxn>
                <a:cxn ang="0">
                  <a:pos x="71" y="206"/>
                </a:cxn>
                <a:cxn ang="0">
                  <a:pos x="83" y="189"/>
                </a:cxn>
                <a:cxn ang="0">
                  <a:pos x="90" y="199"/>
                </a:cxn>
                <a:cxn ang="0">
                  <a:pos x="102" y="194"/>
                </a:cxn>
              </a:cxnLst>
              <a:rect l="0" t="0" r="r" b="b"/>
              <a:pathLst>
                <a:path w="181" h="206">
                  <a:moveTo>
                    <a:pt x="102" y="194"/>
                  </a:moveTo>
                  <a:lnTo>
                    <a:pt x="119" y="194"/>
                  </a:lnTo>
                  <a:lnTo>
                    <a:pt x="137" y="195"/>
                  </a:lnTo>
                  <a:lnTo>
                    <a:pt x="154" y="195"/>
                  </a:lnTo>
                  <a:lnTo>
                    <a:pt x="171" y="195"/>
                  </a:lnTo>
                  <a:lnTo>
                    <a:pt x="174" y="182"/>
                  </a:lnTo>
                  <a:lnTo>
                    <a:pt x="168" y="180"/>
                  </a:lnTo>
                  <a:lnTo>
                    <a:pt x="167" y="163"/>
                  </a:lnTo>
                  <a:lnTo>
                    <a:pt x="164" y="145"/>
                  </a:lnTo>
                  <a:lnTo>
                    <a:pt x="163" y="128"/>
                  </a:lnTo>
                  <a:lnTo>
                    <a:pt x="161" y="111"/>
                  </a:lnTo>
                  <a:lnTo>
                    <a:pt x="160" y="93"/>
                  </a:lnTo>
                  <a:lnTo>
                    <a:pt x="158" y="75"/>
                  </a:lnTo>
                  <a:lnTo>
                    <a:pt x="156" y="56"/>
                  </a:lnTo>
                  <a:lnTo>
                    <a:pt x="155" y="39"/>
                  </a:lnTo>
                  <a:lnTo>
                    <a:pt x="168" y="39"/>
                  </a:lnTo>
                  <a:lnTo>
                    <a:pt x="181" y="39"/>
                  </a:lnTo>
                  <a:lnTo>
                    <a:pt x="167" y="29"/>
                  </a:lnTo>
                  <a:lnTo>
                    <a:pt x="154" y="20"/>
                  </a:lnTo>
                  <a:lnTo>
                    <a:pt x="139" y="10"/>
                  </a:lnTo>
                  <a:lnTo>
                    <a:pt x="125" y="0"/>
                  </a:lnTo>
                  <a:lnTo>
                    <a:pt x="125" y="21"/>
                  </a:lnTo>
                  <a:lnTo>
                    <a:pt x="113" y="21"/>
                  </a:lnTo>
                  <a:lnTo>
                    <a:pt x="101" y="21"/>
                  </a:lnTo>
                  <a:lnTo>
                    <a:pt x="89" y="21"/>
                  </a:lnTo>
                  <a:lnTo>
                    <a:pt x="77" y="21"/>
                  </a:lnTo>
                  <a:lnTo>
                    <a:pt x="77" y="33"/>
                  </a:lnTo>
                  <a:lnTo>
                    <a:pt x="76" y="49"/>
                  </a:lnTo>
                  <a:lnTo>
                    <a:pt x="76" y="64"/>
                  </a:lnTo>
                  <a:lnTo>
                    <a:pt x="62" y="68"/>
                  </a:lnTo>
                  <a:lnTo>
                    <a:pt x="58" y="74"/>
                  </a:lnTo>
                  <a:lnTo>
                    <a:pt x="60" y="85"/>
                  </a:lnTo>
                  <a:lnTo>
                    <a:pt x="61" y="98"/>
                  </a:lnTo>
                  <a:lnTo>
                    <a:pt x="46" y="98"/>
                  </a:lnTo>
                  <a:lnTo>
                    <a:pt x="32" y="98"/>
                  </a:lnTo>
                  <a:lnTo>
                    <a:pt x="18" y="98"/>
                  </a:lnTo>
                  <a:lnTo>
                    <a:pt x="4" y="99"/>
                  </a:lnTo>
                  <a:lnTo>
                    <a:pt x="0" y="106"/>
                  </a:lnTo>
                  <a:lnTo>
                    <a:pt x="2" y="104"/>
                  </a:lnTo>
                  <a:lnTo>
                    <a:pt x="6" y="112"/>
                  </a:lnTo>
                  <a:lnTo>
                    <a:pt x="8" y="112"/>
                  </a:lnTo>
                  <a:lnTo>
                    <a:pt x="11" y="117"/>
                  </a:lnTo>
                  <a:lnTo>
                    <a:pt x="12" y="123"/>
                  </a:lnTo>
                  <a:lnTo>
                    <a:pt x="11" y="125"/>
                  </a:lnTo>
                  <a:lnTo>
                    <a:pt x="7" y="131"/>
                  </a:lnTo>
                  <a:lnTo>
                    <a:pt x="12" y="139"/>
                  </a:lnTo>
                  <a:lnTo>
                    <a:pt x="13" y="146"/>
                  </a:lnTo>
                  <a:lnTo>
                    <a:pt x="13" y="160"/>
                  </a:lnTo>
                  <a:lnTo>
                    <a:pt x="6" y="185"/>
                  </a:lnTo>
                  <a:lnTo>
                    <a:pt x="10" y="178"/>
                  </a:lnTo>
                  <a:lnTo>
                    <a:pt x="18" y="179"/>
                  </a:lnTo>
                  <a:lnTo>
                    <a:pt x="27" y="176"/>
                  </a:lnTo>
                  <a:lnTo>
                    <a:pt x="38" y="176"/>
                  </a:lnTo>
                  <a:lnTo>
                    <a:pt x="46" y="184"/>
                  </a:lnTo>
                  <a:lnTo>
                    <a:pt x="52" y="184"/>
                  </a:lnTo>
                  <a:lnTo>
                    <a:pt x="56" y="192"/>
                  </a:lnTo>
                  <a:lnTo>
                    <a:pt x="60" y="194"/>
                  </a:lnTo>
                  <a:lnTo>
                    <a:pt x="62" y="198"/>
                  </a:lnTo>
                  <a:lnTo>
                    <a:pt x="61" y="199"/>
                  </a:lnTo>
                  <a:lnTo>
                    <a:pt x="71" y="206"/>
                  </a:lnTo>
                  <a:lnTo>
                    <a:pt x="77" y="200"/>
                  </a:lnTo>
                  <a:lnTo>
                    <a:pt x="83" y="189"/>
                  </a:lnTo>
                  <a:lnTo>
                    <a:pt x="87" y="190"/>
                  </a:lnTo>
                  <a:lnTo>
                    <a:pt x="90" y="199"/>
                  </a:lnTo>
                  <a:lnTo>
                    <a:pt x="95" y="200"/>
                  </a:lnTo>
                  <a:lnTo>
                    <a:pt x="102" y="19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9" name="Freeform 437">
              <a:extLst>
                <a:ext uri="{FF2B5EF4-FFF2-40B4-BE49-F238E27FC236}">
                  <a16:creationId xmlns:a16="http://schemas.microsoft.com/office/drawing/2014/main" id="{FBC77864-0BF5-E41C-52C2-A8227A1B93D2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6693" y="1780903"/>
              <a:ext cx="579876" cy="533486"/>
            </a:xfrm>
            <a:custGeom>
              <a:avLst/>
              <a:gdLst/>
              <a:ahLst/>
              <a:cxnLst>
                <a:cxn ang="0">
                  <a:pos x="125" y="30"/>
                </a:cxn>
                <a:cxn ang="0">
                  <a:pos x="113" y="30"/>
                </a:cxn>
                <a:cxn ang="0">
                  <a:pos x="101" y="30"/>
                </a:cxn>
                <a:cxn ang="0">
                  <a:pos x="89" y="30"/>
                </a:cxn>
                <a:cxn ang="0">
                  <a:pos x="77" y="30"/>
                </a:cxn>
                <a:cxn ang="0">
                  <a:pos x="77" y="42"/>
                </a:cxn>
                <a:cxn ang="0">
                  <a:pos x="76" y="58"/>
                </a:cxn>
                <a:cxn ang="0">
                  <a:pos x="76" y="73"/>
                </a:cxn>
                <a:cxn ang="0">
                  <a:pos x="62" y="77"/>
                </a:cxn>
                <a:cxn ang="0">
                  <a:pos x="58" y="83"/>
                </a:cxn>
                <a:cxn ang="0">
                  <a:pos x="60" y="94"/>
                </a:cxn>
                <a:cxn ang="0">
                  <a:pos x="61" y="107"/>
                </a:cxn>
                <a:cxn ang="0">
                  <a:pos x="46" y="107"/>
                </a:cxn>
                <a:cxn ang="0">
                  <a:pos x="32" y="107"/>
                </a:cxn>
                <a:cxn ang="0">
                  <a:pos x="18" y="107"/>
                </a:cxn>
                <a:cxn ang="0">
                  <a:pos x="4" y="108"/>
                </a:cxn>
                <a:cxn ang="0">
                  <a:pos x="0" y="115"/>
                </a:cxn>
                <a:cxn ang="0">
                  <a:pos x="1" y="101"/>
                </a:cxn>
                <a:cxn ang="0">
                  <a:pos x="4" y="94"/>
                </a:cxn>
                <a:cxn ang="0">
                  <a:pos x="7" y="93"/>
                </a:cxn>
                <a:cxn ang="0">
                  <a:pos x="13" y="81"/>
                </a:cxn>
                <a:cxn ang="0">
                  <a:pos x="12" y="79"/>
                </a:cxn>
                <a:cxn ang="0">
                  <a:pos x="19" y="65"/>
                </a:cxn>
                <a:cxn ang="0">
                  <a:pos x="32" y="47"/>
                </a:cxn>
                <a:cxn ang="0">
                  <a:pos x="37" y="29"/>
                </a:cxn>
                <a:cxn ang="0">
                  <a:pos x="42" y="24"/>
                </a:cxn>
                <a:cxn ang="0">
                  <a:pos x="52" y="16"/>
                </a:cxn>
                <a:cxn ang="0">
                  <a:pos x="55" y="10"/>
                </a:cxn>
                <a:cxn ang="0">
                  <a:pos x="60" y="2"/>
                </a:cxn>
                <a:cxn ang="0">
                  <a:pos x="76" y="0"/>
                </a:cxn>
                <a:cxn ang="0">
                  <a:pos x="93" y="0"/>
                </a:cxn>
                <a:cxn ang="0">
                  <a:pos x="108" y="0"/>
                </a:cxn>
                <a:cxn ang="0">
                  <a:pos x="125" y="0"/>
                </a:cxn>
                <a:cxn ang="0">
                  <a:pos x="125" y="9"/>
                </a:cxn>
                <a:cxn ang="0">
                  <a:pos x="125" y="30"/>
                </a:cxn>
              </a:cxnLst>
              <a:rect l="0" t="0" r="r" b="b"/>
              <a:pathLst>
                <a:path w="125" h="115">
                  <a:moveTo>
                    <a:pt x="125" y="30"/>
                  </a:moveTo>
                  <a:lnTo>
                    <a:pt x="113" y="30"/>
                  </a:lnTo>
                  <a:lnTo>
                    <a:pt x="101" y="30"/>
                  </a:lnTo>
                  <a:lnTo>
                    <a:pt x="89" y="30"/>
                  </a:lnTo>
                  <a:lnTo>
                    <a:pt x="77" y="30"/>
                  </a:lnTo>
                  <a:lnTo>
                    <a:pt x="77" y="42"/>
                  </a:lnTo>
                  <a:lnTo>
                    <a:pt x="76" y="58"/>
                  </a:lnTo>
                  <a:lnTo>
                    <a:pt x="76" y="73"/>
                  </a:lnTo>
                  <a:lnTo>
                    <a:pt x="62" y="77"/>
                  </a:lnTo>
                  <a:lnTo>
                    <a:pt x="58" y="83"/>
                  </a:lnTo>
                  <a:lnTo>
                    <a:pt x="60" y="94"/>
                  </a:lnTo>
                  <a:lnTo>
                    <a:pt x="61" y="107"/>
                  </a:lnTo>
                  <a:lnTo>
                    <a:pt x="46" y="107"/>
                  </a:lnTo>
                  <a:lnTo>
                    <a:pt x="32" y="107"/>
                  </a:lnTo>
                  <a:lnTo>
                    <a:pt x="18" y="107"/>
                  </a:lnTo>
                  <a:lnTo>
                    <a:pt x="4" y="108"/>
                  </a:lnTo>
                  <a:lnTo>
                    <a:pt x="0" y="115"/>
                  </a:lnTo>
                  <a:lnTo>
                    <a:pt x="1" y="101"/>
                  </a:lnTo>
                  <a:lnTo>
                    <a:pt x="4" y="94"/>
                  </a:lnTo>
                  <a:lnTo>
                    <a:pt x="7" y="93"/>
                  </a:lnTo>
                  <a:lnTo>
                    <a:pt x="13" y="81"/>
                  </a:lnTo>
                  <a:lnTo>
                    <a:pt x="12" y="79"/>
                  </a:lnTo>
                  <a:lnTo>
                    <a:pt x="19" y="65"/>
                  </a:lnTo>
                  <a:lnTo>
                    <a:pt x="32" y="47"/>
                  </a:lnTo>
                  <a:lnTo>
                    <a:pt x="37" y="29"/>
                  </a:lnTo>
                  <a:lnTo>
                    <a:pt x="42" y="24"/>
                  </a:lnTo>
                  <a:lnTo>
                    <a:pt x="52" y="16"/>
                  </a:lnTo>
                  <a:lnTo>
                    <a:pt x="55" y="10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5" y="0"/>
                  </a:lnTo>
                  <a:lnTo>
                    <a:pt x="125" y="9"/>
                  </a:lnTo>
                  <a:lnTo>
                    <a:pt x="125" y="3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Freeform 438">
              <a:extLst>
                <a:ext uri="{FF2B5EF4-FFF2-40B4-BE49-F238E27FC236}">
                  <a16:creationId xmlns:a16="http://schemas.microsoft.com/office/drawing/2014/main" id="{D7D823A0-70BD-06AC-086F-DC78E23C2776}"/>
                </a:ext>
              </a:extLst>
            </p:cNvPr>
            <p:cNvSpPr>
              <a:spLocks/>
            </p:cNvSpPr>
            <p:nvPr/>
          </p:nvSpPr>
          <p:spPr bwMode="gray">
            <a:xfrm>
              <a:off x="2406061" y="2003575"/>
              <a:ext cx="1141192" cy="1113359"/>
            </a:xfrm>
            <a:custGeom>
              <a:avLst/>
              <a:gdLst/>
              <a:ahLst/>
              <a:cxnLst>
                <a:cxn ang="0">
                  <a:pos x="48" y="155"/>
                </a:cxn>
                <a:cxn ang="0">
                  <a:pos x="83" y="156"/>
                </a:cxn>
                <a:cxn ang="0">
                  <a:pos x="103" y="143"/>
                </a:cxn>
                <a:cxn ang="0">
                  <a:pos x="96" y="124"/>
                </a:cxn>
                <a:cxn ang="0">
                  <a:pos x="92" y="89"/>
                </a:cxn>
                <a:cxn ang="0">
                  <a:pos x="89" y="54"/>
                </a:cxn>
                <a:cxn ang="0">
                  <a:pos x="85" y="17"/>
                </a:cxn>
                <a:cxn ang="0">
                  <a:pos x="96" y="0"/>
                </a:cxn>
                <a:cxn ang="0">
                  <a:pos x="121" y="8"/>
                </a:cxn>
                <a:cxn ang="0">
                  <a:pos x="143" y="24"/>
                </a:cxn>
                <a:cxn ang="0">
                  <a:pos x="166" y="40"/>
                </a:cxn>
                <a:cxn ang="0">
                  <a:pos x="187" y="56"/>
                </a:cxn>
                <a:cxn ang="0">
                  <a:pos x="200" y="69"/>
                </a:cxn>
                <a:cxn ang="0">
                  <a:pos x="210" y="78"/>
                </a:cxn>
                <a:cxn ang="0">
                  <a:pos x="219" y="81"/>
                </a:cxn>
                <a:cxn ang="0">
                  <a:pos x="231" y="91"/>
                </a:cxn>
                <a:cxn ang="0">
                  <a:pos x="233" y="100"/>
                </a:cxn>
                <a:cxn ang="0">
                  <a:pos x="244" y="110"/>
                </a:cxn>
                <a:cxn ang="0">
                  <a:pos x="246" y="135"/>
                </a:cxn>
                <a:cxn ang="0">
                  <a:pos x="241" y="149"/>
                </a:cxn>
                <a:cxn ang="0">
                  <a:pos x="219" y="159"/>
                </a:cxn>
                <a:cxn ang="0">
                  <a:pos x="196" y="164"/>
                </a:cxn>
                <a:cxn ang="0">
                  <a:pos x="171" y="166"/>
                </a:cxn>
                <a:cxn ang="0">
                  <a:pos x="125" y="193"/>
                </a:cxn>
                <a:cxn ang="0">
                  <a:pos x="108" y="219"/>
                </a:cxn>
                <a:cxn ang="0">
                  <a:pos x="105" y="237"/>
                </a:cxn>
                <a:cxn ang="0">
                  <a:pos x="99" y="236"/>
                </a:cxn>
                <a:cxn ang="0">
                  <a:pos x="92" y="238"/>
                </a:cxn>
                <a:cxn ang="0">
                  <a:pos x="90" y="231"/>
                </a:cxn>
                <a:cxn ang="0">
                  <a:pos x="86" y="234"/>
                </a:cxn>
                <a:cxn ang="0">
                  <a:pos x="83" y="237"/>
                </a:cxn>
                <a:cxn ang="0">
                  <a:pos x="78" y="240"/>
                </a:cxn>
                <a:cxn ang="0">
                  <a:pos x="72" y="238"/>
                </a:cxn>
                <a:cxn ang="0">
                  <a:pos x="64" y="240"/>
                </a:cxn>
                <a:cxn ang="0">
                  <a:pos x="58" y="226"/>
                </a:cxn>
                <a:cxn ang="0">
                  <a:pos x="53" y="227"/>
                </a:cxn>
                <a:cxn ang="0">
                  <a:pos x="58" y="222"/>
                </a:cxn>
                <a:cxn ang="0">
                  <a:pos x="54" y="219"/>
                </a:cxn>
                <a:cxn ang="0">
                  <a:pos x="50" y="216"/>
                </a:cxn>
                <a:cxn ang="0">
                  <a:pos x="49" y="208"/>
                </a:cxn>
                <a:cxn ang="0">
                  <a:pos x="47" y="203"/>
                </a:cxn>
                <a:cxn ang="0">
                  <a:pos x="42" y="205"/>
                </a:cxn>
                <a:cxn ang="0">
                  <a:pos x="37" y="210"/>
                </a:cxn>
                <a:cxn ang="0">
                  <a:pos x="23" y="211"/>
                </a:cxn>
                <a:cxn ang="0">
                  <a:pos x="15" y="210"/>
                </a:cxn>
                <a:cxn ang="0">
                  <a:pos x="11" y="209"/>
                </a:cxn>
                <a:cxn ang="0">
                  <a:pos x="14" y="195"/>
                </a:cxn>
                <a:cxn ang="0">
                  <a:pos x="6" y="189"/>
                </a:cxn>
                <a:cxn ang="0">
                  <a:pos x="4" y="181"/>
                </a:cxn>
                <a:cxn ang="0">
                  <a:pos x="0" y="173"/>
                </a:cxn>
                <a:cxn ang="0">
                  <a:pos x="6" y="161"/>
                </a:cxn>
                <a:cxn ang="0">
                  <a:pos x="16" y="151"/>
                </a:cxn>
                <a:cxn ang="0">
                  <a:pos x="24" y="161"/>
                </a:cxn>
              </a:cxnLst>
              <a:rect l="0" t="0" r="r" b="b"/>
              <a:pathLst>
                <a:path w="246" h="240">
                  <a:moveTo>
                    <a:pt x="31" y="155"/>
                  </a:moveTo>
                  <a:lnTo>
                    <a:pt x="48" y="155"/>
                  </a:lnTo>
                  <a:lnTo>
                    <a:pt x="66" y="156"/>
                  </a:lnTo>
                  <a:lnTo>
                    <a:pt x="83" y="156"/>
                  </a:lnTo>
                  <a:lnTo>
                    <a:pt x="100" y="156"/>
                  </a:lnTo>
                  <a:lnTo>
                    <a:pt x="103" y="143"/>
                  </a:lnTo>
                  <a:lnTo>
                    <a:pt x="97" y="141"/>
                  </a:lnTo>
                  <a:lnTo>
                    <a:pt x="96" y="124"/>
                  </a:lnTo>
                  <a:lnTo>
                    <a:pt x="93" y="106"/>
                  </a:lnTo>
                  <a:lnTo>
                    <a:pt x="92" y="89"/>
                  </a:lnTo>
                  <a:lnTo>
                    <a:pt x="90" y="72"/>
                  </a:lnTo>
                  <a:lnTo>
                    <a:pt x="89" y="54"/>
                  </a:lnTo>
                  <a:lnTo>
                    <a:pt x="87" y="36"/>
                  </a:lnTo>
                  <a:lnTo>
                    <a:pt x="85" y="17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10" y="0"/>
                  </a:lnTo>
                  <a:lnTo>
                    <a:pt x="121" y="8"/>
                  </a:lnTo>
                  <a:lnTo>
                    <a:pt x="133" y="16"/>
                  </a:lnTo>
                  <a:lnTo>
                    <a:pt x="143" y="24"/>
                  </a:lnTo>
                  <a:lnTo>
                    <a:pt x="154" y="32"/>
                  </a:lnTo>
                  <a:lnTo>
                    <a:pt x="166" y="40"/>
                  </a:lnTo>
                  <a:lnTo>
                    <a:pt x="177" y="48"/>
                  </a:lnTo>
                  <a:lnTo>
                    <a:pt x="187" y="56"/>
                  </a:lnTo>
                  <a:lnTo>
                    <a:pt x="199" y="63"/>
                  </a:lnTo>
                  <a:lnTo>
                    <a:pt x="200" y="69"/>
                  </a:lnTo>
                  <a:lnTo>
                    <a:pt x="206" y="73"/>
                  </a:lnTo>
                  <a:lnTo>
                    <a:pt x="210" y="78"/>
                  </a:lnTo>
                  <a:lnTo>
                    <a:pt x="217" y="79"/>
                  </a:lnTo>
                  <a:lnTo>
                    <a:pt x="219" y="81"/>
                  </a:lnTo>
                  <a:lnTo>
                    <a:pt x="230" y="85"/>
                  </a:lnTo>
                  <a:lnTo>
                    <a:pt x="231" y="91"/>
                  </a:lnTo>
                  <a:lnTo>
                    <a:pt x="230" y="97"/>
                  </a:lnTo>
                  <a:lnTo>
                    <a:pt x="233" y="100"/>
                  </a:lnTo>
                  <a:lnTo>
                    <a:pt x="244" y="97"/>
                  </a:lnTo>
                  <a:lnTo>
                    <a:pt x="244" y="110"/>
                  </a:lnTo>
                  <a:lnTo>
                    <a:pt x="246" y="122"/>
                  </a:lnTo>
                  <a:lnTo>
                    <a:pt x="246" y="135"/>
                  </a:lnTo>
                  <a:lnTo>
                    <a:pt x="246" y="148"/>
                  </a:lnTo>
                  <a:lnTo>
                    <a:pt x="241" y="149"/>
                  </a:lnTo>
                  <a:lnTo>
                    <a:pt x="235" y="159"/>
                  </a:lnTo>
                  <a:lnTo>
                    <a:pt x="219" y="159"/>
                  </a:lnTo>
                  <a:lnTo>
                    <a:pt x="203" y="159"/>
                  </a:lnTo>
                  <a:lnTo>
                    <a:pt x="196" y="164"/>
                  </a:lnTo>
                  <a:lnTo>
                    <a:pt x="185" y="164"/>
                  </a:lnTo>
                  <a:lnTo>
                    <a:pt x="171" y="166"/>
                  </a:lnTo>
                  <a:lnTo>
                    <a:pt x="146" y="186"/>
                  </a:lnTo>
                  <a:lnTo>
                    <a:pt x="125" y="193"/>
                  </a:lnTo>
                  <a:lnTo>
                    <a:pt x="119" y="207"/>
                  </a:lnTo>
                  <a:lnTo>
                    <a:pt x="108" y="219"/>
                  </a:lnTo>
                  <a:lnTo>
                    <a:pt x="105" y="227"/>
                  </a:lnTo>
                  <a:lnTo>
                    <a:pt x="105" y="237"/>
                  </a:lnTo>
                  <a:lnTo>
                    <a:pt x="102" y="238"/>
                  </a:lnTo>
                  <a:lnTo>
                    <a:pt x="99" y="236"/>
                  </a:lnTo>
                  <a:lnTo>
                    <a:pt x="97" y="236"/>
                  </a:lnTo>
                  <a:lnTo>
                    <a:pt x="92" y="238"/>
                  </a:lnTo>
                  <a:lnTo>
                    <a:pt x="90" y="238"/>
                  </a:lnTo>
                  <a:lnTo>
                    <a:pt x="90" y="231"/>
                  </a:lnTo>
                  <a:lnTo>
                    <a:pt x="87" y="231"/>
                  </a:lnTo>
                  <a:lnTo>
                    <a:pt x="86" y="234"/>
                  </a:lnTo>
                  <a:lnTo>
                    <a:pt x="84" y="232"/>
                  </a:lnTo>
                  <a:lnTo>
                    <a:pt x="83" y="237"/>
                  </a:lnTo>
                  <a:lnTo>
                    <a:pt x="78" y="237"/>
                  </a:lnTo>
                  <a:lnTo>
                    <a:pt x="78" y="240"/>
                  </a:lnTo>
                  <a:lnTo>
                    <a:pt x="74" y="238"/>
                  </a:lnTo>
                  <a:lnTo>
                    <a:pt x="72" y="238"/>
                  </a:lnTo>
                  <a:lnTo>
                    <a:pt x="69" y="235"/>
                  </a:lnTo>
                  <a:lnTo>
                    <a:pt x="64" y="240"/>
                  </a:lnTo>
                  <a:lnTo>
                    <a:pt x="59" y="234"/>
                  </a:lnTo>
                  <a:lnTo>
                    <a:pt x="58" y="226"/>
                  </a:lnTo>
                  <a:lnTo>
                    <a:pt x="55" y="226"/>
                  </a:lnTo>
                  <a:lnTo>
                    <a:pt x="53" y="227"/>
                  </a:lnTo>
                  <a:lnTo>
                    <a:pt x="53" y="226"/>
                  </a:lnTo>
                  <a:lnTo>
                    <a:pt x="58" y="222"/>
                  </a:lnTo>
                  <a:lnTo>
                    <a:pt x="58" y="221"/>
                  </a:lnTo>
                  <a:lnTo>
                    <a:pt x="54" y="219"/>
                  </a:lnTo>
                  <a:lnTo>
                    <a:pt x="53" y="216"/>
                  </a:lnTo>
                  <a:lnTo>
                    <a:pt x="50" y="216"/>
                  </a:lnTo>
                  <a:lnTo>
                    <a:pt x="50" y="211"/>
                  </a:lnTo>
                  <a:lnTo>
                    <a:pt x="49" y="208"/>
                  </a:lnTo>
                  <a:lnTo>
                    <a:pt x="48" y="208"/>
                  </a:lnTo>
                  <a:lnTo>
                    <a:pt x="47" y="203"/>
                  </a:lnTo>
                  <a:lnTo>
                    <a:pt x="43" y="203"/>
                  </a:lnTo>
                  <a:lnTo>
                    <a:pt x="42" y="205"/>
                  </a:lnTo>
                  <a:lnTo>
                    <a:pt x="39" y="208"/>
                  </a:lnTo>
                  <a:lnTo>
                    <a:pt x="37" y="210"/>
                  </a:lnTo>
                  <a:lnTo>
                    <a:pt x="29" y="208"/>
                  </a:lnTo>
                  <a:lnTo>
                    <a:pt x="23" y="211"/>
                  </a:lnTo>
                  <a:lnTo>
                    <a:pt x="19" y="208"/>
                  </a:lnTo>
                  <a:lnTo>
                    <a:pt x="15" y="210"/>
                  </a:lnTo>
                  <a:lnTo>
                    <a:pt x="12" y="210"/>
                  </a:lnTo>
                  <a:lnTo>
                    <a:pt x="11" y="209"/>
                  </a:lnTo>
                  <a:lnTo>
                    <a:pt x="14" y="204"/>
                  </a:lnTo>
                  <a:lnTo>
                    <a:pt x="14" y="195"/>
                  </a:lnTo>
                  <a:lnTo>
                    <a:pt x="9" y="189"/>
                  </a:lnTo>
                  <a:lnTo>
                    <a:pt x="6" y="189"/>
                  </a:lnTo>
                  <a:lnTo>
                    <a:pt x="3" y="184"/>
                  </a:lnTo>
                  <a:lnTo>
                    <a:pt x="4" y="181"/>
                  </a:lnTo>
                  <a:lnTo>
                    <a:pt x="3" y="175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6" y="161"/>
                  </a:lnTo>
                  <a:lnTo>
                    <a:pt x="12" y="150"/>
                  </a:lnTo>
                  <a:lnTo>
                    <a:pt x="16" y="151"/>
                  </a:lnTo>
                  <a:lnTo>
                    <a:pt x="19" y="160"/>
                  </a:lnTo>
                  <a:lnTo>
                    <a:pt x="24" y="161"/>
                  </a:lnTo>
                  <a:lnTo>
                    <a:pt x="31" y="15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" name="Freeform 439">
              <a:extLst>
                <a:ext uri="{FF2B5EF4-FFF2-40B4-BE49-F238E27FC236}">
                  <a16:creationId xmlns:a16="http://schemas.microsoft.com/office/drawing/2014/main" id="{CFD13F92-CBE5-93A8-A95B-BF2F5D8DB7F6}"/>
                </a:ext>
              </a:extLst>
            </p:cNvPr>
            <p:cNvSpPr>
              <a:spLocks/>
            </p:cNvSpPr>
            <p:nvPr/>
          </p:nvSpPr>
          <p:spPr bwMode="gray">
            <a:xfrm>
              <a:off x="2893156" y="2764370"/>
              <a:ext cx="524207" cy="403594"/>
            </a:xfrm>
            <a:custGeom>
              <a:avLst/>
              <a:gdLst/>
              <a:ahLst/>
              <a:cxnLst>
                <a:cxn ang="0">
                  <a:pos x="38" y="87"/>
                </a:cxn>
                <a:cxn ang="0">
                  <a:pos x="37" y="73"/>
                </a:cxn>
                <a:cxn ang="0">
                  <a:pos x="35" y="67"/>
                </a:cxn>
                <a:cxn ang="0">
                  <a:pos x="36" y="63"/>
                </a:cxn>
                <a:cxn ang="0">
                  <a:pos x="66" y="65"/>
                </a:cxn>
                <a:cxn ang="0">
                  <a:pos x="76" y="63"/>
                </a:cxn>
                <a:cxn ang="0">
                  <a:pos x="81" y="63"/>
                </a:cxn>
                <a:cxn ang="0">
                  <a:pos x="86" y="65"/>
                </a:cxn>
                <a:cxn ang="0">
                  <a:pos x="92" y="63"/>
                </a:cxn>
                <a:cxn ang="0">
                  <a:pos x="99" y="55"/>
                </a:cxn>
                <a:cxn ang="0">
                  <a:pos x="108" y="56"/>
                </a:cxn>
                <a:cxn ang="0">
                  <a:pos x="113" y="49"/>
                </a:cxn>
                <a:cxn ang="0">
                  <a:pos x="108" y="44"/>
                </a:cxn>
                <a:cxn ang="0">
                  <a:pos x="110" y="41"/>
                </a:cxn>
                <a:cxn ang="0">
                  <a:pos x="112" y="40"/>
                </a:cxn>
                <a:cxn ang="0">
                  <a:pos x="110" y="36"/>
                </a:cxn>
                <a:cxn ang="0">
                  <a:pos x="107" y="36"/>
                </a:cxn>
                <a:cxn ang="0">
                  <a:pos x="103" y="38"/>
                </a:cxn>
                <a:cxn ang="0">
                  <a:pos x="98" y="36"/>
                </a:cxn>
                <a:cxn ang="0">
                  <a:pos x="91" y="24"/>
                </a:cxn>
                <a:cxn ang="0">
                  <a:pos x="83" y="16"/>
                </a:cxn>
                <a:cxn ang="0">
                  <a:pos x="82" y="11"/>
                </a:cxn>
                <a:cxn ang="0">
                  <a:pos x="79" y="7"/>
                </a:cxn>
                <a:cxn ang="0">
                  <a:pos x="80" y="0"/>
                </a:cxn>
                <a:cxn ang="0">
                  <a:pos x="66" y="2"/>
                </a:cxn>
                <a:cxn ang="0">
                  <a:pos x="41" y="22"/>
                </a:cxn>
                <a:cxn ang="0">
                  <a:pos x="20" y="29"/>
                </a:cxn>
                <a:cxn ang="0">
                  <a:pos x="14" y="43"/>
                </a:cxn>
                <a:cxn ang="0">
                  <a:pos x="3" y="55"/>
                </a:cxn>
                <a:cxn ang="0">
                  <a:pos x="0" y="63"/>
                </a:cxn>
                <a:cxn ang="0">
                  <a:pos x="0" y="73"/>
                </a:cxn>
                <a:cxn ang="0">
                  <a:pos x="4" y="81"/>
                </a:cxn>
                <a:cxn ang="0">
                  <a:pos x="7" y="83"/>
                </a:cxn>
                <a:cxn ang="0">
                  <a:pos x="10" y="82"/>
                </a:cxn>
                <a:cxn ang="0">
                  <a:pos x="12" y="84"/>
                </a:cxn>
                <a:cxn ang="0">
                  <a:pos x="14" y="82"/>
                </a:cxn>
                <a:cxn ang="0">
                  <a:pos x="24" y="79"/>
                </a:cxn>
                <a:cxn ang="0">
                  <a:pos x="29" y="81"/>
                </a:cxn>
                <a:cxn ang="0">
                  <a:pos x="31" y="79"/>
                </a:cxn>
                <a:cxn ang="0">
                  <a:pos x="35" y="87"/>
                </a:cxn>
                <a:cxn ang="0">
                  <a:pos x="38" y="87"/>
                </a:cxn>
              </a:cxnLst>
              <a:rect l="0" t="0" r="r" b="b"/>
              <a:pathLst>
                <a:path w="113" h="87">
                  <a:moveTo>
                    <a:pt x="38" y="87"/>
                  </a:moveTo>
                  <a:lnTo>
                    <a:pt x="37" y="73"/>
                  </a:lnTo>
                  <a:lnTo>
                    <a:pt x="35" y="67"/>
                  </a:lnTo>
                  <a:lnTo>
                    <a:pt x="36" y="63"/>
                  </a:lnTo>
                  <a:lnTo>
                    <a:pt x="66" y="65"/>
                  </a:lnTo>
                  <a:lnTo>
                    <a:pt x="76" y="63"/>
                  </a:lnTo>
                  <a:lnTo>
                    <a:pt x="81" y="63"/>
                  </a:lnTo>
                  <a:lnTo>
                    <a:pt x="86" y="65"/>
                  </a:lnTo>
                  <a:lnTo>
                    <a:pt x="92" y="63"/>
                  </a:lnTo>
                  <a:lnTo>
                    <a:pt x="99" y="55"/>
                  </a:lnTo>
                  <a:lnTo>
                    <a:pt x="108" y="56"/>
                  </a:lnTo>
                  <a:lnTo>
                    <a:pt x="113" y="49"/>
                  </a:lnTo>
                  <a:lnTo>
                    <a:pt x="108" y="44"/>
                  </a:lnTo>
                  <a:lnTo>
                    <a:pt x="110" y="41"/>
                  </a:lnTo>
                  <a:lnTo>
                    <a:pt x="112" y="40"/>
                  </a:lnTo>
                  <a:lnTo>
                    <a:pt x="110" y="36"/>
                  </a:lnTo>
                  <a:lnTo>
                    <a:pt x="107" y="36"/>
                  </a:lnTo>
                  <a:lnTo>
                    <a:pt x="103" y="38"/>
                  </a:lnTo>
                  <a:lnTo>
                    <a:pt x="98" y="36"/>
                  </a:lnTo>
                  <a:lnTo>
                    <a:pt x="91" y="24"/>
                  </a:lnTo>
                  <a:lnTo>
                    <a:pt x="83" y="16"/>
                  </a:lnTo>
                  <a:lnTo>
                    <a:pt x="82" y="11"/>
                  </a:lnTo>
                  <a:lnTo>
                    <a:pt x="79" y="7"/>
                  </a:lnTo>
                  <a:lnTo>
                    <a:pt x="80" y="0"/>
                  </a:lnTo>
                  <a:lnTo>
                    <a:pt x="66" y="2"/>
                  </a:lnTo>
                  <a:lnTo>
                    <a:pt x="41" y="22"/>
                  </a:lnTo>
                  <a:lnTo>
                    <a:pt x="20" y="29"/>
                  </a:lnTo>
                  <a:lnTo>
                    <a:pt x="14" y="43"/>
                  </a:lnTo>
                  <a:lnTo>
                    <a:pt x="3" y="55"/>
                  </a:lnTo>
                  <a:lnTo>
                    <a:pt x="0" y="63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0" y="82"/>
                  </a:lnTo>
                  <a:lnTo>
                    <a:pt x="12" y="84"/>
                  </a:lnTo>
                  <a:lnTo>
                    <a:pt x="14" y="82"/>
                  </a:lnTo>
                  <a:lnTo>
                    <a:pt x="24" y="79"/>
                  </a:lnTo>
                  <a:lnTo>
                    <a:pt x="29" y="81"/>
                  </a:lnTo>
                  <a:lnTo>
                    <a:pt x="31" y="79"/>
                  </a:lnTo>
                  <a:lnTo>
                    <a:pt x="35" y="87"/>
                  </a:lnTo>
                  <a:lnTo>
                    <a:pt x="38" y="8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" name="Freeform 440">
              <a:extLst>
                <a:ext uri="{FF2B5EF4-FFF2-40B4-BE49-F238E27FC236}">
                  <a16:creationId xmlns:a16="http://schemas.microsoft.com/office/drawing/2014/main" id="{B14F359D-F3AF-87C0-C308-DA2B82505DBC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8625" y="3557639"/>
              <a:ext cx="366482" cy="389676"/>
            </a:xfrm>
            <a:custGeom>
              <a:avLst/>
              <a:gdLst/>
              <a:ahLst/>
              <a:cxnLst>
                <a:cxn ang="0">
                  <a:pos x="12" y="43"/>
                </a:cxn>
                <a:cxn ang="0">
                  <a:pos x="12" y="46"/>
                </a:cxn>
                <a:cxn ang="0">
                  <a:pos x="14" y="46"/>
                </a:cxn>
                <a:cxn ang="0">
                  <a:pos x="19" y="40"/>
                </a:cxn>
                <a:cxn ang="0">
                  <a:pos x="24" y="37"/>
                </a:cxn>
                <a:cxn ang="0">
                  <a:pos x="25" y="34"/>
                </a:cxn>
                <a:cxn ang="0">
                  <a:pos x="25" y="29"/>
                </a:cxn>
                <a:cxn ang="0">
                  <a:pos x="24" y="29"/>
                </a:cxn>
                <a:cxn ang="0">
                  <a:pos x="18" y="25"/>
                </a:cxn>
                <a:cxn ang="0">
                  <a:pos x="17" y="21"/>
                </a:cxn>
                <a:cxn ang="0">
                  <a:pos x="18" y="7"/>
                </a:cxn>
                <a:cxn ang="0">
                  <a:pos x="20" y="5"/>
                </a:cxn>
                <a:cxn ang="0">
                  <a:pos x="33" y="5"/>
                </a:cxn>
                <a:cxn ang="0">
                  <a:pos x="35" y="8"/>
                </a:cxn>
                <a:cxn ang="0">
                  <a:pos x="46" y="4"/>
                </a:cxn>
                <a:cxn ang="0">
                  <a:pos x="56" y="4"/>
                </a:cxn>
                <a:cxn ang="0">
                  <a:pos x="63" y="0"/>
                </a:cxn>
                <a:cxn ang="0">
                  <a:pos x="69" y="2"/>
                </a:cxn>
                <a:cxn ang="0">
                  <a:pos x="71" y="15"/>
                </a:cxn>
                <a:cxn ang="0">
                  <a:pos x="79" y="20"/>
                </a:cxn>
                <a:cxn ang="0">
                  <a:pos x="79" y="30"/>
                </a:cxn>
                <a:cxn ang="0">
                  <a:pos x="79" y="40"/>
                </a:cxn>
                <a:cxn ang="0">
                  <a:pos x="64" y="59"/>
                </a:cxn>
                <a:cxn ang="0">
                  <a:pos x="64" y="59"/>
                </a:cxn>
                <a:cxn ang="0">
                  <a:pos x="63" y="59"/>
                </a:cxn>
                <a:cxn ang="0">
                  <a:pos x="61" y="59"/>
                </a:cxn>
                <a:cxn ang="0">
                  <a:pos x="58" y="59"/>
                </a:cxn>
                <a:cxn ang="0">
                  <a:pos x="55" y="58"/>
                </a:cxn>
                <a:cxn ang="0">
                  <a:pos x="54" y="57"/>
                </a:cxn>
                <a:cxn ang="0">
                  <a:pos x="50" y="62"/>
                </a:cxn>
                <a:cxn ang="0">
                  <a:pos x="48" y="61"/>
                </a:cxn>
                <a:cxn ang="0">
                  <a:pos x="45" y="61"/>
                </a:cxn>
                <a:cxn ang="0">
                  <a:pos x="43" y="59"/>
                </a:cxn>
                <a:cxn ang="0">
                  <a:pos x="43" y="62"/>
                </a:cxn>
                <a:cxn ang="0">
                  <a:pos x="42" y="62"/>
                </a:cxn>
                <a:cxn ang="0">
                  <a:pos x="39" y="62"/>
                </a:cxn>
                <a:cxn ang="0">
                  <a:pos x="38" y="63"/>
                </a:cxn>
                <a:cxn ang="0">
                  <a:pos x="36" y="64"/>
                </a:cxn>
                <a:cxn ang="0">
                  <a:pos x="33" y="65"/>
                </a:cxn>
                <a:cxn ang="0">
                  <a:pos x="32" y="67"/>
                </a:cxn>
                <a:cxn ang="0">
                  <a:pos x="33" y="68"/>
                </a:cxn>
                <a:cxn ang="0">
                  <a:pos x="30" y="77"/>
                </a:cxn>
                <a:cxn ang="0">
                  <a:pos x="31" y="78"/>
                </a:cxn>
                <a:cxn ang="0">
                  <a:pos x="11" y="78"/>
                </a:cxn>
                <a:cxn ang="0">
                  <a:pos x="7" y="79"/>
                </a:cxn>
                <a:cxn ang="0">
                  <a:pos x="5" y="84"/>
                </a:cxn>
                <a:cxn ang="0">
                  <a:pos x="0" y="83"/>
                </a:cxn>
                <a:cxn ang="0">
                  <a:pos x="0" y="68"/>
                </a:cxn>
                <a:cxn ang="0">
                  <a:pos x="1" y="64"/>
                </a:cxn>
                <a:cxn ang="0">
                  <a:pos x="2" y="56"/>
                </a:cxn>
                <a:cxn ang="0">
                  <a:pos x="12" y="43"/>
                </a:cxn>
              </a:cxnLst>
              <a:rect l="0" t="0" r="r" b="b"/>
              <a:pathLst>
                <a:path w="79" h="84">
                  <a:moveTo>
                    <a:pt x="12" y="43"/>
                  </a:moveTo>
                  <a:lnTo>
                    <a:pt x="12" y="46"/>
                  </a:lnTo>
                  <a:lnTo>
                    <a:pt x="14" y="46"/>
                  </a:lnTo>
                  <a:lnTo>
                    <a:pt x="19" y="40"/>
                  </a:lnTo>
                  <a:lnTo>
                    <a:pt x="24" y="37"/>
                  </a:lnTo>
                  <a:lnTo>
                    <a:pt x="25" y="34"/>
                  </a:lnTo>
                  <a:lnTo>
                    <a:pt x="25" y="29"/>
                  </a:lnTo>
                  <a:lnTo>
                    <a:pt x="24" y="29"/>
                  </a:lnTo>
                  <a:lnTo>
                    <a:pt x="18" y="25"/>
                  </a:lnTo>
                  <a:lnTo>
                    <a:pt x="17" y="21"/>
                  </a:lnTo>
                  <a:lnTo>
                    <a:pt x="18" y="7"/>
                  </a:lnTo>
                  <a:lnTo>
                    <a:pt x="20" y="5"/>
                  </a:lnTo>
                  <a:lnTo>
                    <a:pt x="33" y="5"/>
                  </a:lnTo>
                  <a:lnTo>
                    <a:pt x="35" y="8"/>
                  </a:lnTo>
                  <a:lnTo>
                    <a:pt x="46" y="4"/>
                  </a:lnTo>
                  <a:lnTo>
                    <a:pt x="56" y="4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1" y="15"/>
                  </a:lnTo>
                  <a:lnTo>
                    <a:pt x="79" y="20"/>
                  </a:lnTo>
                  <a:lnTo>
                    <a:pt x="79" y="30"/>
                  </a:lnTo>
                  <a:lnTo>
                    <a:pt x="79" y="4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8" y="59"/>
                  </a:lnTo>
                  <a:lnTo>
                    <a:pt x="55" y="58"/>
                  </a:lnTo>
                  <a:lnTo>
                    <a:pt x="54" y="57"/>
                  </a:lnTo>
                  <a:lnTo>
                    <a:pt x="50" y="62"/>
                  </a:lnTo>
                  <a:lnTo>
                    <a:pt x="48" y="61"/>
                  </a:lnTo>
                  <a:lnTo>
                    <a:pt x="45" y="61"/>
                  </a:lnTo>
                  <a:lnTo>
                    <a:pt x="43" y="59"/>
                  </a:lnTo>
                  <a:lnTo>
                    <a:pt x="43" y="62"/>
                  </a:lnTo>
                  <a:lnTo>
                    <a:pt x="42" y="62"/>
                  </a:lnTo>
                  <a:lnTo>
                    <a:pt x="39" y="62"/>
                  </a:lnTo>
                  <a:lnTo>
                    <a:pt x="38" y="63"/>
                  </a:lnTo>
                  <a:lnTo>
                    <a:pt x="36" y="64"/>
                  </a:lnTo>
                  <a:lnTo>
                    <a:pt x="33" y="65"/>
                  </a:lnTo>
                  <a:lnTo>
                    <a:pt x="32" y="67"/>
                  </a:lnTo>
                  <a:lnTo>
                    <a:pt x="33" y="68"/>
                  </a:lnTo>
                  <a:lnTo>
                    <a:pt x="30" y="77"/>
                  </a:lnTo>
                  <a:lnTo>
                    <a:pt x="31" y="78"/>
                  </a:lnTo>
                  <a:lnTo>
                    <a:pt x="11" y="78"/>
                  </a:lnTo>
                  <a:lnTo>
                    <a:pt x="7" y="79"/>
                  </a:lnTo>
                  <a:lnTo>
                    <a:pt x="5" y="84"/>
                  </a:lnTo>
                  <a:lnTo>
                    <a:pt x="0" y="83"/>
                  </a:lnTo>
                  <a:lnTo>
                    <a:pt x="0" y="68"/>
                  </a:lnTo>
                  <a:lnTo>
                    <a:pt x="1" y="64"/>
                  </a:lnTo>
                  <a:lnTo>
                    <a:pt x="2" y="56"/>
                  </a:lnTo>
                  <a:lnTo>
                    <a:pt x="12" y="4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3" name="Freeform 442">
              <a:extLst>
                <a:ext uri="{FF2B5EF4-FFF2-40B4-BE49-F238E27FC236}">
                  <a16:creationId xmlns:a16="http://schemas.microsoft.com/office/drawing/2014/main" id="{497CE957-5437-2105-2E8A-543EDE0572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12616" y="2996319"/>
              <a:ext cx="719046" cy="969551"/>
            </a:xfrm>
            <a:custGeom>
              <a:avLst/>
              <a:gdLst/>
              <a:ahLst/>
              <a:cxnLst>
                <a:cxn ang="0">
                  <a:pos x="92" y="75"/>
                </a:cxn>
                <a:cxn ang="0">
                  <a:pos x="71" y="96"/>
                </a:cxn>
                <a:cxn ang="0">
                  <a:pos x="43" y="107"/>
                </a:cxn>
                <a:cxn ang="0">
                  <a:pos x="29" y="117"/>
                </a:cxn>
                <a:cxn ang="0">
                  <a:pos x="18" y="120"/>
                </a:cxn>
                <a:cxn ang="0">
                  <a:pos x="7" y="134"/>
                </a:cxn>
                <a:cxn ang="0">
                  <a:pos x="0" y="155"/>
                </a:cxn>
                <a:cxn ang="0">
                  <a:pos x="0" y="183"/>
                </a:cxn>
                <a:cxn ang="0">
                  <a:pos x="8" y="209"/>
                </a:cxn>
                <a:cxn ang="0">
                  <a:pos x="24" y="186"/>
                </a:cxn>
                <a:cxn ang="0">
                  <a:pos x="38" y="175"/>
                </a:cxn>
                <a:cxn ang="0">
                  <a:pos x="73" y="150"/>
                </a:cxn>
                <a:cxn ang="0">
                  <a:pos x="100" y="121"/>
                </a:cxn>
                <a:cxn ang="0">
                  <a:pos x="118" y="97"/>
                </a:cxn>
                <a:cxn ang="0">
                  <a:pos x="132" y="66"/>
                </a:cxn>
                <a:cxn ang="0">
                  <a:pos x="137" y="58"/>
                </a:cxn>
                <a:cxn ang="0">
                  <a:pos x="148" y="26"/>
                </a:cxn>
                <a:cxn ang="0">
                  <a:pos x="152" y="23"/>
                </a:cxn>
                <a:cxn ang="0">
                  <a:pos x="151" y="21"/>
                </a:cxn>
                <a:cxn ang="0">
                  <a:pos x="150" y="8"/>
                </a:cxn>
                <a:cxn ang="0">
                  <a:pos x="144" y="0"/>
                </a:cxn>
                <a:cxn ang="0">
                  <a:pos x="123" y="8"/>
                </a:cxn>
                <a:cxn ang="0">
                  <a:pos x="113" y="10"/>
                </a:cxn>
                <a:cxn ang="0">
                  <a:pos x="94" y="12"/>
                </a:cxn>
                <a:cxn ang="0">
                  <a:pos x="71" y="16"/>
                </a:cxn>
                <a:cxn ang="0">
                  <a:pos x="51" y="23"/>
                </a:cxn>
                <a:cxn ang="0">
                  <a:pos x="33" y="6"/>
                </a:cxn>
                <a:cxn ang="0">
                  <a:pos x="27" y="18"/>
                </a:cxn>
                <a:cxn ang="0">
                  <a:pos x="38" y="37"/>
                </a:cxn>
                <a:cxn ang="0">
                  <a:pos x="57" y="48"/>
                </a:cxn>
                <a:cxn ang="0">
                  <a:pos x="80" y="56"/>
                </a:cxn>
                <a:cxn ang="0">
                  <a:pos x="106" y="60"/>
                </a:cxn>
              </a:cxnLst>
              <a:rect l="0" t="0" r="r" b="b"/>
              <a:pathLst>
                <a:path w="155" h="209">
                  <a:moveTo>
                    <a:pt x="102" y="64"/>
                  </a:moveTo>
                  <a:lnTo>
                    <a:pt x="92" y="75"/>
                  </a:lnTo>
                  <a:lnTo>
                    <a:pt x="82" y="86"/>
                  </a:lnTo>
                  <a:lnTo>
                    <a:pt x="71" y="96"/>
                  </a:lnTo>
                  <a:lnTo>
                    <a:pt x="61" y="107"/>
                  </a:lnTo>
                  <a:lnTo>
                    <a:pt x="43" y="107"/>
                  </a:lnTo>
                  <a:lnTo>
                    <a:pt x="35" y="110"/>
                  </a:lnTo>
                  <a:lnTo>
                    <a:pt x="29" y="117"/>
                  </a:lnTo>
                  <a:lnTo>
                    <a:pt x="19" y="119"/>
                  </a:lnTo>
                  <a:lnTo>
                    <a:pt x="18" y="120"/>
                  </a:lnTo>
                  <a:lnTo>
                    <a:pt x="13" y="124"/>
                  </a:lnTo>
                  <a:lnTo>
                    <a:pt x="7" y="134"/>
                  </a:lnTo>
                  <a:lnTo>
                    <a:pt x="0" y="141"/>
                  </a:lnTo>
                  <a:lnTo>
                    <a:pt x="0" y="155"/>
                  </a:lnTo>
                  <a:lnTo>
                    <a:pt x="0" y="169"/>
                  </a:lnTo>
                  <a:lnTo>
                    <a:pt x="0" y="183"/>
                  </a:lnTo>
                  <a:lnTo>
                    <a:pt x="0" y="198"/>
                  </a:lnTo>
                  <a:lnTo>
                    <a:pt x="8" y="209"/>
                  </a:lnTo>
                  <a:lnTo>
                    <a:pt x="23" y="193"/>
                  </a:lnTo>
                  <a:lnTo>
                    <a:pt x="24" y="186"/>
                  </a:lnTo>
                  <a:lnTo>
                    <a:pt x="29" y="186"/>
                  </a:lnTo>
                  <a:lnTo>
                    <a:pt x="38" y="175"/>
                  </a:lnTo>
                  <a:lnTo>
                    <a:pt x="60" y="156"/>
                  </a:lnTo>
                  <a:lnTo>
                    <a:pt x="73" y="150"/>
                  </a:lnTo>
                  <a:lnTo>
                    <a:pt x="82" y="139"/>
                  </a:lnTo>
                  <a:lnTo>
                    <a:pt x="100" y="121"/>
                  </a:lnTo>
                  <a:lnTo>
                    <a:pt x="108" y="107"/>
                  </a:lnTo>
                  <a:lnTo>
                    <a:pt x="118" y="97"/>
                  </a:lnTo>
                  <a:lnTo>
                    <a:pt x="123" y="83"/>
                  </a:lnTo>
                  <a:lnTo>
                    <a:pt x="132" y="66"/>
                  </a:lnTo>
                  <a:lnTo>
                    <a:pt x="132" y="61"/>
                  </a:lnTo>
                  <a:lnTo>
                    <a:pt x="137" y="58"/>
                  </a:lnTo>
                  <a:lnTo>
                    <a:pt x="145" y="44"/>
                  </a:lnTo>
                  <a:lnTo>
                    <a:pt x="148" y="26"/>
                  </a:lnTo>
                  <a:lnTo>
                    <a:pt x="155" y="24"/>
                  </a:lnTo>
                  <a:lnTo>
                    <a:pt x="152" y="23"/>
                  </a:lnTo>
                  <a:lnTo>
                    <a:pt x="150" y="23"/>
                  </a:lnTo>
                  <a:lnTo>
                    <a:pt x="151" y="21"/>
                  </a:lnTo>
                  <a:lnTo>
                    <a:pt x="152" y="13"/>
                  </a:lnTo>
                  <a:lnTo>
                    <a:pt x="150" y="8"/>
                  </a:lnTo>
                  <a:lnTo>
                    <a:pt x="152" y="2"/>
                  </a:lnTo>
                  <a:lnTo>
                    <a:pt x="144" y="0"/>
                  </a:lnTo>
                  <a:lnTo>
                    <a:pt x="136" y="5"/>
                  </a:lnTo>
                  <a:lnTo>
                    <a:pt x="123" y="8"/>
                  </a:lnTo>
                  <a:lnTo>
                    <a:pt x="118" y="10"/>
                  </a:lnTo>
                  <a:lnTo>
                    <a:pt x="113" y="10"/>
                  </a:lnTo>
                  <a:lnTo>
                    <a:pt x="108" y="12"/>
                  </a:lnTo>
                  <a:lnTo>
                    <a:pt x="94" y="12"/>
                  </a:lnTo>
                  <a:lnTo>
                    <a:pt x="83" y="18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51" y="23"/>
                  </a:lnTo>
                  <a:lnTo>
                    <a:pt x="46" y="21"/>
                  </a:lnTo>
                  <a:lnTo>
                    <a:pt x="33" y="6"/>
                  </a:lnTo>
                  <a:lnTo>
                    <a:pt x="29" y="15"/>
                  </a:lnTo>
                  <a:lnTo>
                    <a:pt x="27" y="18"/>
                  </a:lnTo>
                  <a:lnTo>
                    <a:pt x="29" y="24"/>
                  </a:lnTo>
                  <a:lnTo>
                    <a:pt x="38" y="37"/>
                  </a:lnTo>
                  <a:lnTo>
                    <a:pt x="45" y="43"/>
                  </a:lnTo>
                  <a:lnTo>
                    <a:pt x="57" y="48"/>
                  </a:lnTo>
                  <a:lnTo>
                    <a:pt x="68" y="51"/>
                  </a:lnTo>
                  <a:lnTo>
                    <a:pt x="80" y="56"/>
                  </a:lnTo>
                  <a:lnTo>
                    <a:pt x="92" y="60"/>
                  </a:lnTo>
                  <a:lnTo>
                    <a:pt x="106" y="60"/>
                  </a:lnTo>
                  <a:lnTo>
                    <a:pt x="102" y="6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4" name="Freeform 443">
              <a:extLst>
                <a:ext uri="{FF2B5EF4-FFF2-40B4-BE49-F238E27FC236}">
                  <a16:creationId xmlns:a16="http://schemas.microsoft.com/office/drawing/2014/main" id="{4B111A9C-1485-EFFD-4D56-B765939534D3}"/>
                </a:ext>
              </a:extLst>
            </p:cNvPr>
            <p:cNvSpPr>
              <a:spLocks/>
            </p:cNvSpPr>
            <p:nvPr/>
          </p:nvSpPr>
          <p:spPr bwMode="gray">
            <a:xfrm>
              <a:off x="5555938" y="2778288"/>
              <a:ext cx="1048412" cy="821103"/>
            </a:xfrm>
            <a:custGeom>
              <a:avLst/>
              <a:gdLst/>
              <a:ahLst/>
              <a:cxnLst>
                <a:cxn ang="0">
                  <a:pos x="212" y="122"/>
                </a:cxn>
                <a:cxn ang="0">
                  <a:pos x="191" y="143"/>
                </a:cxn>
                <a:cxn ang="0">
                  <a:pos x="163" y="154"/>
                </a:cxn>
                <a:cxn ang="0">
                  <a:pos x="149" y="164"/>
                </a:cxn>
                <a:cxn ang="0">
                  <a:pos x="138" y="167"/>
                </a:cxn>
                <a:cxn ang="0">
                  <a:pos x="126" y="171"/>
                </a:cxn>
                <a:cxn ang="0">
                  <a:pos x="106" y="168"/>
                </a:cxn>
                <a:cxn ang="0">
                  <a:pos x="95" y="177"/>
                </a:cxn>
                <a:cxn ang="0">
                  <a:pos x="72" y="173"/>
                </a:cxn>
                <a:cxn ang="0">
                  <a:pos x="43" y="160"/>
                </a:cxn>
                <a:cxn ang="0">
                  <a:pos x="32" y="144"/>
                </a:cxn>
                <a:cxn ang="0">
                  <a:pos x="18" y="122"/>
                </a:cxn>
                <a:cxn ang="0">
                  <a:pos x="0" y="108"/>
                </a:cxn>
                <a:cxn ang="0">
                  <a:pos x="3" y="101"/>
                </a:cxn>
                <a:cxn ang="0">
                  <a:pos x="17" y="97"/>
                </a:cxn>
                <a:cxn ang="0">
                  <a:pos x="19" y="69"/>
                </a:cxn>
                <a:cxn ang="0">
                  <a:pos x="28" y="60"/>
                </a:cxn>
                <a:cxn ang="0">
                  <a:pos x="40" y="36"/>
                </a:cxn>
                <a:cxn ang="0">
                  <a:pos x="52" y="13"/>
                </a:cxn>
                <a:cxn ang="0">
                  <a:pos x="59" y="10"/>
                </a:cxn>
                <a:cxn ang="0">
                  <a:pos x="63" y="6"/>
                </a:cxn>
                <a:cxn ang="0">
                  <a:pos x="72" y="0"/>
                </a:cxn>
                <a:cxn ang="0">
                  <a:pos x="80" y="6"/>
                </a:cxn>
                <a:cxn ang="0">
                  <a:pos x="88" y="4"/>
                </a:cxn>
                <a:cxn ang="0">
                  <a:pos x="96" y="5"/>
                </a:cxn>
                <a:cxn ang="0">
                  <a:pos x="107" y="6"/>
                </a:cxn>
                <a:cxn ang="0">
                  <a:pos x="121" y="20"/>
                </a:cxn>
                <a:cxn ang="0">
                  <a:pos x="133" y="32"/>
                </a:cxn>
                <a:cxn ang="0">
                  <a:pos x="139" y="41"/>
                </a:cxn>
                <a:cxn ang="0">
                  <a:pos x="132" y="57"/>
                </a:cxn>
                <a:cxn ang="0">
                  <a:pos x="140" y="62"/>
                </a:cxn>
                <a:cxn ang="0">
                  <a:pos x="149" y="62"/>
                </a:cxn>
                <a:cxn ang="0">
                  <a:pos x="149" y="71"/>
                </a:cxn>
                <a:cxn ang="0">
                  <a:pos x="165" y="90"/>
                </a:cxn>
                <a:cxn ang="0">
                  <a:pos x="188" y="98"/>
                </a:cxn>
                <a:cxn ang="0">
                  <a:pos x="212" y="107"/>
                </a:cxn>
                <a:cxn ang="0">
                  <a:pos x="222" y="111"/>
                </a:cxn>
              </a:cxnLst>
              <a:rect l="0" t="0" r="r" b="b"/>
              <a:pathLst>
                <a:path w="226" h="177">
                  <a:moveTo>
                    <a:pt x="222" y="111"/>
                  </a:moveTo>
                  <a:lnTo>
                    <a:pt x="212" y="122"/>
                  </a:lnTo>
                  <a:lnTo>
                    <a:pt x="202" y="133"/>
                  </a:lnTo>
                  <a:lnTo>
                    <a:pt x="191" y="143"/>
                  </a:lnTo>
                  <a:lnTo>
                    <a:pt x="181" y="154"/>
                  </a:lnTo>
                  <a:lnTo>
                    <a:pt x="163" y="154"/>
                  </a:lnTo>
                  <a:lnTo>
                    <a:pt x="155" y="157"/>
                  </a:lnTo>
                  <a:lnTo>
                    <a:pt x="149" y="164"/>
                  </a:lnTo>
                  <a:lnTo>
                    <a:pt x="139" y="166"/>
                  </a:lnTo>
                  <a:lnTo>
                    <a:pt x="138" y="167"/>
                  </a:lnTo>
                  <a:lnTo>
                    <a:pt x="133" y="171"/>
                  </a:lnTo>
                  <a:lnTo>
                    <a:pt x="126" y="171"/>
                  </a:lnTo>
                  <a:lnTo>
                    <a:pt x="116" y="166"/>
                  </a:lnTo>
                  <a:lnTo>
                    <a:pt x="106" y="168"/>
                  </a:lnTo>
                  <a:lnTo>
                    <a:pt x="102" y="173"/>
                  </a:lnTo>
                  <a:lnTo>
                    <a:pt x="95" y="177"/>
                  </a:lnTo>
                  <a:lnTo>
                    <a:pt x="89" y="177"/>
                  </a:lnTo>
                  <a:lnTo>
                    <a:pt x="72" y="173"/>
                  </a:lnTo>
                  <a:lnTo>
                    <a:pt x="55" y="161"/>
                  </a:lnTo>
                  <a:lnTo>
                    <a:pt x="43" y="160"/>
                  </a:lnTo>
                  <a:lnTo>
                    <a:pt x="43" y="149"/>
                  </a:lnTo>
                  <a:lnTo>
                    <a:pt x="32" y="144"/>
                  </a:lnTo>
                  <a:lnTo>
                    <a:pt x="26" y="128"/>
                  </a:lnTo>
                  <a:lnTo>
                    <a:pt x="18" y="122"/>
                  </a:lnTo>
                  <a:lnTo>
                    <a:pt x="13" y="114"/>
                  </a:lnTo>
                  <a:lnTo>
                    <a:pt x="0" y="108"/>
                  </a:lnTo>
                  <a:lnTo>
                    <a:pt x="3" y="106"/>
                  </a:lnTo>
                  <a:lnTo>
                    <a:pt x="3" y="101"/>
                  </a:lnTo>
                  <a:lnTo>
                    <a:pt x="12" y="101"/>
                  </a:lnTo>
                  <a:lnTo>
                    <a:pt x="17" y="97"/>
                  </a:lnTo>
                  <a:lnTo>
                    <a:pt x="18" y="68"/>
                  </a:lnTo>
                  <a:lnTo>
                    <a:pt x="19" y="69"/>
                  </a:lnTo>
                  <a:lnTo>
                    <a:pt x="22" y="63"/>
                  </a:lnTo>
                  <a:lnTo>
                    <a:pt x="28" y="60"/>
                  </a:lnTo>
                  <a:lnTo>
                    <a:pt x="31" y="49"/>
                  </a:lnTo>
                  <a:lnTo>
                    <a:pt x="40" y="36"/>
                  </a:lnTo>
                  <a:lnTo>
                    <a:pt x="47" y="30"/>
                  </a:lnTo>
                  <a:lnTo>
                    <a:pt x="52" y="13"/>
                  </a:lnTo>
                  <a:lnTo>
                    <a:pt x="52" y="9"/>
                  </a:lnTo>
                  <a:lnTo>
                    <a:pt x="59" y="10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6" y="13"/>
                  </a:lnTo>
                  <a:lnTo>
                    <a:pt x="72" y="0"/>
                  </a:lnTo>
                  <a:lnTo>
                    <a:pt x="77" y="3"/>
                  </a:lnTo>
                  <a:lnTo>
                    <a:pt x="80" y="6"/>
                  </a:lnTo>
                  <a:lnTo>
                    <a:pt x="87" y="6"/>
                  </a:lnTo>
                  <a:lnTo>
                    <a:pt x="88" y="4"/>
                  </a:lnTo>
                  <a:lnTo>
                    <a:pt x="91" y="6"/>
                  </a:lnTo>
                  <a:lnTo>
                    <a:pt x="96" y="5"/>
                  </a:lnTo>
                  <a:lnTo>
                    <a:pt x="102" y="6"/>
                  </a:lnTo>
                  <a:lnTo>
                    <a:pt x="107" y="6"/>
                  </a:lnTo>
                  <a:lnTo>
                    <a:pt x="115" y="11"/>
                  </a:lnTo>
                  <a:lnTo>
                    <a:pt x="121" y="20"/>
                  </a:lnTo>
                  <a:lnTo>
                    <a:pt x="130" y="26"/>
                  </a:lnTo>
                  <a:lnTo>
                    <a:pt x="133" y="32"/>
                  </a:lnTo>
                  <a:lnTo>
                    <a:pt x="140" y="40"/>
                  </a:lnTo>
                  <a:lnTo>
                    <a:pt x="139" y="41"/>
                  </a:lnTo>
                  <a:lnTo>
                    <a:pt x="137" y="49"/>
                  </a:lnTo>
                  <a:lnTo>
                    <a:pt x="132" y="57"/>
                  </a:lnTo>
                  <a:lnTo>
                    <a:pt x="134" y="62"/>
                  </a:lnTo>
                  <a:lnTo>
                    <a:pt x="140" y="62"/>
                  </a:lnTo>
                  <a:lnTo>
                    <a:pt x="145" y="59"/>
                  </a:lnTo>
                  <a:lnTo>
                    <a:pt x="149" y="62"/>
                  </a:lnTo>
                  <a:lnTo>
                    <a:pt x="147" y="65"/>
                  </a:lnTo>
                  <a:lnTo>
                    <a:pt x="149" y="71"/>
                  </a:lnTo>
                  <a:lnTo>
                    <a:pt x="158" y="84"/>
                  </a:lnTo>
                  <a:lnTo>
                    <a:pt x="165" y="90"/>
                  </a:lnTo>
                  <a:lnTo>
                    <a:pt x="177" y="95"/>
                  </a:lnTo>
                  <a:lnTo>
                    <a:pt x="188" y="98"/>
                  </a:lnTo>
                  <a:lnTo>
                    <a:pt x="200" y="103"/>
                  </a:lnTo>
                  <a:lnTo>
                    <a:pt x="212" y="107"/>
                  </a:lnTo>
                  <a:lnTo>
                    <a:pt x="226" y="107"/>
                  </a:lnTo>
                  <a:lnTo>
                    <a:pt x="222" y="11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5" name="Freeform 678">
              <a:extLst>
                <a:ext uri="{FF2B5EF4-FFF2-40B4-BE49-F238E27FC236}">
                  <a16:creationId xmlns:a16="http://schemas.microsoft.com/office/drawing/2014/main" id="{7A7FE38E-6A53-6003-2148-EA820B0D7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28590" y="2866427"/>
              <a:ext cx="4641" cy="46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6" name="Freeform 679">
              <a:extLst>
                <a:ext uri="{FF2B5EF4-FFF2-40B4-BE49-F238E27FC236}">
                  <a16:creationId xmlns:a16="http://schemas.microsoft.com/office/drawing/2014/main" id="{4E8C6A04-CE3B-0B68-33CA-C7E482657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28590" y="2843234"/>
              <a:ext cx="4641" cy="464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7" name="Freeform 680">
              <a:extLst>
                <a:ext uri="{FF2B5EF4-FFF2-40B4-BE49-F238E27FC236}">
                  <a16:creationId xmlns:a16="http://schemas.microsoft.com/office/drawing/2014/main" id="{4A7DEA29-2694-2DFF-AE63-E466EDEC293B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6605" y="2973126"/>
              <a:ext cx="18556" cy="46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8" name="Freeform 681">
              <a:extLst>
                <a:ext uri="{FF2B5EF4-FFF2-40B4-BE49-F238E27FC236}">
                  <a16:creationId xmlns:a16="http://schemas.microsoft.com/office/drawing/2014/main" id="{6AB59F84-9075-5FA3-1933-8DAA6C3F4D54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5469" y="2931374"/>
              <a:ext cx="74224" cy="37112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16" y="3"/>
                </a:cxn>
                <a:cxn ang="0">
                  <a:pos x="14" y="5"/>
                </a:cxn>
                <a:cxn ang="0">
                  <a:pos x="9" y="8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6" y="3"/>
                </a:cxn>
                <a:cxn ang="0">
                  <a:pos x="15" y="3"/>
                </a:cxn>
              </a:cxnLst>
              <a:rect l="0" t="0" r="r" b="b"/>
              <a:pathLst>
                <a:path w="16" h="8">
                  <a:moveTo>
                    <a:pt x="15" y="3"/>
                  </a:moveTo>
                  <a:lnTo>
                    <a:pt x="16" y="3"/>
                  </a:lnTo>
                  <a:lnTo>
                    <a:pt x="14" y="5"/>
                  </a:lnTo>
                  <a:lnTo>
                    <a:pt x="9" y="8"/>
                  </a:lnTo>
                  <a:lnTo>
                    <a:pt x="0" y="4"/>
                  </a:lnTo>
                  <a:lnTo>
                    <a:pt x="3" y="0"/>
                  </a:lnTo>
                  <a:lnTo>
                    <a:pt x="6" y="3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9" name="Freeform 682">
              <a:extLst>
                <a:ext uri="{FF2B5EF4-FFF2-40B4-BE49-F238E27FC236}">
                  <a16:creationId xmlns:a16="http://schemas.microsoft.com/office/drawing/2014/main" id="{60354346-3BEF-649A-CFDB-40861DC7E4A4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3645" y="2625200"/>
              <a:ext cx="9278" cy="1855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0" name="Freeform 683">
              <a:extLst>
                <a:ext uri="{FF2B5EF4-FFF2-40B4-BE49-F238E27FC236}">
                  <a16:creationId xmlns:a16="http://schemas.microsoft.com/office/drawing/2014/main" id="{1C60ABB8-D904-A7BA-5FF6-44784763AC0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8284" y="2620562"/>
              <a:ext cx="4641" cy="9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1" name="Freeform 684">
              <a:extLst>
                <a:ext uri="{FF2B5EF4-FFF2-40B4-BE49-F238E27FC236}">
                  <a16:creationId xmlns:a16="http://schemas.microsoft.com/office/drawing/2014/main" id="{3475E3DF-D774-C53C-D4F2-9E5F9B06DCC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77563" y="2629841"/>
              <a:ext cx="9278" cy="1391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0"/>
                </a:cxn>
                <a:cxn ang="0">
                  <a:pos x="2" y="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2" name="Freeform 734">
              <a:extLst>
                <a:ext uri="{FF2B5EF4-FFF2-40B4-BE49-F238E27FC236}">
                  <a16:creationId xmlns:a16="http://schemas.microsoft.com/office/drawing/2014/main" id="{9AC1317D-7710-30EF-D452-A95037C52CE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81331" y="1720598"/>
              <a:ext cx="51031" cy="4639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4" y="10"/>
                </a:cxn>
                <a:cxn ang="0">
                  <a:pos x="6" y="9"/>
                </a:cxn>
                <a:cxn ang="0">
                  <a:pos x="7" y="4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11" h="10">
                  <a:moveTo>
                    <a:pt x="10" y="0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3" name="Freeform 735">
              <a:extLst>
                <a:ext uri="{FF2B5EF4-FFF2-40B4-BE49-F238E27FC236}">
                  <a16:creationId xmlns:a16="http://schemas.microsoft.com/office/drawing/2014/main" id="{45F98FBE-F0E3-D647-B457-FDF7BB4A60D4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0195" y="1753070"/>
              <a:ext cx="27834" cy="3711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3" y="8"/>
                </a:cxn>
                <a:cxn ang="0">
                  <a:pos x="6" y="5"/>
                </a:cxn>
                <a:cxn ang="0">
                  <a:pos x="6" y="2"/>
                </a:cxn>
                <a:cxn ang="0">
                  <a:pos x="1" y="0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lnTo>
                    <a:pt x="0" y="6"/>
                  </a:lnTo>
                  <a:lnTo>
                    <a:pt x="3" y="8"/>
                  </a:lnTo>
                  <a:lnTo>
                    <a:pt x="6" y="5"/>
                  </a:lnTo>
                  <a:lnTo>
                    <a:pt x="6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5" name="Freeform 736">
              <a:extLst>
                <a:ext uri="{FF2B5EF4-FFF2-40B4-BE49-F238E27FC236}">
                  <a16:creationId xmlns:a16="http://schemas.microsoft.com/office/drawing/2014/main" id="{6448ACEF-E5C5-4874-5F30-CE0B3E4E5A44}"/>
                </a:ext>
              </a:extLst>
            </p:cNvPr>
            <p:cNvSpPr>
              <a:spLocks/>
            </p:cNvSpPr>
            <p:nvPr/>
          </p:nvSpPr>
          <p:spPr bwMode="gray">
            <a:xfrm>
              <a:off x="2257613" y="1706680"/>
              <a:ext cx="32474" cy="5566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0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6" y="7"/>
                </a:cxn>
                <a:cxn ang="0">
                  <a:pos x="7" y="0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lnTo>
                    <a:pt x="6" y="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6" y="7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" name="Freeform 737">
              <a:extLst>
                <a:ext uri="{FF2B5EF4-FFF2-40B4-BE49-F238E27FC236}">
                  <a16:creationId xmlns:a16="http://schemas.microsoft.com/office/drawing/2014/main" id="{8FF2555A-E41B-9C59-C099-AB228029291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90087" y="1669568"/>
              <a:ext cx="27834" cy="2319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5" y="4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5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Freeform 738">
              <a:extLst>
                <a:ext uri="{FF2B5EF4-FFF2-40B4-BE49-F238E27FC236}">
                  <a16:creationId xmlns:a16="http://schemas.microsoft.com/office/drawing/2014/main" id="{AD1E7A00-5707-79D0-A815-763EC2E9A7D8}"/>
                </a:ext>
              </a:extLst>
            </p:cNvPr>
            <p:cNvSpPr>
              <a:spLocks/>
            </p:cNvSpPr>
            <p:nvPr/>
          </p:nvSpPr>
          <p:spPr bwMode="gray">
            <a:xfrm>
              <a:off x="3992596" y="1275255"/>
              <a:ext cx="18556" cy="139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8" name="Freeform 739">
              <a:extLst>
                <a:ext uri="{FF2B5EF4-FFF2-40B4-BE49-F238E27FC236}">
                  <a16:creationId xmlns:a16="http://schemas.microsoft.com/office/drawing/2014/main" id="{BAF74B80-9A9D-83E4-208A-FDA53AB870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3753" y="2690146"/>
              <a:ext cx="13918" cy="464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9" name="Freeform 740">
              <a:extLst>
                <a:ext uri="{FF2B5EF4-FFF2-40B4-BE49-F238E27FC236}">
                  <a16:creationId xmlns:a16="http://schemas.microsoft.com/office/drawing/2014/main" id="{63AA7DE7-FCB3-3DFF-21A3-A56E665D1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29114" y="2699423"/>
              <a:ext cx="41753" cy="23196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3" y="5"/>
                </a:cxn>
                <a:cxn ang="0">
                  <a:pos x="9" y="5"/>
                </a:cxn>
                <a:cxn ang="0">
                  <a:pos x="5" y="4"/>
                </a:cxn>
              </a:cxnLst>
              <a:rect l="0" t="0" r="r" b="b"/>
              <a:pathLst>
                <a:path w="9" h="5">
                  <a:moveTo>
                    <a:pt x="5" y="4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3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3" y="5"/>
                  </a:lnTo>
                  <a:lnTo>
                    <a:pt x="9" y="5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0" name="Freeform 741">
              <a:extLst>
                <a:ext uri="{FF2B5EF4-FFF2-40B4-BE49-F238E27FC236}">
                  <a16:creationId xmlns:a16="http://schemas.microsoft.com/office/drawing/2014/main" id="{48E9CECE-E0C2-0B4E-C679-2D9962A4BAF5}"/>
                </a:ext>
              </a:extLst>
            </p:cNvPr>
            <p:cNvSpPr>
              <a:spLocks/>
            </p:cNvSpPr>
            <p:nvPr/>
          </p:nvSpPr>
          <p:spPr bwMode="gray">
            <a:xfrm>
              <a:off x="6024475" y="4197820"/>
              <a:ext cx="9278" cy="37112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8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1" name="Freeform 742">
              <a:extLst>
                <a:ext uri="{FF2B5EF4-FFF2-40B4-BE49-F238E27FC236}">
                  <a16:creationId xmlns:a16="http://schemas.microsoft.com/office/drawing/2014/main" id="{49805A23-ED41-9877-5250-3E9354F53162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6640" y="4258125"/>
              <a:ext cx="23196" cy="510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1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5" y="11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2" name="Freeform 744">
              <a:extLst>
                <a:ext uri="{FF2B5EF4-FFF2-40B4-BE49-F238E27FC236}">
                  <a16:creationId xmlns:a16="http://schemas.microsoft.com/office/drawing/2014/main" id="{862A31FC-FF26-FE9F-50E4-49DA0081DDAD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5702" y="4666357"/>
              <a:ext cx="18556" cy="3711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4" y="8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3" name="Freeform 745">
              <a:extLst>
                <a:ext uri="{FF2B5EF4-FFF2-40B4-BE49-F238E27FC236}">
                  <a16:creationId xmlns:a16="http://schemas.microsoft.com/office/drawing/2014/main" id="{F05E5BA8-0BAA-121E-72EE-47A1BA0A9023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3535" y="4731302"/>
              <a:ext cx="18556" cy="9278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4" name="Freeform 746">
              <a:extLst>
                <a:ext uri="{FF2B5EF4-FFF2-40B4-BE49-F238E27FC236}">
                  <a16:creationId xmlns:a16="http://schemas.microsoft.com/office/drawing/2014/main" id="{061EFDF8-AC94-7C08-0C7B-501A415E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9925" y="4722024"/>
              <a:ext cx="13918" cy="2319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5"/>
                </a:cxn>
                <a:cxn ang="0">
                  <a:pos x="0" y="1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3" y="5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5" name="Freeform 747">
              <a:extLst>
                <a:ext uri="{FF2B5EF4-FFF2-40B4-BE49-F238E27FC236}">
                  <a16:creationId xmlns:a16="http://schemas.microsoft.com/office/drawing/2014/main" id="{37015EDB-F2C9-9F0F-7F2F-CAC28221A3B7}"/>
                </a:ext>
              </a:extLst>
            </p:cNvPr>
            <p:cNvSpPr>
              <a:spLocks/>
            </p:cNvSpPr>
            <p:nvPr/>
          </p:nvSpPr>
          <p:spPr bwMode="gray">
            <a:xfrm>
              <a:off x="6395594" y="4768414"/>
              <a:ext cx="9278" cy="13918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2" y="3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6" name="Freeform 748">
              <a:extLst>
                <a:ext uri="{FF2B5EF4-FFF2-40B4-BE49-F238E27FC236}">
                  <a16:creationId xmlns:a16="http://schemas.microsoft.com/office/drawing/2014/main" id="{E0A50BA2-6ED2-0797-54CB-213BAF2A98D7}"/>
                </a:ext>
              </a:extLst>
            </p:cNvPr>
            <p:cNvSpPr>
              <a:spLocks/>
            </p:cNvSpPr>
            <p:nvPr/>
          </p:nvSpPr>
          <p:spPr bwMode="gray">
            <a:xfrm>
              <a:off x="6483736" y="4522549"/>
              <a:ext cx="13918" cy="464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8" name="Freeform 749">
              <a:extLst>
                <a:ext uri="{FF2B5EF4-FFF2-40B4-BE49-F238E27FC236}">
                  <a16:creationId xmlns:a16="http://schemas.microsoft.com/office/drawing/2014/main" id="{C06B5D66-4C65-0E0F-1F3F-3ED5B79813D7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1064" y="4726665"/>
              <a:ext cx="496374" cy="1015941"/>
            </a:xfrm>
            <a:custGeom>
              <a:avLst/>
              <a:gdLst/>
              <a:ahLst/>
              <a:cxnLst>
                <a:cxn ang="0">
                  <a:pos x="19" y="63"/>
                </a:cxn>
                <a:cxn ang="0">
                  <a:pos x="29" y="60"/>
                </a:cxn>
                <a:cxn ang="0">
                  <a:pos x="32" y="60"/>
                </a:cxn>
                <a:cxn ang="0">
                  <a:pos x="36" y="58"/>
                </a:cxn>
                <a:cxn ang="0">
                  <a:pos x="42" y="57"/>
                </a:cxn>
                <a:cxn ang="0">
                  <a:pos x="50" y="61"/>
                </a:cxn>
                <a:cxn ang="0">
                  <a:pos x="48" y="54"/>
                </a:cxn>
                <a:cxn ang="0">
                  <a:pos x="55" y="49"/>
                </a:cxn>
                <a:cxn ang="0">
                  <a:pos x="60" y="52"/>
                </a:cxn>
                <a:cxn ang="0">
                  <a:pos x="61" y="42"/>
                </a:cxn>
                <a:cxn ang="0">
                  <a:pos x="62" y="44"/>
                </a:cxn>
                <a:cxn ang="0">
                  <a:pos x="70" y="39"/>
                </a:cxn>
                <a:cxn ang="0">
                  <a:pos x="69" y="30"/>
                </a:cxn>
                <a:cxn ang="0">
                  <a:pos x="69" y="22"/>
                </a:cxn>
                <a:cxn ang="0">
                  <a:pos x="73" y="22"/>
                </a:cxn>
                <a:cxn ang="0">
                  <a:pos x="78" y="17"/>
                </a:cxn>
                <a:cxn ang="0">
                  <a:pos x="82" y="17"/>
                </a:cxn>
                <a:cxn ang="0">
                  <a:pos x="82" y="4"/>
                </a:cxn>
                <a:cxn ang="0">
                  <a:pos x="88" y="0"/>
                </a:cxn>
                <a:cxn ang="0">
                  <a:pos x="107" y="52"/>
                </a:cxn>
                <a:cxn ang="0">
                  <a:pos x="103" y="59"/>
                </a:cxn>
                <a:cxn ang="0">
                  <a:pos x="98" y="52"/>
                </a:cxn>
                <a:cxn ang="0">
                  <a:pos x="99" y="70"/>
                </a:cxn>
                <a:cxn ang="0">
                  <a:pos x="91" y="103"/>
                </a:cxn>
                <a:cxn ang="0">
                  <a:pos x="64" y="193"/>
                </a:cxn>
                <a:cxn ang="0">
                  <a:pos x="57" y="208"/>
                </a:cxn>
                <a:cxn ang="0">
                  <a:pos x="42" y="212"/>
                </a:cxn>
                <a:cxn ang="0">
                  <a:pos x="13" y="208"/>
                </a:cxn>
                <a:cxn ang="0">
                  <a:pos x="6" y="192"/>
                </a:cxn>
                <a:cxn ang="0">
                  <a:pos x="5" y="176"/>
                </a:cxn>
                <a:cxn ang="0">
                  <a:pos x="0" y="156"/>
                </a:cxn>
                <a:cxn ang="0">
                  <a:pos x="6" y="146"/>
                </a:cxn>
                <a:cxn ang="0">
                  <a:pos x="11" y="138"/>
                </a:cxn>
                <a:cxn ang="0">
                  <a:pos x="19" y="118"/>
                </a:cxn>
                <a:cxn ang="0">
                  <a:pos x="13" y="90"/>
                </a:cxn>
                <a:cxn ang="0">
                  <a:pos x="18" y="69"/>
                </a:cxn>
              </a:cxnLst>
              <a:rect l="0" t="0" r="r" b="b"/>
              <a:pathLst>
                <a:path w="107" h="219">
                  <a:moveTo>
                    <a:pt x="18" y="65"/>
                  </a:moveTo>
                  <a:lnTo>
                    <a:pt x="19" y="63"/>
                  </a:lnTo>
                  <a:lnTo>
                    <a:pt x="25" y="63"/>
                  </a:lnTo>
                  <a:lnTo>
                    <a:pt x="29" y="60"/>
                  </a:lnTo>
                  <a:lnTo>
                    <a:pt x="31" y="63"/>
                  </a:lnTo>
                  <a:lnTo>
                    <a:pt x="32" y="60"/>
                  </a:lnTo>
                  <a:lnTo>
                    <a:pt x="34" y="61"/>
                  </a:lnTo>
                  <a:lnTo>
                    <a:pt x="36" y="58"/>
                  </a:lnTo>
                  <a:lnTo>
                    <a:pt x="39" y="58"/>
                  </a:lnTo>
                  <a:lnTo>
                    <a:pt x="42" y="57"/>
                  </a:lnTo>
                  <a:lnTo>
                    <a:pt x="47" y="61"/>
                  </a:lnTo>
                  <a:lnTo>
                    <a:pt x="50" y="61"/>
                  </a:lnTo>
                  <a:lnTo>
                    <a:pt x="47" y="57"/>
                  </a:lnTo>
                  <a:lnTo>
                    <a:pt x="48" y="54"/>
                  </a:lnTo>
                  <a:lnTo>
                    <a:pt x="54" y="48"/>
                  </a:lnTo>
                  <a:lnTo>
                    <a:pt x="55" y="49"/>
                  </a:lnTo>
                  <a:lnTo>
                    <a:pt x="56" y="53"/>
                  </a:lnTo>
                  <a:lnTo>
                    <a:pt x="60" y="52"/>
                  </a:lnTo>
                  <a:lnTo>
                    <a:pt x="57" y="47"/>
                  </a:lnTo>
                  <a:lnTo>
                    <a:pt x="61" y="42"/>
                  </a:lnTo>
                  <a:lnTo>
                    <a:pt x="62" y="39"/>
                  </a:lnTo>
                  <a:lnTo>
                    <a:pt x="62" y="44"/>
                  </a:lnTo>
                  <a:lnTo>
                    <a:pt x="67" y="39"/>
                  </a:lnTo>
                  <a:lnTo>
                    <a:pt x="70" y="39"/>
                  </a:lnTo>
                  <a:lnTo>
                    <a:pt x="66" y="34"/>
                  </a:lnTo>
                  <a:lnTo>
                    <a:pt x="69" y="30"/>
                  </a:lnTo>
                  <a:lnTo>
                    <a:pt x="70" y="32"/>
                  </a:lnTo>
                  <a:lnTo>
                    <a:pt x="69" y="22"/>
                  </a:lnTo>
                  <a:lnTo>
                    <a:pt x="70" y="21"/>
                  </a:lnTo>
                  <a:lnTo>
                    <a:pt x="73" y="22"/>
                  </a:lnTo>
                  <a:lnTo>
                    <a:pt x="74" y="26"/>
                  </a:lnTo>
                  <a:lnTo>
                    <a:pt x="78" y="17"/>
                  </a:lnTo>
                  <a:lnTo>
                    <a:pt x="80" y="18"/>
                  </a:lnTo>
                  <a:lnTo>
                    <a:pt x="82" y="17"/>
                  </a:lnTo>
                  <a:lnTo>
                    <a:pt x="84" y="6"/>
                  </a:lnTo>
                  <a:lnTo>
                    <a:pt x="82" y="4"/>
                  </a:lnTo>
                  <a:lnTo>
                    <a:pt x="84" y="5"/>
                  </a:lnTo>
                  <a:lnTo>
                    <a:pt x="88" y="0"/>
                  </a:lnTo>
                  <a:lnTo>
                    <a:pt x="99" y="12"/>
                  </a:lnTo>
                  <a:lnTo>
                    <a:pt x="107" y="52"/>
                  </a:lnTo>
                  <a:lnTo>
                    <a:pt x="105" y="59"/>
                  </a:lnTo>
                  <a:lnTo>
                    <a:pt x="103" y="59"/>
                  </a:lnTo>
                  <a:lnTo>
                    <a:pt x="100" y="52"/>
                  </a:lnTo>
                  <a:lnTo>
                    <a:pt x="98" y="52"/>
                  </a:lnTo>
                  <a:lnTo>
                    <a:pt x="97" y="63"/>
                  </a:lnTo>
                  <a:lnTo>
                    <a:pt x="99" y="70"/>
                  </a:lnTo>
                  <a:lnTo>
                    <a:pt x="93" y="80"/>
                  </a:lnTo>
                  <a:lnTo>
                    <a:pt x="91" y="103"/>
                  </a:lnTo>
                  <a:lnTo>
                    <a:pt x="79" y="138"/>
                  </a:lnTo>
                  <a:lnTo>
                    <a:pt x="64" y="193"/>
                  </a:lnTo>
                  <a:lnTo>
                    <a:pt x="61" y="201"/>
                  </a:lnTo>
                  <a:lnTo>
                    <a:pt x="57" y="208"/>
                  </a:lnTo>
                  <a:lnTo>
                    <a:pt x="53" y="211"/>
                  </a:lnTo>
                  <a:lnTo>
                    <a:pt x="42" y="212"/>
                  </a:lnTo>
                  <a:lnTo>
                    <a:pt x="29" y="219"/>
                  </a:lnTo>
                  <a:lnTo>
                    <a:pt x="13" y="208"/>
                  </a:lnTo>
                  <a:lnTo>
                    <a:pt x="9" y="201"/>
                  </a:lnTo>
                  <a:lnTo>
                    <a:pt x="6" y="192"/>
                  </a:lnTo>
                  <a:lnTo>
                    <a:pt x="7" y="184"/>
                  </a:lnTo>
                  <a:lnTo>
                    <a:pt x="5" y="176"/>
                  </a:lnTo>
                  <a:lnTo>
                    <a:pt x="0" y="169"/>
                  </a:lnTo>
                  <a:lnTo>
                    <a:pt x="0" y="156"/>
                  </a:lnTo>
                  <a:lnTo>
                    <a:pt x="4" y="149"/>
                  </a:lnTo>
                  <a:lnTo>
                    <a:pt x="6" y="146"/>
                  </a:lnTo>
                  <a:lnTo>
                    <a:pt x="7" y="145"/>
                  </a:lnTo>
                  <a:lnTo>
                    <a:pt x="11" y="138"/>
                  </a:lnTo>
                  <a:lnTo>
                    <a:pt x="19" y="123"/>
                  </a:lnTo>
                  <a:lnTo>
                    <a:pt x="19" y="118"/>
                  </a:lnTo>
                  <a:lnTo>
                    <a:pt x="14" y="106"/>
                  </a:lnTo>
                  <a:lnTo>
                    <a:pt x="13" y="90"/>
                  </a:lnTo>
                  <a:lnTo>
                    <a:pt x="10" y="85"/>
                  </a:lnTo>
                  <a:lnTo>
                    <a:pt x="18" y="69"/>
                  </a:lnTo>
                  <a:lnTo>
                    <a:pt x="18" y="6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9" name="Freeform 752">
              <a:extLst>
                <a:ext uri="{FF2B5EF4-FFF2-40B4-BE49-F238E27FC236}">
                  <a16:creationId xmlns:a16="http://schemas.microsoft.com/office/drawing/2014/main" id="{813B6C9C-BF29-4429-4DA6-8F09064A2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3904457" y="3692168"/>
              <a:ext cx="134533" cy="88143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" y="1"/>
                </a:cxn>
                <a:cxn ang="0">
                  <a:pos x="2" y="9"/>
                </a:cxn>
                <a:cxn ang="0">
                  <a:pos x="0" y="16"/>
                </a:cxn>
                <a:cxn ang="0">
                  <a:pos x="4" y="17"/>
                </a:cxn>
                <a:cxn ang="0">
                  <a:pos x="2" y="19"/>
                </a:cxn>
                <a:cxn ang="0">
                  <a:pos x="10" y="17"/>
                </a:cxn>
                <a:cxn ang="0">
                  <a:pos x="29" y="17"/>
                </a:cxn>
                <a:cxn ang="0">
                  <a:pos x="27" y="3"/>
                </a:cxn>
                <a:cxn ang="0">
                  <a:pos x="29" y="0"/>
                </a:cxn>
              </a:cxnLst>
              <a:rect l="0" t="0" r="r" b="b"/>
              <a:pathLst>
                <a:path w="29" h="19">
                  <a:moveTo>
                    <a:pt x="29" y="0"/>
                  </a:moveTo>
                  <a:lnTo>
                    <a:pt x="5" y="1"/>
                  </a:lnTo>
                  <a:lnTo>
                    <a:pt x="2" y="9"/>
                  </a:lnTo>
                  <a:lnTo>
                    <a:pt x="0" y="16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0" y="17"/>
                  </a:lnTo>
                  <a:lnTo>
                    <a:pt x="29" y="17"/>
                  </a:lnTo>
                  <a:lnTo>
                    <a:pt x="27" y="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7" name="Freeform 753">
              <a:extLst>
                <a:ext uri="{FF2B5EF4-FFF2-40B4-BE49-F238E27FC236}">
                  <a16:creationId xmlns:a16="http://schemas.microsoft.com/office/drawing/2014/main" id="{81F4BFD0-A535-8B37-46C6-330DDDA520B9}"/>
                </a:ext>
              </a:extLst>
            </p:cNvPr>
            <p:cNvSpPr>
              <a:spLocks/>
            </p:cNvSpPr>
            <p:nvPr/>
          </p:nvSpPr>
          <p:spPr bwMode="gray">
            <a:xfrm>
              <a:off x="3844149" y="3576194"/>
              <a:ext cx="32474" cy="32474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5" y="7"/>
                </a:cxn>
                <a:cxn ang="0">
                  <a:pos x="0" y="7"/>
                </a:cxn>
                <a:cxn ang="0">
                  <a:pos x="2" y="0"/>
                </a:cxn>
                <a:cxn ang="0">
                  <a:pos x="7" y="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2" y="0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8" name="Freeform 755">
              <a:extLst>
                <a:ext uri="{FF2B5EF4-FFF2-40B4-BE49-F238E27FC236}">
                  <a16:creationId xmlns:a16="http://schemas.microsoft.com/office/drawing/2014/main" id="{EDFD0A58-6DE7-4109-E84D-E5B9523AB752}"/>
                </a:ext>
              </a:extLst>
            </p:cNvPr>
            <p:cNvSpPr>
              <a:spLocks/>
            </p:cNvSpPr>
            <p:nvPr/>
          </p:nvSpPr>
          <p:spPr bwMode="gray">
            <a:xfrm>
              <a:off x="3760647" y="3724643"/>
              <a:ext cx="4641" cy="927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9" name="Freeform 756">
              <a:extLst>
                <a:ext uri="{FF2B5EF4-FFF2-40B4-BE49-F238E27FC236}">
                  <a16:creationId xmlns:a16="http://schemas.microsoft.com/office/drawing/2014/main" id="{FB5D3087-454F-5BD8-6AD9-D0457D44E53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00341" y="3817423"/>
              <a:ext cx="23196" cy="2319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" y="2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4" y="0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5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0" name="Freeform 978">
              <a:extLst>
                <a:ext uri="{FF2B5EF4-FFF2-40B4-BE49-F238E27FC236}">
                  <a16:creationId xmlns:a16="http://schemas.microsoft.com/office/drawing/2014/main" id="{134C1702-632D-CB5A-42E7-D660180E334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84293" y="3692168"/>
              <a:ext cx="60308" cy="7886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2" y="17"/>
                </a:cxn>
                <a:cxn ang="0">
                  <a:pos x="7" y="11"/>
                </a:cxn>
                <a:cxn ang="0">
                  <a:pos x="12" y="8"/>
                </a:cxn>
                <a:cxn ang="0">
                  <a:pos x="13" y="5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3" h="17">
                  <a:moveTo>
                    <a:pt x="12" y="0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1" name="Freeform 979">
              <a:extLst>
                <a:ext uri="{FF2B5EF4-FFF2-40B4-BE49-F238E27FC236}">
                  <a16:creationId xmlns:a16="http://schemas.microsoft.com/office/drawing/2014/main" id="{73915D97-2639-8300-2BD4-BE221ED42E99}"/>
                </a:ext>
              </a:extLst>
            </p:cNvPr>
            <p:cNvSpPr>
              <a:spLocks/>
            </p:cNvSpPr>
            <p:nvPr/>
          </p:nvSpPr>
          <p:spPr bwMode="gray">
            <a:xfrm>
              <a:off x="3148299" y="3195797"/>
              <a:ext cx="129892" cy="208756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5" y="13"/>
                </a:cxn>
                <a:cxn ang="0">
                  <a:pos x="13" y="7"/>
                </a:cxn>
                <a:cxn ang="0">
                  <a:pos x="12" y="8"/>
                </a:cxn>
                <a:cxn ang="0">
                  <a:pos x="6" y="0"/>
                </a:cxn>
                <a:cxn ang="0">
                  <a:pos x="8" y="7"/>
                </a:cxn>
                <a:cxn ang="0">
                  <a:pos x="0" y="7"/>
                </a:cxn>
                <a:cxn ang="0">
                  <a:pos x="5" y="7"/>
                </a:cxn>
                <a:cxn ang="0">
                  <a:pos x="6" y="8"/>
                </a:cxn>
                <a:cxn ang="0">
                  <a:pos x="8" y="7"/>
                </a:cxn>
                <a:cxn ang="0">
                  <a:pos x="12" y="12"/>
                </a:cxn>
                <a:cxn ang="0">
                  <a:pos x="14" y="15"/>
                </a:cxn>
                <a:cxn ang="0">
                  <a:pos x="11" y="18"/>
                </a:cxn>
                <a:cxn ang="0">
                  <a:pos x="18" y="17"/>
                </a:cxn>
                <a:cxn ang="0">
                  <a:pos x="19" y="17"/>
                </a:cxn>
                <a:cxn ang="0">
                  <a:pos x="21" y="22"/>
                </a:cxn>
                <a:cxn ang="0">
                  <a:pos x="17" y="26"/>
                </a:cxn>
                <a:cxn ang="0">
                  <a:pos x="24" y="26"/>
                </a:cxn>
                <a:cxn ang="0">
                  <a:pos x="24" y="26"/>
                </a:cxn>
                <a:cxn ang="0">
                  <a:pos x="20" y="31"/>
                </a:cxn>
                <a:cxn ang="0">
                  <a:pos x="25" y="35"/>
                </a:cxn>
                <a:cxn ang="0">
                  <a:pos x="26" y="38"/>
                </a:cxn>
                <a:cxn ang="0">
                  <a:pos x="20" y="38"/>
                </a:cxn>
                <a:cxn ang="0">
                  <a:pos x="11" y="34"/>
                </a:cxn>
                <a:cxn ang="0">
                  <a:pos x="21" y="42"/>
                </a:cxn>
                <a:cxn ang="0">
                  <a:pos x="25" y="42"/>
                </a:cxn>
                <a:cxn ang="0">
                  <a:pos x="26" y="44"/>
                </a:cxn>
                <a:cxn ang="0">
                  <a:pos x="28" y="38"/>
                </a:cxn>
                <a:cxn ang="0">
                  <a:pos x="28" y="27"/>
                </a:cxn>
                <a:cxn ang="0">
                  <a:pos x="26" y="18"/>
                </a:cxn>
                <a:cxn ang="0">
                  <a:pos x="28" y="16"/>
                </a:cxn>
                <a:cxn ang="0">
                  <a:pos x="28" y="12"/>
                </a:cxn>
                <a:cxn ang="0">
                  <a:pos x="26" y="7"/>
                </a:cxn>
                <a:cxn ang="0">
                  <a:pos x="25" y="11"/>
                </a:cxn>
                <a:cxn ang="0">
                  <a:pos x="25" y="13"/>
                </a:cxn>
                <a:cxn ang="0">
                  <a:pos x="25" y="17"/>
                </a:cxn>
                <a:cxn ang="0">
                  <a:pos x="19" y="16"/>
                </a:cxn>
              </a:cxnLst>
              <a:rect l="0" t="0" r="r" b="b"/>
              <a:pathLst>
                <a:path w="28" h="45">
                  <a:moveTo>
                    <a:pt x="21" y="13"/>
                  </a:moveTo>
                  <a:lnTo>
                    <a:pt x="18" y="13"/>
                  </a:lnTo>
                  <a:lnTo>
                    <a:pt x="18" y="15"/>
                  </a:lnTo>
                  <a:lnTo>
                    <a:pt x="15" y="13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6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4" y="5"/>
                  </a:lnTo>
                  <a:lnTo>
                    <a:pt x="0" y="7"/>
                  </a:lnTo>
                  <a:lnTo>
                    <a:pt x="4" y="8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7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8" y="17"/>
                  </a:lnTo>
                  <a:lnTo>
                    <a:pt x="17" y="18"/>
                  </a:lnTo>
                  <a:lnTo>
                    <a:pt x="19" y="17"/>
                  </a:lnTo>
                  <a:lnTo>
                    <a:pt x="20" y="18"/>
                  </a:lnTo>
                  <a:lnTo>
                    <a:pt x="21" y="22"/>
                  </a:lnTo>
                  <a:lnTo>
                    <a:pt x="14" y="26"/>
                  </a:lnTo>
                  <a:lnTo>
                    <a:pt x="17" y="26"/>
                  </a:lnTo>
                  <a:lnTo>
                    <a:pt x="21" y="23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6" y="29"/>
                  </a:lnTo>
                  <a:lnTo>
                    <a:pt x="20" y="31"/>
                  </a:lnTo>
                  <a:lnTo>
                    <a:pt x="25" y="32"/>
                  </a:lnTo>
                  <a:lnTo>
                    <a:pt x="25" y="35"/>
                  </a:lnTo>
                  <a:lnTo>
                    <a:pt x="23" y="37"/>
                  </a:lnTo>
                  <a:lnTo>
                    <a:pt x="26" y="38"/>
                  </a:lnTo>
                  <a:lnTo>
                    <a:pt x="21" y="39"/>
                  </a:lnTo>
                  <a:lnTo>
                    <a:pt x="20" y="38"/>
                  </a:lnTo>
                  <a:lnTo>
                    <a:pt x="14" y="37"/>
                  </a:lnTo>
                  <a:lnTo>
                    <a:pt x="11" y="34"/>
                  </a:lnTo>
                  <a:lnTo>
                    <a:pt x="13" y="37"/>
                  </a:lnTo>
                  <a:lnTo>
                    <a:pt x="21" y="42"/>
                  </a:lnTo>
                  <a:lnTo>
                    <a:pt x="23" y="45"/>
                  </a:lnTo>
                  <a:lnTo>
                    <a:pt x="25" y="42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39"/>
                  </a:lnTo>
                  <a:lnTo>
                    <a:pt x="28" y="38"/>
                  </a:lnTo>
                  <a:lnTo>
                    <a:pt x="27" y="35"/>
                  </a:lnTo>
                  <a:lnTo>
                    <a:pt x="28" y="27"/>
                  </a:lnTo>
                  <a:lnTo>
                    <a:pt x="27" y="20"/>
                  </a:lnTo>
                  <a:lnTo>
                    <a:pt x="26" y="18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27" y="13"/>
                  </a:lnTo>
                  <a:lnTo>
                    <a:pt x="28" y="12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6" y="12"/>
                  </a:lnTo>
                  <a:lnTo>
                    <a:pt x="25" y="13"/>
                  </a:lnTo>
                  <a:lnTo>
                    <a:pt x="26" y="15"/>
                  </a:lnTo>
                  <a:lnTo>
                    <a:pt x="25" y="17"/>
                  </a:lnTo>
                  <a:lnTo>
                    <a:pt x="24" y="21"/>
                  </a:lnTo>
                  <a:lnTo>
                    <a:pt x="19" y="16"/>
                  </a:lnTo>
                  <a:lnTo>
                    <a:pt x="21" y="13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2" name="Freeform 980">
              <a:extLst>
                <a:ext uri="{FF2B5EF4-FFF2-40B4-BE49-F238E27FC236}">
                  <a16:creationId xmlns:a16="http://schemas.microsoft.com/office/drawing/2014/main" id="{5606CBBC-DCC7-9BAE-2EB6-3217EC7EB4CF}"/>
                </a:ext>
              </a:extLst>
            </p:cNvPr>
            <p:cNvSpPr>
              <a:spLocks/>
            </p:cNvSpPr>
            <p:nvPr/>
          </p:nvSpPr>
          <p:spPr bwMode="gray">
            <a:xfrm>
              <a:off x="4164240" y="2815400"/>
              <a:ext cx="143810" cy="134533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19" y="25"/>
                </a:cxn>
                <a:cxn ang="0">
                  <a:pos x="17" y="29"/>
                </a:cxn>
                <a:cxn ang="0">
                  <a:pos x="13" y="27"/>
                </a:cxn>
                <a:cxn ang="0">
                  <a:pos x="11" y="20"/>
                </a:cxn>
                <a:cxn ang="0">
                  <a:pos x="6" y="17"/>
                </a:cxn>
                <a:cxn ang="0">
                  <a:pos x="0" y="5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9" y="1"/>
                </a:cxn>
                <a:cxn ang="0">
                  <a:pos x="14" y="6"/>
                </a:cxn>
                <a:cxn ang="0">
                  <a:pos x="15" y="12"/>
                </a:cxn>
                <a:cxn ang="0">
                  <a:pos x="30" y="13"/>
                </a:cxn>
                <a:cxn ang="0">
                  <a:pos x="31" y="17"/>
                </a:cxn>
                <a:cxn ang="0">
                  <a:pos x="30" y="20"/>
                </a:cxn>
                <a:cxn ang="0">
                  <a:pos x="24" y="24"/>
                </a:cxn>
              </a:cxnLst>
              <a:rect l="0" t="0" r="r" b="b"/>
              <a:pathLst>
                <a:path w="31" h="29">
                  <a:moveTo>
                    <a:pt x="24" y="24"/>
                  </a:moveTo>
                  <a:lnTo>
                    <a:pt x="19" y="25"/>
                  </a:lnTo>
                  <a:lnTo>
                    <a:pt x="17" y="29"/>
                  </a:lnTo>
                  <a:lnTo>
                    <a:pt x="13" y="27"/>
                  </a:lnTo>
                  <a:lnTo>
                    <a:pt x="11" y="20"/>
                  </a:lnTo>
                  <a:lnTo>
                    <a:pt x="6" y="17"/>
                  </a:lnTo>
                  <a:lnTo>
                    <a:pt x="0" y="5"/>
                  </a:lnTo>
                  <a:lnTo>
                    <a:pt x="1" y="1"/>
                  </a:lnTo>
                  <a:lnTo>
                    <a:pt x="5" y="0"/>
                  </a:lnTo>
                  <a:lnTo>
                    <a:pt x="9" y="1"/>
                  </a:lnTo>
                  <a:lnTo>
                    <a:pt x="14" y="6"/>
                  </a:lnTo>
                  <a:lnTo>
                    <a:pt x="15" y="12"/>
                  </a:lnTo>
                  <a:lnTo>
                    <a:pt x="30" y="13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3" name="Freeform 981">
              <a:extLst>
                <a:ext uri="{FF2B5EF4-FFF2-40B4-BE49-F238E27FC236}">
                  <a16:creationId xmlns:a16="http://schemas.microsoft.com/office/drawing/2014/main" id="{0F3F3922-B5F3-1D12-64C2-5935A7A4A016}"/>
                </a:ext>
              </a:extLst>
            </p:cNvPr>
            <p:cNvSpPr>
              <a:spLocks/>
            </p:cNvSpPr>
            <p:nvPr/>
          </p:nvSpPr>
          <p:spPr bwMode="gray">
            <a:xfrm>
              <a:off x="5760053" y="3525165"/>
              <a:ext cx="55668" cy="1530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6"/>
                </a:cxn>
                <a:cxn ang="0">
                  <a:pos x="7" y="22"/>
                </a:cxn>
                <a:cxn ang="0">
                  <a:pos x="12" y="28"/>
                </a:cxn>
                <a:cxn ang="0">
                  <a:pos x="12" y="33"/>
                </a:cxn>
                <a:cxn ang="0">
                  <a:pos x="11" y="33"/>
                </a:cxn>
                <a:cxn ang="0">
                  <a:pos x="9" y="28"/>
                </a:cxn>
                <a:cxn ang="0">
                  <a:pos x="2" y="22"/>
                </a:cxn>
                <a:cxn ang="0">
                  <a:pos x="0" y="10"/>
                </a:cxn>
                <a:cxn ang="0">
                  <a:pos x="0" y="3"/>
                </a:cxn>
                <a:cxn ang="0">
                  <a:pos x="2" y="0"/>
                </a:cxn>
              </a:cxnLst>
              <a:rect l="0" t="0" r="r" b="b"/>
              <a:pathLst>
                <a:path w="12" h="33">
                  <a:moveTo>
                    <a:pt x="2" y="0"/>
                  </a:moveTo>
                  <a:lnTo>
                    <a:pt x="6" y="6"/>
                  </a:lnTo>
                  <a:lnTo>
                    <a:pt x="7" y="22"/>
                  </a:lnTo>
                  <a:lnTo>
                    <a:pt x="12" y="28"/>
                  </a:lnTo>
                  <a:lnTo>
                    <a:pt x="12" y="33"/>
                  </a:lnTo>
                  <a:lnTo>
                    <a:pt x="11" y="33"/>
                  </a:lnTo>
                  <a:lnTo>
                    <a:pt x="9" y="28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4" name="Freeform 984">
              <a:extLst>
                <a:ext uri="{FF2B5EF4-FFF2-40B4-BE49-F238E27FC236}">
                  <a16:creationId xmlns:a16="http://schemas.microsoft.com/office/drawing/2014/main" id="{F10814D7-AC5B-48EA-7F15-969396A7F2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9151" y="5046754"/>
              <a:ext cx="134533" cy="97420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6" y="5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29" y="2"/>
                </a:cxn>
                <a:cxn ang="0">
                  <a:pos x="28" y="5"/>
                </a:cxn>
                <a:cxn ang="0">
                  <a:pos x="23" y="3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1" y="12"/>
                </a:cxn>
                <a:cxn ang="0">
                  <a:pos x="4" y="19"/>
                </a:cxn>
                <a:cxn ang="0">
                  <a:pos x="0" y="21"/>
                </a:cxn>
                <a:cxn ang="0">
                  <a:pos x="12" y="5"/>
                </a:cxn>
              </a:cxnLst>
              <a:rect l="0" t="0" r="r" b="b"/>
              <a:pathLst>
                <a:path w="29" h="21">
                  <a:moveTo>
                    <a:pt x="12" y="5"/>
                  </a:moveTo>
                  <a:lnTo>
                    <a:pt x="16" y="5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28" y="5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1" y="12"/>
                  </a:lnTo>
                  <a:lnTo>
                    <a:pt x="4" y="19"/>
                  </a:lnTo>
                  <a:lnTo>
                    <a:pt x="0" y="21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5" name="Freeform 991">
              <a:extLst>
                <a:ext uri="{FF2B5EF4-FFF2-40B4-BE49-F238E27FC236}">
                  <a16:creationId xmlns:a16="http://schemas.microsoft.com/office/drawing/2014/main" id="{6B5EA738-7AFF-7F61-C889-EB418CFF3E5C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2850" y="4977170"/>
              <a:ext cx="102058" cy="18556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9" y="3"/>
                </a:cxn>
                <a:cxn ang="0">
                  <a:pos x="22" y="1"/>
                </a:cxn>
                <a:cxn ang="0">
                  <a:pos x="16" y="0"/>
                </a:cxn>
                <a:cxn ang="0">
                  <a:pos x="8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5" y="4"/>
                </a:cxn>
              </a:cxnLst>
              <a:rect l="0" t="0" r="r" b="b"/>
              <a:pathLst>
                <a:path w="22" h="4">
                  <a:moveTo>
                    <a:pt x="5" y="4"/>
                  </a:moveTo>
                  <a:lnTo>
                    <a:pt x="19" y="3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6" name="Freeform 999">
              <a:extLst>
                <a:ext uri="{FF2B5EF4-FFF2-40B4-BE49-F238E27FC236}">
                  <a16:creationId xmlns:a16="http://schemas.microsoft.com/office/drawing/2014/main" id="{42F2A45E-5E55-F89C-CD3D-DCDC96B0CC03}"/>
                </a:ext>
              </a:extLst>
            </p:cNvPr>
            <p:cNvSpPr>
              <a:spLocks/>
            </p:cNvSpPr>
            <p:nvPr/>
          </p:nvSpPr>
          <p:spPr bwMode="gray">
            <a:xfrm>
              <a:off x="5416768" y="2077799"/>
              <a:ext cx="143810" cy="1948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7" y="0"/>
                </a:cxn>
                <a:cxn ang="0">
                  <a:pos x="30" y="1"/>
                </a:cxn>
                <a:cxn ang="0">
                  <a:pos x="31" y="11"/>
                </a:cxn>
                <a:cxn ang="0">
                  <a:pos x="29" y="14"/>
                </a:cxn>
                <a:cxn ang="0">
                  <a:pos x="31" y="19"/>
                </a:cxn>
                <a:cxn ang="0">
                  <a:pos x="26" y="16"/>
                </a:cxn>
                <a:cxn ang="0">
                  <a:pos x="22" y="22"/>
                </a:cxn>
                <a:cxn ang="0">
                  <a:pos x="19" y="22"/>
                </a:cxn>
                <a:cxn ang="0">
                  <a:pos x="17" y="20"/>
                </a:cxn>
                <a:cxn ang="0">
                  <a:pos x="12" y="27"/>
                </a:cxn>
                <a:cxn ang="0">
                  <a:pos x="8" y="30"/>
                </a:cxn>
                <a:cxn ang="0">
                  <a:pos x="7" y="31"/>
                </a:cxn>
                <a:cxn ang="0">
                  <a:pos x="6" y="35"/>
                </a:cxn>
                <a:cxn ang="0">
                  <a:pos x="0" y="42"/>
                </a:cxn>
                <a:cxn ang="0">
                  <a:pos x="0" y="38"/>
                </a:cxn>
                <a:cxn ang="0">
                  <a:pos x="4" y="35"/>
                </a:cxn>
                <a:cxn ang="0">
                  <a:pos x="5" y="31"/>
                </a:cxn>
                <a:cxn ang="0">
                  <a:pos x="7" y="26"/>
                </a:cxn>
                <a:cxn ang="0">
                  <a:pos x="8" y="26"/>
                </a:cxn>
                <a:cxn ang="0">
                  <a:pos x="12" y="22"/>
                </a:cxn>
                <a:cxn ang="0">
                  <a:pos x="12" y="19"/>
                </a:cxn>
                <a:cxn ang="0">
                  <a:pos x="13" y="20"/>
                </a:cxn>
                <a:cxn ang="0">
                  <a:pos x="18" y="17"/>
                </a:cxn>
                <a:cxn ang="0">
                  <a:pos x="24" y="17"/>
                </a:cxn>
                <a:cxn ang="0">
                  <a:pos x="27" y="10"/>
                </a:cxn>
                <a:cxn ang="0">
                  <a:pos x="23" y="9"/>
                </a:cxn>
                <a:cxn ang="0">
                  <a:pos x="29" y="5"/>
                </a:cxn>
                <a:cxn ang="0">
                  <a:pos x="26" y="0"/>
                </a:cxn>
              </a:cxnLst>
              <a:rect l="0" t="0" r="r" b="b"/>
              <a:pathLst>
                <a:path w="31" h="42">
                  <a:moveTo>
                    <a:pt x="26" y="0"/>
                  </a:moveTo>
                  <a:lnTo>
                    <a:pt x="27" y="0"/>
                  </a:lnTo>
                  <a:lnTo>
                    <a:pt x="30" y="1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31" y="19"/>
                  </a:lnTo>
                  <a:lnTo>
                    <a:pt x="26" y="16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7" y="20"/>
                  </a:lnTo>
                  <a:lnTo>
                    <a:pt x="12" y="27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6" y="35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5"/>
                  </a:lnTo>
                  <a:lnTo>
                    <a:pt x="5" y="31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12" y="22"/>
                  </a:lnTo>
                  <a:lnTo>
                    <a:pt x="12" y="19"/>
                  </a:lnTo>
                  <a:lnTo>
                    <a:pt x="13" y="20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27" y="10"/>
                  </a:lnTo>
                  <a:lnTo>
                    <a:pt x="23" y="9"/>
                  </a:lnTo>
                  <a:lnTo>
                    <a:pt x="29" y="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7" name="Freeform 1000">
              <a:extLst>
                <a:ext uri="{FF2B5EF4-FFF2-40B4-BE49-F238E27FC236}">
                  <a16:creationId xmlns:a16="http://schemas.microsoft.com/office/drawing/2014/main" id="{8C245AED-21A3-2FB3-9017-8FB547BCAAC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154" y="3854535"/>
              <a:ext cx="37112" cy="41753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5" y="1"/>
                </a:cxn>
              </a:cxnLst>
              <a:rect l="0" t="0" r="r" b="b"/>
              <a:pathLst>
                <a:path w="8" h="9">
                  <a:moveTo>
                    <a:pt x="5" y="1"/>
                  </a:moveTo>
                  <a:lnTo>
                    <a:pt x="0" y="6"/>
                  </a:lnTo>
                  <a:lnTo>
                    <a:pt x="1" y="9"/>
                  </a:lnTo>
                  <a:lnTo>
                    <a:pt x="7" y="4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8" name="Freeform 1001">
              <a:extLst>
                <a:ext uri="{FF2B5EF4-FFF2-40B4-BE49-F238E27FC236}">
                  <a16:creationId xmlns:a16="http://schemas.microsoft.com/office/drawing/2014/main" id="{E8EE357A-7D85-AB33-8218-EDF3A89CA7FA}"/>
                </a:ext>
              </a:extLst>
            </p:cNvPr>
            <p:cNvSpPr>
              <a:spLocks/>
            </p:cNvSpPr>
            <p:nvPr/>
          </p:nvSpPr>
          <p:spPr bwMode="gray">
            <a:xfrm>
              <a:off x="5263680" y="3965870"/>
              <a:ext cx="32474" cy="60308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1" y="6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1"/>
                </a:cxn>
                <a:cxn ang="0">
                  <a:pos x="7" y="4"/>
                </a:cxn>
              </a:cxnLst>
              <a:rect l="0" t="0" r="r" b="b"/>
              <a:pathLst>
                <a:path w="7" h="13">
                  <a:moveTo>
                    <a:pt x="7" y="4"/>
                  </a:moveTo>
                  <a:lnTo>
                    <a:pt x="7" y="1"/>
                  </a:lnTo>
                  <a:lnTo>
                    <a:pt x="3" y="0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1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9" name="Freeform 1002">
              <a:extLst>
                <a:ext uri="{FF2B5EF4-FFF2-40B4-BE49-F238E27FC236}">
                  <a16:creationId xmlns:a16="http://schemas.microsoft.com/office/drawing/2014/main" id="{E6816A3F-5819-56BD-AB27-B1662E2E98DC}"/>
                </a:ext>
              </a:extLst>
            </p:cNvPr>
            <p:cNvSpPr>
              <a:spLocks/>
            </p:cNvSpPr>
            <p:nvPr/>
          </p:nvSpPr>
          <p:spPr bwMode="gray">
            <a:xfrm>
              <a:off x="4359078" y="5195201"/>
              <a:ext cx="78865" cy="4639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" y="10"/>
                </a:cxn>
                <a:cxn ang="0">
                  <a:pos x="4" y="10"/>
                </a:cxn>
                <a:cxn ang="0">
                  <a:pos x="17" y="5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0" y="6"/>
                </a:cxn>
              </a:cxnLst>
              <a:rect l="0" t="0" r="r" b="b"/>
              <a:pathLst>
                <a:path w="17" h="10">
                  <a:moveTo>
                    <a:pt x="0" y="6"/>
                  </a:moveTo>
                  <a:lnTo>
                    <a:pt x="1" y="10"/>
                  </a:lnTo>
                  <a:lnTo>
                    <a:pt x="4" y="10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0" name="Freeform 1003">
              <a:extLst>
                <a:ext uri="{FF2B5EF4-FFF2-40B4-BE49-F238E27FC236}">
                  <a16:creationId xmlns:a16="http://schemas.microsoft.com/office/drawing/2014/main" id="{D4A68568-233F-DC1E-A9D5-F316172EED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89980" y="5301900"/>
              <a:ext cx="97420" cy="97420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7" y="5"/>
                </a:cxn>
                <a:cxn ang="0">
                  <a:pos x="16" y="6"/>
                </a:cxn>
                <a:cxn ang="0">
                  <a:pos x="14" y="16"/>
                </a:cxn>
                <a:cxn ang="0">
                  <a:pos x="11" y="16"/>
                </a:cxn>
                <a:cxn ang="0">
                  <a:pos x="10" y="14"/>
                </a:cxn>
                <a:cxn ang="0">
                  <a:pos x="12" y="10"/>
                </a:cxn>
                <a:cxn ang="0">
                  <a:pos x="10" y="7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6" y="9"/>
                </a:cxn>
                <a:cxn ang="0">
                  <a:pos x="3" y="9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2" y="17"/>
                </a:cxn>
                <a:cxn ang="0">
                  <a:pos x="5" y="17"/>
                </a:cxn>
                <a:cxn ang="0">
                  <a:pos x="11" y="16"/>
                </a:cxn>
                <a:cxn ang="0">
                  <a:pos x="17" y="21"/>
                </a:cxn>
                <a:cxn ang="0">
                  <a:pos x="19" y="20"/>
                </a:cxn>
                <a:cxn ang="0">
                  <a:pos x="21" y="16"/>
                </a:cxn>
                <a:cxn ang="0">
                  <a:pos x="17" y="15"/>
                </a:cxn>
                <a:cxn ang="0">
                  <a:pos x="18" y="10"/>
                </a:cxn>
                <a:cxn ang="0">
                  <a:pos x="21" y="7"/>
                </a:cxn>
                <a:cxn ang="0">
                  <a:pos x="19" y="6"/>
                </a:cxn>
              </a:cxnLst>
              <a:rect l="0" t="0" r="r" b="b"/>
              <a:pathLst>
                <a:path w="21" h="21">
                  <a:moveTo>
                    <a:pt x="19" y="6"/>
                  </a:moveTo>
                  <a:lnTo>
                    <a:pt x="17" y="5"/>
                  </a:lnTo>
                  <a:lnTo>
                    <a:pt x="16" y="6"/>
                  </a:lnTo>
                  <a:lnTo>
                    <a:pt x="14" y="16"/>
                  </a:lnTo>
                  <a:lnTo>
                    <a:pt x="11" y="16"/>
                  </a:lnTo>
                  <a:lnTo>
                    <a:pt x="10" y="14"/>
                  </a:lnTo>
                  <a:lnTo>
                    <a:pt x="12" y="10"/>
                  </a:lnTo>
                  <a:lnTo>
                    <a:pt x="10" y="7"/>
                  </a:lnTo>
                  <a:lnTo>
                    <a:pt x="15" y="0"/>
                  </a:lnTo>
                  <a:lnTo>
                    <a:pt x="9" y="2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11" y="16"/>
                  </a:lnTo>
                  <a:lnTo>
                    <a:pt x="17" y="21"/>
                  </a:lnTo>
                  <a:lnTo>
                    <a:pt x="19" y="20"/>
                  </a:lnTo>
                  <a:lnTo>
                    <a:pt x="21" y="16"/>
                  </a:lnTo>
                  <a:lnTo>
                    <a:pt x="17" y="15"/>
                  </a:lnTo>
                  <a:lnTo>
                    <a:pt x="18" y="10"/>
                  </a:lnTo>
                  <a:lnTo>
                    <a:pt x="21" y="7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1" name="Freeform 1013">
              <a:extLst>
                <a:ext uri="{FF2B5EF4-FFF2-40B4-BE49-F238E27FC236}">
                  <a16:creationId xmlns:a16="http://schemas.microsoft.com/office/drawing/2014/main" id="{B16A6EFB-10BE-C536-583A-97833646F32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63680" y="4466881"/>
              <a:ext cx="32474" cy="4175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7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1" y="6"/>
                </a:cxn>
              </a:cxnLst>
              <a:rect l="0" t="0" r="r" b="b"/>
              <a:pathLst>
                <a:path w="7" h="9">
                  <a:moveTo>
                    <a:pt x="1" y="6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5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32" name="Rectangle 1353">
            <a:extLst>
              <a:ext uri="{FF2B5EF4-FFF2-40B4-BE49-F238E27FC236}">
                <a16:creationId xmlns:a16="http://schemas.microsoft.com/office/drawing/2014/main" id="{29D06518-0E08-96C2-1355-9F80A8280D0A}"/>
              </a:ext>
            </a:extLst>
          </p:cNvPr>
          <p:cNvSpPr>
            <a:spLocks noChangeAspect="1" noChangeArrowheads="1"/>
          </p:cNvSpPr>
          <p:nvPr/>
        </p:nvSpPr>
        <p:spPr bwMode="gray">
          <a:xfrm>
            <a:off x="15740980" y="9181984"/>
            <a:ext cx="1556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000" b="1">
                <a:ea typeface="+mn-ea"/>
              </a:rPr>
              <a:t>Angola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80D0387D-8355-74E6-02A6-70D32644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131" y="8715590"/>
            <a:ext cx="592142" cy="39507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4F5EE2B-D509-44DE-A52A-C091F2464EDD}"/>
              </a:ext>
            </a:extLst>
          </p:cNvPr>
          <p:cNvGrpSpPr/>
          <p:nvPr/>
        </p:nvGrpSpPr>
        <p:grpSpPr>
          <a:xfrm>
            <a:off x="1616151" y="2861241"/>
            <a:ext cx="11740772" cy="10519746"/>
            <a:chOff x="1616151" y="2597414"/>
            <a:chExt cx="11740772" cy="105197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01E187-2B64-97B9-EC59-63B205724E55}"/>
                </a:ext>
              </a:extLst>
            </p:cNvPr>
            <p:cNvSpPr txBox="1"/>
            <p:nvPr/>
          </p:nvSpPr>
          <p:spPr>
            <a:xfrm>
              <a:off x="1616151" y="8490957"/>
              <a:ext cx="11228881" cy="4626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Bef>
                  <a:spcPts val="600"/>
                </a:spcBef>
                <a:buSzPct val="150000"/>
              </a:pPr>
              <a:r>
                <a:rPr lang="pt-PT" sz="2800" b="1" i="0" dirty="0">
                  <a:solidFill>
                    <a:srgbClr val="415364"/>
                  </a:solidFill>
                  <a:effectLst/>
                  <a:latin typeface="+mj-lt"/>
                </a:rPr>
                <a:t>Nos termos da Convenção:</a:t>
              </a:r>
            </a:p>
            <a:p>
              <a:pPr marL="342900" indent="-342900">
                <a:lnSpc>
                  <a:spcPct val="114000"/>
                </a:lnSpc>
                <a:spcBef>
                  <a:spcPts val="600"/>
                </a:spcBef>
                <a:buSzPct val="150000"/>
                <a:buFont typeface="Arial" panose="020B0604020202020204" pitchFamily="34" charset="0"/>
                <a:buChar char="•"/>
              </a:pPr>
              <a:r>
                <a:rPr lang="pt-PT" sz="2800" b="1" i="0" dirty="0">
                  <a:solidFill>
                    <a:srgbClr val="415364"/>
                  </a:solidFill>
                  <a:effectLst/>
                  <a:latin typeface="+mj-lt"/>
                </a:rPr>
                <a:t>a República Portuguesa compromete-se </a:t>
              </a:r>
              <a:r>
                <a:rPr lang="pt-PT" sz="2800" i="0" dirty="0">
                  <a:solidFill>
                    <a:srgbClr val="415364"/>
                  </a:solidFill>
                  <a:effectLst/>
                  <a:latin typeface="+mj-lt"/>
                </a:rPr>
                <a:t>a conceder cobertura de riscos de créditos inerentes à exportação de bens de equipamento e serviços de origem portuguesa destinados à República de Angola.</a:t>
              </a:r>
            </a:p>
            <a:p>
              <a:pPr marL="342900" indent="-342900">
                <a:lnSpc>
                  <a:spcPct val="114000"/>
                </a:lnSpc>
                <a:spcBef>
                  <a:spcPts val="600"/>
                </a:spcBef>
                <a:buSzPct val="150000"/>
                <a:buFont typeface="Arial" panose="020B0604020202020204" pitchFamily="34" charset="0"/>
                <a:buChar char="•"/>
              </a:pPr>
              <a:r>
                <a:rPr lang="pt-PT" sz="2800" b="1" i="0" dirty="0">
                  <a:solidFill>
                    <a:srgbClr val="415364"/>
                  </a:solidFill>
                  <a:effectLst/>
                  <a:latin typeface="+mj-lt"/>
                </a:rPr>
                <a:t>a República de Angola compromete-se </a:t>
              </a:r>
              <a:r>
                <a:rPr lang="pt-PT" sz="2800" b="0" i="0" dirty="0">
                  <a:solidFill>
                    <a:srgbClr val="415364"/>
                  </a:solidFill>
                  <a:effectLst/>
                  <a:latin typeface="+mj-lt"/>
                </a:rPr>
                <a:t>a assegurar, através do seu Ministério das Finanças, o bom pagamento e a transferência dos montantes relativos às exportações efetuadas ao abrigo da Convenção.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91A7B66-922C-1120-8321-4ECCEABE8E45}"/>
                </a:ext>
              </a:extLst>
            </p:cNvPr>
            <p:cNvSpPr txBox="1"/>
            <p:nvPr/>
          </p:nvSpPr>
          <p:spPr>
            <a:xfrm>
              <a:off x="1616151" y="2597414"/>
              <a:ext cx="11276983" cy="152496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14000"/>
                </a:lnSpc>
                <a:spcBef>
                  <a:spcPts val="600"/>
                </a:spcBef>
                <a:buSzPct val="150000"/>
              </a:pPr>
              <a:r>
                <a:rPr lang="pt-PT" sz="2800" b="1" i="0" dirty="0">
                  <a:solidFill>
                    <a:srgbClr val="415364"/>
                  </a:solidFill>
                  <a:effectLst/>
                  <a:latin typeface="+mj-lt"/>
                </a:rPr>
                <a:t>2004</a:t>
              </a:r>
              <a:r>
                <a:rPr lang="pt-PT" sz="2800" i="0" dirty="0">
                  <a:solidFill>
                    <a:srgbClr val="415364"/>
                  </a:solidFill>
                  <a:effectLst/>
                  <a:latin typeface="+mj-lt"/>
                </a:rPr>
                <a:t> </a:t>
              </a:r>
              <a:r>
                <a:rPr lang="pt-PT" sz="2800" dirty="0">
                  <a:solidFill>
                    <a:srgbClr val="415364"/>
                  </a:solidFill>
                  <a:latin typeface="+mj-lt"/>
                </a:rPr>
                <a:t>-</a:t>
              </a:r>
              <a:r>
                <a:rPr lang="pt-PT" sz="2800" i="0" dirty="0">
                  <a:solidFill>
                    <a:srgbClr val="415364"/>
                  </a:solidFill>
                  <a:effectLst/>
                  <a:latin typeface="+mj-lt"/>
                </a:rPr>
                <a:t> Assinatura Convenção “</a:t>
              </a:r>
              <a:r>
                <a:rPr lang="pt-PT" sz="2800" b="1" i="0" dirty="0">
                  <a:solidFill>
                    <a:srgbClr val="415364"/>
                  </a:solidFill>
                  <a:effectLst/>
                  <a:latin typeface="+mj-lt"/>
                </a:rPr>
                <a:t>Cobertura de Riscos de Crédito à Exportação de Bens de Equipamento e Serviços de Origem Portuguesa para a República de Angola, </a:t>
              </a:r>
              <a:r>
                <a:rPr lang="pt-PT" sz="2800" dirty="0">
                  <a:solidFill>
                    <a:srgbClr val="415364"/>
                  </a:solidFill>
                  <a:latin typeface="+mj-lt"/>
                  <a:cs typeface="Arial"/>
                </a:rPr>
                <a:t>gerida pela COSEC.</a:t>
              </a:r>
              <a:endParaRPr lang="pt-PT" sz="2800" dirty="0">
                <a:solidFill>
                  <a:srgbClr val="415364"/>
                </a:solidFill>
                <a:latin typeface="+mj-lt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CFE3D5-5FFB-012A-4813-DB1E31EF6461}"/>
                </a:ext>
              </a:extLst>
            </p:cNvPr>
            <p:cNvGrpSpPr/>
            <p:nvPr/>
          </p:nvGrpSpPr>
          <p:grpSpPr>
            <a:xfrm>
              <a:off x="1624331" y="4491056"/>
              <a:ext cx="11732592" cy="3701270"/>
              <a:chOff x="1624331" y="5673852"/>
              <a:chExt cx="11732592" cy="37012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5F9BF5C-FED3-BC74-F159-83CFF642370D}"/>
                  </a:ext>
                </a:extLst>
              </p:cNvPr>
              <p:cNvGrpSpPr/>
              <p:nvPr/>
            </p:nvGrpSpPr>
            <p:grpSpPr>
              <a:xfrm>
                <a:off x="1624331" y="5722525"/>
                <a:ext cx="3395818" cy="3395818"/>
                <a:chOff x="5998907" y="2673939"/>
                <a:chExt cx="3395818" cy="339581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7B989B5-A091-5E3F-7877-3810D06389F7}"/>
                    </a:ext>
                  </a:extLst>
                </p:cNvPr>
                <p:cNvSpPr/>
                <p:nvPr/>
              </p:nvSpPr>
              <p:spPr>
                <a:xfrm>
                  <a:off x="5998907" y="2673939"/>
                  <a:ext cx="3395818" cy="3395818"/>
                </a:xfrm>
                <a:prstGeom prst="ellipse">
                  <a:avLst/>
                </a:prstGeom>
                <a:solidFill>
                  <a:srgbClr val="E83643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B9FA366-C1E4-1388-9105-E414E52D3F68}"/>
                    </a:ext>
                  </a:extLst>
                </p:cNvPr>
                <p:cNvSpPr/>
                <p:nvPr/>
              </p:nvSpPr>
              <p:spPr>
                <a:xfrm>
                  <a:off x="6316087" y="2999201"/>
                  <a:ext cx="2740899" cy="2716653"/>
                </a:xfrm>
                <a:prstGeom prst="ellipse">
                  <a:avLst/>
                </a:prstGeom>
                <a:solidFill>
                  <a:srgbClr val="E836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22039AD7-B96D-EDF5-C4C5-0F9974B0B47D}"/>
                    </a:ext>
                  </a:extLst>
                </p:cNvPr>
                <p:cNvGrpSpPr/>
                <p:nvPr/>
              </p:nvGrpSpPr>
              <p:grpSpPr>
                <a:xfrm>
                  <a:off x="6358617" y="3088940"/>
                  <a:ext cx="2654958" cy="2306412"/>
                  <a:chOff x="1988895" y="3136080"/>
                  <a:chExt cx="2654958" cy="2306412"/>
                </a:xfrm>
              </p:grpSpPr>
              <p:sp>
                <p:nvSpPr>
                  <p:cNvPr id="12" name="TextBox 241">
                    <a:extLst>
                      <a:ext uri="{FF2B5EF4-FFF2-40B4-BE49-F238E27FC236}">
                        <a16:creationId xmlns:a16="http://schemas.microsoft.com/office/drawing/2014/main" id="{0FACF9DF-7290-83D6-08CD-23169887C176}"/>
                      </a:ext>
                    </a:extLst>
                  </p:cNvPr>
                  <p:cNvSpPr txBox="1"/>
                  <p:nvPr/>
                </p:nvSpPr>
                <p:spPr>
                  <a:xfrm>
                    <a:off x="2212831" y="4857717"/>
                    <a:ext cx="226665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828434"/>
                    <a:r>
                      <a:rPr lang="pt-PT" sz="32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2.000 M€</a:t>
                    </a:r>
                    <a:endParaRPr lang="pt-PT" sz="3200" b="1" baseline="300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" name="TextBox 243">
                    <a:extLst>
                      <a:ext uri="{FF2B5EF4-FFF2-40B4-BE49-F238E27FC236}">
                        <a16:creationId xmlns:a16="http://schemas.microsoft.com/office/drawing/2014/main" id="{E23CD0B6-4A9A-102A-312C-CCC2E5F72E34}"/>
                      </a:ext>
                    </a:extLst>
                  </p:cNvPr>
                  <p:cNvSpPr txBox="1"/>
                  <p:nvPr/>
                </p:nvSpPr>
                <p:spPr>
                  <a:xfrm>
                    <a:off x="1988895" y="4219042"/>
                    <a:ext cx="2654958" cy="8144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pt-PT" sz="2000">
                        <a:solidFill>
                          <a:schemeClr val="bg1"/>
                        </a:solidFill>
                        <a:latin typeface="+mj-lt"/>
                        <a:ea typeface="Gadugi" panose="020B0502040204020203" pitchFamily="34" charset="0"/>
                        <a:cs typeface="FreesiaUPC" panose="020B0502040204020203" pitchFamily="34" charset="-34"/>
                      </a:rPr>
                      <a:t>MONTANTE GLOBAL</a:t>
                    </a:r>
                  </a:p>
                </p:txBody>
              </p:sp>
              <p:pic>
                <p:nvPicPr>
                  <p:cNvPr id="14" name="Graphic 13">
                    <a:extLst>
                      <a:ext uri="{FF2B5EF4-FFF2-40B4-BE49-F238E27FC236}">
                        <a16:creationId xmlns:a16="http://schemas.microsoft.com/office/drawing/2014/main" id="{A6D0AF6C-201A-0BF7-1588-5161915A9C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 b="19972"/>
                  <a:stretch/>
                </p:blipFill>
                <p:spPr>
                  <a:xfrm rot="10800000">
                    <a:off x="2801749" y="3136080"/>
                    <a:ext cx="1080000" cy="108037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ED82A2E5-A638-78DE-F476-B9F24A537FA2}"/>
                  </a:ext>
                </a:extLst>
              </p:cNvPr>
              <p:cNvSpPr txBox="1"/>
              <p:nvPr/>
            </p:nvSpPr>
            <p:spPr>
              <a:xfrm>
                <a:off x="5401307" y="5673852"/>
                <a:ext cx="7955616" cy="370127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13999"/>
                  </a:lnSpc>
                  <a:spcBef>
                    <a:spcPts val="600"/>
                  </a:spcBef>
                </a:pPr>
                <a:r>
                  <a:rPr lang="pt-PT" sz="2800" b="1" dirty="0">
                    <a:solidFill>
                      <a:srgbClr val="415364"/>
                    </a:solidFill>
                    <a:latin typeface="+mj-lt"/>
                  </a:rPr>
                  <a:t>2021 </a:t>
                </a: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-</a:t>
                </a:r>
                <a:r>
                  <a:rPr lang="pt-PT" sz="2800" b="1" dirty="0">
                    <a:solidFill>
                      <a:srgbClr val="415364"/>
                    </a:solidFill>
                    <a:latin typeface="+mj-lt"/>
                  </a:rPr>
                  <a:t> </a:t>
                </a: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o Estado Português confere </a:t>
                </a:r>
                <a:r>
                  <a:rPr lang="pt-PT" sz="2800" b="1" dirty="0">
                    <a:solidFill>
                      <a:srgbClr val="415364"/>
                    </a:solidFill>
                    <a:latin typeface="+mj-lt"/>
                  </a:rPr>
                  <a:t>ao BPF mandato para assumir as funções de Agência de Créditos à Exportação</a:t>
                </a: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, no âmbito da Convenção Portugal-Angola.</a:t>
                </a:r>
              </a:p>
              <a:p>
                <a:pPr>
                  <a:lnSpc>
                    <a:spcPct val="113999"/>
                  </a:lnSpc>
                  <a:spcBef>
                    <a:spcPts val="600"/>
                  </a:spcBef>
                </a:pPr>
                <a:r>
                  <a:rPr lang="pt-PT" sz="2800" b="1" dirty="0">
                    <a:solidFill>
                      <a:srgbClr val="415364"/>
                    </a:solidFill>
                    <a:latin typeface="+mj-lt"/>
                  </a:rPr>
                  <a:t>2024 </a:t>
                </a: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- foi anunciado o reforço da linha de crédito em 500 M€, </a:t>
                </a:r>
                <a:r>
                  <a:rPr lang="pt-PT" sz="3200" b="1" dirty="0">
                    <a:solidFill>
                      <a:srgbClr val="FF0000"/>
                    </a:solidFill>
                    <a:latin typeface="+mj-lt"/>
                  </a:rPr>
                  <a:t>totalizando 2.500 M€</a:t>
                </a: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13999"/>
                  </a:lnSpc>
                  <a:spcBef>
                    <a:spcPts val="600"/>
                  </a:spcBef>
                </a:pPr>
                <a:r>
                  <a:rPr lang="pt-PT" sz="2800" dirty="0">
                    <a:solidFill>
                      <a:srgbClr val="415364"/>
                    </a:solidFill>
                    <a:latin typeface="+mj-lt"/>
                  </a:rPr>
                  <a:t>(em contratualização)</a:t>
                </a:r>
              </a:p>
            </p:txBody>
          </p:sp>
        </p:grpSp>
      </p:grpSp>
      <p:sp>
        <p:nvSpPr>
          <p:cNvPr id="4" name="subtitle_1_6383808163227595151">
            <a:extLst>
              <a:ext uri="{FF2B5EF4-FFF2-40B4-BE49-F238E27FC236}">
                <a16:creationId xmlns:a16="http://schemas.microsoft.com/office/drawing/2014/main" id="{4860882C-3625-63EF-69FC-8B8E4A8FD66F}"/>
              </a:ext>
            </a:extLst>
          </p:cNvPr>
          <p:cNvSpPr/>
          <p:nvPr/>
        </p:nvSpPr>
        <p:spPr>
          <a:xfrm>
            <a:off x="1313410" y="1706488"/>
            <a:ext cx="7192610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Visão Geral da Convenção Portugal-Angola</a:t>
            </a:r>
          </a:p>
        </p:txBody>
      </p:sp>
    </p:spTree>
    <p:extLst>
      <p:ext uri="{BB962C8B-B14F-4D97-AF65-F5344CB8AC3E}">
        <p14:creationId xmlns:p14="http://schemas.microsoft.com/office/powerpoint/2010/main" val="366405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 dirty="0"/>
              <a:t>Atualmente, a Convenção tem um plafond de 2.500 M€, com BPF e a COSEC a possuírem 18 operações sob gestão com um valor comercial de 1.627 M€</a:t>
            </a:r>
            <a:endParaRPr lang="pt-PT" b="1" baseline="30000" dirty="0">
              <a:highlight>
                <a:srgbClr val="FFFF00"/>
              </a:highlight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Papel dos agentes económicos na política de cooperação</a:t>
            </a:r>
          </a:p>
        </p:txBody>
      </p:sp>
      <p:sp>
        <p:nvSpPr>
          <p:cNvPr id="24" name="source_6383808163439929184" descr="Source">
            <a:extLst>
              <a:ext uri="{FF2B5EF4-FFF2-40B4-BE49-F238E27FC236}">
                <a16:creationId xmlns:a16="http://schemas.microsoft.com/office/drawing/2014/main" id="{D98EB578-CCDF-2F4D-783C-A44D0B95982A}"/>
              </a:ext>
            </a:extLst>
          </p:cNvPr>
          <p:cNvSpPr txBox="1"/>
          <p:nvPr/>
        </p:nvSpPr>
        <p:spPr>
          <a:xfrm>
            <a:off x="1313410" y="13165717"/>
            <a:ext cx="2654445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BPF; COSEC.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95C543F-FA49-F4B1-0490-3E9D5E8F5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3618446"/>
              </p:ext>
            </p:extLst>
          </p:nvPr>
        </p:nvGraphicFramePr>
        <p:xfrm>
          <a:off x="1313411" y="1847463"/>
          <a:ext cx="20595598" cy="8934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CaixaDeTexto 7">
            <a:extLst>
              <a:ext uri="{FF2B5EF4-FFF2-40B4-BE49-F238E27FC236}">
                <a16:creationId xmlns:a16="http://schemas.microsoft.com/office/drawing/2014/main" id="{546B20DA-84B8-570F-11DC-6BFACB891421}"/>
              </a:ext>
            </a:extLst>
          </p:cNvPr>
          <p:cNvSpPr txBox="1"/>
          <p:nvPr/>
        </p:nvSpPr>
        <p:spPr>
          <a:xfrm>
            <a:off x="1959678" y="7979525"/>
            <a:ext cx="2537172" cy="47835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>
                <a:solidFill>
                  <a:schemeClr val="tx1"/>
                </a:solidFill>
              </a:rPr>
              <a:t>&lt;--------300 M€-------&gt;</a:t>
            </a:r>
          </a:p>
        </p:txBody>
      </p:sp>
      <p:sp>
        <p:nvSpPr>
          <p:cNvPr id="17" name="CaixaDeTexto 7">
            <a:extLst>
              <a:ext uri="{FF2B5EF4-FFF2-40B4-BE49-F238E27FC236}">
                <a16:creationId xmlns:a16="http://schemas.microsoft.com/office/drawing/2014/main" id="{509B1190-1380-DE29-8D49-B57A97B7265D}"/>
              </a:ext>
            </a:extLst>
          </p:cNvPr>
          <p:cNvSpPr txBox="1"/>
          <p:nvPr/>
        </p:nvSpPr>
        <p:spPr>
          <a:xfrm>
            <a:off x="4496849" y="7429111"/>
            <a:ext cx="1332000" cy="34443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>
                <a:solidFill>
                  <a:schemeClr val="tx1"/>
                </a:solidFill>
              </a:rPr>
              <a:t>&lt;500 M€&gt;</a:t>
            </a:r>
          </a:p>
        </p:txBody>
      </p:sp>
      <p:sp>
        <p:nvSpPr>
          <p:cNvPr id="19" name="CaixaDeTexto 7">
            <a:extLst>
              <a:ext uri="{FF2B5EF4-FFF2-40B4-BE49-F238E27FC236}">
                <a16:creationId xmlns:a16="http://schemas.microsoft.com/office/drawing/2014/main" id="{F2E9AD52-DFA1-93D8-61C1-C30120166CB6}"/>
              </a:ext>
            </a:extLst>
          </p:cNvPr>
          <p:cNvSpPr txBox="1"/>
          <p:nvPr/>
        </p:nvSpPr>
        <p:spPr>
          <a:xfrm>
            <a:off x="15961805" y="4685659"/>
            <a:ext cx="4143629" cy="51875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36000" rIns="0" bIns="3600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>
                <a:solidFill>
                  <a:schemeClr val="tx1"/>
                </a:solidFill>
              </a:rPr>
              <a:t>&lt;------------------1.500 M€--------------&gt;</a:t>
            </a:r>
          </a:p>
        </p:txBody>
      </p:sp>
      <p:sp>
        <p:nvSpPr>
          <p:cNvPr id="20" name="CaixaDeTexto 7">
            <a:extLst>
              <a:ext uri="{FF2B5EF4-FFF2-40B4-BE49-F238E27FC236}">
                <a16:creationId xmlns:a16="http://schemas.microsoft.com/office/drawing/2014/main" id="{1AB9C26E-954B-045A-EB7B-AA6E0F2A78EB}"/>
              </a:ext>
            </a:extLst>
          </p:cNvPr>
          <p:cNvSpPr txBox="1"/>
          <p:nvPr/>
        </p:nvSpPr>
        <p:spPr>
          <a:xfrm>
            <a:off x="19762236" y="3694776"/>
            <a:ext cx="1597988" cy="49687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36000" rIns="0" bIns="3600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1">
                <a:solidFill>
                  <a:schemeClr val="tx1"/>
                </a:solidFill>
              </a:rPr>
              <a:t>&lt;2.000 M€&gt;</a:t>
            </a:r>
          </a:p>
        </p:txBody>
      </p:sp>
      <p:sp>
        <p:nvSpPr>
          <p:cNvPr id="21" name="CaixaDeTexto 7">
            <a:extLst>
              <a:ext uri="{FF2B5EF4-FFF2-40B4-BE49-F238E27FC236}">
                <a16:creationId xmlns:a16="http://schemas.microsoft.com/office/drawing/2014/main" id="{95A8760D-4115-A8E6-896A-15FEB4F2BB79}"/>
              </a:ext>
            </a:extLst>
          </p:cNvPr>
          <p:cNvSpPr txBox="1"/>
          <p:nvPr/>
        </p:nvSpPr>
        <p:spPr>
          <a:xfrm>
            <a:off x="5753529" y="6134164"/>
            <a:ext cx="10600349" cy="51875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36000" rIns="0" bIns="3600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b="1">
                <a:solidFill>
                  <a:schemeClr val="tx1"/>
                </a:solidFill>
              </a:rPr>
              <a:t>&lt;------------------------------------------------------1.000 M€--------------------------------------------------&gt;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A5C0F9-6E05-A94B-BA28-8D0F98EB1420}"/>
              </a:ext>
            </a:extLst>
          </p:cNvPr>
          <p:cNvSpPr txBox="1"/>
          <p:nvPr/>
        </p:nvSpPr>
        <p:spPr>
          <a:xfrm>
            <a:off x="1618163" y="11275344"/>
            <a:ext cx="19986092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PT" sz="2800"/>
              <a:t>Até ao momento </a:t>
            </a:r>
            <a:r>
              <a:rPr lang="pt-PT" sz="2800" b="1"/>
              <a:t>não se registaram incumprimentos </a:t>
            </a:r>
            <a:r>
              <a:rPr lang="pt-PT" sz="2800"/>
              <a:t>no reembolso dos financiamento cobertos por Angola.</a:t>
            </a:r>
          </a:p>
          <a:p>
            <a:pPr algn="ctr">
              <a:spcBef>
                <a:spcPts val="600"/>
              </a:spcBef>
            </a:pPr>
            <a:r>
              <a:rPr lang="pt-PT" sz="2800"/>
              <a:t>Desde 2021, </a:t>
            </a:r>
            <a:r>
              <a:rPr lang="pt-PT" sz="2800" b="1"/>
              <a:t>o BPF já contratou 7 operações </a:t>
            </a:r>
            <a:r>
              <a:rPr lang="pt-PT" sz="2800"/>
              <a:t>com um </a:t>
            </a:r>
            <a:r>
              <a:rPr lang="pt-PT" sz="2800" b="1"/>
              <a:t>valor global financiado de 1.054 M€</a:t>
            </a:r>
            <a:r>
              <a:rPr lang="pt-PT" sz="2800"/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ECD810-53BE-CE15-5FFA-4761C8781C9C}"/>
              </a:ext>
            </a:extLst>
          </p:cNvPr>
          <p:cNvSpPr/>
          <p:nvPr/>
        </p:nvSpPr>
        <p:spPr>
          <a:xfrm>
            <a:off x="4856015" y="1739323"/>
            <a:ext cx="1401139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0539C7-4D49-4999-9E9C-0587D6400C28}"/>
              </a:ext>
            </a:extLst>
          </p:cNvPr>
          <p:cNvGrpSpPr/>
          <p:nvPr/>
        </p:nvGrpSpPr>
        <p:grpSpPr>
          <a:xfrm>
            <a:off x="1456095" y="2830549"/>
            <a:ext cx="8594868" cy="1362492"/>
            <a:chOff x="2282149" y="3272011"/>
            <a:chExt cx="8594868" cy="1362492"/>
          </a:xfrm>
        </p:grpSpPr>
        <p:sp>
          <p:nvSpPr>
            <p:cNvPr id="38" name="TextBox 253">
              <a:extLst>
                <a:ext uri="{FF2B5EF4-FFF2-40B4-BE49-F238E27FC236}">
                  <a16:creationId xmlns:a16="http://schemas.microsoft.com/office/drawing/2014/main" id="{80561794-A7A1-63F3-9C2A-8A0CF9344FFD}"/>
                </a:ext>
              </a:extLst>
            </p:cNvPr>
            <p:cNvSpPr txBox="1"/>
            <p:nvPr/>
          </p:nvSpPr>
          <p:spPr>
            <a:xfrm>
              <a:off x="2552149" y="3272011"/>
              <a:ext cx="8324868" cy="518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pt-PT" sz="2000"/>
                <a:t>Coberturas em vigor pela COSEC (Valor dos projetos – Reembolsos)</a:t>
              </a:r>
            </a:p>
          </p:txBody>
        </p:sp>
        <p:sp>
          <p:nvSpPr>
            <p:cNvPr id="40" name="TextBox 253">
              <a:extLst>
                <a:ext uri="{FF2B5EF4-FFF2-40B4-BE49-F238E27FC236}">
                  <a16:creationId xmlns:a16="http://schemas.microsoft.com/office/drawing/2014/main" id="{32CD7101-C09E-158C-4F61-A6CA4564EB64}"/>
                </a:ext>
              </a:extLst>
            </p:cNvPr>
            <p:cNvSpPr txBox="1"/>
            <p:nvPr/>
          </p:nvSpPr>
          <p:spPr>
            <a:xfrm>
              <a:off x="2552149" y="4115746"/>
              <a:ext cx="7389016" cy="518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pt-PT" sz="2000"/>
                <a:t>Plafond disponível</a:t>
              </a:r>
            </a:p>
          </p:txBody>
        </p:sp>
        <p:sp>
          <p:nvSpPr>
            <p:cNvPr id="41" name="TextBox 253">
              <a:extLst>
                <a:ext uri="{FF2B5EF4-FFF2-40B4-BE49-F238E27FC236}">
                  <a16:creationId xmlns:a16="http://schemas.microsoft.com/office/drawing/2014/main" id="{F1988AEA-5EB5-9E74-1304-20102AB7183A}"/>
                </a:ext>
              </a:extLst>
            </p:cNvPr>
            <p:cNvSpPr txBox="1"/>
            <p:nvPr/>
          </p:nvSpPr>
          <p:spPr>
            <a:xfrm>
              <a:off x="2552149" y="3693878"/>
              <a:ext cx="8324868" cy="5187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pt-PT" sz="2000"/>
                <a:t>Coberturas em vigor pelo BPF (Valor dos projetos – Reembolsos)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69A5A7-D701-8FAE-38F7-DDED35F60690}"/>
                </a:ext>
              </a:extLst>
            </p:cNvPr>
            <p:cNvSpPr/>
            <p:nvPr/>
          </p:nvSpPr>
          <p:spPr>
            <a:xfrm>
              <a:off x="2282149" y="3441389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40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66A75D8-FA83-E8D6-6A47-0ACEE912A380}"/>
                </a:ext>
              </a:extLst>
            </p:cNvPr>
            <p:cNvSpPr/>
            <p:nvPr/>
          </p:nvSpPr>
          <p:spPr>
            <a:xfrm>
              <a:off x="2282149" y="3863256"/>
              <a:ext cx="180000" cy="180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40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EC27C0-AA77-F344-D6F2-4CA51F270406}"/>
                </a:ext>
              </a:extLst>
            </p:cNvPr>
            <p:cNvSpPr/>
            <p:nvPr/>
          </p:nvSpPr>
          <p:spPr>
            <a:xfrm>
              <a:off x="2282149" y="428512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4000"/>
            </a:p>
          </p:txBody>
        </p:sp>
      </p:grpSp>
      <p:sp>
        <p:nvSpPr>
          <p:cNvPr id="3" name="CaixaDeTexto 7">
            <a:extLst>
              <a:ext uri="{FF2B5EF4-FFF2-40B4-BE49-F238E27FC236}">
                <a16:creationId xmlns:a16="http://schemas.microsoft.com/office/drawing/2014/main" id="{16560DF6-191D-50C3-81E6-500E1FCA396F}"/>
              </a:ext>
            </a:extLst>
          </p:cNvPr>
          <p:cNvSpPr txBox="1"/>
          <p:nvPr/>
        </p:nvSpPr>
        <p:spPr>
          <a:xfrm>
            <a:off x="18037304" y="2560047"/>
            <a:ext cx="4143629" cy="49687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36000" rIns="0" bIns="3600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1">
                <a:solidFill>
                  <a:schemeClr val="tx1"/>
                </a:solidFill>
              </a:rPr>
              <a:t>Plafond em Vigor:  &lt;2.500 M€&gt;</a:t>
            </a:r>
          </a:p>
        </p:txBody>
      </p:sp>
      <p:sp>
        <p:nvSpPr>
          <p:cNvPr id="6" name="subtitle_1_6383808163227595151">
            <a:extLst>
              <a:ext uri="{FF2B5EF4-FFF2-40B4-BE49-F238E27FC236}">
                <a16:creationId xmlns:a16="http://schemas.microsoft.com/office/drawing/2014/main" id="{76A01518-617F-B99E-D63B-F4C622FEC4EE}"/>
              </a:ext>
            </a:extLst>
          </p:cNvPr>
          <p:cNvSpPr/>
          <p:nvPr/>
        </p:nvSpPr>
        <p:spPr>
          <a:xfrm>
            <a:off x="1313410" y="1706488"/>
            <a:ext cx="14713964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Evolução das responsabilidades em vigor da COSEC e BPF na Convenção Portugal-Angola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05B66F-F3E1-36F7-FDC7-971A1A3F5F29}"/>
              </a:ext>
            </a:extLst>
          </p:cNvPr>
          <p:cNvGrpSpPr/>
          <p:nvPr/>
        </p:nvGrpSpPr>
        <p:grpSpPr>
          <a:xfrm>
            <a:off x="4411209" y="10621676"/>
            <a:ext cx="14400000" cy="582700"/>
            <a:chOff x="1477935" y="4614615"/>
            <a:chExt cx="14400000" cy="5827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6DA524-916F-7522-F346-E8AFEEEA316F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677934" y="-2282458"/>
              <a:ext cx="2" cy="1440000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5972C3-A5D6-10E3-C3D2-30B240A059ED}"/>
                </a:ext>
              </a:extLst>
            </p:cNvPr>
            <p:cNvGrpSpPr/>
            <p:nvPr/>
          </p:nvGrpSpPr>
          <p:grpSpPr>
            <a:xfrm rot="5400000">
              <a:off x="8386585" y="4614615"/>
              <a:ext cx="582700" cy="582700"/>
              <a:chOff x="11140196" y="5646347"/>
              <a:chExt cx="582700" cy="582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E4988E6-246E-1264-513B-83D92E542786}"/>
                  </a:ext>
                </a:extLst>
              </p:cNvPr>
              <p:cNvSpPr/>
              <p:nvPr/>
            </p:nvSpPr>
            <p:spPr>
              <a:xfrm>
                <a:off x="11140196" y="5646347"/>
                <a:ext cx="582700" cy="582700"/>
              </a:xfrm>
              <a:prstGeom prst="ellipse">
                <a:avLst/>
              </a:prstGeom>
              <a:solidFill>
                <a:srgbClr val="425563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43" tIns="71943" rIns="71943" bIns="71943" rtlCol="0" anchor="ctr" anchorCtr="0"/>
              <a:lstStyle/>
              <a:p>
                <a:pPr algn="ctr" defTabSz="1828343"/>
                <a:endParaRPr lang="en-US" sz="2197" b="1">
                  <a:solidFill>
                    <a:srgbClr val="2E2E38"/>
                  </a:solidFill>
                  <a:latin typeface="Arial" panose="020B0604020202020204"/>
                </a:endParaRPr>
              </a:p>
            </p:txBody>
          </p:sp>
          <p:sp>
            <p:nvSpPr>
              <p:cNvPr id="22" name="AutoShape 9">
                <a:extLst>
                  <a:ext uri="{FF2B5EF4-FFF2-40B4-BE49-F238E27FC236}">
                    <a16:creationId xmlns:a16="http://schemas.microsoft.com/office/drawing/2014/main" id="{19FEA207-DEE0-B0B9-494E-888B4F955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66" y="5739697"/>
                <a:ext cx="180000" cy="396000"/>
              </a:xfrm>
              <a:custGeom>
                <a:avLst/>
                <a:gdLst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257162 h 342882"/>
                  <a:gd name="connsiteX7" fmla="*/ 0 w 319297"/>
                  <a:gd name="connsiteY7" fmla="*/ 85721 h 342882"/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85721 h 342882"/>
                  <a:gd name="connsiteX0" fmla="*/ 0 w 156462"/>
                  <a:gd name="connsiteY0" fmla="*/ 257162 h 342882"/>
                  <a:gd name="connsiteX1" fmla="*/ 0 w 156462"/>
                  <a:gd name="connsiteY1" fmla="*/ 85721 h 342882"/>
                  <a:gd name="connsiteX2" fmla="*/ 0 w 156462"/>
                  <a:gd name="connsiteY2" fmla="*/ 0 h 342882"/>
                  <a:gd name="connsiteX3" fmla="*/ 156462 w 156462"/>
                  <a:gd name="connsiteY3" fmla="*/ 171441 h 342882"/>
                  <a:gd name="connsiteX4" fmla="*/ 0 w 156462"/>
                  <a:gd name="connsiteY4" fmla="*/ 342882 h 342882"/>
                  <a:gd name="connsiteX5" fmla="*/ 0 w 156462"/>
                  <a:gd name="connsiteY5" fmla="*/ 257162 h 3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462" h="342882">
                    <a:moveTo>
                      <a:pt x="0" y="257162"/>
                    </a:moveTo>
                    <a:lnTo>
                      <a:pt x="0" y="85721"/>
                    </a:lnTo>
                    <a:lnTo>
                      <a:pt x="0" y="0"/>
                    </a:lnTo>
                    <a:lnTo>
                      <a:pt x="156462" y="171441"/>
                    </a:lnTo>
                    <a:lnTo>
                      <a:pt x="0" y="342882"/>
                    </a:lnTo>
                    <a:lnTo>
                      <a:pt x="0" y="257162"/>
                    </a:lnTo>
                    <a:close/>
                  </a:path>
                </a:pathLst>
              </a:custGeom>
              <a:solidFill>
                <a:schemeClr val="bg1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44450" tIns="44450" rIns="44450" bIns="4445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>
                  <a:ln>
                    <a:noFill/>
                  </a:ln>
                  <a:solidFill>
                    <a:srgbClr val="002776"/>
                  </a:solidFill>
                  <a:effectLst/>
                  <a:uLnTx/>
                  <a:uFillTx/>
                  <a:latin typeface="+mj-lt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 dirty="0"/>
              <a:t>Perspetiva-se um aumento da atividade internacional do BPF, com a integração da COSEC e SOFID e da participação no Global Gateway?</a:t>
            </a:r>
            <a:endParaRPr lang="pt-PT" b="1" baseline="30000" dirty="0">
              <a:highlight>
                <a:srgbClr val="FFFF00"/>
              </a:highlight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Papel dos agentes económicos na política de cooperação</a:t>
            </a:r>
          </a:p>
        </p:txBody>
      </p:sp>
      <p:sp>
        <p:nvSpPr>
          <p:cNvPr id="24" name="source_6383808163439929184" descr="Source">
            <a:extLst>
              <a:ext uri="{FF2B5EF4-FFF2-40B4-BE49-F238E27FC236}">
                <a16:creationId xmlns:a16="http://schemas.microsoft.com/office/drawing/2014/main" id="{D98EB578-CCDF-2F4D-783C-A44D0B95982A}"/>
              </a:ext>
            </a:extLst>
          </p:cNvPr>
          <p:cNvSpPr txBox="1"/>
          <p:nvPr/>
        </p:nvSpPr>
        <p:spPr>
          <a:xfrm>
            <a:off x="1313410" y="13147788"/>
            <a:ext cx="1788503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BPF.</a:t>
            </a:r>
          </a:p>
        </p:txBody>
      </p:sp>
      <p:sp>
        <p:nvSpPr>
          <p:cNvPr id="4" name="subtitle_1_6383808163227595151">
            <a:extLst>
              <a:ext uri="{FF2B5EF4-FFF2-40B4-BE49-F238E27FC236}">
                <a16:creationId xmlns:a16="http://schemas.microsoft.com/office/drawing/2014/main" id="{8957232A-9E0B-7425-77A6-E4AF4C604769}"/>
              </a:ext>
            </a:extLst>
          </p:cNvPr>
          <p:cNvSpPr/>
          <p:nvPr/>
        </p:nvSpPr>
        <p:spPr>
          <a:xfrm>
            <a:off x="1313410" y="1706488"/>
            <a:ext cx="6519413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Futuro da atividade internacional do BPF</a:t>
            </a:r>
          </a:p>
        </p:txBody>
      </p:sp>
      <p:sp>
        <p:nvSpPr>
          <p:cNvPr id="10" name="Retângulo: Cantos Arredondados 21">
            <a:extLst>
              <a:ext uri="{FF2B5EF4-FFF2-40B4-BE49-F238E27FC236}">
                <a16:creationId xmlns:a16="http://schemas.microsoft.com/office/drawing/2014/main" id="{BEC102B4-17D4-DCDE-965B-C161750E7358}"/>
              </a:ext>
            </a:extLst>
          </p:cNvPr>
          <p:cNvSpPr/>
          <p:nvPr/>
        </p:nvSpPr>
        <p:spPr>
          <a:xfrm>
            <a:off x="2263708" y="3288576"/>
            <a:ext cx="4417702" cy="540000"/>
          </a:xfrm>
          <a:prstGeom prst="roundRect">
            <a:avLst>
              <a:gd name="adj" fmla="val 50000"/>
            </a:avLst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/>
              <a:t>INTEGRAÇÃO COSEC</a:t>
            </a:r>
          </a:p>
        </p:txBody>
      </p:sp>
      <p:sp>
        <p:nvSpPr>
          <p:cNvPr id="11" name="Retângulo: Cantos Arredondados 21">
            <a:extLst>
              <a:ext uri="{FF2B5EF4-FFF2-40B4-BE49-F238E27FC236}">
                <a16:creationId xmlns:a16="http://schemas.microsoft.com/office/drawing/2014/main" id="{C204612A-AFCD-7C1D-7EC7-16D2CB8B33F2}"/>
              </a:ext>
            </a:extLst>
          </p:cNvPr>
          <p:cNvSpPr/>
          <p:nvPr/>
        </p:nvSpPr>
        <p:spPr>
          <a:xfrm>
            <a:off x="9402358" y="3288576"/>
            <a:ext cx="4417702" cy="540000"/>
          </a:xfrm>
          <a:prstGeom prst="roundRect">
            <a:avLst>
              <a:gd name="adj" fmla="val 50000"/>
            </a:avLst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/>
              <a:t>INTEGRAÇÃO SOFID</a:t>
            </a:r>
          </a:p>
        </p:txBody>
      </p:sp>
      <p:sp>
        <p:nvSpPr>
          <p:cNvPr id="13" name="Retângulo: Cantos Arredondados 21">
            <a:extLst>
              <a:ext uri="{FF2B5EF4-FFF2-40B4-BE49-F238E27FC236}">
                <a16:creationId xmlns:a16="http://schemas.microsoft.com/office/drawing/2014/main" id="{258B066B-29AC-47C5-3A29-F6ECC609A012}"/>
              </a:ext>
            </a:extLst>
          </p:cNvPr>
          <p:cNvSpPr/>
          <p:nvPr/>
        </p:nvSpPr>
        <p:spPr>
          <a:xfrm>
            <a:off x="16541007" y="3288576"/>
            <a:ext cx="4417702" cy="540000"/>
          </a:xfrm>
          <a:prstGeom prst="roundRect">
            <a:avLst>
              <a:gd name="adj" fmla="val 50000"/>
            </a:avLst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/>
              <a:t>GLOBAL GATEWAY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DFE4AA-9479-752A-C678-668CCE4D119E}"/>
              </a:ext>
            </a:extLst>
          </p:cNvPr>
          <p:cNvSpPr/>
          <p:nvPr/>
        </p:nvSpPr>
        <p:spPr>
          <a:xfrm>
            <a:off x="1313408" y="5700813"/>
            <a:ext cx="6318302" cy="430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latin typeface="Arial" panose="020B0604020202020204"/>
              </a:rPr>
              <a:t>Está decidida a </a:t>
            </a:r>
            <a:r>
              <a:rPr lang="pt-PT" sz="2800" b="1" dirty="0">
                <a:latin typeface="Arial" panose="020B0604020202020204"/>
              </a:rPr>
              <a:t>integração da COSEC no Grupo BPF </a:t>
            </a:r>
            <a:r>
              <a:rPr lang="pt-PT" sz="2800" dirty="0">
                <a:latin typeface="Arial" panose="020B0604020202020204"/>
              </a:rPr>
              <a:t>(Despacho n.º 7662-A/2022)</a:t>
            </a:r>
            <a:endParaRPr lang="pt-PT" sz="2800" b="1" dirty="0">
              <a:latin typeface="Arial" panose="020B0604020202020204"/>
            </a:endParaRP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A COSEC possui a responsabilidade de prestar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seguros de crédito com garantia do Estado Português </a:t>
            </a: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às empresas portuguesas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endParaRPr lang="pt-PT" sz="2400" b="1" dirty="0">
              <a:solidFill>
                <a:srgbClr val="4B6271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905E8-E0F2-964B-C021-752C25885D40}"/>
              </a:ext>
            </a:extLst>
          </p:cNvPr>
          <p:cNvSpPr/>
          <p:nvPr/>
        </p:nvSpPr>
        <p:spPr>
          <a:xfrm>
            <a:off x="15590707" y="5700813"/>
            <a:ext cx="6318302" cy="62665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latin typeface="Arial" panose="020B0604020202020204"/>
              </a:rPr>
              <a:t>O Global Gateway tem por missão </a:t>
            </a:r>
            <a:r>
              <a:rPr lang="pt-PT" sz="2800" b="1" dirty="0">
                <a:latin typeface="Arial" panose="020B0604020202020204"/>
              </a:rPr>
              <a:t>mobilizar investimento público e privado </a:t>
            </a:r>
            <a:r>
              <a:rPr lang="pt-PT" sz="2800" dirty="0">
                <a:latin typeface="Arial" panose="020B0604020202020204"/>
              </a:rPr>
              <a:t>e promover “ligações” inteligentes, limpas e seguras no Mundo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O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BPF tem a possibilidade </a:t>
            </a: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de aceder aos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instrumentos financeiros do Global Gateway </a:t>
            </a: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e financiar projetos nos PALOP,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desde que a sua missão seja mudada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O Global Gateway já apoiou diversos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projetos nos países da CPLP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E2307E-EC55-F724-7504-F8F63FB825C7}"/>
              </a:ext>
            </a:extLst>
          </p:cNvPr>
          <p:cNvSpPr/>
          <p:nvPr/>
        </p:nvSpPr>
        <p:spPr>
          <a:xfrm>
            <a:off x="8452058" y="5700813"/>
            <a:ext cx="6318302" cy="5626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latin typeface="Arial" panose="020B0604020202020204"/>
              </a:rPr>
              <a:t>Encontra-se em preparação a </a:t>
            </a:r>
            <a:r>
              <a:rPr lang="pt-PT" sz="2800" b="1" dirty="0">
                <a:latin typeface="Arial" panose="020B0604020202020204"/>
              </a:rPr>
              <a:t>transferência da SOFID para o Grupo BPF </a:t>
            </a:r>
            <a:r>
              <a:rPr lang="pt-PT" sz="2800" dirty="0">
                <a:latin typeface="Arial" panose="020B0604020202020204"/>
              </a:rPr>
              <a:t>(Decreto- n.º 119/2023)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A SOFID é a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DFI Portuguesa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Até 2023 tinha apoiado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35 projetos com um investimento de 278 M€</a:t>
            </a: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 em 14 países emergentes </a:t>
            </a:r>
          </a:p>
          <a:p>
            <a:pPr defTabSz="883809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SzPct val="150000"/>
            </a:pP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Entidade gestora do </a:t>
            </a:r>
            <a:r>
              <a:rPr lang="pt-PT" sz="2800" b="1" dirty="0">
                <a:solidFill>
                  <a:srgbClr val="4B6271"/>
                </a:solidFill>
                <a:latin typeface="Arial" panose="020B0604020202020204"/>
              </a:rPr>
              <a:t>Fundo Português de Apoio ao Investimento em Moçambique </a:t>
            </a:r>
            <a:r>
              <a:rPr lang="pt-PT" sz="2800" dirty="0">
                <a:solidFill>
                  <a:srgbClr val="4B6271"/>
                </a:solidFill>
                <a:latin typeface="Arial" panose="020B0604020202020204"/>
              </a:rPr>
              <a:t>(InvestimoZ)</a:t>
            </a:r>
            <a:endParaRPr lang="pt-PT" sz="2800" b="1" dirty="0">
              <a:solidFill>
                <a:srgbClr val="4B6271"/>
              </a:solidFill>
              <a:latin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28B61C-C491-E9EE-1B2F-9A1E0451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00" t="30957" r="10011" b="23638"/>
          <a:stretch/>
        </p:blipFill>
        <p:spPr>
          <a:xfrm>
            <a:off x="2931762" y="4218463"/>
            <a:ext cx="3081595" cy="7494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76B06F-57F0-8512-E792-32528CB4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695" y="4139961"/>
            <a:ext cx="2159028" cy="906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1E9D-5664-2623-38A4-21403DB2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8238" y="4057226"/>
            <a:ext cx="2523241" cy="10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0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2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D6B026D8-22AB-47AD-B2B1-2546FBABD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01.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BC9B62-3430-471A-B4FE-775D094DE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93813" y="3115094"/>
            <a:ext cx="9491662" cy="4291546"/>
          </a:xfrm>
        </p:spPr>
        <p:txBody>
          <a:bodyPr>
            <a:normAutofit/>
          </a:bodyPr>
          <a:lstStyle/>
          <a:p>
            <a:r>
              <a:rPr lang="pt-PT" dirty="0"/>
              <a:t>Papel da Cooperação Económica, Social e Política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1B30C787-C6AA-4E4F-89BC-F7D5B15128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pt-PT" dirty="0"/>
              <a:t>Papel dos agentes económicos na política de cooperação</a:t>
            </a:r>
          </a:p>
        </p:txBody>
      </p:sp>
    </p:spTree>
    <p:extLst>
      <p:ext uri="{BB962C8B-B14F-4D97-AF65-F5344CB8AC3E}">
        <p14:creationId xmlns:p14="http://schemas.microsoft.com/office/powerpoint/2010/main" val="245700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 dirty="0"/>
              <a:t>O comércio não é apenas um mecanismo económico, mas uma ferramenta de interação social e política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 dirty="0"/>
              <a:t>Papel dos agentes económicos na política de cooperação</a:t>
            </a:r>
          </a:p>
        </p:txBody>
      </p:sp>
      <p:sp>
        <p:nvSpPr>
          <p:cNvPr id="22" name="subtitle_1_6383808163227595151">
            <a:extLst>
              <a:ext uri="{FF2B5EF4-FFF2-40B4-BE49-F238E27FC236}">
                <a16:creationId xmlns:a16="http://schemas.microsoft.com/office/drawing/2014/main" id="{7F000544-792D-5929-E2A6-4ECC1B4963C6}"/>
              </a:ext>
            </a:extLst>
          </p:cNvPr>
          <p:cNvSpPr/>
          <p:nvPr/>
        </p:nvSpPr>
        <p:spPr>
          <a:xfrm>
            <a:off x="1313410" y="1669166"/>
            <a:ext cx="10052047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 Teoria Económica à Atualidade - Exemplos de Cooperação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049C6B-B76C-0469-50F5-9E1DF7934BF3}"/>
              </a:ext>
            </a:extLst>
          </p:cNvPr>
          <p:cNvGrpSpPr/>
          <p:nvPr/>
        </p:nvGrpSpPr>
        <p:grpSpPr>
          <a:xfrm>
            <a:off x="1823513" y="2818822"/>
            <a:ext cx="5371839" cy="4319400"/>
            <a:chOff x="2349293" y="3036532"/>
            <a:chExt cx="5371839" cy="4319400"/>
          </a:xfrm>
        </p:grpSpPr>
        <p:sp>
          <p:nvSpPr>
            <p:cNvPr id="2" name="Retângulo: Cantos Arredondados 21">
              <a:extLst>
                <a:ext uri="{FF2B5EF4-FFF2-40B4-BE49-F238E27FC236}">
                  <a16:creationId xmlns:a16="http://schemas.microsoft.com/office/drawing/2014/main" id="{FB26A43F-1AD4-C259-711D-83EBE31F5590}"/>
                </a:ext>
              </a:extLst>
            </p:cNvPr>
            <p:cNvSpPr/>
            <p:nvPr/>
          </p:nvSpPr>
          <p:spPr>
            <a:xfrm>
              <a:off x="2512380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EF3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Teoria das </a:t>
              </a:r>
              <a:r>
                <a:rPr lang="en-US" sz="2400" b="1" dirty="0" err="1"/>
                <a:t>Vantagens</a:t>
              </a:r>
              <a:r>
                <a:rPr lang="en-US" sz="2400" b="1"/>
                <a:t> </a:t>
              </a:r>
              <a:r>
                <a:rPr lang="en-US" sz="2400" b="1" err="1"/>
                <a:t>Comparativas</a:t>
              </a:r>
              <a:endParaRPr lang="pt-PT" sz="2400" b="1"/>
            </a:p>
          </p:txBody>
        </p:sp>
        <p:sp>
          <p:nvSpPr>
            <p:cNvPr id="5" name="CaixaDeTexto 24">
              <a:extLst>
                <a:ext uri="{FF2B5EF4-FFF2-40B4-BE49-F238E27FC236}">
                  <a16:creationId xmlns:a16="http://schemas.microsoft.com/office/drawing/2014/main" id="{440F4866-0B5B-238E-D68A-A0F85F01E58C}"/>
                </a:ext>
              </a:extLst>
            </p:cNvPr>
            <p:cNvSpPr txBox="1"/>
            <p:nvPr/>
          </p:nvSpPr>
          <p:spPr>
            <a:xfrm>
              <a:off x="2349293" y="4268587"/>
              <a:ext cx="5371839" cy="3087345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rmAutofit fontScale="85000" lnSpcReduction="10000"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2800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Fundamenta a lógica do comércio ao nível microeconómico, explicando o porquê dos países deverem </a:t>
              </a:r>
              <a:r>
                <a:rPr lang="pt-PT" sz="2800" b="1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realizar trocas comerciais para aumentar a riqueza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077192-9044-1291-C6FD-AB1AAE3EBF3A}"/>
              </a:ext>
            </a:extLst>
          </p:cNvPr>
          <p:cNvGrpSpPr/>
          <p:nvPr/>
        </p:nvGrpSpPr>
        <p:grpSpPr>
          <a:xfrm rot="16200000">
            <a:off x="7680790" y="4901177"/>
            <a:ext cx="759061" cy="760729"/>
            <a:chOff x="14817077" y="5908720"/>
            <a:chExt cx="759061" cy="76072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A0A7A1-43F9-BAB3-C521-CD370A62FBAB}"/>
                </a:ext>
              </a:extLst>
            </p:cNvPr>
            <p:cNvSpPr/>
            <p:nvPr/>
          </p:nvSpPr>
          <p:spPr>
            <a:xfrm>
              <a:off x="14817077" y="5908720"/>
              <a:ext cx="759061" cy="760729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Seta: Para Baixo 33">
              <a:extLst>
                <a:ext uri="{FF2B5EF4-FFF2-40B4-BE49-F238E27FC236}">
                  <a16:creationId xmlns:a16="http://schemas.microsoft.com/office/drawing/2014/main" id="{BA2B83AE-89BA-9307-AD51-678362993B11}"/>
                </a:ext>
              </a:extLst>
            </p:cNvPr>
            <p:cNvSpPr/>
            <p:nvPr/>
          </p:nvSpPr>
          <p:spPr>
            <a:xfrm>
              <a:off x="15099500" y="6063308"/>
              <a:ext cx="196227" cy="416303"/>
            </a:xfrm>
            <a:prstGeom prst="downArrow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65B73-243C-8030-1560-2FBDDBF54748}"/>
              </a:ext>
            </a:extLst>
          </p:cNvPr>
          <p:cNvGrpSpPr/>
          <p:nvPr/>
        </p:nvGrpSpPr>
        <p:grpSpPr>
          <a:xfrm>
            <a:off x="8925290" y="2818822"/>
            <a:ext cx="5371839" cy="4332282"/>
            <a:chOff x="8925290" y="3036532"/>
            <a:chExt cx="5371839" cy="4332282"/>
          </a:xfrm>
        </p:grpSpPr>
        <p:sp>
          <p:nvSpPr>
            <p:cNvPr id="3" name="Retângulo: Cantos Arredondados 22">
              <a:extLst>
                <a:ext uri="{FF2B5EF4-FFF2-40B4-BE49-F238E27FC236}">
                  <a16:creationId xmlns:a16="http://schemas.microsoft.com/office/drawing/2014/main" id="{3352C8E6-D1F4-E0B8-B024-6851426949B7}"/>
                </a:ext>
              </a:extLst>
            </p:cNvPr>
            <p:cNvSpPr/>
            <p:nvPr/>
          </p:nvSpPr>
          <p:spPr>
            <a:xfrm>
              <a:off x="9088377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Teoria da Interdependência Complexa</a:t>
              </a:r>
              <a:endParaRPr lang="pt-PT" sz="2400" b="1" dirty="0"/>
            </a:p>
          </p:txBody>
        </p:sp>
        <p:sp>
          <p:nvSpPr>
            <p:cNvPr id="15" name="CaixaDeTexto 24">
              <a:extLst>
                <a:ext uri="{FF2B5EF4-FFF2-40B4-BE49-F238E27FC236}">
                  <a16:creationId xmlns:a16="http://schemas.microsoft.com/office/drawing/2014/main" id="{853DF8D7-1A8A-612D-B6C6-B9A5EC96906D}"/>
                </a:ext>
              </a:extLst>
            </p:cNvPr>
            <p:cNvSpPr txBox="1"/>
            <p:nvPr/>
          </p:nvSpPr>
          <p:spPr>
            <a:xfrm>
              <a:off x="8925290" y="4281469"/>
              <a:ext cx="5371839" cy="3087345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rmAutofit fontScale="85000" lnSpcReduction="10000"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2800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Amplia essa ideia ao incluir múltiplas formas de cooperação além do comércio de bens, mostrando como </a:t>
              </a:r>
              <a:r>
                <a:rPr lang="pt-PT" sz="2800" b="1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uma integração económica mais ampla pode promover a paz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21D415-6F03-18CC-FEC4-FEFF74DF653A}"/>
              </a:ext>
            </a:extLst>
          </p:cNvPr>
          <p:cNvGrpSpPr/>
          <p:nvPr/>
        </p:nvGrpSpPr>
        <p:grpSpPr>
          <a:xfrm>
            <a:off x="16115275" y="2818822"/>
            <a:ext cx="5371839" cy="3821469"/>
            <a:chOff x="15680935" y="3036532"/>
            <a:chExt cx="5371839" cy="3821469"/>
          </a:xfrm>
        </p:grpSpPr>
        <p:sp>
          <p:nvSpPr>
            <p:cNvPr id="4" name="Retângulo: Cantos Arredondados 23">
              <a:extLst>
                <a:ext uri="{FF2B5EF4-FFF2-40B4-BE49-F238E27FC236}">
                  <a16:creationId xmlns:a16="http://schemas.microsoft.com/office/drawing/2014/main" id="{8A487459-00D6-0170-0E27-85FA7C431552}"/>
                </a:ext>
              </a:extLst>
            </p:cNvPr>
            <p:cNvSpPr/>
            <p:nvPr/>
          </p:nvSpPr>
          <p:spPr>
            <a:xfrm>
              <a:off x="15784436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43B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Teoria de Paz através do Comércio</a:t>
              </a:r>
              <a:endParaRPr lang="pt-PT" sz="2400" b="1" dirty="0"/>
            </a:p>
          </p:txBody>
        </p:sp>
        <p:sp>
          <p:nvSpPr>
            <p:cNvPr id="16" name="CaixaDeTexto 24">
              <a:extLst>
                <a:ext uri="{FF2B5EF4-FFF2-40B4-BE49-F238E27FC236}">
                  <a16:creationId xmlns:a16="http://schemas.microsoft.com/office/drawing/2014/main" id="{74F078F6-5B9A-D842-DF10-4C860D42E64E}"/>
                </a:ext>
              </a:extLst>
            </p:cNvPr>
            <p:cNvSpPr txBox="1"/>
            <p:nvPr/>
          </p:nvSpPr>
          <p:spPr>
            <a:xfrm>
              <a:off x="15680935" y="4337605"/>
              <a:ext cx="5371839" cy="2520396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rmAutofit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2400" dirty="0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Sintetiza as duas anteriores ao argumentar que o comércio, ao criar </a:t>
              </a:r>
              <a:r>
                <a:rPr lang="pt-PT" sz="2400" b="1" dirty="0">
                  <a:solidFill>
                    <a:srgbClr val="425563"/>
                  </a:solidFill>
                  <a:latin typeface="Arial" pitchFamily="34" charset="0"/>
                  <a:ea typeface="+mj-ea"/>
                  <a:cs typeface="Arial" pitchFamily="34" charset="0"/>
                </a:rPr>
                <a:t>interdependência económica, também desincentiva o conflito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F70C89-DC52-592F-A201-F546AF8A2D61}"/>
              </a:ext>
            </a:extLst>
          </p:cNvPr>
          <p:cNvGrpSpPr/>
          <p:nvPr/>
        </p:nvGrpSpPr>
        <p:grpSpPr>
          <a:xfrm>
            <a:off x="14825837" y="4902011"/>
            <a:ext cx="760729" cy="759061"/>
            <a:chOff x="14795054" y="5119721"/>
            <a:chExt cx="760729" cy="75906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5EBD40-80B1-20D6-47E7-6BDAFFBA2556}"/>
                </a:ext>
              </a:extLst>
            </p:cNvPr>
            <p:cNvSpPr/>
            <p:nvPr/>
          </p:nvSpPr>
          <p:spPr>
            <a:xfrm rot="16200000">
              <a:off x="14795888" y="5118887"/>
              <a:ext cx="759061" cy="760729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18" name="Seta: Para Baixo 33">
              <a:extLst>
                <a:ext uri="{FF2B5EF4-FFF2-40B4-BE49-F238E27FC236}">
                  <a16:creationId xmlns:a16="http://schemas.microsoft.com/office/drawing/2014/main" id="{E3F773D7-4F8C-ED10-A48C-787C65783603}"/>
                </a:ext>
              </a:extLst>
            </p:cNvPr>
            <p:cNvSpPr/>
            <p:nvPr/>
          </p:nvSpPr>
          <p:spPr>
            <a:xfrm rot="16200000">
              <a:off x="15077305" y="5290094"/>
              <a:ext cx="196227" cy="416303"/>
            </a:xfrm>
            <a:prstGeom prst="downArrow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1028" name="Picture 4" descr="Nenhuma descrição de foto disponível.">
            <a:extLst>
              <a:ext uri="{FF2B5EF4-FFF2-40B4-BE49-F238E27FC236}">
                <a16:creationId xmlns:a16="http://schemas.microsoft.com/office/drawing/2014/main" id="{2652FE86-885C-707F-90B6-E34C3E7CA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0" b="32982"/>
          <a:stretch/>
        </p:blipFill>
        <p:spPr bwMode="auto">
          <a:xfrm>
            <a:off x="11561786" y="10703968"/>
            <a:ext cx="4196704" cy="12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C0FE74-E498-4266-AA57-0A5148B9A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682" y="10426694"/>
            <a:ext cx="1474298" cy="1821472"/>
          </a:xfrm>
          <a:prstGeom prst="rect">
            <a:avLst/>
          </a:prstGeom>
        </p:spPr>
      </p:pic>
      <p:pic>
        <p:nvPicPr>
          <p:cNvPr id="1034" name="Picture 10" descr="European Flag Icon European Union Country Flag Vector Illustration Stock  Illustration - Download Image Now - iStock">
            <a:extLst>
              <a:ext uri="{FF2B5EF4-FFF2-40B4-BE49-F238E27FC236}">
                <a16:creationId xmlns:a16="http://schemas.microsoft.com/office/drawing/2014/main" id="{110620D4-6F7F-EFBA-E85E-CE41D1228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-2307" r="9074" b="2307"/>
          <a:stretch/>
        </p:blipFill>
        <p:spPr bwMode="auto">
          <a:xfrm>
            <a:off x="20103023" y="10600400"/>
            <a:ext cx="1805986" cy="14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67674-43E0-2BC6-A859-443FCA30DF5E}"/>
              </a:ext>
            </a:extLst>
          </p:cNvPr>
          <p:cNvSpPr/>
          <p:nvPr/>
        </p:nvSpPr>
        <p:spPr>
          <a:xfrm>
            <a:off x="5576679" y="8372462"/>
            <a:ext cx="12189124" cy="1141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200" dirty="0"/>
          </a:p>
        </p:txBody>
      </p:sp>
      <p:pic>
        <p:nvPicPr>
          <p:cNvPr id="1038" name="Picture 14" descr="Emblem of ASEAN - Wikipedia">
            <a:extLst>
              <a:ext uri="{FF2B5EF4-FFF2-40B4-BE49-F238E27FC236}">
                <a16:creationId xmlns:a16="http://schemas.microsoft.com/office/drawing/2014/main" id="{0F5ADF4C-0567-1910-3B0E-25973BC2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80" y="10521499"/>
            <a:ext cx="1631862" cy="16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A010F2-89EA-E66C-211B-A0CE2D3440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60" r="16660"/>
          <a:stretch/>
        </p:blipFill>
        <p:spPr>
          <a:xfrm>
            <a:off x="16176240" y="10564609"/>
            <a:ext cx="1545643" cy="1545643"/>
          </a:xfrm>
          <a:prstGeom prst="ellipse">
            <a:avLst/>
          </a:prstGeom>
        </p:spPr>
      </p:pic>
      <p:pic>
        <p:nvPicPr>
          <p:cNvPr id="1040" name="Picture 16" descr="International organizations">
            <a:extLst>
              <a:ext uri="{FF2B5EF4-FFF2-40B4-BE49-F238E27FC236}">
                <a16:creationId xmlns:a16="http://schemas.microsoft.com/office/drawing/2014/main" id="{48506F26-7800-1C26-F8C8-44514F5F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30" y="10616305"/>
            <a:ext cx="1474300" cy="14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ATO Logo PNG Vector (EPS) Free Download">
            <a:extLst>
              <a:ext uri="{FF2B5EF4-FFF2-40B4-BE49-F238E27FC236}">
                <a16:creationId xmlns:a16="http://schemas.microsoft.com/office/drawing/2014/main" id="{47F770FC-750B-2942-7029-D87644E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8139633" y="10564609"/>
            <a:ext cx="1545643" cy="15456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5E820B-FB54-7724-1FD2-3FA3321D3B08}"/>
              </a:ext>
            </a:extLst>
          </p:cNvPr>
          <p:cNvSpPr txBox="1"/>
          <p:nvPr/>
        </p:nvSpPr>
        <p:spPr>
          <a:xfrm>
            <a:off x="5516647" y="8478496"/>
            <a:ext cx="12189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dirty="0">
                <a:solidFill>
                  <a:srgbClr val="4255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interdependência económica entre países pode ser vista como uma via para a </a:t>
            </a:r>
            <a:r>
              <a:rPr lang="pt-PT" b="1" dirty="0">
                <a:solidFill>
                  <a:srgbClr val="4255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paz</a:t>
            </a:r>
            <a:r>
              <a:rPr lang="pt-PT" sz="2800" dirty="0">
                <a:solidFill>
                  <a:srgbClr val="4255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 o </a:t>
            </a:r>
            <a:r>
              <a:rPr lang="pt-PT" b="1" dirty="0">
                <a:solidFill>
                  <a:srgbClr val="42556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desenvolvimento</a:t>
            </a:r>
            <a:endParaRPr lang="pt-PT" sz="28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D64BD3-1CAD-AF47-7275-337B3683F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5914" y="10807065"/>
            <a:ext cx="1998122" cy="1060731"/>
          </a:xfrm>
          <a:prstGeom prst="rect">
            <a:avLst/>
          </a:prstGeom>
        </p:spPr>
      </p:pic>
      <p:sp>
        <p:nvSpPr>
          <p:cNvPr id="37" name="source_6383808163439929184" descr="Source">
            <a:extLst>
              <a:ext uri="{FF2B5EF4-FFF2-40B4-BE49-F238E27FC236}">
                <a16:creationId xmlns:a16="http://schemas.microsoft.com/office/drawing/2014/main" id="{5848B0FE-3841-860B-D693-D64BAF1A2068}"/>
              </a:ext>
            </a:extLst>
          </p:cNvPr>
          <p:cNvSpPr txBox="1"/>
          <p:nvPr/>
        </p:nvSpPr>
        <p:spPr>
          <a:xfrm>
            <a:off x="1313410" y="13165717"/>
            <a:ext cx="5847306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BPF, Estratégia da Cooperação Portuguesa 2030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A26639F-C482-C9B7-CD50-2CDD08A9D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392" y="10396061"/>
            <a:ext cx="1475772" cy="18827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CF70CDF-3893-F107-65B4-6B01D2D515E1}"/>
              </a:ext>
            </a:extLst>
          </p:cNvPr>
          <p:cNvGrpSpPr/>
          <p:nvPr/>
        </p:nvGrpSpPr>
        <p:grpSpPr>
          <a:xfrm>
            <a:off x="8011209" y="7393909"/>
            <a:ext cx="7200000" cy="582700"/>
            <a:chOff x="11465534" y="9798716"/>
            <a:chExt cx="7200000" cy="5827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8B67816-0214-B75E-D65D-F9171D0FA22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065533" y="6501643"/>
              <a:ext cx="2" cy="720000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783EFAF-C0C5-8A5B-3579-B2B9B139F4AA}"/>
                </a:ext>
              </a:extLst>
            </p:cNvPr>
            <p:cNvGrpSpPr/>
            <p:nvPr/>
          </p:nvGrpSpPr>
          <p:grpSpPr>
            <a:xfrm rot="5400000">
              <a:off x="14774184" y="9798716"/>
              <a:ext cx="582700" cy="582700"/>
              <a:chOff x="11140196" y="5646347"/>
              <a:chExt cx="582700" cy="5827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86F7DEF-8DF4-4128-F74D-5823C6B48BCE}"/>
                  </a:ext>
                </a:extLst>
              </p:cNvPr>
              <p:cNvSpPr/>
              <p:nvPr/>
            </p:nvSpPr>
            <p:spPr>
              <a:xfrm>
                <a:off x="11140196" y="5646347"/>
                <a:ext cx="582700" cy="582700"/>
              </a:xfrm>
              <a:prstGeom prst="ellipse">
                <a:avLst/>
              </a:prstGeom>
              <a:solidFill>
                <a:srgbClr val="425563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43" tIns="71943" rIns="71943" bIns="71943" rtlCol="0" anchor="ctr" anchorCtr="0"/>
              <a:lstStyle/>
              <a:p>
                <a:pPr algn="ctr" defTabSz="1828343"/>
                <a:endParaRPr lang="en-US" sz="2197" b="1" dirty="0">
                  <a:solidFill>
                    <a:srgbClr val="2E2E38"/>
                  </a:solidFill>
                  <a:latin typeface="Arial" panose="020B0604020202020204"/>
                </a:endParaRPr>
              </a:p>
            </p:txBody>
          </p:sp>
          <p:sp>
            <p:nvSpPr>
              <p:cNvPr id="29" name="AutoShape 9">
                <a:extLst>
                  <a:ext uri="{FF2B5EF4-FFF2-40B4-BE49-F238E27FC236}">
                    <a16:creationId xmlns:a16="http://schemas.microsoft.com/office/drawing/2014/main" id="{3BC6571E-70B2-1B65-AEDE-305D2D4E2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66" y="5739697"/>
                <a:ext cx="180000" cy="396000"/>
              </a:xfrm>
              <a:custGeom>
                <a:avLst/>
                <a:gdLst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257162 h 342882"/>
                  <a:gd name="connsiteX7" fmla="*/ 0 w 319297"/>
                  <a:gd name="connsiteY7" fmla="*/ 85721 h 342882"/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85721 h 342882"/>
                  <a:gd name="connsiteX0" fmla="*/ 0 w 156462"/>
                  <a:gd name="connsiteY0" fmla="*/ 257162 h 342882"/>
                  <a:gd name="connsiteX1" fmla="*/ 0 w 156462"/>
                  <a:gd name="connsiteY1" fmla="*/ 85721 h 342882"/>
                  <a:gd name="connsiteX2" fmla="*/ 0 w 156462"/>
                  <a:gd name="connsiteY2" fmla="*/ 0 h 342882"/>
                  <a:gd name="connsiteX3" fmla="*/ 156462 w 156462"/>
                  <a:gd name="connsiteY3" fmla="*/ 171441 h 342882"/>
                  <a:gd name="connsiteX4" fmla="*/ 0 w 156462"/>
                  <a:gd name="connsiteY4" fmla="*/ 342882 h 342882"/>
                  <a:gd name="connsiteX5" fmla="*/ 0 w 156462"/>
                  <a:gd name="connsiteY5" fmla="*/ 257162 h 3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462" h="342882">
                    <a:moveTo>
                      <a:pt x="0" y="257162"/>
                    </a:moveTo>
                    <a:lnTo>
                      <a:pt x="0" y="85721"/>
                    </a:lnTo>
                    <a:lnTo>
                      <a:pt x="0" y="0"/>
                    </a:lnTo>
                    <a:lnTo>
                      <a:pt x="156462" y="171441"/>
                    </a:lnTo>
                    <a:lnTo>
                      <a:pt x="0" y="342882"/>
                    </a:lnTo>
                    <a:lnTo>
                      <a:pt x="0" y="257162"/>
                    </a:lnTo>
                    <a:close/>
                  </a:path>
                </a:pathLst>
              </a:custGeom>
              <a:solidFill>
                <a:schemeClr val="bg1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44450" tIns="44450" rIns="44450" bIns="4445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776"/>
                  </a:solidFill>
                  <a:effectLst/>
                  <a:uLnTx/>
                  <a:uFillTx/>
                  <a:latin typeface="+mj-lt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283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 dirty="0"/>
              <a:t>Portugal possui uma profunda relação comercial e demográfica com os países que constituem os PALOP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pt-PT" dirty="0"/>
              <a:t>Papel dos agentes económicos na política de cooperação</a:t>
            </a:r>
          </a:p>
        </p:txBody>
      </p:sp>
      <p:sp>
        <p:nvSpPr>
          <p:cNvPr id="22" name="subtitle_1_6383808163227595151">
            <a:extLst>
              <a:ext uri="{FF2B5EF4-FFF2-40B4-BE49-F238E27FC236}">
                <a16:creationId xmlns:a16="http://schemas.microsoft.com/office/drawing/2014/main" id="{7F000544-792D-5929-E2A6-4ECC1B4963C6}"/>
              </a:ext>
            </a:extLst>
          </p:cNvPr>
          <p:cNvSpPr/>
          <p:nvPr/>
        </p:nvSpPr>
        <p:spPr>
          <a:xfrm>
            <a:off x="1313410" y="1669166"/>
            <a:ext cx="10426509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2800" dirty="0">
                <a:solidFill>
                  <a:srgbClr val="425563"/>
                </a:solidFill>
                <a:latin typeface="Arial"/>
                <a:ea typeface="+mn-ea"/>
                <a:cs typeface="Arial"/>
              </a:rPr>
              <a:t>R</a:t>
            </a:r>
            <a:r>
              <a:rPr lang="pt-PT" sz="2800" dirty="0">
                <a:solidFill>
                  <a:srgbClr val="425563"/>
                </a:solidFill>
                <a:latin typeface="Arial"/>
                <a:ea typeface="+mn-ea"/>
                <a:cs typeface="Arial"/>
              </a:rPr>
              <a:t>elações Comerciais e Demográficas entre Portugal e os PALOP</a:t>
            </a:r>
            <a:endParaRPr lang="en-US" dirty="0">
              <a:ea typeface="+mn-ea"/>
            </a:endParaRPr>
          </a:p>
        </p:txBody>
      </p:sp>
      <p:graphicFrame>
        <p:nvGraphicFramePr>
          <p:cNvPr id="3" name="Chart Placeholder 11">
            <a:extLst>
              <a:ext uri="{FF2B5EF4-FFF2-40B4-BE49-F238E27FC236}">
                <a16:creationId xmlns:a16="http://schemas.microsoft.com/office/drawing/2014/main" id="{7EE8C097-EA14-01EA-7FF7-D3FF954C5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319948"/>
              </p:ext>
            </p:extLst>
          </p:nvPr>
        </p:nvGraphicFramePr>
        <p:xfrm>
          <a:off x="1371016" y="3504291"/>
          <a:ext cx="5829884" cy="916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Marcador de Posição do Texto 9">
            <a:extLst>
              <a:ext uri="{FF2B5EF4-FFF2-40B4-BE49-F238E27FC236}">
                <a16:creationId xmlns:a16="http://schemas.microsoft.com/office/drawing/2014/main" id="{57CF8810-517D-0B92-B784-0A6DBDCAD84C}"/>
              </a:ext>
            </a:extLst>
          </p:cNvPr>
          <p:cNvSpPr txBox="1">
            <a:spLocks/>
          </p:cNvSpPr>
          <p:nvPr/>
        </p:nvSpPr>
        <p:spPr>
          <a:xfrm>
            <a:off x="2141765" y="2451843"/>
            <a:ext cx="5960348" cy="6656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434" rtl="0" eaLnBrk="1" latinLnBrk="0" hangingPunct="1">
              <a:lnSpc>
                <a:spcPts val="4000"/>
              </a:lnSpc>
              <a:spcBef>
                <a:spcPts val="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3600" b="1" kern="1200">
                <a:solidFill>
                  <a:srgbClr val="43B02A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108845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9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217691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32653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435382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5442280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073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19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764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PT" sz="2800" dirty="0"/>
              <a:t>Peso das exportações portuguesas nos PALOP </a:t>
            </a:r>
            <a:r>
              <a:rPr lang="pt-PT" sz="2800" b="0" dirty="0"/>
              <a:t>I 2022 (% do total)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8F4CA9-10FD-3487-DF33-48A340E5D968}"/>
              </a:ext>
            </a:extLst>
          </p:cNvPr>
          <p:cNvSpPr/>
          <p:nvPr/>
        </p:nvSpPr>
        <p:spPr>
          <a:xfrm>
            <a:off x="6666613" y="11306689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10º</a:t>
            </a:r>
          </a:p>
        </p:txBody>
      </p:sp>
      <p:sp>
        <p:nvSpPr>
          <p:cNvPr id="26" name="Marcador de Posição do Texto 8">
            <a:extLst>
              <a:ext uri="{FF2B5EF4-FFF2-40B4-BE49-F238E27FC236}">
                <a16:creationId xmlns:a16="http://schemas.microsoft.com/office/drawing/2014/main" id="{537C02CD-1D44-057B-520B-64EF09AE2FA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535782" y="3825930"/>
            <a:ext cx="3298983" cy="502034"/>
          </a:xfr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PT" sz="2000" b="1" dirty="0"/>
              <a:t># Ranking de Portugal nas origens das importações</a:t>
            </a:r>
          </a:p>
        </p:txBody>
      </p:sp>
      <p:sp>
        <p:nvSpPr>
          <p:cNvPr id="28" name="source_6383808163439929184" descr="Source">
            <a:extLst>
              <a:ext uri="{FF2B5EF4-FFF2-40B4-BE49-F238E27FC236}">
                <a16:creationId xmlns:a16="http://schemas.microsoft.com/office/drawing/2014/main" id="{A3DA79EB-11C8-F077-4A8A-70BFE5A48516}"/>
              </a:ext>
            </a:extLst>
          </p:cNvPr>
          <p:cNvSpPr txBox="1"/>
          <p:nvPr/>
        </p:nvSpPr>
        <p:spPr>
          <a:xfrm>
            <a:off x="1313410" y="13165717"/>
            <a:ext cx="5438861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BPF; Banco de Portugal; INE; UN Comtrade.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241397-0E7B-9190-BA13-3603E3019388}"/>
              </a:ext>
            </a:extLst>
          </p:cNvPr>
          <p:cNvSpPr/>
          <p:nvPr/>
        </p:nvSpPr>
        <p:spPr>
          <a:xfrm>
            <a:off x="6666613" y="10170978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1º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6A8D57-E696-8E2B-E36E-F583AF6E7E54}"/>
              </a:ext>
            </a:extLst>
          </p:cNvPr>
          <p:cNvSpPr/>
          <p:nvPr/>
        </p:nvSpPr>
        <p:spPr>
          <a:xfrm>
            <a:off x="6666613" y="9035265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5º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B44E1C-9FCF-C1C1-6B97-651AE8E0B8BD}"/>
              </a:ext>
            </a:extLst>
          </p:cNvPr>
          <p:cNvSpPr/>
          <p:nvPr/>
        </p:nvSpPr>
        <p:spPr>
          <a:xfrm>
            <a:off x="6666613" y="6763839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1º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7DF7B3-8135-4DE9-6B86-660CE86618EE}"/>
              </a:ext>
            </a:extLst>
          </p:cNvPr>
          <p:cNvSpPr/>
          <p:nvPr/>
        </p:nvSpPr>
        <p:spPr>
          <a:xfrm>
            <a:off x="6666613" y="4492413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2º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EA4037-7FD6-3366-C459-DCDD9DEAB3C7}"/>
              </a:ext>
            </a:extLst>
          </p:cNvPr>
          <p:cNvSpPr/>
          <p:nvPr/>
        </p:nvSpPr>
        <p:spPr>
          <a:xfrm>
            <a:off x="6666613" y="7899552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1º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49071AE-64B2-883A-73F0-9D396B763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166" y="4627101"/>
            <a:ext cx="900000" cy="6002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0B1475-6F73-5815-2398-D2A24079B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166" y="9157892"/>
            <a:ext cx="900000" cy="600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588ADC-8DF8-AC55-7C37-13A7C0B0B0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9922"/>
          <a:stretch/>
        </p:blipFill>
        <p:spPr>
          <a:xfrm>
            <a:off x="1290166" y="10393674"/>
            <a:ext cx="900000" cy="4365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F62062-3C36-91FA-3094-A094CA636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166" y="6869713"/>
            <a:ext cx="900000" cy="5294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5DB438-501F-87BD-AB04-BDD3E7F32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66" y="11503618"/>
            <a:ext cx="900000" cy="45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673CAA-B62E-8AF2-6DBF-84AF04607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166" y="8110679"/>
            <a:ext cx="900000" cy="450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09EAE40-21B1-6736-7FF0-52FFD01415FC}"/>
              </a:ext>
            </a:extLst>
          </p:cNvPr>
          <p:cNvGrpSpPr/>
          <p:nvPr/>
        </p:nvGrpSpPr>
        <p:grpSpPr>
          <a:xfrm>
            <a:off x="16349517" y="3125460"/>
            <a:ext cx="582700" cy="9000000"/>
            <a:chOff x="14061648" y="4275173"/>
            <a:chExt cx="582700" cy="90000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FF36D56-F1EF-4888-298E-9366EAFFC2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64574" y="4275173"/>
              <a:ext cx="2" cy="900000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DE539EE-F9DB-B689-0CAA-805494285609}"/>
                </a:ext>
              </a:extLst>
            </p:cNvPr>
            <p:cNvGrpSpPr/>
            <p:nvPr/>
          </p:nvGrpSpPr>
          <p:grpSpPr>
            <a:xfrm>
              <a:off x="14061648" y="8483823"/>
              <a:ext cx="582700" cy="582700"/>
              <a:chOff x="11140196" y="5646347"/>
              <a:chExt cx="582700" cy="58270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B0B0828-D166-A1B4-A5F8-AE4B9759287B}"/>
                  </a:ext>
                </a:extLst>
              </p:cNvPr>
              <p:cNvSpPr/>
              <p:nvPr/>
            </p:nvSpPr>
            <p:spPr>
              <a:xfrm>
                <a:off x="11140196" y="5646347"/>
                <a:ext cx="582700" cy="582700"/>
              </a:xfrm>
              <a:prstGeom prst="ellipse">
                <a:avLst/>
              </a:prstGeom>
              <a:solidFill>
                <a:schemeClr val="accent2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43" tIns="71943" rIns="71943" bIns="71943" rtlCol="0" anchor="ctr" anchorCtr="0"/>
              <a:lstStyle/>
              <a:p>
                <a:pPr algn="ctr" defTabSz="1828343"/>
                <a:endParaRPr lang="en-US" sz="2197" b="1" dirty="0">
                  <a:solidFill>
                    <a:srgbClr val="2E2E38"/>
                  </a:solidFill>
                  <a:latin typeface="Arial" panose="020B0604020202020204"/>
                </a:endParaRPr>
              </a:p>
            </p:txBody>
          </p:sp>
          <p:sp>
            <p:nvSpPr>
              <p:cNvPr id="43" name="AutoShape 9">
                <a:extLst>
                  <a:ext uri="{FF2B5EF4-FFF2-40B4-BE49-F238E27FC236}">
                    <a16:creationId xmlns:a16="http://schemas.microsoft.com/office/drawing/2014/main" id="{E9722DD4-1E55-9235-C202-BEB1D857B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66" y="5739697"/>
                <a:ext cx="180000" cy="396000"/>
              </a:xfrm>
              <a:custGeom>
                <a:avLst/>
                <a:gdLst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257162 h 342882"/>
                  <a:gd name="connsiteX7" fmla="*/ 0 w 319297"/>
                  <a:gd name="connsiteY7" fmla="*/ 85721 h 342882"/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85721 h 342882"/>
                  <a:gd name="connsiteX0" fmla="*/ 0 w 156462"/>
                  <a:gd name="connsiteY0" fmla="*/ 257162 h 342882"/>
                  <a:gd name="connsiteX1" fmla="*/ 0 w 156462"/>
                  <a:gd name="connsiteY1" fmla="*/ 85721 h 342882"/>
                  <a:gd name="connsiteX2" fmla="*/ 0 w 156462"/>
                  <a:gd name="connsiteY2" fmla="*/ 0 h 342882"/>
                  <a:gd name="connsiteX3" fmla="*/ 156462 w 156462"/>
                  <a:gd name="connsiteY3" fmla="*/ 171441 h 342882"/>
                  <a:gd name="connsiteX4" fmla="*/ 0 w 156462"/>
                  <a:gd name="connsiteY4" fmla="*/ 342882 h 342882"/>
                  <a:gd name="connsiteX5" fmla="*/ 0 w 156462"/>
                  <a:gd name="connsiteY5" fmla="*/ 257162 h 3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462" h="342882">
                    <a:moveTo>
                      <a:pt x="0" y="257162"/>
                    </a:moveTo>
                    <a:lnTo>
                      <a:pt x="0" y="85721"/>
                    </a:lnTo>
                    <a:lnTo>
                      <a:pt x="0" y="0"/>
                    </a:lnTo>
                    <a:lnTo>
                      <a:pt x="156462" y="171441"/>
                    </a:lnTo>
                    <a:lnTo>
                      <a:pt x="0" y="342882"/>
                    </a:lnTo>
                    <a:lnTo>
                      <a:pt x="0" y="257162"/>
                    </a:lnTo>
                    <a:close/>
                  </a:path>
                </a:pathLst>
              </a:custGeom>
              <a:solidFill>
                <a:schemeClr val="bg1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44450" tIns="44450" rIns="44450" bIns="4445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776"/>
                  </a:solidFill>
                  <a:effectLst/>
                  <a:uLnTx/>
                  <a:uFillTx/>
                  <a:latin typeface="+mj-lt"/>
                  <a:cs typeface="Arial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0F99967-EE38-177F-11F0-E73BA51952CD}"/>
              </a:ext>
            </a:extLst>
          </p:cNvPr>
          <p:cNvGrpSpPr/>
          <p:nvPr/>
        </p:nvGrpSpPr>
        <p:grpSpPr>
          <a:xfrm>
            <a:off x="17157452" y="9501665"/>
            <a:ext cx="4751556" cy="2623795"/>
            <a:chOff x="17157452" y="9501665"/>
            <a:chExt cx="4751556" cy="262379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D67C62E-52B3-63BB-0034-845458B04759}"/>
                </a:ext>
              </a:extLst>
            </p:cNvPr>
            <p:cNvSpPr txBox="1"/>
            <p:nvPr/>
          </p:nvSpPr>
          <p:spPr>
            <a:xfrm>
              <a:off x="18213881" y="9501665"/>
              <a:ext cx="3695127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PT" sz="2350" dirty="0"/>
                <a:t>As </a:t>
              </a:r>
              <a:r>
                <a:rPr lang="pt-PT" sz="2350" b="1" dirty="0"/>
                <a:t>prioridades geográficas </a:t>
              </a:r>
              <a:r>
                <a:rPr lang="pt-PT" sz="2350" dirty="0"/>
                <a:t>da Política de Cooperação Portuguesa incluem o </a:t>
              </a:r>
              <a:r>
                <a:rPr lang="pt-PT" sz="2350" b="1" dirty="0"/>
                <a:t>Norte de África, África Ocidental e América Latina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3CE19AB-0175-070E-2BF8-791C92D239BF}"/>
                </a:ext>
              </a:extLst>
            </p:cNvPr>
            <p:cNvSpPr/>
            <p:nvPr/>
          </p:nvSpPr>
          <p:spPr>
            <a:xfrm>
              <a:off x="17157452" y="10356946"/>
              <a:ext cx="942131" cy="913233"/>
            </a:xfrm>
            <a:prstGeom prst="ellipse">
              <a:avLst/>
            </a:prstGeom>
            <a:solidFill>
              <a:srgbClr val="43B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61" name="Graphic 60" descr="Priorities with solid fill">
              <a:extLst>
                <a:ext uri="{FF2B5EF4-FFF2-40B4-BE49-F238E27FC236}">
                  <a16:creationId xmlns:a16="http://schemas.microsoft.com/office/drawing/2014/main" id="{150AB31A-3802-7B51-0DC3-1A1C24F6D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240851" y="10453562"/>
              <a:ext cx="720000" cy="7200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BCFB1C4-62CD-142F-E094-CB1934D3574B}"/>
              </a:ext>
            </a:extLst>
          </p:cNvPr>
          <p:cNvGrpSpPr/>
          <p:nvPr/>
        </p:nvGrpSpPr>
        <p:grpSpPr>
          <a:xfrm>
            <a:off x="17157452" y="6485795"/>
            <a:ext cx="4729928" cy="2262158"/>
            <a:chOff x="17157452" y="7019667"/>
            <a:chExt cx="4729928" cy="226215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12AD4A0-BAA2-03D3-9F3F-008783C0A70D}"/>
                </a:ext>
              </a:extLst>
            </p:cNvPr>
            <p:cNvSpPr/>
            <p:nvPr/>
          </p:nvSpPr>
          <p:spPr>
            <a:xfrm>
              <a:off x="17157452" y="7694130"/>
              <a:ext cx="942131" cy="913233"/>
            </a:xfrm>
            <a:prstGeom prst="ellipse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24C05D7-A758-D5CB-67E5-873D666D0FCF}"/>
                </a:ext>
              </a:extLst>
            </p:cNvPr>
            <p:cNvSpPr txBox="1"/>
            <p:nvPr/>
          </p:nvSpPr>
          <p:spPr>
            <a:xfrm>
              <a:off x="18192253" y="7019667"/>
              <a:ext cx="3695127" cy="2262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350"/>
              </a:lvl1pPr>
            </a:lstStyle>
            <a:p>
              <a:r>
                <a:rPr lang="pt-PT" dirty="0"/>
                <a:t>A CPLP tem como objetivos gerais a </a:t>
              </a:r>
              <a:r>
                <a:rPr lang="pt-PT" b="1" dirty="0"/>
                <a:t>concertação política </a:t>
              </a:r>
              <a:r>
                <a:rPr lang="pt-PT" dirty="0"/>
                <a:t>e a cooperação nos domínios </a:t>
              </a:r>
              <a:r>
                <a:rPr lang="pt-PT" b="1" dirty="0"/>
                <a:t>social</a:t>
              </a:r>
              <a:r>
                <a:rPr lang="pt-PT" dirty="0"/>
                <a:t>, </a:t>
              </a:r>
              <a:r>
                <a:rPr lang="pt-PT" b="1" dirty="0"/>
                <a:t>cultural</a:t>
              </a:r>
              <a:r>
                <a:rPr lang="pt-PT" dirty="0"/>
                <a:t> e </a:t>
              </a:r>
              <a:r>
                <a:rPr lang="pt-PT" b="1" dirty="0"/>
                <a:t>económico</a:t>
              </a:r>
              <a:r>
                <a:rPr lang="pt-PT" dirty="0"/>
                <a:t>.</a:t>
              </a:r>
            </a:p>
          </p:txBody>
        </p:sp>
        <p:pic>
          <p:nvPicPr>
            <p:cNvPr id="58" name="Graphic 57" descr="Connections with solid fill">
              <a:extLst>
                <a:ext uri="{FF2B5EF4-FFF2-40B4-BE49-F238E27FC236}">
                  <a16:creationId xmlns:a16="http://schemas.microsoft.com/office/drawing/2014/main" id="{000756F7-BDAA-46E5-8A2E-4740DE7E6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268517" y="7790746"/>
              <a:ext cx="720000" cy="7200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0205894-6C0D-6835-3007-726AF66863B2}"/>
              </a:ext>
            </a:extLst>
          </p:cNvPr>
          <p:cNvGrpSpPr/>
          <p:nvPr/>
        </p:nvGrpSpPr>
        <p:grpSpPr>
          <a:xfrm>
            <a:off x="17165045" y="3108289"/>
            <a:ext cx="4743964" cy="2623795"/>
            <a:chOff x="17165045" y="4176030"/>
            <a:chExt cx="4743964" cy="262379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CB8214-6BE2-1D05-125F-1B3A51E41E8D}"/>
                </a:ext>
              </a:extLst>
            </p:cNvPr>
            <p:cNvSpPr txBox="1"/>
            <p:nvPr/>
          </p:nvSpPr>
          <p:spPr>
            <a:xfrm>
              <a:off x="18213882" y="4176030"/>
              <a:ext cx="3695127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350"/>
              </a:lvl1pPr>
            </a:lstStyle>
            <a:p>
              <a:r>
                <a:rPr lang="pt-PT" dirty="0"/>
                <a:t>Em 1996, os PALOP formalizaram com Portugal e o Brasil a constituição da </a:t>
              </a:r>
              <a:r>
                <a:rPr lang="pt-PT" b="1" dirty="0"/>
                <a:t>Comunidade dos Países de Língua Portuguesa </a:t>
              </a:r>
              <a:r>
                <a:rPr lang="pt-PT" dirty="0"/>
                <a:t>(CPLP).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78FD769-39E0-C952-A7E9-F614606EB1EA}"/>
                </a:ext>
              </a:extLst>
            </p:cNvPr>
            <p:cNvSpPr/>
            <p:nvPr/>
          </p:nvSpPr>
          <p:spPr>
            <a:xfrm>
              <a:off x="17165045" y="5031310"/>
              <a:ext cx="913384" cy="913235"/>
            </a:xfrm>
            <a:prstGeom prst="ellipse">
              <a:avLst/>
            </a:prstGeom>
            <a:solidFill>
              <a:srgbClr val="EF3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pic>
          <p:nvPicPr>
            <p:cNvPr id="55" name="Graphic 54" descr="Earth globe: Africa and Europe with solid fill">
              <a:extLst>
                <a:ext uri="{FF2B5EF4-FFF2-40B4-BE49-F238E27FC236}">
                  <a16:creationId xmlns:a16="http://schemas.microsoft.com/office/drawing/2014/main" id="{0C3DA85D-0706-4AA1-2A51-002D29A5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268517" y="5127927"/>
              <a:ext cx="720000" cy="720000"/>
            </a:xfrm>
            <a:prstGeom prst="rect">
              <a:avLst/>
            </a:prstGeom>
          </p:spPr>
        </p:pic>
      </p:grpSp>
      <p:sp>
        <p:nvSpPr>
          <p:cNvPr id="63" name="Marcador de Posição do Texto 9">
            <a:extLst>
              <a:ext uri="{FF2B5EF4-FFF2-40B4-BE49-F238E27FC236}">
                <a16:creationId xmlns:a16="http://schemas.microsoft.com/office/drawing/2014/main" id="{D163CED2-4607-E9C0-810C-00DB57A2E06E}"/>
              </a:ext>
            </a:extLst>
          </p:cNvPr>
          <p:cNvSpPr txBox="1">
            <a:spLocks/>
          </p:cNvSpPr>
          <p:nvPr/>
        </p:nvSpPr>
        <p:spPr>
          <a:xfrm>
            <a:off x="9859537" y="2451843"/>
            <a:ext cx="5626200" cy="6656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434" rtl="0" eaLnBrk="1" latinLnBrk="0" hangingPunct="1">
              <a:lnSpc>
                <a:spcPts val="4000"/>
              </a:lnSpc>
              <a:spcBef>
                <a:spcPts val="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3600" b="1" kern="1200">
                <a:solidFill>
                  <a:srgbClr val="43B02A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108845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9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217691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32653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435382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5442280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073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19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764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t-PT" sz="2800" dirty="0"/>
              <a:t>População dos PALOP residente em Portugal </a:t>
            </a:r>
            <a:r>
              <a:rPr lang="pt-PT" sz="2800" b="0" dirty="0"/>
              <a:t>I 2022 (milhares)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BCB55C2-749C-FD0E-A54F-F15F16053C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1141" y="5729357"/>
            <a:ext cx="858050" cy="600293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2987E579-7651-1AD9-C908-DD90C21B5808}"/>
              </a:ext>
            </a:extLst>
          </p:cNvPr>
          <p:cNvSpPr/>
          <p:nvPr/>
        </p:nvSpPr>
        <p:spPr>
          <a:xfrm>
            <a:off x="6666613" y="5628126"/>
            <a:ext cx="864000" cy="864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39º</a:t>
            </a:r>
          </a:p>
        </p:txBody>
      </p:sp>
      <p:graphicFrame>
        <p:nvGraphicFramePr>
          <p:cNvPr id="69" name="Chart Placeholder 11">
            <a:extLst>
              <a:ext uri="{FF2B5EF4-FFF2-40B4-BE49-F238E27FC236}">
                <a16:creationId xmlns:a16="http://schemas.microsoft.com/office/drawing/2014/main" id="{7E50B841-1F01-31B0-DB34-47288CC14A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836388"/>
              </p:ext>
            </p:extLst>
          </p:nvPr>
        </p:nvGraphicFramePr>
        <p:xfrm>
          <a:off x="8914194" y="3504291"/>
          <a:ext cx="5829884" cy="916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E804B104-A404-B401-BB22-52EFC81F53A9}"/>
              </a:ext>
            </a:extLst>
          </p:cNvPr>
          <p:cNvGrpSpPr/>
          <p:nvPr/>
        </p:nvGrpSpPr>
        <p:grpSpPr>
          <a:xfrm>
            <a:off x="13078960" y="3825930"/>
            <a:ext cx="3298983" cy="7209048"/>
            <a:chOff x="6259682" y="3864030"/>
            <a:chExt cx="3298983" cy="7209048"/>
          </a:xfrm>
        </p:grpSpPr>
        <p:sp>
          <p:nvSpPr>
            <p:cNvPr id="71" name="Marcador de Posição do Texto 8">
              <a:extLst>
                <a:ext uri="{FF2B5EF4-FFF2-40B4-BE49-F238E27FC236}">
                  <a16:creationId xmlns:a16="http://schemas.microsoft.com/office/drawing/2014/main" id="{EAF0DA19-29D0-3CFA-AEF2-294C121449E1}"/>
                </a:ext>
              </a:extLst>
            </p:cNvPr>
            <p:cNvSpPr txBox="1">
              <a:spLocks/>
            </p:cNvSpPr>
            <p:nvPr/>
          </p:nvSpPr>
          <p:spPr>
            <a:xfrm>
              <a:off x="6259682" y="3864030"/>
              <a:ext cx="3298983" cy="502034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828434" rtl="0" eaLnBrk="1" latinLnBrk="0" hangingPunct="1">
                <a:lnSpc>
                  <a:spcPts val="4000"/>
                </a:lnSpc>
                <a:spcBef>
                  <a:spcPts val="0"/>
                </a:spcBef>
                <a:buClr>
                  <a:srgbClr val="EF3340"/>
                </a:buClr>
                <a:buFont typeface="Arial" panose="020B0604020202020204" pitchFamily="34" charset="0"/>
                <a:buNone/>
                <a:defRPr lang="en-US" sz="2600" kern="1200">
                  <a:solidFill>
                    <a:srgbClr val="425563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088456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F3340"/>
                </a:buClr>
                <a:buFont typeface="Arial" panose="020B0604020202020204" pitchFamily="34" charset="0"/>
                <a:buNone/>
                <a:defRPr lang="en-US" sz="2900" kern="120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defRPr>
              </a:lvl2pPr>
              <a:lvl3pPr marL="2176912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F3340"/>
                </a:buClr>
                <a:buFont typeface="Arial" panose="020B0604020202020204" pitchFamily="34" charset="0"/>
                <a:buNone/>
                <a:defRPr lang="en-US" sz="2400" kern="120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defRPr>
              </a:lvl3pPr>
              <a:lvl4pPr marL="3265368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F3340"/>
                </a:buClr>
                <a:buFont typeface="Arial" panose="020B0604020202020204" pitchFamily="34" charset="0"/>
                <a:buNone/>
                <a:defRPr lang="en-US" sz="2100" kern="120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defRPr>
              </a:lvl4pPr>
              <a:lvl5pPr marL="4353824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EF3340"/>
                </a:buClr>
                <a:buFont typeface="Arial" panose="020B0604020202020204" pitchFamily="34" charset="0"/>
                <a:buNone/>
                <a:defRPr lang="en-US" sz="2100" kern="1200">
                  <a:solidFill>
                    <a:schemeClr val="tx1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defRPr>
              </a:lvl5pPr>
              <a:lvl6pPr marL="5442280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0736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19192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7648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pt-PT" sz="2000" b="1" dirty="0"/>
                <a:t># Ranking na maior nacionalidade estrangeira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86F4E19-E2C4-7D4C-42BE-86E11A0C012F}"/>
                </a:ext>
              </a:extLst>
            </p:cNvPr>
            <p:cNvSpPr/>
            <p:nvPr/>
          </p:nvSpPr>
          <p:spPr>
            <a:xfrm>
              <a:off x="7390513" y="10209078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6º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9AC16A5-119C-AA45-B7CE-5634C76C3138}"/>
                </a:ext>
              </a:extLst>
            </p:cNvPr>
            <p:cNvSpPr/>
            <p:nvPr/>
          </p:nvSpPr>
          <p:spPr>
            <a:xfrm>
              <a:off x="7390513" y="9073365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11º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DA02A86-3BA5-744D-0DEC-049097A1C0E8}"/>
                </a:ext>
              </a:extLst>
            </p:cNvPr>
            <p:cNvSpPr/>
            <p:nvPr/>
          </p:nvSpPr>
          <p:spPr>
            <a:xfrm>
              <a:off x="7390513" y="6801939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3º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505B1D1-305A-6567-BD28-4A2E7A799415}"/>
                </a:ext>
              </a:extLst>
            </p:cNvPr>
            <p:cNvSpPr/>
            <p:nvPr/>
          </p:nvSpPr>
          <p:spPr>
            <a:xfrm>
              <a:off x="7390513" y="4530513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2º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32643CF-5553-E434-DDB5-9CE91E0A08DF}"/>
                </a:ext>
              </a:extLst>
            </p:cNvPr>
            <p:cNvSpPr/>
            <p:nvPr/>
          </p:nvSpPr>
          <p:spPr>
            <a:xfrm>
              <a:off x="7390513" y="7937652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5º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DDA69DC-DA3B-80C2-AE68-2CB977B4409F}"/>
                </a:ext>
              </a:extLst>
            </p:cNvPr>
            <p:cNvSpPr/>
            <p:nvPr/>
          </p:nvSpPr>
          <p:spPr>
            <a:xfrm>
              <a:off x="7390513" y="5666226"/>
              <a:ext cx="864000" cy="864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1º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15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D6B026D8-22AB-47AD-B2B1-2546FBABD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02.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BC9B62-3430-471A-B4FE-775D094DE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Autofit/>
          </a:bodyPr>
          <a:lstStyle/>
          <a:p>
            <a:r>
              <a:rPr lang="pt-PT" dirty="0"/>
              <a:t>Papel de um Banco Promocional em Política de Cooperação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1B30C787-C6AA-4E4F-89BC-F7D5B15128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pt-PT" dirty="0"/>
              <a:t>Papel dos agentes económicos na política de cooperação</a:t>
            </a:r>
          </a:p>
        </p:txBody>
      </p:sp>
    </p:spTree>
    <p:extLst>
      <p:ext uri="{BB962C8B-B14F-4D97-AF65-F5344CB8AC3E}">
        <p14:creationId xmlns:p14="http://schemas.microsoft.com/office/powerpoint/2010/main" val="194526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 dirty="0"/>
              <a:t>No fomento e cooperação económica podem atuar vários </a:t>
            </a:r>
            <a:r>
              <a:rPr lang="pt-PT" i="1" dirty="0"/>
              <a:t>players</a:t>
            </a:r>
            <a:r>
              <a:rPr lang="pt-PT" dirty="0"/>
              <a:t> públicos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 dirty="0"/>
              <a:t>Papel dos agentes económicos na política de cooperação</a:t>
            </a:r>
          </a:p>
        </p:txBody>
      </p:sp>
      <p:sp>
        <p:nvSpPr>
          <p:cNvPr id="22" name="subtitle_1_6383808163227595151">
            <a:extLst>
              <a:ext uri="{FF2B5EF4-FFF2-40B4-BE49-F238E27FC236}">
                <a16:creationId xmlns:a16="http://schemas.microsoft.com/office/drawing/2014/main" id="{7F000544-792D-5929-E2A6-4ECC1B4963C6}"/>
              </a:ext>
            </a:extLst>
          </p:cNvPr>
          <p:cNvSpPr/>
          <p:nvPr/>
        </p:nvSpPr>
        <p:spPr>
          <a:xfrm>
            <a:off x="1313410" y="1669166"/>
            <a:ext cx="10501273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 </a:t>
            </a: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papel dos agentes públicos na cobertura das falhas de mercado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049C6B-B76C-0469-50F5-9E1DF7934BF3}"/>
              </a:ext>
            </a:extLst>
          </p:cNvPr>
          <p:cNvGrpSpPr/>
          <p:nvPr/>
        </p:nvGrpSpPr>
        <p:grpSpPr>
          <a:xfrm>
            <a:off x="1823513" y="2818822"/>
            <a:ext cx="5371839" cy="6880990"/>
            <a:chOff x="2349293" y="3036532"/>
            <a:chExt cx="5371839" cy="6880990"/>
          </a:xfrm>
        </p:grpSpPr>
        <p:sp>
          <p:nvSpPr>
            <p:cNvPr id="2" name="Retângulo: Cantos Arredondados 21">
              <a:extLst>
                <a:ext uri="{FF2B5EF4-FFF2-40B4-BE49-F238E27FC236}">
                  <a16:creationId xmlns:a16="http://schemas.microsoft.com/office/drawing/2014/main" id="{FB26A43F-1AD4-C259-711D-83EBE31F5590}"/>
                </a:ext>
              </a:extLst>
            </p:cNvPr>
            <p:cNvSpPr/>
            <p:nvPr/>
          </p:nvSpPr>
          <p:spPr>
            <a:xfrm>
              <a:off x="2512380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EF3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Banco </a:t>
              </a:r>
              <a:r>
                <a:rPr lang="en-US" sz="2400" b="1" dirty="0" err="1"/>
                <a:t>promocional</a:t>
              </a:r>
              <a:endParaRPr lang="pt-PT" sz="2400" b="1" dirty="0"/>
            </a:p>
          </p:txBody>
        </p:sp>
        <p:sp>
          <p:nvSpPr>
            <p:cNvPr id="5" name="CaixaDeTexto 24">
              <a:extLst>
                <a:ext uri="{FF2B5EF4-FFF2-40B4-BE49-F238E27FC236}">
                  <a16:creationId xmlns:a16="http://schemas.microsoft.com/office/drawing/2014/main" id="{440F4866-0B5B-238E-D68A-A0F85F01E58C}"/>
                </a:ext>
              </a:extLst>
            </p:cNvPr>
            <p:cNvSpPr txBox="1"/>
            <p:nvPr/>
          </p:nvSpPr>
          <p:spPr>
            <a:xfrm>
              <a:off x="2349293" y="4268587"/>
              <a:ext cx="5371839" cy="5648935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Autofit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“</a:t>
              </a:r>
              <a:r>
                <a:rPr lang="pt-PT" sz="3200" b="1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anco promocional nacional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” (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national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promotional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bank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- NPB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): a entidade jurídica que exerce atividades financeiras, sob mandato, para o exercício de atividades de fomento ou de 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desenvolvimento nacional</a:t>
              </a:r>
              <a:endParaRPr lang="pt-PT" sz="3200" b="1" dirty="0">
                <a:solidFill>
                  <a:srgbClr val="425563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077192-9044-1291-C6FD-AB1AAE3EBF3A}"/>
              </a:ext>
            </a:extLst>
          </p:cNvPr>
          <p:cNvGrpSpPr/>
          <p:nvPr/>
        </p:nvGrpSpPr>
        <p:grpSpPr>
          <a:xfrm rot="16200000">
            <a:off x="7680790" y="4901177"/>
            <a:ext cx="759061" cy="760729"/>
            <a:chOff x="14817077" y="5908720"/>
            <a:chExt cx="759061" cy="76072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A0A7A1-43F9-BAB3-C521-CD370A62FBAB}"/>
                </a:ext>
              </a:extLst>
            </p:cNvPr>
            <p:cNvSpPr/>
            <p:nvPr/>
          </p:nvSpPr>
          <p:spPr>
            <a:xfrm>
              <a:off x="14817077" y="5908720"/>
              <a:ext cx="759061" cy="760729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Seta: Para Baixo 33">
              <a:extLst>
                <a:ext uri="{FF2B5EF4-FFF2-40B4-BE49-F238E27FC236}">
                  <a16:creationId xmlns:a16="http://schemas.microsoft.com/office/drawing/2014/main" id="{BA2B83AE-89BA-9307-AD51-678362993B11}"/>
                </a:ext>
              </a:extLst>
            </p:cNvPr>
            <p:cNvSpPr/>
            <p:nvPr/>
          </p:nvSpPr>
          <p:spPr>
            <a:xfrm>
              <a:off x="15099500" y="6063308"/>
              <a:ext cx="196227" cy="416303"/>
            </a:xfrm>
            <a:prstGeom prst="downArrow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65B73-243C-8030-1560-2FBDDBF54748}"/>
              </a:ext>
            </a:extLst>
          </p:cNvPr>
          <p:cNvGrpSpPr/>
          <p:nvPr/>
        </p:nvGrpSpPr>
        <p:grpSpPr>
          <a:xfrm>
            <a:off x="8925290" y="2818822"/>
            <a:ext cx="5371839" cy="4332282"/>
            <a:chOff x="8925290" y="3036532"/>
            <a:chExt cx="5371839" cy="4332282"/>
          </a:xfrm>
        </p:grpSpPr>
        <p:sp>
          <p:nvSpPr>
            <p:cNvPr id="3" name="Retângulo: Cantos Arredondados 22">
              <a:extLst>
                <a:ext uri="{FF2B5EF4-FFF2-40B4-BE49-F238E27FC236}">
                  <a16:creationId xmlns:a16="http://schemas.microsoft.com/office/drawing/2014/main" id="{3352C8E6-D1F4-E0B8-B024-6851426949B7}"/>
                </a:ext>
              </a:extLst>
            </p:cNvPr>
            <p:cNvSpPr/>
            <p:nvPr/>
          </p:nvSpPr>
          <p:spPr>
            <a:xfrm>
              <a:off x="9088377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Export Credit Agency</a:t>
              </a:r>
              <a:endParaRPr lang="pt-PT" sz="2400" b="1" dirty="0"/>
            </a:p>
          </p:txBody>
        </p:sp>
        <p:sp>
          <p:nvSpPr>
            <p:cNvPr id="15" name="CaixaDeTexto 24">
              <a:extLst>
                <a:ext uri="{FF2B5EF4-FFF2-40B4-BE49-F238E27FC236}">
                  <a16:creationId xmlns:a16="http://schemas.microsoft.com/office/drawing/2014/main" id="{853DF8D7-1A8A-612D-B6C6-B9A5EC96906D}"/>
                </a:ext>
              </a:extLst>
            </p:cNvPr>
            <p:cNvSpPr txBox="1"/>
            <p:nvPr/>
          </p:nvSpPr>
          <p:spPr>
            <a:xfrm>
              <a:off x="8925290" y="4281469"/>
              <a:ext cx="5371839" cy="3087345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Autofit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“</a:t>
              </a:r>
              <a:r>
                <a:rPr lang="pt-PT" sz="3200" b="1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gência de crédito à exportação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” (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export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credit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agency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– 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ECA): instituições através das quais os Governos concedem apoio no crédito à exportação e ao investimento 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em operações em países de maior risco</a:t>
              </a:r>
              <a:endParaRPr lang="pt-PT" sz="3200" b="1" dirty="0">
                <a:solidFill>
                  <a:srgbClr val="425563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21D415-6F03-18CC-FEC4-FEFF74DF653A}"/>
              </a:ext>
            </a:extLst>
          </p:cNvPr>
          <p:cNvGrpSpPr/>
          <p:nvPr/>
        </p:nvGrpSpPr>
        <p:grpSpPr>
          <a:xfrm>
            <a:off x="16115275" y="2818822"/>
            <a:ext cx="5371839" cy="3821469"/>
            <a:chOff x="15680935" y="3036532"/>
            <a:chExt cx="5371839" cy="3821469"/>
          </a:xfrm>
        </p:grpSpPr>
        <p:sp>
          <p:nvSpPr>
            <p:cNvPr id="4" name="Retângulo: Cantos Arredondados 23">
              <a:extLst>
                <a:ext uri="{FF2B5EF4-FFF2-40B4-BE49-F238E27FC236}">
                  <a16:creationId xmlns:a16="http://schemas.microsoft.com/office/drawing/2014/main" id="{8A487459-00D6-0170-0E27-85FA7C431552}"/>
                </a:ext>
              </a:extLst>
            </p:cNvPr>
            <p:cNvSpPr/>
            <p:nvPr/>
          </p:nvSpPr>
          <p:spPr>
            <a:xfrm>
              <a:off x="15784436" y="3036532"/>
              <a:ext cx="5045665" cy="961304"/>
            </a:xfrm>
            <a:prstGeom prst="roundRect">
              <a:avLst>
                <a:gd name="adj" fmla="val 46900"/>
              </a:avLst>
            </a:prstGeom>
            <a:solidFill>
              <a:srgbClr val="43B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b="1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Development</a:t>
              </a:r>
              <a:r>
                <a:rPr lang="pt-PT" sz="2400" b="1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2400" b="1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Finance</a:t>
              </a:r>
              <a:r>
                <a:rPr lang="pt-PT" sz="2400" b="1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2400" b="1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Instituition</a:t>
              </a:r>
              <a:endParaRPr lang="pt-PT" sz="2400" b="1" dirty="0"/>
            </a:p>
          </p:txBody>
        </p:sp>
        <p:sp>
          <p:nvSpPr>
            <p:cNvPr id="16" name="CaixaDeTexto 24">
              <a:extLst>
                <a:ext uri="{FF2B5EF4-FFF2-40B4-BE49-F238E27FC236}">
                  <a16:creationId xmlns:a16="http://schemas.microsoft.com/office/drawing/2014/main" id="{74F078F6-5B9A-D842-DF10-4C860D42E64E}"/>
                </a:ext>
              </a:extLst>
            </p:cNvPr>
            <p:cNvSpPr txBox="1"/>
            <p:nvPr/>
          </p:nvSpPr>
          <p:spPr>
            <a:xfrm>
              <a:off x="15680935" y="4337605"/>
              <a:ext cx="5371839" cy="2520396"/>
            </a:xfrm>
            <a:prstGeom prst="rect">
              <a:avLst/>
            </a:prstGeom>
          </p:spPr>
          <p:txBody>
            <a:bodyPr vert="horz" wrap="square" lIns="182843" tIns="91422" rIns="182843" bIns="91422" rtlCol="0" anchor="t">
              <a:noAutofit/>
            </a:bodyPr>
            <a:lstStyle/>
            <a:p>
              <a:pPr marL="0" marR="0" indent="0" algn="ctr" defTabSz="1828434" rtl="0" eaLnBrk="1" fontAlgn="auto" latinLnBrk="0" hangingPunct="1">
                <a:lnSpc>
                  <a:spcPts val="4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“I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nstituições financeiras de desenvolvimento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” (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development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finance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pt-PT" sz="3200" i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institution</a:t>
              </a:r>
              <a:r>
                <a:rPr lang="pt-PT" sz="3200" i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- DFI</a:t>
              </a:r>
              <a:r>
                <a:rPr lang="pt-PT" sz="32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):  instituições públicas (apoiadas pelos Governos Centrais) que </a:t>
              </a:r>
              <a:r>
                <a:rPr lang="pt-PT" sz="32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investem em projetos do setor privado em países de baixo e médio rendimento </a:t>
              </a:r>
              <a:endParaRPr lang="pt-PT" sz="3200" b="1" dirty="0">
                <a:solidFill>
                  <a:srgbClr val="425563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F70C89-DC52-592F-A201-F546AF8A2D61}"/>
              </a:ext>
            </a:extLst>
          </p:cNvPr>
          <p:cNvGrpSpPr/>
          <p:nvPr/>
        </p:nvGrpSpPr>
        <p:grpSpPr>
          <a:xfrm>
            <a:off x="14825837" y="4902011"/>
            <a:ext cx="760729" cy="759061"/>
            <a:chOff x="14795054" y="5119721"/>
            <a:chExt cx="760729" cy="75906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5EBD40-80B1-20D6-47E7-6BDAFFBA2556}"/>
                </a:ext>
              </a:extLst>
            </p:cNvPr>
            <p:cNvSpPr/>
            <p:nvPr/>
          </p:nvSpPr>
          <p:spPr>
            <a:xfrm rot="16200000">
              <a:off x="14795888" y="5118887"/>
              <a:ext cx="759061" cy="760729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Seta: Para Baixo 33">
              <a:extLst>
                <a:ext uri="{FF2B5EF4-FFF2-40B4-BE49-F238E27FC236}">
                  <a16:creationId xmlns:a16="http://schemas.microsoft.com/office/drawing/2014/main" id="{E3F773D7-4F8C-ED10-A48C-787C65783603}"/>
                </a:ext>
              </a:extLst>
            </p:cNvPr>
            <p:cNvSpPr/>
            <p:nvPr/>
          </p:nvSpPr>
          <p:spPr>
            <a:xfrm rot="16200000">
              <a:off x="15077305" y="5290094"/>
              <a:ext cx="196227" cy="416303"/>
            </a:xfrm>
            <a:prstGeom prst="downArrow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7" name="source_6383808163439929184" descr="Source">
            <a:extLst>
              <a:ext uri="{FF2B5EF4-FFF2-40B4-BE49-F238E27FC236}">
                <a16:creationId xmlns:a16="http://schemas.microsoft.com/office/drawing/2014/main" id="{5848B0FE-3841-860B-D693-D64BAF1A2068}"/>
              </a:ext>
            </a:extLst>
          </p:cNvPr>
          <p:cNvSpPr txBox="1"/>
          <p:nvPr/>
        </p:nvSpPr>
        <p:spPr>
          <a:xfrm>
            <a:off x="1313410" y="13165717"/>
            <a:ext cx="5847306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BPF, Estratégia da Cooperação Portuguesa 2030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FB2B95-9E58-8E96-F27A-F1F4AEE653C5}"/>
              </a:ext>
            </a:extLst>
          </p:cNvPr>
          <p:cNvGrpSpPr/>
          <p:nvPr/>
        </p:nvGrpSpPr>
        <p:grpSpPr>
          <a:xfrm>
            <a:off x="8229601" y="9962327"/>
            <a:ext cx="13378595" cy="582700"/>
            <a:chOff x="1477935" y="4614615"/>
            <a:chExt cx="14400000" cy="5827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5ED491-A3F2-570B-72EE-5DD1EE68983E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677934" y="-2282458"/>
              <a:ext cx="2" cy="1440000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9725EF-9262-A27C-C455-C24C640361B1}"/>
                </a:ext>
              </a:extLst>
            </p:cNvPr>
            <p:cNvGrpSpPr/>
            <p:nvPr/>
          </p:nvGrpSpPr>
          <p:grpSpPr>
            <a:xfrm rot="5400000">
              <a:off x="8386585" y="4614615"/>
              <a:ext cx="582700" cy="582700"/>
              <a:chOff x="11140196" y="5646347"/>
              <a:chExt cx="582700" cy="5827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E631E4-7D84-4F69-1EF0-9E6AA26AA342}"/>
                  </a:ext>
                </a:extLst>
              </p:cNvPr>
              <p:cNvSpPr/>
              <p:nvPr/>
            </p:nvSpPr>
            <p:spPr>
              <a:xfrm>
                <a:off x="11140196" y="5646347"/>
                <a:ext cx="582700" cy="582700"/>
              </a:xfrm>
              <a:prstGeom prst="ellipse">
                <a:avLst/>
              </a:prstGeom>
              <a:solidFill>
                <a:srgbClr val="425563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43" tIns="71943" rIns="71943" bIns="71943" rtlCol="0" anchor="ctr" anchorCtr="0"/>
              <a:lstStyle/>
              <a:p>
                <a:pPr algn="ctr" defTabSz="1828343"/>
                <a:endParaRPr lang="en-US" sz="2197" b="1">
                  <a:solidFill>
                    <a:srgbClr val="2E2E38"/>
                  </a:solidFill>
                  <a:latin typeface="Arial" panose="020B0604020202020204"/>
                </a:endParaRPr>
              </a:p>
            </p:txBody>
          </p:sp>
          <p:sp>
            <p:nvSpPr>
              <p:cNvPr id="19" name="AutoShape 9">
                <a:extLst>
                  <a:ext uri="{FF2B5EF4-FFF2-40B4-BE49-F238E27FC236}">
                    <a16:creationId xmlns:a16="http://schemas.microsoft.com/office/drawing/2014/main" id="{8B935525-FDBF-2AA9-C0B9-11AF0C0E0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66" y="5739697"/>
                <a:ext cx="180000" cy="396000"/>
              </a:xfrm>
              <a:custGeom>
                <a:avLst/>
                <a:gdLst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257162 h 342882"/>
                  <a:gd name="connsiteX7" fmla="*/ 0 w 319297"/>
                  <a:gd name="connsiteY7" fmla="*/ 85721 h 342882"/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85721 h 342882"/>
                  <a:gd name="connsiteX0" fmla="*/ 0 w 156462"/>
                  <a:gd name="connsiteY0" fmla="*/ 257162 h 342882"/>
                  <a:gd name="connsiteX1" fmla="*/ 0 w 156462"/>
                  <a:gd name="connsiteY1" fmla="*/ 85721 h 342882"/>
                  <a:gd name="connsiteX2" fmla="*/ 0 w 156462"/>
                  <a:gd name="connsiteY2" fmla="*/ 0 h 342882"/>
                  <a:gd name="connsiteX3" fmla="*/ 156462 w 156462"/>
                  <a:gd name="connsiteY3" fmla="*/ 171441 h 342882"/>
                  <a:gd name="connsiteX4" fmla="*/ 0 w 156462"/>
                  <a:gd name="connsiteY4" fmla="*/ 342882 h 342882"/>
                  <a:gd name="connsiteX5" fmla="*/ 0 w 156462"/>
                  <a:gd name="connsiteY5" fmla="*/ 257162 h 3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462" h="342882">
                    <a:moveTo>
                      <a:pt x="0" y="257162"/>
                    </a:moveTo>
                    <a:lnTo>
                      <a:pt x="0" y="85721"/>
                    </a:lnTo>
                    <a:lnTo>
                      <a:pt x="0" y="0"/>
                    </a:lnTo>
                    <a:lnTo>
                      <a:pt x="156462" y="171441"/>
                    </a:lnTo>
                    <a:lnTo>
                      <a:pt x="0" y="342882"/>
                    </a:lnTo>
                    <a:lnTo>
                      <a:pt x="0" y="257162"/>
                    </a:lnTo>
                    <a:close/>
                  </a:path>
                </a:pathLst>
              </a:custGeom>
              <a:solidFill>
                <a:schemeClr val="bg1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44450" tIns="44450" rIns="44450" bIns="4445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>
                  <a:ln>
                    <a:noFill/>
                  </a:ln>
                  <a:solidFill>
                    <a:srgbClr val="002776"/>
                  </a:solidFill>
                  <a:effectLst/>
                  <a:uLnTx/>
                  <a:uFillTx/>
                  <a:latin typeface="+mj-lt"/>
                  <a:cs typeface="Arial" pitchFamily="34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8973C9E-1927-6818-B22F-12A3E58836FA}"/>
              </a:ext>
            </a:extLst>
          </p:cNvPr>
          <p:cNvSpPr txBox="1"/>
          <p:nvPr/>
        </p:nvSpPr>
        <p:spPr>
          <a:xfrm>
            <a:off x="10953858" y="10825462"/>
            <a:ext cx="7961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Cooperação económica entre países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9043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/>
              <a:t>Os Bancos Promocionais têm como missão o desenvolvimento de instrumentos financeiros inovadores que fomentem o crescimento e cooperação económica</a:t>
            </a:r>
            <a:endParaRPr lang="pt-PT" b="1" baseline="30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Papel dos agentes económicos na política de cooperação</a:t>
            </a:r>
          </a:p>
        </p:txBody>
      </p:sp>
      <p:sp>
        <p:nvSpPr>
          <p:cNvPr id="24" name="source_6383808163439929184" descr="Source">
            <a:extLst>
              <a:ext uri="{FF2B5EF4-FFF2-40B4-BE49-F238E27FC236}">
                <a16:creationId xmlns:a16="http://schemas.microsoft.com/office/drawing/2014/main" id="{D98EB578-CCDF-2F4D-783C-A44D0B95982A}"/>
              </a:ext>
            </a:extLst>
          </p:cNvPr>
          <p:cNvSpPr txBox="1"/>
          <p:nvPr/>
        </p:nvSpPr>
        <p:spPr>
          <a:xfrm>
            <a:off x="1313410" y="13165717"/>
            <a:ext cx="1788503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BPF.</a:t>
            </a:r>
          </a:p>
        </p:txBody>
      </p:sp>
      <p:sp>
        <p:nvSpPr>
          <p:cNvPr id="4" name="subtitle_1_6383808163227595151">
            <a:extLst>
              <a:ext uri="{FF2B5EF4-FFF2-40B4-BE49-F238E27FC236}">
                <a16:creationId xmlns:a16="http://schemas.microsoft.com/office/drawing/2014/main" id="{8957232A-9E0B-7425-77A6-E4AF4C604769}"/>
              </a:ext>
            </a:extLst>
          </p:cNvPr>
          <p:cNvSpPr/>
          <p:nvPr/>
        </p:nvSpPr>
        <p:spPr>
          <a:xfrm>
            <a:off x="1313410" y="1706488"/>
            <a:ext cx="11458265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Missão dos Bancos Promocionais na política de cooperação económica</a:t>
            </a:r>
          </a:p>
        </p:txBody>
      </p:sp>
      <p:sp>
        <p:nvSpPr>
          <p:cNvPr id="6" name="Marcador de Posição do Texto 9">
            <a:extLst>
              <a:ext uri="{FF2B5EF4-FFF2-40B4-BE49-F238E27FC236}">
                <a16:creationId xmlns:a16="http://schemas.microsoft.com/office/drawing/2014/main" id="{CB309EE3-C083-4114-2301-A62ED93DB430}"/>
              </a:ext>
            </a:extLst>
          </p:cNvPr>
          <p:cNvSpPr txBox="1">
            <a:spLocks/>
          </p:cNvSpPr>
          <p:nvPr/>
        </p:nvSpPr>
        <p:spPr>
          <a:xfrm>
            <a:off x="3579941" y="5165829"/>
            <a:ext cx="16107341" cy="1058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434" rtl="0" eaLnBrk="1" latinLnBrk="0" hangingPunct="1">
              <a:lnSpc>
                <a:spcPts val="4000"/>
              </a:lnSpc>
              <a:spcBef>
                <a:spcPts val="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3600" b="1" kern="1200">
                <a:solidFill>
                  <a:srgbClr val="43B02A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108845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9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217691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32653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435382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5442280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073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19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764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>
                <a:ln>
                  <a:noFill/>
                </a:ln>
                <a:solidFill>
                  <a:srgbClr val="43B02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 principais Bancos Promocionais e de Desenvolvimento promovem o crescimento e cooperação económica</a:t>
            </a:r>
          </a:p>
        </p:txBody>
      </p:sp>
      <p:pic>
        <p:nvPicPr>
          <p:cNvPr id="2" name="Gráfico 14">
            <a:extLst>
              <a:ext uri="{FF2B5EF4-FFF2-40B4-BE49-F238E27FC236}">
                <a16:creationId xmlns:a16="http://schemas.microsoft.com/office/drawing/2014/main" id="{9AB6AE4B-2AE1-A5A8-BFD5-14C2B3F02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4927" y="6291766"/>
            <a:ext cx="6093140" cy="6253485"/>
          </a:xfrm>
          <a:prstGeom prst="rect">
            <a:avLst/>
          </a:prstGeom>
        </p:spPr>
      </p:pic>
      <p:sp>
        <p:nvSpPr>
          <p:cNvPr id="10" name="Retângulo: Cantos Arredondados 21">
            <a:extLst>
              <a:ext uri="{FF2B5EF4-FFF2-40B4-BE49-F238E27FC236}">
                <a16:creationId xmlns:a16="http://schemas.microsoft.com/office/drawing/2014/main" id="{C51286FA-8BFF-A48D-8CCB-BFE0DFCBC96C}"/>
              </a:ext>
            </a:extLst>
          </p:cNvPr>
          <p:cNvSpPr/>
          <p:nvPr/>
        </p:nvSpPr>
        <p:spPr>
          <a:xfrm>
            <a:off x="2174129" y="6465295"/>
            <a:ext cx="5614736" cy="689810"/>
          </a:xfrm>
          <a:prstGeom prst="roundRect">
            <a:avLst>
              <a:gd name="adj" fmla="val 46900"/>
            </a:avLst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24">
            <a:extLst>
              <a:ext uri="{FF2B5EF4-FFF2-40B4-BE49-F238E27FC236}">
                <a16:creationId xmlns:a16="http://schemas.microsoft.com/office/drawing/2014/main" id="{88A84C88-48B9-D048-340E-3570A1981186}"/>
              </a:ext>
            </a:extLst>
          </p:cNvPr>
          <p:cNvSpPr txBox="1"/>
          <p:nvPr/>
        </p:nvSpPr>
        <p:spPr>
          <a:xfrm>
            <a:off x="2494971" y="9096199"/>
            <a:ext cx="4973052" cy="2310063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rmAutofit/>
          </a:bodyPr>
          <a:lstStyle/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Instrumentos financeiros para atenuar as </a:t>
            </a:r>
            <a:r>
              <a:rPr kumimoji="0" lang="pt-PT" sz="2600" b="1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falhas de mercado </a:t>
            </a:r>
            <a:r>
              <a:rPr kumimoji="0" lang="pt-PT" sz="26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no acesso ao financiamento </a:t>
            </a:r>
          </a:p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 PME e Mid-caps</a:t>
            </a:r>
          </a:p>
        </p:txBody>
      </p:sp>
      <p:sp>
        <p:nvSpPr>
          <p:cNvPr id="19" name="CaixaDeTexto 25">
            <a:extLst>
              <a:ext uri="{FF2B5EF4-FFF2-40B4-BE49-F238E27FC236}">
                <a16:creationId xmlns:a16="http://schemas.microsoft.com/office/drawing/2014/main" id="{824561E6-F74C-FFBA-EAAB-FA1AF316CB47}"/>
              </a:ext>
            </a:extLst>
          </p:cNvPr>
          <p:cNvSpPr txBox="1"/>
          <p:nvPr/>
        </p:nvSpPr>
        <p:spPr>
          <a:xfrm>
            <a:off x="2494971" y="6475200"/>
            <a:ext cx="4973052" cy="689811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rmAutofit/>
          </a:bodyPr>
          <a:lstStyle/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MISSÃO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C308F5-A962-719D-3810-FDCF77EB25EE}"/>
              </a:ext>
            </a:extLst>
          </p:cNvPr>
          <p:cNvSpPr/>
          <p:nvPr/>
        </p:nvSpPr>
        <p:spPr>
          <a:xfrm>
            <a:off x="4343823" y="7608293"/>
            <a:ext cx="1275348" cy="127534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: Para Baixo 29">
            <a:extLst>
              <a:ext uri="{FF2B5EF4-FFF2-40B4-BE49-F238E27FC236}">
                <a16:creationId xmlns:a16="http://schemas.microsoft.com/office/drawing/2014/main" id="{3DCB447A-AE6A-3C2E-F59B-E845342F91D5}"/>
              </a:ext>
            </a:extLst>
          </p:cNvPr>
          <p:cNvSpPr/>
          <p:nvPr/>
        </p:nvSpPr>
        <p:spPr>
          <a:xfrm>
            <a:off x="4813055" y="7927132"/>
            <a:ext cx="336884" cy="689810"/>
          </a:xfrm>
          <a:prstGeom prst="downArrow">
            <a:avLst/>
          </a:prstGeom>
          <a:solidFill>
            <a:srgbClr val="EF3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Gráfico 15">
            <a:extLst>
              <a:ext uri="{FF2B5EF4-FFF2-40B4-BE49-F238E27FC236}">
                <a16:creationId xmlns:a16="http://schemas.microsoft.com/office/drawing/2014/main" id="{31E3DFA5-BBDF-9EE5-228B-07D3F820D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4639" y="6291766"/>
            <a:ext cx="6093140" cy="6253485"/>
          </a:xfrm>
          <a:prstGeom prst="rect">
            <a:avLst/>
          </a:prstGeom>
        </p:spPr>
      </p:pic>
      <p:sp>
        <p:nvSpPr>
          <p:cNvPr id="15" name="Retângulo: Cantos Arredondados 22">
            <a:extLst>
              <a:ext uri="{FF2B5EF4-FFF2-40B4-BE49-F238E27FC236}">
                <a16:creationId xmlns:a16="http://schemas.microsoft.com/office/drawing/2014/main" id="{B2D15674-19EE-D1A0-3DAE-D051097DFDF0}"/>
              </a:ext>
            </a:extLst>
          </p:cNvPr>
          <p:cNvSpPr/>
          <p:nvPr/>
        </p:nvSpPr>
        <p:spPr>
          <a:xfrm>
            <a:off x="8803841" y="6483222"/>
            <a:ext cx="5614736" cy="689810"/>
          </a:xfrm>
          <a:prstGeom prst="roundRect">
            <a:avLst>
              <a:gd name="adj" fmla="val 46900"/>
            </a:avLst>
          </a:prstGeom>
          <a:solidFill>
            <a:srgbClr val="425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26">
            <a:extLst>
              <a:ext uri="{FF2B5EF4-FFF2-40B4-BE49-F238E27FC236}">
                <a16:creationId xmlns:a16="http://schemas.microsoft.com/office/drawing/2014/main" id="{4B61784F-A21F-8363-FFD0-B06C8D4C69DC}"/>
              </a:ext>
            </a:extLst>
          </p:cNvPr>
          <p:cNvSpPr txBox="1"/>
          <p:nvPr/>
        </p:nvSpPr>
        <p:spPr>
          <a:xfrm>
            <a:off x="9124683" y="6475199"/>
            <a:ext cx="4973052" cy="689811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rmAutofit/>
          </a:bodyPr>
          <a:lstStyle/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OBJETIVO</a:t>
            </a:r>
          </a:p>
        </p:txBody>
      </p:sp>
      <p:sp>
        <p:nvSpPr>
          <p:cNvPr id="26" name="CaixaDeTexto 30">
            <a:extLst>
              <a:ext uri="{FF2B5EF4-FFF2-40B4-BE49-F238E27FC236}">
                <a16:creationId xmlns:a16="http://schemas.microsoft.com/office/drawing/2014/main" id="{52693B58-BD4C-B8FD-17D2-0C9AC0388688}"/>
              </a:ext>
            </a:extLst>
          </p:cNvPr>
          <p:cNvSpPr txBox="1"/>
          <p:nvPr/>
        </p:nvSpPr>
        <p:spPr>
          <a:xfrm>
            <a:off x="9124683" y="7461910"/>
            <a:ext cx="4973052" cy="1124127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Autofit/>
          </a:bodyPr>
          <a:lstStyle/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1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Fundos: Públicos + Comunitários + Privados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6F8673D-E457-85C1-D5E0-CDDBCED3D284}"/>
              </a:ext>
            </a:extLst>
          </p:cNvPr>
          <p:cNvGrpSpPr/>
          <p:nvPr/>
        </p:nvGrpSpPr>
        <p:grpSpPr>
          <a:xfrm>
            <a:off x="10973535" y="8650761"/>
            <a:ext cx="1275348" cy="1275348"/>
            <a:chOff x="10973535" y="8633116"/>
            <a:chExt cx="1275348" cy="12753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380726B-D1EC-36C2-5F63-80F9092281D9}"/>
                </a:ext>
              </a:extLst>
            </p:cNvPr>
            <p:cNvSpPr/>
            <p:nvPr/>
          </p:nvSpPr>
          <p:spPr>
            <a:xfrm>
              <a:off x="10973535" y="8633116"/>
              <a:ext cx="1275348" cy="1275348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Seta: Para Baixo 33">
              <a:extLst>
                <a:ext uri="{FF2B5EF4-FFF2-40B4-BE49-F238E27FC236}">
                  <a16:creationId xmlns:a16="http://schemas.microsoft.com/office/drawing/2014/main" id="{5A3C0EA1-86E4-9107-F19C-8CECBF68775E}"/>
                </a:ext>
              </a:extLst>
            </p:cNvPr>
            <p:cNvSpPr/>
            <p:nvPr/>
          </p:nvSpPr>
          <p:spPr>
            <a:xfrm>
              <a:off x="11442767" y="8951955"/>
              <a:ext cx="336884" cy="689810"/>
            </a:xfrm>
            <a:prstGeom prst="downArrow">
              <a:avLst/>
            </a:prstGeom>
            <a:solidFill>
              <a:srgbClr val="4255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1FBDB6-7168-9A38-C81F-AC787C78C335}"/>
              </a:ext>
            </a:extLst>
          </p:cNvPr>
          <p:cNvGrpSpPr/>
          <p:nvPr/>
        </p:nvGrpSpPr>
        <p:grpSpPr>
          <a:xfrm>
            <a:off x="8803814" y="9990832"/>
            <a:ext cx="5614790" cy="2317082"/>
            <a:chOff x="8403273" y="9748238"/>
            <a:chExt cx="5614790" cy="2317082"/>
          </a:xfrm>
        </p:grpSpPr>
        <p:sp>
          <p:nvSpPr>
            <p:cNvPr id="30" name="Retângulo: Cantos Arredondados 35">
              <a:extLst>
                <a:ext uri="{FF2B5EF4-FFF2-40B4-BE49-F238E27FC236}">
                  <a16:creationId xmlns:a16="http://schemas.microsoft.com/office/drawing/2014/main" id="{96C85C21-44CB-946D-B976-D79EEB6BBCB4}"/>
                </a:ext>
              </a:extLst>
            </p:cNvPr>
            <p:cNvSpPr/>
            <p:nvPr/>
          </p:nvSpPr>
          <p:spPr>
            <a:xfrm>
              <a:off x="8403273" y="9751748"/>
              <a:ext cx="2625674" cy="2310063"/>
            </a:xfrm>
            <a:prstGeom prst="round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3" name="Retângulo: Cantos Arredondados 36">
              <a:extLst>
                <a:ext uri="{FF2B5EF4-FFF2-40B4-BE49-F238E27FC236}">
                  <a16:creationId xmlns:a16="http://schemas.microsoft.com/office/drawing/2014/main" id="{A3EA1AA7-4833-8F00-A3C7-FEA817720938}"/>
                </a:ext>
              </a:extLst>
            </p:cNvPr>
            <p:cNvSpPr/>
            <p:nvPr/>
          </p:nvSpPr>
          <p:spPr>
            <a:xfrm>
              <a:off x="11392335" y="9751748"/>
              <a:ext cx="2625674" cy="2310063"/>
            </a:xfrm>
            <a:prstGeom prst="round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2F1A795-D36C-2325-A543-C4559F8758D8}"/>
                </a:ext>
              </a:extLst>
            </p:cNvPr>
            <p:cNvGrpSpPr/>
            <p:nvPr/>
          </p:nvGrpSpPr>
          <p:grpSpPr>
            <a:xfrm>
              <a:off x="8403273" y="9748238"/>
              <a:ext cx="5614790" cy="2317082"/>
              <a:chOff x="8403273" y="9753968"/>
              <a:chExt cx="5614790" cy="2317082"/>
            </a:xfrm>
          </p:grpSpPr>
          <p:sp>
            <p:nvSpPr>
              <p:cNvPr id="29" name="CaixaDeTexto 34">
                <a:extLst>
                  <a:ext uri="{FF2B5EF4-FFF2-40B4-BE49-F238E27FC236}">
                    <a16:creationId xmlns:a16="http://schemas.microsoft.com/office/drawing/2014/main" id="{00443E54-DF44-4DB6-B7FA-B4C5DD43217A}"/>
                  </a:ext>
                </a:extLst>
              </p:cNvPr>
              <p:cNvSpPr txBox="1"/>
              <p:nvPr/>
            </p:nvSpPr>
            <p:spPr>
              <a:xfrm>
                <a:off x="8403273" y="9753968"/>
                <a:ext cx="2625674" cy="2310064"/>
              </a:xfrm>
              <a:prstGeom prst="rect">
                <a:avLst/>
              </a:prstGeom>
            </p:spPr>
            <p:txBody>
              <a:bodyPr vert="horz" wrap="square" lIns="182843" tIns="91422" rIns="182843" bIns="91422" rtlCol="0" anchor="ctr">
                <a:normAutofit/>
              </a:bodyPr>
              <a:lstStyle/>
              <a:p>
                <a:pPr marL="0" marR="0" indent="0" algn="ctr" defTabSz="1828434" rtl="0" eaLnBrk="1" fontAlgn="auto" latinLnBrk="0" hangingPunct="1">
                  <a:lnSpc>
                    <a:spcPts val="4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5563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Capitalização de PME e </a:t>
                </a:r>
              </a:p>
              <a:p>
                <a:pPr marL="0" marR="0" indent="0" algn="ctr" defTabSz="1828434" rtl="0" eaLnBrk="1" fontAlgn="auto" latinLnBrk="0" hangingPunct="1">
                  <a:lnSpc>
                    <a:spcPts val="4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25563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Mid-caps viáveis</a:t>
                </a:r>
              </a:p>
            </p:txBody>
          </p:sp>
          <p:sp>
            <p:nvSpPr>
              <p:cNvPr id="35" name="CaixaDeTexto 37">
                <a:extLst>
                  <a:ext uri="{FF2B5EF4-FFF2-40B4-BE49-F238E27FC236}">
                    <a16:creationId xmlns:a16="http://schemas.microsoft.com/office/drawing/2014/main" id="{C5B82F6E-1779-BC42-7046-D310343E5A78}"/>
                  </a:ext>
                </a:extLst>
              </p:cNvPr>
              <p:cNvSpPr txBox="1"/>
              <p:nvPr/>
            </p:nvSpPr>
            <p:spPr>
              <a:xfrm>
                <a:off x="11392389" y="9760986"/>
                <a:ext cx="2625674" cy="2310064"/>
              </a:xfrm>
              <a:prstGeom prst="rect">
                <a:avLst/>
              </a:prstGeom>
            </p:spPr>
            <p:txBody>
              <a:bodyPr vert="horz" wrap="square" lIns="182843" tIns="91422" rIns="182843" bIns="91422" rtlCol="0" anchor="ctr">
                <a:normAutofit/>
              </a:bodyPr>
              <a:lstStyle/>
              <a:p>
                <a:pPr marL="0" marR="0" indent="0" algn="ctr" defTabSz="1828434" rtl="0" eaLnBrk="1" fontAlgn="auto" latinLnBrk="0" hangingPunct="1">
                  <a:lnSpc>
                    <a:spcPts val="4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425563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Fomentar o financiamento de longo prazo</a:t>
                </a:r>
              </a:p>
            </p:txBody>
          </p:sp>
        </p:grpSp>
      </p:grpSp>
      <p:pic>
        <p:nvPicPr>
          <p:cNvPr id="9" name="Gráfico 16">
            <a:extLst>
              <a:ext uri="{FF2B5EF4-FFF2-40B4-BE49-F238E27FC236}">
                <a16:creationId xmlns:a16="http://schemas.microsoft.com/office/drawing/2014/main" id="{DA1D56FB-8897-486D-0A14-7F71B52C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4351" y="6291766"/>
            <a:ext cx="6093140" cy="6253485"/>
          </a:xfrm>
          <a:prstGeom prst="rect">
            <a:avLst/>
          </a:prstGeom>
        </p:spPr>
      </p:pic>
      <p:sp>
        <p:nvSpPr>
          <p:cNvPr id="16" name="Retângulo: Cantos Arredondados 23">
            <a:extLst>
              <a:ext uri="{FF2B5EF4-FFF2-40B4-BE49-F238E27FC236}">
                <a16:creationId xmlns:a16="http://schemas.microsoft.com/office/drawing/2014/main" id="{0DC8DF61-666C-FC35-5D29-707338EE12BF}"/>
              </a:ext>
            </a:extLst>
          </p:cNvPr>
          <p:cNvSpPr/>
          <p:nvPr/>
        </p:nvSpPr>
        <p:spPr>
          <a:xfrm>
            <a:off x="15433553" y="6483222"/>
            <a:ext cx="5614736" cy="689810"/>
          </a:xfrm>
          <a:prstGeom prst="roundRect">
            <a:avLst>
              <a:gd name="adj" fmla="val 46900"/>
            </a:avLst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aixaDeTexto 27">
            <a:extLst>
              <a:ext uri="{FF2B5EF4-FFF2-40B4-BE49-F238E27FC236}">
                <a16:creationId xmlns:a16="http://schemas.microsoft.com/office/drawing/2014/main" id="{455625C1-667D-1E96-7B0F-C971B06EDE2A}"/>
              </a:ext>
            </a:extLst>
          </p:cNvPr>
          <p:cNvSpPr txBox="1"/>
          <p:nvPr/>
        </p:nvSpPr>
        <p:spPr>
          <a:xfrm>
            <a:off x="15754395" y="6467177"/>
            <a:ext cx="4973052" cy="689811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rmAutofit/>
          </a:bodyPr>
          <a:lstStyle/>
          <a:p>
            <a:pPr marL="0" marR="0" indent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MODELO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82CC0A3-735C-A558-B85E-07DD7D55242A}"/>
              </a:ext>
            </a:extLst>
          </p:cNvPr>
          <p:cNvSpPr/>
          <p:nvPr/>
        </p:nvSpPr>
        <p:spPr>
          <a:xfrm>
            <a:off x="17603247" y="7582566"/>
            <a:ext cx="1275348" cy="127534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Seta: Para Baixo 39">
            <a:extLst>
              <a:ext uri="{FF2B5EF4-FFF2-40B4-BE49-F238E27FC236}">
                <a16:creationId xmlns:a16="http://schemas.microsoft.com/office/drawing/2014/main" id="{C40BC63D-6C0E-D6CE-C248-A9860D7CB623}"/>
              </a:ext>
            </a:extLst>
          </p:cNvPr>
          <p:cNvSpPr/>
          <p:nvPr/>
        </p:nvSpPr>
        <p:spPr>
          <a:xfrm>
            <a:off x="18072479" y="7901405"/>
            <a:ext cx="336884" cy="689810"/>
          </a:xfrm>
          <a:prstGeom prst="downArrow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40">
            <a:extLst>
              <a:ext uri="{FF2B5EF4-FFF2-40B4-BE49-F238E27FC236}">
                <a16:creationId xmlns:a16="http://schemas.microsoft.com/office/drawing/2014/main" id="{B76D4BFB-3DFE-C46F-24F2-C92975C8D84A}"/>
              </a:ext>
            </a:extLst>
          </p:cNvPr>
          <p:cNvSpPr txBox="1"/>
          <p:nvPr/>
        </p:nvSpPr>
        <p:spPr>
          <a:xfrm>
            <a:off x="15555001" y="9096199"/>
            <a:ext cx="5371840" cy="3213004"/>
          </a:xfrm>
          <a:prstGeom prst="rect">
            <a:avLst/>
          </a:prstGeom>
        </p:spPr>
        <p:txBody>
          <a:bodyPr vert="horz" wrap="square" lIns="182843" tIns="91422" rIns="182843" bIns="91422" rtlCol="0" anchor="t">
            <a:normAutofit/>
          </a:bodyPr>
          <a:lstStyle/>
          <a:p>
            <a:pPr marR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>
                <a:srgbClr val="43B02A"/>
              </a:buClr>
              <a:buSzTx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Instrumentos de </a:t>
            </a:r>
            <a:r>
              <a:rPr kumimoji="0" lang="pt-PT" sz="2600" b="1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Garantias</a:t>
            </a: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(incluí à exportação)</a:t>
            </a:r>
          </a:p>
          <a:p>
            <a:pPr marR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>
                <a:srgbClr val="43B02A"/>
              </a:buClr>
              <a:buSzTx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Instrumentos de </a:t>
            </a:r>
            <a:r>
              <a:rPr kumimoji="0" lang="pt-PT" sz="2600" b="1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Dívida</a:t>
            </a: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kumimoji="0" lang="pt-PT" sz="2600" b="0" i="1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funding</a:t>
            </a: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R="0" algn="ctr" defTabSz="1828434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>
                <a:srgbClr val="43B02A"/>
              </a:buClr>
              <a:buSzTx/>
              <a:tabLst/>
            </a:pP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Instrumentos de </a:t>
            </a:r>
            <a:r>
              <a:rPr kumimoji="0" lang="pt-PT" sz="2600" b="1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Capital</a:t>
            </a:r>
            <a:r>
              <a:rPr kumimoji="0" lang="pt-PT" sz="2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(capitalização)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74920B3-737F-7B7C-39D5-3111DCF613CA}"/>
              </a:ext>
            </a:extLst>
          </p:cNvPr>
          <p:cNvGrpSpPr/>
          <p:nvPr/>
        </p:nvGrpSpPr>
        <p:grpSpPr>
          <a:xfrm>
            <a:off x="4411209" y="4350424"/>
            <a:ext cx="14400000" cy="582700"/>
            <a:chOff x="1477935" y="4614615"/>
            <a:chExt cx="14400000" cy="5827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C0B555D-C2D7-C21E-29C7-E8FC6136B04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677934" y="-2282458"/>
              <a:ext cx="2" cy="1440000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F73CDB0-9049-DCCD-9572-69EDA6FEA992}"/>
                </a:ext>
              </a:extLst>
            </p:cNvPr>
            <p:cNvGrpSpPr/>
            <p:nvPr/>
          </p:nvGrpSpPr>
          <p:grpSpPr>
            <a:xfrm rot="5400000">
              <a:off x="8386585" y="4614615"/>
              <a:ext cx="582700" cy="582700"/>
              <a:chOff x="11140196" y="5646347"/>
              <a:chExt cx="582700" cy="5827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3B9E59E-7260-33F2-226D-16EC9D19895E}"/>
                  </a:ext>
                </a:extLst>
              </p:cNvPr>
              <p:cNvSpPr/>
              <p:nvPr/>
            </p:nvSpPr>
            <p:spPr>
              <a:xfrm>
                <a:off x="11140196" y="5646347"/>
                <a:ext cx="582700" cy="582700"/>
              </a:xfrm>
              <a:prstGeom prst="ellipse">
                <a:avLst/>
              </a:prstGeom>
              <a:solidFill>
                <a:srgbClr val="425563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43" tIns="71943" rIns="71943" bIns="71943" rtlCol="0" anchor="ctr" anchorCtr="0"/>
              <a:lstStyle/>
              <a:p>
                <a:pPr algn="ctr" defTabSz="1828343"/>
                <a:endParaRPr lang="en-US" sz="2197" b="1">
                  <a:solidFill>
                    <a:srgbClr val="2E2E38"/>
                  </a:solidFill>
                  <a:latin typeface="Arial" panose="020B0604020202020204"/>
                </a:endParaRPr>
              </a:p>
            </p:txBody>
          </p:sp>
          <p:sp>
            <p:nvSpPr>
              <p:cNvPr id="53" name="AutoShape 9">
                <a:extLst>
                  <a:ext uri="{FF2B5EF4-FFF2-40B4-BE49-F238E27FC236}">
                    <a16:creationId xmlns:a16="http://schemas.microsoft.com/office/drawing/2014/main" id="{3C261E7C-16A0-4D54-2076-BA6B66BF3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7266" y="5739697"/>
                <a:ext cx="180000" cy="396000"/>
              </a:xfrm>
              <a:custGeom>
                <a:avLst/>
                <a:gdLst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257162 h 342882"/>
                  <a:gd name="connsiteX7" fmla="*/ 0 w 319297"/>
                  <a:gd name="connsiteY7" fmla="*/ 85721 h 342882"/>
                  <a:gd name="connsiteX0" fmla="*/ 0 w 319297"/>
                  <a:gd name="connsiteY0" fmla="*/ 85721 h 342882"/>
                  <a:gd name="connsiteX1" fmla="*/ 162835 w 319297"/>
                  <a:gd name="connsiteY1" fmla="*/ 85721 h 342882"/>
                  <a:gd name="connsiteX2" fmla="*/ 162835 w 319297"/>
                  <a:gd name="connsiteY2" fmla="*/ 0 h 342882"/>
                  <a:gd name="connsiteX3" fmla="*/ 319297 w 319297"/>
                  <a:gd name="connsiteY3" fmla="*/ 171441 h 342882"/>
                  <a:gd name="connsiteX4" fmla="*/ 162835 w 319297"/>
                  <a:gd name="connsiteY4" fmla="*/ 342882 h 342882"/>
                  <a:gd name="connsiteX5" fmla="*/ 162835 w 319297"/>
                  <a:gd name="connsiteY5" fmla="*/ 257162 h 342882"/>
                  <a:gd name="connsiteX6" fmla="*/ 0 w 319297"/>
                  <a:gd name="connsiteY6" fmla="*/ 85721 h 342882"/>
                  <a:gd name="connsiteX0" fmla="*/ 0 w 156462"/>
                  <a:gd name="connsiteY0" fmla="*/ 257162 h 342882"/>
                  <a:gd name="connsiteX1" fmla="*/ 0 w 156462"/>
                  <a:gd name="connsiteY1" fmla="*/ 85721 h 342882"/>
                  <a:gd name="connsiteX2" fmla="*/ 0 w 156462"/>
                  <a:gd name="connsiteY2" fmla="*/ 0 h 342882"/>
                  <a:gd name="connsiteX3" fmla="*/ 156462 w 156462"/>
                  <a:gd name="connsiteY3" fmla="*/ 171441 h 342882"/>
                  <a:gd name="connsiteX4" fmla="*/ 0 w 156462"/>
                  <a:gd name="connsiteY4" fmla="*/ 342882 h 342882"/>
                  <a:gd name="connsiteX5" fmla="*/ 0 w 156462"/>
                  <a:gd name="connsiteY5" fmla="*/ 257162 h 3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462" h="342882">
                    <a:moveTo>
                      <a:pt x="0" y="257162"/>
                    </a:moveTo>
                    <a:lnTo>
                      <a:pt x="0" y="85721"/>
                    </a:lnTo>
                    <a:lnTo>
                      <a:pt x="0" y="0"/>
                    </a:lnTo>
                    <a:lnTo>
                      <a:pt x="156462" y="171441"/>
                    </a:lnTo>
                    <a:lnTo>
                      <a:pt x="0" y="342882"/>
                    </a:lnTo>
                    <a:lnTo>
                      <a:pt x="0" y="257162"/>
                    </a:lnTo>
                    <a:close/>
                  </a:path>
                </a:pathLst>
              </a:custGeom>
              <a:solidFill>
                <a:schemeClr val="bg1"/>
              </a:solidFill>
              <a:ln w="6350" algn="ctr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44450" tIns="44450" rIns="44450" bIns="4445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>
                  <a:ln>
                    <a:noFill/>
                  </a:ln>
                  <a:solidFill>
                    <a:srgbClr val="002776"/>
                  </a:solidFill>
                  <a:effectLst/>
                  <a:uLnTx/>
                  <a:uFillTx/>
                  <a:latin typeface="+mj-lt"/>
                  <a:cs typeface="Arial" pitchFamily="34" charset="0"/>
                </a:endParaRPr>
              </a:p>
            </p:txBody>
          </p:sp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CA00189-04F3-3115-61B7-36DA6516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85" t="18722" r="18009" b="18141"/>
          <a:stretch/>
        </p:blipFill>
        <p:spPr>
          <a:xfrm>
            <a:off x="1548098" y="2677719"/>
            <a:ext cx="2165165" cy="1440000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A8042CF0-12A0-F3A5-2B77-41F4639C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795" y="3000941"/>
            <a:ext cx="2184103" cy="79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Eltia - Instituto de Crédito Oficial (ICO)">
            <a:extLst>
              <a:ext uri="{FF2B5EF4-FFF2-40B4-BE49-F238E27FC236}">
                <a16:creationId xmlns:a16="http://schemas.microsoft.com/office/drawing/2014/main" id="{5F6FE0A8-37A1-ED29-4C58-95596126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32" y="2752042"/>
            <a:ext cx="2184108" cy="12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EBB59E2-7199-663D-91AD-AB92FDDFD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3274" y="2786174"/>
            <a:ext cx="2633402" cy="1223090"/>
          </a:xfrm>
          <a:prstGeom prst="rect">
            <a:avLst/>
          </a:prstGeom>
        </p:spPr>
      </p:pic>
      <p:pic>
        <p:nvPicPr>
          <p:cNvPr id="59" name="Picture 2" descr="European Investment Bank - Newsletter">
            <a:extLst>
              <a:ext uri="{FF2B5EF4-FFF2-40B4-BE49-F238E27FC236}">
                <a16:creationId xmlns:a16="http://schemas.microsoft.com/office/drawing/2014/main" id="{758DB852-4464-0BC6-ABDD-8D865281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53" y="2677719"/>
            <a:ext cx="179820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European Investment Fund - EIF | Ministry of Finance of the Slovak Republic">
            <a:extLst>
              <a:ext uri="{FF2B5EF4-FFF2-40B4-BE49-F238E27FC236}">
                <a16:creationId xmlns:a16="http://schemas.microsoft.com/office/drawing/2014/main" id="{F534F5D2-69E3-66DA-9984-915E15FE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97" y="2677719"/>
            <a:ext cx="249711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African Development Bank Group">
            <a:extLst>
              <a:ext uri="{FF2B5EF4-FFF2-40B4-BE49-F238E27FC236}">
                <a16:creationId xmlns:a16="http://schemas.microsoft.com/office/drawing/2014/main" id="{20A61555-F3D3-F6E9-04B7-D9B6FE73A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r="65348"/>
          <a:stretch/>
        </p:blipFill>
        <p:spPr bwMode="auto">
          <a:xfrm>
            <a:off x="6958641" y="2677719"/>
            <a:ext cx="167167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assa depositi e Prestiti S.p.A. (CDP) | Green Climate Fund">
            <a:extLst>
              <a:ext uri="{FF2B5EF4-FFF2-40B4-BE49-F238E27FC236}">
                <a16:creationId xmlns:a16="http://schemas.microsoft.com/office/drawing/2014/main" id="{6D9B3430-9DDA-A979-C1A1-86530CFA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808" y="2738114"/>
            <a:ext cx="2381247" cy="131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33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ewinkelte Verbindung 146">
            <a:extLst>
              <a:ext uri="{FF2B5EF4-FFF2-40B4-BE49-F238E27FC236}">
                <a16:creationId xmlns:a16="http://schemas.microsoft.com/office/drawing/2014/main" id="{DA4963B0-7340-37C9-7B9A-F571F95B45CC}"/>
              </a:ext>
            </a:extLst>
          </p:cNvPr>
          <p:cNvCxnSpPr>
            <a:cxnSpLocks/>
            <a:stCxn id="41" idx="2"/>
            <a:endCxn id="47" idx="3"/>
          </p:cNvCxnSpPr>
          <p:nvPr/>
        </p:nvCxnSpPr>
        <p:spPr>
          <a:xfrm flipH="1">
            <a:off x="7448353" y="9321934"/>
            <a:ext cx="734439" cy="298996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 Verbindung 143">
            <a:extLst>
              <a:ext uri="{FF2B5EF4-FFF2-40B4-BE49-F238E27FC236}">
                <a16:creationId xmlns:a16="http://schemas.microsoft.com/office/drawing/2014/main" id="{3BCB2DD5-1A21-CF87-5761-FED78F522076}"/>
              </a:ext>
            </a:extLst>
          </p:cNvPr>
          <p:cNvCxnSpPr>
            <a:cxnSpLocks/>
            <a:stCxn id="20" idx="1"/>
            <a:endCxn id="38" idx="6"/>
          </p:cNvCxnSpPr>
          <p:nvPr/>
        </p:nvCxnSpPr>
        <p:spPr>
          <a:xfrm flipH="1">
            <a:off x="15641928" y="5975275"/>
            <a:ext cx="802031" cy="225898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136">
            <a:extLst>
              <a:ext uri="{FF2B5EF4-FFF2-40B4-BE49-F238E27FC236}">
                <a16:creationId xmlns:a16="http://schemas.microsoft.com/office/drawing/2014/main" id="{F7F03C01-A9FB-58B7-7739-BDDCFB22BC86}"/>
              </a:ext>
            </a:extLst>
          </p:cNvPr>
          <p:cNvCxnSpPr>
            <a:cxnSpLocks/>
            <a:stCxn id="21" idx="1"/>
            <a:endCxn id="42" idx="6"/>
          </p:cNvCxnSpPr>
          <p:nvPr/>
        </p:nvCxnSpPr>
        <p:spPr>
          <a:xfrm flipH="1" flipV="1">
            <a:off x="14529419" y="10644470"/>
            <a:ext cx="1614106" cy="521215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winkelte Verbindung 146">
            <a:extLst>
              <a:ext uri="{FF2B5EF4-FFF2-40B4-BE49-F238E27FC236}">
                <a16:creationId xmlns:a16="http://schemas.microsoft.com/office/drawing/2014/main" id="{86E74BA7-F29D-F4BF-8A92-E518C9B52530}"/>
              </a:ext>
            </a:extLst>
          </p:cNvPr>
          <p:cNvCxnSpPr>
            <a:cxnSpLocks/>
            <a:stCxn id="46" idx="1"/>
            <a:endCxn id="37" idx="6"/>
          </p:cNvCxnSpPr>
          <p:nvPr/>
        </p:nvCxnSpPr>
        <p:spPr>
          <a:xfrm flipH="1" flipV="1">
            <a:off x="15828749" y="8471921"/>
            <a:ext cx="1023559" cy="25135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2EE3C6F4-4911-AC6B-79BB-D2928C0A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8409" y="3594837"/>
            <a:ext cx="7755060" cy="77550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10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/>
              <a:t>O BPF tem como objetivo a mitigação de falhas de mercado e o financiamento, capitalização e fomento das exportações das empresas portuguesas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Apresentação Portugal Angola</a:t>
            </a:r>
          </a:p>
        </p:txBody>
      </p:sp>
      <p:sp>
        <p:nvSpPr>
          <p:cNvPr id="94" name="subtitle_1_6383808163227595151">
            <a:extLst>
              <a:ext uri="{FF2B5EF4-FFF2-40B4-BE49-F238E27FC236}">
                <a16:creationId xmlns:a16="http://schemas.microsoft.com/office/drawing/2014/main" id="{D15395FA-D552-B2BF-06DD-C1D3F0485A84}"/>
              </a:ext>
            </a:extLst>
          </p:cNvPr>
          <p:cNvSpPr/>
          <p:nvPr/>
        </p:nvSpPr>
        <p:spPr>
          <a:xfrm>
            <a:off x="1313410" y="1706488"/>
            <a:ext cx="6155531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Apresentação e missão do Grupo BPF</a:t>
            </a:r>
          </a:p>
        </p:txBody>
      </p:sp>
      <p:sp>
        <p:nvSpPr>
          <p:cNvPr id="16" name="txt">
            <a:extLst>
              <a:ext uri="{FF2B5EF4-FFF2-40B4-BE49-F238E27FC236}">
                <a16:creationId xmlns:a16="http://schemas.microsoft.com/office/drawing/2014/main" id="{A0F7B3C5-C4A4-0C57-7FC1-838B96E9374D}"/>
              </a:ext>
            </a:extLst>
          </p:cNvPr>
          <p:cNvSpPr>
            <a:spLocks/>
          </p:cNvSpPr>
          <p:nvPr/>
        </p:nvSpPr>
        <p:spPr>
          <a:xfrm>
            <a:off x="453683" y="6282972"/>
            <a:ext cx="6556577" cy="1573857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algn="r" defTabSz="1828343">
              <a:buClr>
                <a:schemeClr val="accent2"/>
              </a:buClr>
            </a:pPr>
            <a:r>
              <a:rPr lang="pt-PT" sz="3200" dirty="0">
                <a:solidFill>
                  <a:srgbClr val="425563"/>
                </a:solidFill>
                <a:latin typeface="+mj-lt"/>
              </a:rPr>
              <a:t>Produtos: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Garantias, Capital, Dívida e </a:t>
            </a:r>
            <a:r>
              <a:rPr lang="pt-PT" sz="3200" b="1" i="1" dirty="0" err="1">
                <a:solidFill>
                  <a:srgbClr val="425563"/>
                </a:solidFill>
                <a:latin typeface="+mj-lt"/>
              </a:rPr>
              <a:t>Export</a:t>
            </a:r>
            <a:r>
              <a:rPr lang="pt-PT" sz="3200" b="1" i="1" dirty="0">
                <a:solidFill>
                  <a:srgbClr val="425563"/>
                </a:solidFill>
                <a:latin typeface="+mj-lt"/>
              </a:rPr>
              <a:t> </a:t>
            </a:r>
            <a:r>
              <a:rPr lang="pt-PT" sz="3200" b="1" i="1" dirty="0" err="1">
                <a:solidFill>
                  <a:srgbClr val="425563"/>
                </a:solidFill>
                <a:latin typeface="+mj-lt"/>
              </a:rPr>
              <a:t>Finance</a:t>
            </a:r>
            <a:r>
              <a:rPr lang="pt-PT" sz="3200" b="1" i="1" dirty="0">
                <a:solidFill>
                  <a:srgbClr val="425563"/>
                </a:solidFill>
                <a:latin typeface="+mj-lt"/>
              </a:rPr>
              <a:t>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(Convenção Portugal Angola)</a:t>
            </a:r>
          </a:p>
        </p:txBody>
      </p:sp>
      <p:sp>
        <p:nvSpPr>
          <p:cNvPr id="17" name="txt">
            <a:extLst>
              <a:ext uri="{FF2B5EF4-FFF2-40B4-BE49-F238E27FC236}">
                <a16:creationId xmlns:a16="http://schemas.microsoft.com/office/drawing/2014/main" id="{CD67F0CC-872D-3B2F-634E-8AAA9575EF41}"/>
              </a:ext>
            </a:extLst>
          </p:cNvPr>
          <p:cNvSpPr>
            <a:spLocks/>
          </p:cNvSpPr>
          <p:nvPr/>
        </p:nvSpPr>
        <p:spPr>
          <a:xfrm>
            <a:off x="15186912" y="2536301"/>
            <a:ext cx="6142274" cy="1575495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defTabSz="1828343">
              <a:buClr>
                <a:schemeClr val="accent2"/>
              </a:buClr>
            </a:pPr>
            <a:r>
              <a:rPr lang="pt-PT" sz="3200" dirty="0">
                <a:solidFill>
                  <a:srgbClr val="425563"/>
                </a:solidFill>
                <a:latin typeface="+mj-lt"/>
              </a:rPr>
              <a:t>Fundado em 2020, é o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Banco Promocional Português</a:t>
            </a:r>
          </a:p>
        </p:txBody>
      </p:sp>
      <p:sp>
        <p:nvSpPr>
          <p:cNvPr id="20" name="txt">
            <a:extLst>
              <a:ext uri="{FF2B5EF4-FFF2-40B4-BE49-F238E27FC236}">
                <a16:creationId xmlns:a16="http://schemas.microsoft.com/office/drawing/2014/main" id="{EA048B26-8001-3CE8-F28A-1D1CF11BBFD1}"/>
              </a:ext>
            </a:extLst>
          </p:cNvPr>
          <p:cNvSpPr>
            <a:spLocks/>
          </p:cNvSpPr>
          <p:nvPr/>
        </p:nvSpPr>
        <p:spPr>
          <a:xfrm>
            <a:off x="16443959" y="4813164"/>
            <a:ext cx="5863271" cy="2324221"/>
          </a:xfrm>
          <a:prstGeom prst="roundRect">
            <a:avLst>
              <a:gd name="adj" fmla="val 42434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ctr" anchorCtr="0">
            <a:noAutofit/>
          </a:bodyPr>
          <a:lstStyle/>
          <a:p>
            <a:pPr defTabSz="1828343">
              <a:buClr>
                <a:schemeClr val="accent2"/>
              </a:buClr>
            </a:pPr>
            <a:r>
              <a:rPr lang="pt-PT" sz="3200" b="1" dirty="0">
                <a:solidFill>
                  <a:srgbClr val="425563"/>
                </a:solidFill>
                <a:latin typeface="+mj-lt"/>
              </a:rPr>
              <a:t>Grupo BPF: </a:t>
            </a:r>
            <a:r>
              <a:rPr lang="pt-PT" sz="3200" dirty="0">
                <a:solidFill>
                  <a:srgbClr val="425563"/>
                </a:solidFill>
                <a:latin typeface="+mj-lt"/>
              </a:rPr>
              <a:t>BPF, Portugal Ventures, Fomento - Fundos de Investimento Imobiliário, Sociedades de Garantia Mútua e SOFID</a:t>
            </a:r>
          </a:p>
        </p:txBody>
      </p:sp>
      <p:sp>
        <p:nvSpPr>
          <p:cNvPr id="21" name="txt">
            <a:extLst>
              <a:ext uri="{FF2B5EF4-FFF2-40B4-BE49-F238E27FC236}">
                <a16:creationId xmlns:a16="http://schemas.microsoft.com/office/drawing/2014/main" id="{A8E5582E-28D9-ACF0-F995-3F0A39F1EF2E}"/>
              </a:ext>
            </a:extLst>
          </p:cNvPr>
          <p:cNvSpPr>
            <a:spLocks/>
          </p:cNvSpPr>
          <p:nvPr/>
        </p:nvSpPr>
        <p:spPr>
          <a:xfrm>
            <a:off x="16143525" y="9986171"/>
            <a:ext cx="5551140" cy="2359028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defTabSz="1828343">
              <a:buClr>
                <a:schemeClr val="accent2"/>
              </a:buClr>
            </a:pPr>
            <a:r>
              <a:rPr lang="pt-PT" sz="3200" b="1" dirty="0">
                <a:solidFill>
                  <a:srgbClr val="425563"/>
                </a:solidFill>
                <a:latin typeface="+mj-lt"/>
              </a:rPr>
              <a:t>BPF é um instrumento de política pública, </a:t>
            </a:r>
            <a:r>
              <a:rPr lang="pt-PT" sz="3200" dirty="0">
                <a:solidFill>
                  <a:srgbClr val="425563"/>
                </a:solidFill>
                <a:latin typeface="+mj-lt"/>
              </a:rPr>
              <a:t>que visa a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mitigação de falhas de mercado</a:t>
            </a:r>
          </a:p>
        </p:txBody>
      </p:sp>
      <p:cxnSp>
        <p:nvCxnSpPr>
          <p:cNvPr id="24" name="Gewinkelte Verbindung 132">
            <a:extLst>
              <a:ext uri="{FF2B5EF4-FFF2-40B4-BE49-F238E27FC236}">
                <a16:creationId xmlns:a16="http://schemas.microsoft.com/office/drawing/2014/main" id="{84A7F34E-35E0-CC6C-E4A3-7C45742BEF85}"/>
              </a:ext>
            </a:extLst>
          </p:cNvPr>
          <p:cNvCxnSpPr>
            <a:cxnSpLocks/>
            <a:stCxn id="48" idx="3"/>
            <a:endCxn id="36" idx="2"/>
          </p:cNvCxnSpPr>
          <p:nvPr/>
        </p:nvCxnSpPr>
        <p:spPr>
          <a:xfrm>
            <a:off x="7836104" y="4000410"/>
            <a:ext cx="1341377" cy="359276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135">
            <a:extLst>
              <a:ext uri="{FF2B5EF4-FFF2-40B4-BE49-F238E27FC236}">
                <a16:creationId xmlns:a16="http://schemas.microsoft.com/office/drawing/2014/main" id="{7FD21E2A-E9CE-CD50-353D-23E66E30BE98}"/>
              </a:ext>
            </a:extLst>
          </p:cNvPr>
          <p:cNvCxnSpPr>
            <a:cxnSpLocks/>
            <a:stCxn id="17" idx="1"/>
            <a:endCxn id="39" idx="6"/>
          </p:cNvCxnSpPr>
          <p:nvPr/>
        </p:nvCxnSpPr>
        <p:spPr>
          <a:xfrm flipH="1">
            <a:off x="13221398" y="3324049"/>
            <a:ext cx="1965514" cy="566429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4">
            <a:extLst>
              <a:ext uri="{FF2B5EF4-FFF2-40B4-BE49-F238E27FC236}">
                <a16:creationId xmlns:a16="http://schemas.microsoft.com/office/drawing/2014/main" id="{5EBED33F-652F-B532-DD74-CE196CBC9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77481" y="4035686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>
                <a:solidFill>
                  <a:srgbClr val="425563"/>
                </a:solidFill>
                <a:latin typeface="+mj-lt"/>
              </a:rPr>
              <a:t>8</a:t>
            </a:r>
          </a:p>
        </p:txBody>
      </p:sp>
      <p:sp>
        <p:nvSpPr>
          <p:cNvPr id="37" name="Oval 4">
            <a:extLst>
              <a:ext uri="{FF2B5EF4-FFF2-40B4-BE49-F238E27FC236}">
                <a16:creationId xmlns:a16="http://schemas.microsoft.com/office/drawing/2014/main" id="{93E181C8-8181-0579-E0E4-CF6D81F957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180749" y="8147921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>
                <a:solidFill>
                  <a:srgbClr val="425563"/>
                </a:solidFill>
                <a:latin typeface="+mj-lt"/>
              </a:rPr>
              <a:t>3</a:t>
            </a:r>
          </a:p>
        </p:txBody>
      </p:sp>
      <p:sp>
        <p:nvSpPr>
          <p:cNvPr id="38" name="Oval 4">
            <a:extLst>
              <a:ext uri="{FF2B5EF4-FFF2-40B4-BE49-F238E27FC236}">
                <a16:creationId xmlns:a16="http://schemas.microsoft.com/office/drawing/2014/main" id="{B277B89C-939C-3205-83B2-1A9006081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93928" y="5877173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 dirty="0">
                <a:solidFill>
                  <a:srgbClr val="425563"/>
                </a:solidFill>
                <a:latin typeface="+mj-lt"/>
              </a:rPr>
              <a:t>2</a:t>
            </a:r>
          </a:p>
        </p:txBody>
      </p:sp>
      <p:sp>
        <p:nvSpPr>
          <p:cNvPr id="39" name="Oval 4">
            <a:extLst>
              <a:ext uri="{FF2B5EF4-FFF2-40B4-BE49-F238E27FC236}">
                <a16:creationId xmlns:a16="http://schemas.microsoft.com/office/drawing/2014/main" id="{F38E3672-22D1-6793-A2DC-B72443808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73398" y="3566478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 dirty="0">
                <a:solidFill>
                  <a:srgbClr val="425563"/>
                </a:solidFill>
                <a:latin typeface="+mj-lt"/>
              </a:rPr>
              <a:t>1</a:t>
            </a:r>
          </a:p>
        </p:txBody>
      </p:sp>
      <p:sp>
        <p:nvSpPr>
          <p:cNvPr id="41" name="Oval 4">
            <a:extLst>
              <a:ext uri="{FF2B5EF4-FFF2-40B4-BE49-F238E27FC236}">
                <a16:creationId xmlns:a16="http://schemas.microsoft.com/office/drawing/2014/main" id="{48A6858B-8919-39D9-4840-E73645ED3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82792" y="8997934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/>
            <a:r>
              <a:rPr lang="en-GB" sz="3200" b="1" kern="0" dirty="0">
                <a:solidFill>
                  <a:srgbClr val="425563"/>
                </a:solidFill>
                <a:latin typeface="+mj-lt"/>
              </a:rPr>
              <a:t>6</a:t>
            </a: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id="{F977B41B-EE5F-34FB-424C-3E82A830E2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81419" y="10320470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 dirty="0">
                <a:solidFill>
                  <a:srgbClr val="425563"/>
                </a:solidFill>
                <a:latin typeface="+mj-lt"/>
              </a:rPr>
              <a:t>4</a:t>
            </a:r>
          </a:p>
        </p:txBody>
      </p:sp>
      <p:cxnSp>
        <p:nvCxnSpPr>
          <p:cNvPr id="43" name="Gewinkelte Verbindung 124">
            <a:extLst>
              <a:ext uri="{FF2B5EF4-FFF2-40B4-BE49-F238E27FC236}">
                <a16:creationId xmlns:a16="http://schemas.microsoft.com/office/drawing/2014/main" id="{547E6F21-CA20-D0AC-FFC4-AEC1D194BCA6}"/>
              </a:ext>
            </a:extLst>
          </p:cNvPr>
          <p:cNvCxnSpPr>
            <a:cxnSpLocks/>
            <a:stCxn id="45" idx="3"/>
            <a:endCxn id="40" idx="2"/>
          </p:cNvCxnSpPr>
          <p:nvPr/>
        </p:nvCxnSpPr>
        <p:spPr>
          <a:xfrm flipV="1">
            <a:off x="8403493" y="11079855"/>
            <a:ext cx="1700822" cy="64327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">
            <a:extLst>
              <a:ext uri="{FF2B5EF4-FFF2-40B4-BE49-F238E27FC236}">
                <a16:creationId xmlns:a16="http://schemas.microsoft.com/office/drawing/2014/main" id="{9E14F962-521B-7F09-A7D2-5BFB3EBF43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5791" y="6588147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>
                <a:solidFill>
                  <a:srgbClr val="425563"/>
                </a:solidFill>
                <a:latin typeface="+mj-lt"/>
              </a:rPr>
              <a:t>7</a:t>
            </a:r>
          </a:p>
        </p:txBody>
      </p:sp>
      <p:cxnSp>
        <p:nvCxnSpPr>
          <p:cNvPr id="50" name="Gewinkelte Verbindung 132">
            <a:extLst>
              <a:ext uri="{FF2B5EF4-FFF2-40B4-BE49-F238E27FC236}">
                <a16:creationId xmlns:a16="http://schemas.microsoft.com/office/drawing/2014/main" id="{0B4F2B24-FC5D-C245-E8DE-F3E0363FD6BF}"/>
              </a:ext>
            </a:extLst>
          </p:cNvPr>
          <p:cNvCxnSpPr>
            <a:cxnSpLocks/>
            <a:stCxn id="16" idx="3"/>
            <a:endCxn id="49" idx="2"/>
          </p:cNvCxnSpPr>
          <p:nvPr/>
        </p:nvCxnSpPr>
        <p:spPr>
          <a:xfrm flipV="1">
            <a:off x="7010260" y="6912147"/>
            <a:ext cx="645531" cy="157754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4">
            <a:extLst>
              <a:ext uri="{FF2B5EF4-FFF2-40B4-BE49-F238E27FC236}">
                <a16:creationId xmlns:a16="http://schemas.microsoft.com/office/drawing/2014/main" id="{F0405497-11DF-3B3E-72A8-1C50579653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04315" y="10755855"/>
            <a:ext cx="648000" cy="648000"/>
          </a:xfrm>
          <a:prstGeom prst="ellipse">
            <a:avLst/>
          </a:prstGeom>
          <a:solidFill>
            <a:srgbClr val="D9D9D9"/>
          </a:solidFill>
          <a:ln w="19050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defTabSz="1828343">
              <a:defRPr/>
            </a:pPr>
            <a:r>
              <a:rPr lang="en-GB" sz="3200" b="1" kern="0">
                <a:solidFill>
                  <a:srgbClr val="425563"/>
                </a:solidFill>
                <a:latin typeface="+mj-lt"/>
              </a:rPr>
              <a:t>5</a:t>
            </a:r>
          </a:p>
        </p:txBody>
      </p:sp>
      <p:sp>
        <p:nvSpPr>
          <p:cNvPr id="45" name="txt">
            <a:extLst>
              <a:ext uri="{FF2B5EF4-FFF2-40B4-BE49-F238E27FC236}">
                <a16:creationId xmlns:a16="http://schemas.microsoft.com/office/drawing/2014/main" id="{B3B72A2B-B496-4AB3-94DA-F89A4DD94856}"/>
              </a:ext>
            </a:extLst>
          </p:cNvPr>
          <p:cNvSpPr>
            <a:spLocks/>
          </p:cNvSpPr>
          <p:nvPr/>
        </p:nvSpPr>
        <p:spPr>
          <a:xfrm>
            <a:off x="1072135" y="10729674"/>
            <a:ext cx="7331358" cy="1986901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algn="r" defTabSz="1828343">
              <a:buClr>
                <a:schemeClr val="accent2"/>
              </a:buClr>
            </a:pPr>
            <a:r>
              <a:rPr lang="pt-PT" sz="3200" b="1" dirty="0">
                <a:solidFill>
                  <a:srgbClr val="425563"/>
                </a:solidFill>
                <a:latin typeface="+mj-lt"/>
              </a:rPr>
              <a:t>Regulado pelo Banco de Portugal </a:t>
            </a:r>
            <a:r>
              <a:rPr lang="pt-PT" sz="3200" dirty="0">
                <a:solidFill>
                  <a:srgbClr val="425563"/>
                </a:solidFill>
                <a:latin typeface="+mj-lt"/>
              </a:rPr>
              <a:t>e sob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supervisão do Tribunal de Contas e Comissão Europeia</a:t>
            </a:r>
          </a:p>
        </p:txBody>
      </p:sp>
      <p:sp>
        <p:nvSpPr>
          <p:cNvPr id="46" name="txt">
            <a:extLst>
              <a:ext uri="{FF2B5EF4-FFF2-40B4-BE49-F238E27FC236}">
                <a16:creationId xmlns:a16="http://schemas.microsoft.com/office/drawing/2014/main" id="{A5410B35-6F36-95F3-96C6-7B7B370258A4}"/>
              </a:ext>
            </a:extLst>
          </p:cNvPr>
          <p:cNvSpPr>
            <a:spLocks/>
          </p:cNvSpPr>
          <p:nvPr/>
        </p:nvSpPr>
        <p:spPr>
          <a:xfrm>
            <a:off x="16852308" y="7856829"/>
            <a:ext cx="4588298" cy="1280453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algn="ctr" defTabSz="1828343">
              <a:buClr>
                <a:schemeClr val="accent2"/>
              </a:buClr>
            </a:pPr>
            <a:r>
              <a:rPr lang="pt-PT" sz="3200" b="1" dirty="0">
                <a:solidFill>
                  <a:srgbClr val="425563"/>
                </a:solidFill>
                <a:latin typeface="+mj-lt"/>
              </a:rPr>
              <a:t>Com capitais 100% públicos</a:t>
            </a:r>
          </a:p>
        </p:txBody>
      </p:sp>
      <p:sp>
        <p:nvSpPr>
          <p:cNvPr id="47" name="txt">
            <a:extLst>
              <a:ext uri="{FF2B5EF4-FFF2-40B4-BE49-F238E27FC236}">
                <a16:creationId xmlns:a16="http://schemas.microsoft.com/office/drawing/2014/main" id="{11205A9E-28A1-EF77-9FA2-EDC30B07D738}"/>
              </a:ext>
            </a:extLst>
          </p:cNvPr>
          <p:cNvSpPr>
            <a:spLocks/>
          </p:cNvSpPr>
          <p:nvPr/>
        </p:nvSpPr>
        <p:spPr>
          <a:xfrm>
            <a:off x="50363" y="8834001"/>
            <a:ext cx="7397990" cy="1573857"/>
          </a:xfrm>
          <a:prstGeom prst="roundRect">
            <a:avLst>
              <a:gd name="adj" fmla="val 50000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algn="r" defTabSz="1828343">
              <a:buClr>
                <a:schemeClr val="accent2"/>
              </a:buClr>
            </a:pPr>
            <a:r>
              <a:rPr lang="pt-PT" sz="3200" dirty="0">
                <a:solidFill>
                  <a:srgbClr val="425563"/>
                </a:solidFill>
                <a:latin typeface="+mj-lt"/>
              </a:rPr>
              <a:t>Responsável pela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gestão de fundos públicos, onde aloca atividade</a:t>
            </a:r>
          </a:p>
        </p:txBody>
      </p:sp>
      <p:sp>
        <p:nvSpPr>
          <p:cNvPr id="48" name="txt">
            <a:extLst>
              <a:ext uri="{FF2B5EF4-FFF2-40B4-BE49-F238E27FC236}">
                <a16:creationId xmlns:a16="http://schemas.microsoft.com/office/drawing/2014/main" id="{FC20AD3A-166E-690D-08FC-0539B7826941}"/>
              </a:ext>
            </a:extLst>
          </p:cNvPr>
          <p:cNvSpPr>
            <a:spLocks/>
          </p:cNvSpPr>
          <p:nvPr/>
        </p:nvSpPr>
        <p:spPr>
          <a:xfrm>
            <a:off x="571525" y="2649353"/>
            <a:ext cx="7264579" cy="2702114"/>
          </a:xfrm>
          <a:prstGeom prst="roundRect">
            <a:avLst>
              <a:gd name="adj" fmla="val 47673"/>
            </a:avLst>
          </a:prstGeom>
          <a:noFill/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3963" tIns="143963" rIns="71981" bIns="143963" rtlCol="0" anchor="ctr" anchorCtr="0">
            <a:noAutofit/>
          </a:bodyPr>
          <a:lstStyle/>
          <a:p>
            <a:pPr algn="r" defTabSz="1828343">
              <a:buClr>
                <a:schemeClr val="accent2"/>
              </a:buClr>
            </a:pPr>
            <a:r>
              <a:rPr lang="pt-PT" sz="3200" dirty="0">
                <a:solidFill>
                  <a:srgbClr val="425563"/>
                </a:solidFill>
                <a:latin typeface="+mj-lt"/>
              </a:rPr>
              <a:t>Em 2024, o BPF tornou-se o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único </a:t>
            </a:r>
            <a:r>
              <a:rPr lang="pt-PT" sz="3200" b="1" i="1" dirty="0" err="1">
                <a:solidFill>
                  <a:srgbClr val="425563"/>
                </a:solidFill>
                <a:latin typeface="+mj-lt"/>
              </a:rPr>
              <a:t>implementing</a:t>
            </a:r>
            <a:r>
              <a:rPr lang="pt-PT" sz="3200" b="1" i="1" dirty="0">
                <a:solidFill>
                  <a:srgbClr val="425563"/>
                </a:solidFill>
                <a:latin typeface="+mj-lt"/>
              </a:rPr>
              <a:t> </a:t>
            </a:r>
            <a:r>
              <a:rPr lang="pt-PT" sz="3200" b="1" i="1" dirty="0" err="1">
                <a:solidFill>
                  <a:srgbClr val="425563"/>
                </a:solidFill>
                <a:latin typeface="+mj-lt"/>
              </a:rPr>
              <a:t>partner</a:t>
            </a:r>
            <a:r>
              <a:rPr lang="pt-PT" sz="3200" b="1" i="1" dirty="0">
                <a:solidFill>
                  <a:srgbClr val="425563"/>
                </a:solidFill>
                <a:latin typeface="+mj-lt"/>
              </a:rPr>
              <a:t>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português do </a:t>
            </a:r>
            <a:r>
              <a:rPr lang="pt-PT" sz="3200" b="1" dirty="0" err="1">
                <a:solidFill>
                  <a:srgbClr val="425563"/>
                </a:solidFill>
                <a:latin typeface="+mj-lt"/>
              </a:rPr>
              <a:t>InvestEU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 </a:t>
            </a:r>
            <a:r>
              <a:rPr lang="pt-PT" sz="3200" dirty="0">
                <a:solidFill>
                  <a:srgbClr val="425563"/>
                </a:solidFill>
                <a:latin typeface="+mj-lt"/>
              </a:rPr>
              <a:t>(de entre 17 ao nível europeu). </a:t>
            </a:r>
            <a:r>
              <a:rPr lang="pt-PT" sz="3200" b="1" dirty="0">
                <a:solidFill>
                  <a:srgbClr val="425563"/>
                </a:solidFill>
                <a:latin typeface="+mj-lt"/>
              </a:rPr>
              <a:t>Futura alavanca </a:t>
            </a:r>
            <a:r>
              <a:rPr lang="pt-PT" sz="3200" b="1" dirty="0" err="1">
                <a:solidFill>
                  <a:srgbClr val="425563"/>
                </a:solidFill>
                <a:latin typeface="+mj-lt"/>
              </a:rPr>
              <a:t>Globalgateway</a:t>
            </a:r>
            <a:endParaRPr lang="pt-PT" sz="3200" b="1" dirty="0">
              <a:solidFill>
                <a:srgbClr val="42556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160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0F05F4-326A-0B55-F5C6-77582A453A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pt-PT"/>
              <a:t>Papel dos agentes económicos na política de cooperação</a:t>
            </a:r>
          </a:p>
        </p:txBody>
      </p:sp>
      <p:sp>
        <p:nvSpPr>
          <p:cNvPr id="24" name="source_6383808163439929184" descr="Source">
            <a:extLst>
              <a:ext uri="{FF2B5EF4-FFF2-40B4-BE49-F238E27FC236}">
                <a16:creationId xmlns:a16="http://schemas.microsoft.com/office/drawing/2014/main" id="{D98EB578-CCDF-2F4D-783C-A44D0B95982A}"/>
              </a:ext>
            </a:extLst>
          </p:cNvPr>
          <p:cNvSpPr txBox="1"/>
          <p:nvPr/>
        </p:nvSpPr>
        <p:spPr>
          <a:xfrm>
            <a:off x="1313410" y="13165717"/>
            <a:ext cx="1788503" cy="2092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Fonte: Análise BPF.</a:t>
            </a:r>
          </a:p>
        </p:txBody>
      </p:sp>
      <p:sp>
        <p:nvSpPr>
          <p:cNvPr id="4" name="subtitle_1_6383808163227595151">
            <a:extLst>
              <a:ext uri="{FF2B5EF4-FFF2-40B4-BE49-F238E27FC236}">
                <a16:creationId xmlns:a16="http://schemas.microsoft.com/office/drawing/2014/main" id="{8957232A-9E0B-7425-77A6-E4AF4C604769}"/>
              </a:ext>
            </a:extLst>
          </p:cNvPr>
          <p:cNvSpPr/>
          <p:nvPr/>
        </p:nvSpPr>
        <p:spPr>
          <a:xfrm>
            <a:off x="1313410" y="1706488"/>
            <a:ext cx="12779139" cy="43088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Posicionamento dos Bancos Promocionais no auxílio da cooperação económica</a:t>
            </a:r>
          </a:p>
        </p:txBody>
      </p:sp>
      <p:sp>
        <p:nvSpPr>
          <p:cNvPr id="140" name="Freeform 55952">
            <a:extLst>
              <a:ext uri="{FF2B5EF4-FFF2-40B4-BE49-F238E27FC236}">
                <a16:creationId xmlns:a16="http://schemas.microsoft.com/office/drawing/2014/main" id="{D3576D12-BB94-E4E8-A8BF-2BD92B8BDBF9}"/>
              </a:ext>
            </a:extLst>
          </p:cNvPr>
          <p:cNvSpPr>
            <a:spLocks noEditPoints="1"/>
          </p:cNvSpPr>
          <p:nvPr/>
        </p:nvSpPr>
        <p:spPr bwMode="auto">
          <a:xfrm>
            <a:off x="14585397" y="1618345"/>
            <a:ext cx="6786489" cy="7679459"/>
          </a:xfrm>
          <a:custGeom>
            <a:avLst/>
            <a:gdLst>
              <a:gd name="T0" fmla="*/ 926 w 1481"/>
              <a:gd name="T1" fmla="*/ 1658 h 1677"/>
              <a:gd name="T2" fmla="*/ 954 w 1481"/>
              <a:gd name="T3" fmla="*/ 1646 h 1677"/>
              <a:gd name="T4" fmla="*/ 957 w 1481"/>
              <a:gd name="T5" fmla="*/ 1632 h 1677"/>
              <a:gd name="T6" fmla="*/ 3 w 1481"/>
              <a:gd name="T7" fmla="*/ 1214 h 1677"/>
              <a:gd name="T8" fmla="*/ 276 w 1481"/>
              <a:gd name="T9" fmla="*/ 934 h 1677"/>
              <a:gd name="T10" fmla="*/ 264 w 1481"/>
              <a:gd name="T11" fmla="*/ 910 h 1677"/>
              <a:gd name="T12" fmla="*/ 285 w 1481"/>
              <a:gd name="T13" fmla="*/ 903 h 1677"/>
              <a:gd name="T14" fmla="*/ 753 w 1481"/>
              <a:gd name="T15" fmla="*/ 827 h 1677"/>
              <a:gd name="T16" fmla="*/ 791 w 1481"/>
              <a:gd name="T17" fmla="*/ 805 h 1677"/>
              <a:gd name="T18" fmla="*/ 748 w 1481"/>
              <a:gd name="T19" fmla="*/ 777 h 1677"/>
              <a:gd name="T20" fmla="*/ 1189 w 1481"/>
              <a:gd name="T21" fmla="*/ 763 h 1677"/>
              <a:gd name="T22" fmla="*/ 558 w 1481"/>
              <a:gd name="T23" fmla="*/ 722 h 1677"/>
              <a:gd name="T24" fmla="*/ 556 w 1481"/>
              <a:gd name="T25" fmla="*/ 710 h 1677"/>
              <a:gd name="T26" fmla="*/ 712 w 1481"/>
              <a:gd name="T27" fmla="*/ 703 h 1677"/>
              <a:gd name="T28" fmla="*/ 518 w 1481"/>
              <a:gd name="T29" fmla="*/ 699 h 1677"/>
              <a:gd name="T30" fmla="*/ 496 w 1481"/>
              <a:gd name="T31" fmla="*/ 691 h 1677"/>
              <a:gd name="T32" fmla="*/ 665 w 1481"/>
              <a:gd name="T33" fmla="*/ 689 h 1677"/>
              <a:gd name="T34" fmla="*/ 786 w 1481"/>
              <a:gd name="T35" fmla="*/ 680 h 1677"/>
              <a:gd name="T36" fmla="*/ 674 w 1481"/>
              <a:gd name="T37" fmla="*/ 677 h 1677"/>
              <a:gd name="T38" fmla="*/ 492 w 1481"/>
              <a:gd name="T39" fmla="*/ 668 h 1677"/>
              <a:gd name="T40" fmla="*/ 489 w 1481"/>
              <a:gd name="T41" fmla="*/ 665 h 1677"/>
              <a:gd name="T42" fmla="*/ 494 w 1481"/>
              <a:gd name="T43" fmla="*/ 661 h 1677"/>
              <a:gd name="T44" fmla="*/ 484 w 1481"/>
              <a:gd name="T45" fmla="*/ 656 h 1677"/>
              <a:gd name="T46" fmla="*/ 829 w 1481"/>
              <a:gd name="T47" fmla="*/ 646 h 1677"/>
              <a:gd name="T48" fmla="*/ 484 w 1481"/>
              <a:gd name="T49" fmla="*/ 639 h 1677"/>
              <a:gd name="T50" fmla="*/ 487 w 1481"/>
              <a:gd name="T51" fmla="*/ 634 h 1677"/>
              <a:gd name="T52" fmla="*/ 487 w 1481"/>
              <a:gd name="T53" fmla="*/ 625 h 1677"/>
              <a:gd name="T54" fmla="*/ 489 w 1481"/>
              <a:gd name="T55" fmla="*/ 620 h 1677"/>
              <a:gd name="T56" fmla="*/ 494 w 1481"/>
              <a:gd name="T57" fmla="*/ 618 h 1677"/>
              <a:gd name="T58" fmla="*/ 492 w 1481"/>
              <a:gd name="T59" fmla="*/ 613 h 1677"/>
              <a:gd name="T60" fmla="*/ 774 w 1481"/>
              <a:gd name="T61" fmla="*/ 606 h 1677"/>
              <a:gd name="T62" fmla="*/ 1315 w 1481"/>
              <a:gd name="T63" fmla="*/ 592 h 1677"/>
              <a:gd name="T64" fmla="*/ 456 w 1481"/>
              <a:gd name="T65" fmla="*/ 582 h 1677"/>
              <a:gd name="T66" fmla="*/ 805 w 1481"/>
              <a:gd name="T67" fmla="*/ 580 h 1677"/>
              <a:gd name="T68" fmla="*/ 1407 w 1481"/>
              <a:gd name="T69" fmla="*/ 573 h 1677"/>
              <a:gd name="T70" fmla="*/ 425 w 1481"/>
              <a:gd name="T71" fmla="*/ 568 h 1677"/>
              <a:gd name="T72" fmla="*/ 420 w 1481"/>
              <a:gd name="T73" fmla="*/ 561 h 1677"/>
              <a:gd name="T74" fmla="*/ 425 w 1481"/>
              <a:gd name="T75" fmla="*/ 551 h 1677"/>
              <a:gd name="T76" fmla="*/ 413 w 1481"/>
              <a:gd name="T77" fmla="*/ 546 h 1677"/>
              <a:gd name="T78" fmla="*/ 1049 w 1481"/>
              <a:gd name="T79" fmla="*/ 535 h 1677"/>
              <a:gd name="T80" fmla="*/ 1066 w 1481"/>
              <a:gd name="T81" fmla="*/ 506 h 1677"/>
              <a:gd name="T82" fmla="*/ 800 w 1481"/>
              <a:gd name="T83" fmla="*/ 492 h 1677"/>
              <a:gd name="T84" fmla="*/ 883 w 1481"/>
              <a:gd name="T85" fmla="*/ 485 h 1677"/>
              <a:gd name="T86" fmla="*/ 1313 w 1481"/>
              <a:gd name="T87" fmla="*/ 473 h 1677"/>
              <a:gd name="T88" fmla="*/ 1163 w 1481"/>
              <a:gd name="T89" fmla="*/ 463 h 1677"/>
              <a:gd name="T90" fmla="*/ 1071 w 1481"/>
              <a:gd name="T91" fmla="*/ 461 h 1677"/>
              <a:gd name="T92" fmla="*/ 1215 w 1481"/>
              <a:gd name="T93" fmla="*/ 459 h 1677"/>
              <a:gd name="T94" fmla="*/ 1294 w 1481"/>
              <a:gd name="T95" fmla="*/ 456 h 1677"/>
              <a:gd name="T96" fmla="*/ 1310 w 1481"/>
              <a:gd name="T97" fmla="*/ 451 h 1677"/>
              <a:gd name="T98" fmla="*/ 1123 w 1481"/>
              <a:gd name="T99" fmla="*/ 447 h 1677"/>
              <a:gd name="T100" fmla="*/ 1118 w 1481"/>
              <a:gd name="T101" fmla="*/ 442 h 1677"/>
              <a:gd name="T102" fmla="*/ 1298 w 1481"/>
              <a:gd name="T103" fmla="*/ 442 h 1677"/>
              <a:gd name="T104" fmla="*/ 987 w 1481"/>
              <a:gd name="T105" fmla="*/ 435 h 1677"/>
              <a:gd name="T106" fmla="*/ 992 w 1481"/>
              <a:gd name="T107" fmla="*/ 435 h 1677"/>
              <a:gd name="T108" fmla="*/ 1310 w 1481"/>
              <a:gd name="T109" fmla="*/ 430 h 1677"/>
              <a:gd name="T110" fmla="*/ 489 w 1481"/>
              <a:gd name="T111" fmla="*/ 421 h 1677"/>
              <a:gd name="T112" fmla="*/ 1410 w 1481"/>
              <a:gd name="T113" fmla="*/ 392 h 1677"/>
              <a:gd name="T114" fmla="*/ 1168 w 1481"/>
              <a:gd name="T115" fmla="*/ 345 h 1677"/>
              <a:gd name="T116" fmla="*/ 1108 w 1481"/>
              <a:gd name="T117" fmla="*/ 326 h 1677"/>
              <a:gd name="T118" fmla="*/ 1066 w 1481"/>
              <a:gd name="T119" fmla="*/ 283 h 1677"/>
              <a:gd name="T120" fmla="*/ 1184 w 1481"/>
              <a:gd name="T121" fmla="*/ 197 h 1677"/>
              <a:gd name="T122" fmla="*/ 1275 w 1481"/>
              <a:gd name="T123" fmla="*/ 107 h 1677"/>
              <a:gd name="T124" fmla="*/ 1348 w 1481"/>
              <a:gd name="T125" fmla="*/ 2 h 1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1" h="1677">
                <a:moveTo>
                  <a:pt x="914" y="1675"/>
                </a:moveTo>
                <a:lnTo>
                  <a:pt x="914" y="1677"/>
                </a:lnTo>
                <a:lnTo>
                  <a:pt x="914" y="1675"/>
                </a:lnTo>
                <a:close/>
                <a:moveTo>
                  <a:pt x="926" y="1673"/>
                </a:moveTo>
                <a:lnTo>
                  <a:pt x="926" y="1675"/>
                </a:lnTo>
                <a:lnTo>
                  <a:pt x="926" y="1673"/>
                </a:lnTo>
                <a:close/>
                <a:moveTo>
                  <a:pt x="928" y="1665"/>
                </a:moveTo>
                <a:lnTo>
                  <a:pt x="928" y="1668"/>
                </a:lnTo>
                <a:lnTo>
                  <a:pt x="928" y="1665"/>
                </a:lnTo>
                <a:lnTo>
                  <a:pt x="928" y="1668"/>
                </a:lnTo>
                <a:lnTo>
                  <a:pt x="928" y="1665"/>
                </a:lnTo>
                <a:close/>
                <a:moveTo>
                  <a:pt x="928" y="1665"/>
                </a:moveTo>
                <a:lnTo>
                  <a:pt x="926" y="1665"/>
                </a:lnTo>
                <a:lnTo>
                  <a:pt x="928" y="1665"/>
                </a:lnTo>
                <a:lnTo>
                  <a:pt x="926" y="1665"/>
                </a:lnTo>
                <a:lnTo>
                  <a:pt x="928" y="1665"/>
                </a:lnTo>
                <a:close/>
                <a:moveTo>
                  <a:pt x="928" y="1665"/>
                </a:moveTo>
                <a:lnTo>
                  <a:pt x="926" y="1665"/>
                </a:lnTo>
                <a:lnTo>
                  <a:pt x="928" y="1665"/>
                </a:lnTo>
                <a:close/>
                <a:moveTo>
                  <a:pt x="921" y="1665"/>
                </a:moveTo>
                <a:lnTo>
                  <a:pt x="923" y="1665"/>
                </a:lnTo>
                <a:lnTo>
                  <a:pt x="921" y="1665"/>
                </a:lnTo>
                <a:close/>
                <a:moveTo>
                  <a:pt x="919" y="1663"/>
                </a:moveTo>
                <a:lnTo>
                  <a:pt x="919" y="1661"/>
                </a:lnTo>
                <a:lnTo>
                  <a:pt x="919" y="1663"/>
                </a:lnTo>
                <a:close/>
                <a:moveTo>
                  <a:pt x="919" y="1663"/>
                </a:moveTo>
                <a:lnTo>
                  <a:pt x="919" y="1661"/>
                </a:lnTo>
                <a:lnTo>
                  <a:pt x="919" y="1663"/>
                </a:lnTo>
                <a:close/>
                <a:moveTo>
                  <a:pt x="933" y="1661"/>
                </a:moveTo>
                <a:lnTo>
                  <a:pt x="931" y="1661"/>
                </a:lnTo>
                <a:lnTo>
                  <a:pt x="933" y="1661"/>
                </a:lnTo>
                <a:close/>
                <a:moveTo>
                  <a:pt x="926" y="1661"/>
                </a:moveTo>
                <a:lnTo>
                  <a:pt x="926" y="1658"/>
                </a:lnTo>
                <a:lnTo>
                  <a:pt x="926" y="1661"/>
                </a:lnTo>
                <a:close/>
                <a:moveTo>
                  <a:pt x="933" y="1658"/>
                </a:moveTo>
                <a:lnTo>
                  <a:pt x="935" y="1658"/>
                </a:lnTo>
                <a:lnTo>
                  <a:pt x="933" y="1658"/>
                </a:lnTo>
                <a:close/>
                <a:moveTo>
                  <a:pt x="926" y="1656"/>
                </a:moveTo>
                <a:lnTo>
                  <a:pt x="926" y="1658"/>
                </a:lnTo>
                <a:lnTo>
                  <a:pt x="926" y="1656"/>
                </a:lnTo>
                <a:close/>
                <a:moveTo>
                  <a:pt x="916" y="1656"/>
                </a:moveTo>
                <a:lnTo>
                  <a:pt x="914" y="1656"/>
                </a:lnTo>
                <a:lnTo>
                  <a:pt x="916" y="1656"/>
                </a:lnTo>
                <a:close/>
                <a:moveTo>
                  <a:pt x="928" y="1654"/>
                </a:moveTo>
                <a:lnTo>
                  <a:pt x="926" y="1654"/>
                </a:lnTo>
                <a:lnTo>
                  <a:pt x="928" y="1654"/>
                </a:lnTo>
                <a:close/>
                <a:moveTo>
                  <a:pt x="923" y="1654"/>
                </a:moveTo>
                <a:lnTo>
                  <a:pt x="926" y="1654"/>
                </a:lnTo>
                <a:lnTo>
                  <a:pt x="923" y="1654"/>
                </a:lnTo>
                <a:close/>
                <a:moveTo>
                  <a:pt x="935" y="1651"/>
                </a:moveTo>
                <a:lnTo>
                  <a:pt x="933" y="1651"/>
                </a:lnTo>
                <a:lnTo>
                  <a:pt x="935" y="1651"/>
                </a:lnTo>
                <a:close/>
                <a:moveTo>
                  <a:pt x="950" y="1651"/>
                </a:moveTo>
                <a:lnTo>
                  <a:pt x="950" y="1649"/>
                </a:lnTo>
                <a:lnTo>
                  <a:pt x="950" y="1651"/>
                </a:lnTo>
                <a:close/>
                <a:moveTo>
                  <a:pt x="926" y="1651"/>
                </a:moveTo>
                <a:lnTo>
                  <a:pt x="926" y="1649"/>
                </a:lnTo>
                <a:lnTo>
                  <a:pt x="926" y="1651"/>
                </a:lnTo>
                <a:close/>
                <a:moveTo>
                  <a:pt x="954" y="1646"/>
                </a:moveTo>
                <a:lnTo>
                  <a:pt x="952" y="1646"/>
                </a:lnTo>
                <a:lnTo>
                  <a:pt x="954" y="1646"/>
                </a:lnTo>
                <a:close/>
                <a:moveTo>
                  <a:pt x="952" y="1646"/>
                </a:moveTo>
                <a:lnTo>
                  <a:pt x="954" y="1646"/>
                </a:lnTo>
                <a:lnTo>
                  <a:pt x="952" y="1646"/>
                </a:lnTo>
                <a:close/>
                <a:moveTo>
                  <a:pt x="952" y="1646"/>
                </a:moveTo>
                <a:lnTo>
                  <a:pt x="954" y="1646"/>
                </a:lnTo>
                <a:lnTo>
                  <a:pt x="952" y="1646"/>
                </a:lnTo>
                <a:close/>
                <a:moveTo>
                  <a:pt x="954" y="1646"/>
                </a:moveTo>
                <a:lnTo>
                  <a:pt x="952" y="1646"/>
                </a:lnTo>
                <a:lnTo>
                  <a:pt x="954" y="1646"/>
                </a:lnTo>
                <a:close/>
                <a:moveTo>
                  <a:pt x="952" y="1644"/>
                </a:moveTo>
                <a:lnTo>
                  <a:pt x="952" y="1646"/>
                </a:lnTo>
                <a:lnTo>
                  <a:pt x="952" y="1644"/>
                </a:lnTo>
                <a:close/>
                <a:moveTo>
                  <a:pt x="952" y="1646"/>
                </a:moveTo>
                <a:lnTo>
                  <a:pt x="952" y="1644"/>
                </a:lnTo>
                <a:lnTo>
                  <a:pt x="952" y="1646"/>
                </a:lnTo>
                <a:close/>
                <a:moveTo>
                  <a:pt x="952" y="1644"/>
                </a:moveTo>
                <a:lnTo>
                  <a:pt x="950" y="1644"/>
                </a:lnTo>
                <a:lnTo>
                  <a:pt x="952" y="1644"/>
                </a:lnTo>
                <a:close/>
                <a:moveTo>
                  <a:pt x="952" y="1644"/>
                </a:moveTo>
                <a:lnTo>
                  <a:pt x="950" y="1644"/>
                </a:lnTo>
                <a:lnTo>
                  <a:pt x="952" y="1644"/>
                </a:lnTo>
                <a:close/>
                <a:moveTo>
                  <a:pt x="952" y="1642"/>
                </a:moveTo>
                <a:lnTo>
                  <a:pt x="950" y="1642"/>
                </a:lnTo>
                <a:lnTo>
                  <a:pt x="952" y="1642"/>
                </a:lnTo>
                <a:close/>
                <a:moveTo>
                  <a:pt x="964" y="1642"/>
                </a:moveTo>
                <a:lnTo>
                  <a:pt x="961" y="1642"/>
                </a:lnTo>
                <a:lnTo>
                  <a:pt x="964" y="1642"/>
                </a:lnTo>
                <a:close/>
                <a:moveTo>
                  <a:pt x="952" y="1642"/>
                </a:moveTo>
                <a:lnTo>
                  <a:pt x="952" y="1639"/>
                </a:lnTo>
                <a:lnTo>
                  <a:pt x="952" y="1642"/>
                </a:lnTo>
                <a:close/>
                <a:moveTo>
                  <a:pt x="952" y="1642"/>
                </a:moveTo>
                <a:lnTo>
                  <a:pt x="952" y="1639"/>
                </a:lnTo>
                <a:lnTo>
                  <a:pt x="952" y="1642"/>
                </a:lnTo>
                <a:close/>
                <a:moveTo>
                  <a:pt x="952" y="1639"/>
                </a:moveTo>
                <a:lnTo>
                  <a:pt x="950" y="1639"/>
                </a:lnTo>
                <a:lnTo>
                  <a:pt x="952" y="1639"/>
                </a:lnTo>
                <a:close/>
                <a:moveTo>
                  <a:pt x="957" y="1635"/>
                </a:moveTo>
                <a:lnTo>
                  <a:pt x="957" y="1632"/>
                </a:lnTo>
                <a:lnTo>
                  <a:pt x="957" y="1635"/>
                </a:lnTo>
                <a:close/>
                <a:moveTo>
                  <a:pt x="957" y="1635"/>
                </a:moveTo>
                <a:lnTo>
                  <a:pt x="957" y="1632"/>
                </a:lnTo>
                <a:lnTo>
                  <a:pt x="957" y="1635"/>
                </a:lnTo>
                <a:close/>
                <a:moveTo>
                  <a:pt x="959" y="1632"/>
                </a:moveTo>
                <a:lnTo>
                  <a:pt x="957" y="1632"/>
                </a:lnTo>
                <a:lnTo>
                  <a:pt x="959" y="1632"/>
                </a:lnTo>
                <a:close/>
                <a:moveTo>
                  <a:pt x="959" y="1632"/>
                </a:moveTo>
                <a:lnTo>
                  <a:pt x="957" y="1632"/>
                </a:lnTo>
                <a:lnTo>
                  <a:pt x="959" y="1632"/>
                </a:lnTo>
                <a:close/>
                <a:moveTo>
                  <a:pt x="959" y="1632"/>
                </a:moveTo>
                <a:lnTo>
                  <a:pt x="957" y="1632"/>
                </a:lnTo>
                <a:lnTo>
                  <a:pt x="959" y="1632"/>
                </a:lnTo>
                <a:close/>
                <a:moveTo>
                  <a:pt x="968" y="1632"/>
                </a:moveTo>
                <a:lnTo>
                  <a:pt x="968" y="1630"/>
                </a:lnTo>
                <a:lnTo>
                  <a:pt x="968" y="1632"/>
                </a:lnTo>
                <a:close/>
                <a:moveTo>
                  <a:pt x="959" y="1632"/>
                </a:moveTo>
                <a:lnTo>
                  <a:pt x="959" y="1630"/>
                </a:lnTo>
                <a:lnTo>
                  <a:pt x="959" y="1632"/>
                </a:lnTo>
                <a:close/>
                <a:moveTo>
                  <a:pt x="966" y="1630"/>
                </a:moveTo>
                <a:lnTo>
                  <a:pt x="966" y="1627"/>
                </a:lnTo>
                <a:lnTo>
                  <a:pt x="966" y="1630"/>
                </a:lnTo>
                <a:close/>
                <a:moveTo>
                  <a:pt x="605" y="1625"/>
                </a:moveTo>
                <a:lnTo>
                  <a:pt x="603" y="1625"/>
                </a:lnTo>
                <a:lnTo>
                  <a:pt x="605" y="1625"/>
                </a:lnTo>
                <a:close/>
                <a:moveTo>
                  <a:pt x="966" y="1623"/>
                </a:moveTo>
                <a:lnTo>
                  <a:pt x="966" y="1625"/>
                </a:lnTo>
                <a:lnTo>
                  <a:pt x="966" y="1623"/>
                </a:lnTo>
                <a:close/>
                <a:moveTo>
                  <a:pt x="610" y="1601"/>
                </a:moveTo>
                <a:lnTo>
                  <a:pt x="608" y="1601"/>
                </a:lnTo>
                <a:lnTo>
                  <a:pt x="610" y="1601"/>
                </a:lnTo>
                <a:close/>
                <a:moveTo>
                  <a:pt x="0" y="1214"/>
                </a:moveTo>
                <a:lnTo>
                  <a:pt x="3" y="1214"/>
                </a:lnTo>
                <a:lnTo>
                  <a:pt x="0" y="1214"/>
                </a:lnTo>
                <a:close/>
                <a:moveTo>
                  <a:pt x="15" y="1212"/>
                </a:moveTo>
                <a:lnTo>
                  <a:pt x="12" y="1212"/>
                </a:lnTo>
                <a:lnTo>
                  <a:pt x="15" y="1212"/>
                </a:lnTo>
                <a:close/>
                <a:moveTo>
                  <a:pt x="266" y="955"/>
                </a:moveTo>
                <a:lnTo>
                  <a:pt x="264" y="955"/>
                </a:lnTo>
                <a:lnTo>
                  <a:pt x="266" y="955"/>
                </a:lnTo>
                <a:close/>
                <a:moveTo>
                  <a:pt x="280" y="953"/>
                </a:moveTo>
                <a:lnTo>
                  <a:pt x="278" y="953"/>
                </a:lnTo>
                <a:lnTo>
                  <a:pt x="280" y="953"/>
                </a:lnTo>
                <a:close/>
                <a:moveTo>
                  <a:pt x="269" y="946"/>
                </a:moveTo>
                <a:lnTo>
                  <a:pt x="269" y="948"/>
                </a:lnTo>
                <a:lnTo>
                  <a:pt x="269" y="946"/>
                </a:lnTo>
                <a:close/>
                <a:moveTo>
                  <a:pt x="328" y="938"/>
                </a:moveTo>
                <a:lnTo>
                  <a:pt x="325" y="938"/>
                </a:lnTo>
                <a:lnTo>
                  <a:pt x="328" y="938"/>
                </a:lnTo>
                <a:close/>
                <a:moveTo>
                  <a:pt x="323" y="938"/>
                </a:moveTo>
                <a:lnTo>
                  <a:pt x="321" y="938"/>
                </a:lnTo>
                <a:lnTo>
                  <a:pt x="323" y="938"/>
                </a:lnTo>
                <a:close/>
                <a:moveTo>
                  <a:pt x="278" y="936"/>
                </a:moveTo>
                <a:lnTo>
                  <a:pt x="276" y="936"/>
                </a:lnTo>
                <a:lnTo>
                  <a:pt x="278" y="936"/>
                </a:lnTo>
                <a:close/>
                <a:moveTo>
                  <a:pt x="325" y="936"/>
                </a:moveTo>
                <a:lnTo>
                  <a:pt x="323" y="936"/>
                </a:lnTo>
                <a:lnTo>
                  <a:pt x="325" y="936"/>
                </a:lnTo>
                <a:close/>
                <a:moveTo>
                  <a:pt x="259" y="936"/>
                </a:moveTo>
                <a:lnTo>
                  <a:pt x="259" y="934"/>
                </a:lnTo>
                <a:lnTo>
                  <a:pt x="259" y="936"/>
                </a:lnTo>
                <a:close/>
                <a:moveTo>
                  <a:pt x="276" y="936"/>
                </a:moveTo>
                <a:lnTo>
                  <a:pt x="276" y="934"/>
                </a:lnTo>
                <a:lnTo>
                  <a:pt x="276" y="936"/>
                </a:lnTo>
                <a:close/>
                <a:moveTo>
                  <a:pt x="278" y="934"/>
                </a:moveTo>
                <a:lnTo>
                  <a:pt x="276" y="934"/>
                </a:lnTo>
                <a:lnTo>
                  <a:pt x="278" y="934"/>
                </a:lnTo>
                <a:close/>
                <a:moveTo>
                  <a:pt x="323" y="934"/>
                </a:moveTo>
                <a:lnTo>
                  <a:pt x="321" y="934"/>
                </a:lnTo>
                <a:lnTo>
                  <a:pt x="323" y="934"/>
                </a:lnTo>
                <a:close/>
                <a:moveTo>
                  <a:pt x="285" y="919"/>
                </a:moveTo>
                <a:lnTo>
                  <a:pt x="288" y="919"/>
                </a:lnTo>
                <a:lnTo>
                  <a:pt x="285" y="919"/>
                </a:lnTo>
                <a:close/>
                <a:moveTo>
                  <a:pt x="257" y="915"/>
                </a:moveTo>
                <a:lnTo>
                  <a:pt x="254" y="915"/>
                </a:lnTo>
                <a:lnTo>
                  <a:pt x="254" y="912"/>
                </a:lnTo>
                <a:lnTo>
                  <a:pt x="257" y="915"/>
                </a:lnTo>
                <a:close/>
                <a:moveTo>
                  <a:pt x="257" y="915"/>
                </a:moveTo>
                <a:lnTo>
                  <a:pt x="257" y="912"/>
                </a:lnTo>
                <a:lnTo>
                  <a:pt x="257" y="915"/>
                </a:lnTo>
                <a:close/>
                <a:moveTo>
                  <a:pt x="259" y="912"/>
                </a:moveTo>
                <a:lnTo>
                  <a:pt x="257" y="912"/>
                </a:lnTo>
                <a:lnTo>
                  <a:pt x="259" y="912"/>
                </a:lnTo>
                <a:close/>
                <a:moveTo>
                  <a:pt x="288" y="912"/>
                </a:moveTo>
                <a:lnTo>
                  <a:pt x="285" y="912"/>
                </a:lnTo>
                <a:lnTo>
                  <a:pt x="288" y="912"/>
                </a:lnTo>
                <a:close/>
                <a:moveTo>
                  <a:pt x="259" y="912"/>
                </a:moveTo>
                <a:lnTo>
                  <a:pt x="257" y="912"/>
                </a:lnTo>
                <a:lnTo>
                  <a:pt x="259" y="912"/>
                </a:lnTo>
                <a:close/>
                <a:moveTo>
                  <a:pt x="261" y="912"/>
                </a:moveTo>
                <a:lnTo>
                  <a:pt x="259" y="912"/>
                </a:lnTo>
                <a:lnTo>
                  <a:pt x="259" y="910"/>
                </a:lnTo>
                <a:lnTo>
                  <a:pt x="261" y="912"/>
                </a:lnTo>
                <a:close/>
                <a:moveTo>
                  <a:pt x="261" y="910"/>
                </a:moveTo>
                <a:lnTo>
                  <a:pt x="259" y="910"/>
                </a:lnTo>
                <a:lnTo>
                  <a:pt x="261" y="910"/>
                </a:lnTo>
                <a:close/>
                <a:moveTo>
                  <a:pt x="264" y="910"/>
                </a:moveTo>
                <a:lnTo>
                  <a:pt x="261" y="910"/>
                </a:lnTo>
                <a:lnTo>
                  <a:pt x="264" y="910"/>
                </a:lnTo>
                <a:close/>
                <a:moveTo>
                  <a:pt x="285" y="908"/>
                </a:moveTo>
                <a:lnTo>
                  <a:pt x="283" y="908"/>
                </a:lnTo>
                <a:lnTo>
                  <a:pt x="285" y="908"/>
                </a:lnTo>
                <a:close/>
                <a:moveTo>
                  <a:pt x="285" y="905"/>
                </a:moveTo>
                <a:lnTo>
                  <a:pt x="285" y="908"/>
                </a:lnTo>
                <a:lnTo>
                  <a:pt x="285" y="905"/>
                </a:lnTo>
                <a:close/>
                <a:moveTo>
                  <a:pt x="283" y="905"/>
                </a:moveTo>
                <a:lnTo>
                  <a:pt x="283" y="908"/>
                </a:lnTo>
                <a:lnTo>
                  <a:pt x="283" y="905"/>
                </a:lnTo>
                <a:close/>
                <a:moveTo>
                  <a:pt x="276" y="905"/>
                </a:moveTo>
                <a:lnTo>
                  <a:pt x="276" y="908"/>
                </a:lnTo>
                <a:lnTo>
                  <a:pt x="276" y="905"/>
                </a:lnTo>
                <a:close/>
                <a:moveTo>
                  <a:pt x="288" y="905"/>
                </a:moveTo>
                <a:lnTo>
                  <a:pt x="285" y="905"/>
                </a:lnTo>
                <a:lnTo>
                  <a:pt x="288" y="905"/>
                </a:lnTo>
                <a:close/>
                <a:moveTo>
                  <a:pt x="280" y="905"/>
                </a:moveTo>
                <a:lnTo>
                  <a:pt x="278" y="905"/>
                </a:lnTo>
                <a:lnTo>
                  <a:pt x="280" y="905"/>
                </a:lnTo>
                <a:close/>
                <a:moveTo>
                  <a:pt x="290" y="903"/>
                </a:moveTo>
                <a:lnTo>
                  <a:pt x="288" y="903"/>
                </a:lnTo>
                <a:lnTo>
                  <a:pt x="290" y="903"/>
                </a:lnTo>
                <a:close/>
                <a:moveTo>
                  <a:pt x="290" y="903"/>
                </a:moveTo>
                <a:lnTo>
                  <a:pt x="288" y="903"/>
                </a:lnTo>
                <a:lnTo>
                  <a:pt x="290" y="903"/>
                </a:lnTo>
                <a:close/>
                <a:moveTo>
                  <a:pt x="280" y="903"/>
                </a:moveTo>
                <a:lnTo>
                  <a:pt x="278" y="903"/>
                </a:lnTo>
                <a:lnTo>
                  <a:pt x="280" y="903"/>
                </a:lnTo>
                <a:close/>
                <a:moveTo>
                  <a:pt x="288" y="903"/>
                </a:moveTo>
                <a:lnTo>
                  <a:pt x="285" y="903"/>
                </a:lnTo>
                <a:lnTo>
                  <a:pt x="288" y="903"/>
                </a:lnTo>
                <a:close/>
                <a:moveTo>
                  <a:pt x="285" y="903"/>
                </a:moveTo>
                <a:lnTo>
                  <a:pt x="283" y="903"/>
                </a:lnTo>
                <a:lnTo>
                  <a:pt x="285" y="903"/>
                </a:lnTo>
                <a:close/>
                <a:moveTo>
                  <a:pt x="283" y="903"/>
                </a:moveTo>
                <a:lnTo>
                  <a:pt x="280" y="903"/>
                </a:lnTo>
                <a:lnTo>
                  <a:pt x="283" y="903"/>
                </a:lnTo>
                <a:close/>
                <a:moveTo>
                  <a:pt x="283" y="900"/>
                </a:moveTo>
                <a:lnTo>
                  <a:pt x="283" y="903"/>
                </a:lnTo>
                <a:lnTo>
                  <a:pt x="283" y="900"/>
                </a:lnTo>
                <a:close/>
                <a:moveTo>
                  <a:pt x="288" y="898"/>
                </a:moveTo>
                <a:lnTo>
                  <a:pt x="288" y="900"/>
                </a:lnTo>
                <a:lnTo>
                  <a:pt x="288" y="898"/>
                </a:lnTo>
                <a:close/>
                <a:moveTo>
                  <a:pt x="288" y="900"/>
                </a:moveTo>
                <a:lnTo>
                  <a:pt x="288" y="898"/>
                </a:lnTo>
                <a:lnTo>
                  <a:pt x="288" y="900"/>
                </a:lnTo>
                <a:close/>
                <a:moveTo>
                  <a:pt x="288" y="898"/>
                </a:moveTo>
                <a:lnTo>
                  <a:pt x="285" y="898"/>
                </a:lnTo>
                <a:lnTo>
                  <a:pt x="288" y="898"/>
                </a:lnTo>
                <a:close/>
                <a:moveTo>
                  <a:pt x="290" y="896"/>
                </a:moveTo>
                <a:lnTo>
                  <a:pt x="288" y="896"/>
                </a:lnTo>
                <a:lnTo>
                  <a:pt x="290" y="896"/>
                </a:lnTo>
                <a:close/>
                <a:moveTo>
                  <a:pt x="745" y="858"/>
                </a:moveTo>
                <a:lnTo>
                  <a:pt x="743" y="858"/>
                </a:lnTo>
                <a:lnTo>
                  <a:pt x="743" y="855"/>
                </a:lnTo>
                <a:lnTo>
                  <a:pt x="745" y="855"/>
                </a:lnTo>
                <a:lnTo>
                  <a:pt x="745" y="858"/>
                </a:lnTo>
                <a:close/>
                <a:moveTo>
                  <a:pt x="745" y="846"/>
                </a:moveTo>
                <a:lnTo>
                  <a:pt x="745" y="848"/>
                </a:lnTo>
                <a:lnTo>
                  <a:pt x="745" y="846"/>
                </a:lnTo>
                <a:close/>
                <a:moveTo>
                  <a:pt x="743" y="846"/>
                </a:moveTo>
                <a:lnTo>
                  <a:pt x="745" y="846"/>
                </a:lnTo>
                <a:lnTo>
                  <a:pt x="743" y="846"/>
                </a:lnTo>
                <a:close/>
                <a:moveTo>
                  <a:pt x="745" y="846"/>
                </a:moveTo>
                <a:lnTo>
                  <a:pt x="743" y="846"/>
                </a:lnTo>
                <a:lnTo>
                  <a:pt x="745" y="846"/>
                </a:lnTo>
                <a:close/>
                <a:moveTo>
                  <a:pt x="753" y="827"/>
                </a:moveTo>
                <a:lnTo>
                  <a:pt x="753" y="829"/>
                </a:lnTo>
                <a:lnTo>
                  <a:pt x="753" y="827"/>
                </a:lnTo>
                <a:close/>
                <a:moveTo>
                  <a:pt x="760" y="820"/>
                </a:moveTo>
                <a:lnTo>
                  <a:pt x="760" y="822"/>
                </a:lnTo>
                <a:lnTo>
                  <a:pt x="760" y="820"/>
                </a:lnTo>
                <a:close/>
                <a:moveTo>
                  <a:pt x="757" y="817"/>
                </a:moveTo>
                <a:lnTo>
                  <a:pt x="760" y="820"/>
                </a:lnTo>
                <a:lnTo>
                  <a:pt x="757" y="817"/>
                </a:lnTo>
                <a:close/>
                <a:moveTo>
                  <a:pt x="762" y="817"/>
                </a:moveTo>
                <a:lnTo>
                  <a:pt x="760" y="817"/>
                </a:lnTo>
                <a:lnTo>
                  <a:pt x="762" y="817"/>
                </a:lnTo>
                <a:close/>
                <a:moveTo>
                  <a:pt x="757" y="817"/>
                </a:moveTo>
                <a:lnTo>
                  <a:pt x="755" y="817"/>
                </a:lnTo>
                <a:lnTo>
                  <a:pt x="757" y="817"/>
                </a:lnTo>
                <a:close/>
                <a:moveTo>
                  <a:pt x="762" y="813"/>
                </a:moveTo>
                <a:lnTo>
                  <a:pt x="762" y="815"/>
                </a:lnTo>
                <a:lnTo>
                  <a:pt x="762" y="813"/>
                </a:lnTo>
                <a:close/>
                <a:moveTo>
                  <a:pt x="819" y="815"/>
                </a:moveTo>
                <a:lnTo>
                  <a:pt x="819" y="813"/>
                </a:lnTo>
                <a:lnTo>
                  <a:pt x="819" y="815"/>
                </a:lnTo>
                <a:close/>
                <a:moveTo>
                  <a:pt x="762" y="813"/>
                </a:moveTo>
                <a:lnTo>
                  <a:pt x="762" y="810"/>
                </a:lnTo>
                <a:lnTo>
                  <a:pt x="762" y="813"/>
                </a:lnTo>
                <a:close/>
                <a:moveTo>
                  <a:pt x="762" y="810"/>
                </a:moveTo>
                <a:lnTo>
                  <a:pt x="762" y="808"/>
                </a:lnTo>
                <a:lnTo>
                  <a:pt x="762" y="810"/>
                </a:lnTo>
                <a:close/>
                <a:moveTo>
                  <a:pt x="791" y="805"/>
                </a:moveTo>
                <a:lnTo>
                  <a:pt x="791" y="808"/>
                </a:lnTo>
                <a:lnTo>
                  <a:pt x="791" y="805"/>
                </a:lnTo>
                <a:close/>
                <a:moveTo>
                  <a:pt x="791" y="805"/>
                </a:moveTo>
                <a:lnTo>
                  <a:pt x="791" y="808"/>
                </a:lnTo>
                <a:lnTo>
                  <a:pt x="791" y="805"/>
                </a:lnTo>
                <a:close/>
                <a:moveTo>
                  <a:pt x="791" y="805"/>
                </a:moveTo>
                <a:lnTo>
                  <a:pt x="788" y="803"/>
                </a:lnTo>
                <a:lnTo>
                  <a:pt x="791" y="805"/>
                </a:lnTo>
                <a:close/>
                <a:moveTo>
                  <a:pt x="786" y="801"/>
                </a:moveTo>
                <a:lnTo>
                  <a:pt x="783" y="801"/>
                </a:lnTo>
                <a:lnTo>
                  <a:pt x="786" y="801"/>
                </a:lnTo>
                <a:close/>
                <a:moveTo>
                  <a:pt x="783" y="801"/>
                </a:moveTo>
                <a:lnTo>
                  <a:pt x="781" y="801"/>
                </a:lnTo>
                <a:lnTo>
                  <a:pt x="783" y="801"/>
                </a:lnTo>
                <a:lnTo>
                  <a:pt x="781" y="801"/>
                </a:lnTo>
                <a:lnTo>
                  <a:pt x="783" y="801"/>
                </a:lnTo>
                <a:close/>
                <a:moveTo>
                  <a:pt x="786" y="801"/>
                </a:moveTo>
                <a:lnTo>
                  <a:pt x="783" y="801"/>
                </a:lnTo>
                <a:lnTo>
                  <a:pt x="786" y="801"/>
                </a:lnTo>
                <a:close/>
                <a:moveTo>
                  <a:pt x="783" y="801"/>
                </a:moveTo>
                <a:lnTo>
                  <a:pt x="781" y="801"/>
                </a:lnTo>
                <a:lnTo>
                  <a:pt x="783" y="801"/>
                </a:lnTo>
                <a:close/>
                <a:moveTo>
                  <a:pt x="779" y="798"/>
                </a:moveTo>
                <a:lnTo>
                  <a:pt x="779" y="796"/>
                </a:lnTo>
                <a:lnTo>
                  <a:pt x="779" y="798"/>
                </a:lnTo>
                <a:close/>
                <a:moveTo>
                  <a:pt x="779" y="796"/>
                </a:moveTo>
                <a:lnTo>
                  <a:pt x="776" y="796"/>
                </a:lnTo>
                <a:lnTo>
                  <a:pt x="779" y="796"/>
                </a:lnTo>
                <a:close/>
                <a:moveTo>
                  <a:pt x="772" y="794"/>
                </a:moveTo>
                <a:lnTo>
                  <a:pt x="774" y="794"/>
                </a:lnTo>
                <a:lnTo>
                  <a:pt x="772" y="794"/>
                </a:lnTo>
                <a:close/>
                <a:moveTo>
                  <a:pt x="760" y="784"/>
                </a:moveTo>
                <a:lnTo>
                  <a:pt x="760" y="786"/>
                </a:lnTo>
                <a:lnTo>
                  <a:pt x="760" y="784"/>
                </a:lnTo>
                <a:close/>
                <a:moveTo>
                  <a:pt x="748" y="782"/>
                </a:moveTo>
                <a:lnTo>
                  <a:pt x="748" y="779"/>
                </a:lnTo>
                <a:lnTo>
                  <a:pt x="748" y="782"/>
                </a:lnTo>
                <a:close/>
                <a:moveTo>
                  <a:pt x="748" y="775"/>
                </a:moveTo>
                <a:lnTo>
                  <a:pt x="748" y="777"/>
                </a:lnTo>
                <a:lnTo>
                  <a:pt x="748" y="775"/>
                </a:lnTo>
                <a:close/>
                <a:moveTo>
                  <a:pt x="755" y="777"/>
                </a:moveTo>
                <a:lnTo>
                  <a:pt x="755" y="775"/>
                </a:lnTo>
                <a:lnTo>
                  <a:pt x="755" y="777"/>
                </a:lnTo>
                <a:close/>
                <a:moveTo>
                  <a:pt x="748" y="775"/>
                </a:moveTo>
                <a:lnTo>
                  <a:pt x="748" y="777"/>
                </a:lnTo>
                <a:lnTo>
                  <a:pt x="748" y="775"/>
                </a:lnTo>
                <a:close/>
                <a:moveTo>
                  <a:pt x="760" y="772"/>
                </a:moveTo>
                <a:lnTo>
                  <a:pt x="760" y="775"/>
                </a:lnTo>
                <a:lnTo>
                  <a:pt x="760" y="772"/>
                </a:lnTo>
                <a:close/>
                <a:moveTo>
                  <a:pt x="736" y="772"/>
                </a:moveTo>
                <a:lnTo>
                  <a:pt x="734" y="772"/>
                </a:lnTo>
                <a:lnTo>
                  <a:pt x="736" y="772"/>
                </a:lnTo>
                <a:close/>
                <a:moveTo>
                  <a:pt x="731" y="772"/>
                </a:moveTo>
                <a:lnTo>
                  <a:pt x="734" y="772"/>
                </a:lnTo>
                <a:lnTo>
                  <a:pt x="731" y="772"/>
                </a:lnTo>
                <a:close/>
                <a:moveTo>
                  <a:pt x="734" y="772"/>
                </a:moveTo>
                <a:lnTo>
                  <a:pt x="731" y="772"/>
                </a:lnTo>
                <a:lnTo>
                  <a:pt x="734" y="772"/>
                </a:lnTo>
                <a:close/>
                <a:moveTo>
                  <a:pt x="734" y="772"/>
                </a:moveTo>
                <a:lnTo>
                  <a:pt x="731" y="770"/>
                </a:lnTo>
                <a:lnTo>
                  <a:pt x="734" y="772"/>
                </a:lnTo>
                <a:close/>
                <a:moveTo>
                  <a:pt x="731" y="770"/>
                </a:moveTo>
                <a:lnTo>
                  <a:pt x="731" y="772"/>
                </a:lnTo>
                <a:lnTo>
                  <a:pt x="731" y="770"/>
                </a:lnTo>
                <a:close/>
                <a:moveTo>
                  <a:pt x="1194" y="765"/>
                </a:moveTo>
                <a:lnTo>
                  <a:pt x="1192" y="765"/>
                </a:lnTo>
                <a:lnTo>
                  <a:pt x="1194" y="765"/>
                </a:lnTo>
                <a:close/>
                <a:moveTo>
                  <a:pt x="1194" y="765"/>
                </a:moveTo>
                <a:lnTo>
                  <a:pt x="1194" y="763"/>
                </a:lnTo>
                <a:lnTo>
                  <a:pt x="1194" y="765"/>
                </a:lnTo>
                <a:close/>
                <a:moveTo>
                  <a:pt x="1187" y="763"/>
                </a:moveTo>
                <a:lnTo>
                  <a:pt x="1189" y="763"/>
                </a:lnTo>
                <a:lnTo>
                  <a:pt x="1187" y="763"/>
                </a:lnTo>
                <a:close/>
                <a:moveTo>
                  <a:pt x="726" y="760"/>
                </a:moveTo>
                <a:lnTo>
                  <a:pt x="726" y="763"/>
                </a:lnTo>
                <a:lnTo>
                  <a:pt x="726" y="760"/>
                </a:lnTo>
                <a:close/>
                <a:moveTo>
                  <a:pt x="724" y="756"/>
                </a:moveTo>
                <a:lnTo>
                  <a:pt x="724" y="753"/>
                </a:lnTo>
                <a:lnTo>
                  <a:pt x="724" y="756"/>
                </a:lnTo>
                <a:close/>
                <a:moveTo>
                  <a:pt x="724" y="753"/>
                </a:moveTo>
                <a:lnTo>
                  <a:pt x="722" y="753"/>
                </a:lnTo>
                <a:lnTo>
                  <a:pt x="724" y="753"/>
                </a:lnTo>
                <a:close/>
                <a:moveTo>
                  <a:pt x="722" y="751"/>
                </a:moveTo>
                <a:lnTo>
                  <a:pt x="724" y="751"/>
                </a:lnTo>
                <a:lnTo>
                  <a:pt x="722" y="751"/>
                </a:lnTo>
                <a:close/>
                <a:moveTo>
                  <a:pt x="722" y="748"/>
                </a:moveTo>
                <a:lnTo>
                  <a:pt x="724" y="748"/>
                </a:lnTo>
                <a:lnTo>
                  <a:pt x="722" y="748"/>
                </a:lnTo>
                <a:close/>
                <a:moveTo>
                  <a:pt x="722" y="748"/>
                </a:moveTo>
                <a:lnTo>
                  <a:pt x="722" y="746"/>
                </a:lnTo>
                <a:lnTo>
                  <a:pt x="722" y="748"/>
                </a:lnTo>
                <a:close/>
                <a:moveTo>
                  <a:pt x="724" y="746"/>
                </a:moveTo>
                <a:lnTo>
                  <a:pt x="722" y="746"/>
                </a:lnTo>
                <a:lnTo>
                  <a:pt x="724" y="746"/>
                </a:lnTo>
                <a:close/>
                <a:moveTo>
                  <a:pt x="629" y="746"/>
                </a:moveTo>
                <a:lnTo>
                  <a:pt x="629" y="748"/>
                </a:lnTo>
                <a:lnTo>
                  <a:pt x="629" y="746"/>
                </a:lnTo>
                <a:close/>
                <a:moveTo>
                  <a:pt x="719" y="741"/>
                </a:moveTo>
                <a:lnTo>
                  <a:pt x="719" y="739"/>
                </a:lnTo>
                <a:lnTo>
                  <a:pt x="719" y="741"/>
                </a:lnTo>
                <a:close/>
                <a:moveTo>
                  <a:pt x="1232" y="727"/>
                </a:moveTo>
                <a:lnTo>
                  <a:pt x="1232" y="725"/>
                </a:lnTo>
                <a:lnTo>
                  <a:pt x="1232" y="727"/>
                </a:lnTo>
                <a:close/>
                <a:moveTo>
                  <a:pt x="558" y="725"/>
                </a:moveTo>
                <a:lnTo>
                  <a:pt x="558" y="722"/>
                </a:lnTo>
                <a:lnTo>
                  <a:pt x="558" y="725"/>
                </a:lnTo>
                <a:close/>
                <a:moveTo>
                  <a:pt x="556" y="722"/>
                </a:moveTo>
                <a:lnTo>
                  <a:pt x="553" y="722"/>
                </a:lnTo>
                <a:lnTo>
                  <a:pt x="556" y="722"/>
                </a:lnTo>
                <a:close/>
                <a:moveTo>
                  <a:pt x="568" y="722"/>
                </a:moveTo>
                <a:lnTo>
                  <a:pt x="565" y="722"/>
                </a:lnTo>
                <a:lnTo>
                  <a:pt x="568" y="722"/>
                </a:lnTo>
                <a:close/>
                <a:moveTo>
                  <a:pt x="549" y="722"/>
                </a:moveTo>
                <a:lnTo>
                  <a:pt x="549" y="720"/>
                </a:lnTo>
                <a:lnTo>
                  <a:pt x="549" y="722"/>
                </a:lnTo>
                <a:close/>
                <a:moveTo>
                  <a:pt x="1241" y="718"/>
                </a:moveTo>
                <a:lnTo>
                  <a:pt x="1244" y="718"/>
                </a:lnTo>
                <a:lnTo>
                  <a:pt x="1241" y="718"/>
                </a:lnTo>
                <a:close/>
                <a:moveTo>
                  <a:pt x="544" y="718"/>
                </a:moveTo>
                <a:lnTo>
                  <a:pt x="541" y="718"/>
                </a:lnTo>
                <a:lnTo>
                  <a:pt x="544" y="718"/>
                </a:lnTo>
                <a:close/>
                <a:moveTo>
                  <a:pt x="544" y="713"/>
                </a:moveTo>
                <a:lnTo>
                  <a:pt x="544" y="715"/>
                </a:lnTo>
                <a:lnTo>
                  <a:pt x="544" y="713"/>
                </a:lnTo>
                <a:close/>
                <a:moveTo>
                  <a:pt x="556" y="715"/>
                </a:moveTo>
                <a:lnTo>
                  <a:pt x="556" y="713"/>
                </a:lnTo>
                <a:lnTo>
                  <a:pt x="556" y="715"/>
                </a:lnTo>
                <a:close/>
                <a:moveTo>
                  <a:pt x="539" y="713"/>
                </a:moveTo>
                <a:lnTo>
                  <a:pt x="539" y="715"/>
                </a:lnTo>
                <a:lnTo>
                  <a:pt x="539" y="713"/>
                </a:lnTo>
                <a:close/>
                <a:moveTo>
                  <a:pt x="558" y="713"/>
                </a:moveTo>
                <a:lnTo>
                  <a:pt x="556" y="713"/>
                </a:lnTo>
                <a:lnTo>
                  <a:pt x="558" y="713"/>
                </a:lnTo>
                <a:close/>
                <a:moveTo>
                  <a:pt x="570" y="713"/>
                </a:moveTo>
                <a:lnTo>
                  <a:pt x="568" y="713"/>
                </a:lnTo>
                <a:lnTo>
                  <a:pt x="570" y="713"/>
                </a:lnTo>
                <a:close/>
                <a:moveTo>
                  <a:pt x="556" y="713"/>
                </a:moveTo>
                <a:lnTo>
                  <a:pt x="556" y="710"/>
                </a:lnTo>
                <a:lnTo>
                  <a:pt x="556" y="713"/>
                </a:lnTo>
                <a:close/>
                <a:moveTo>
                  <a:pt x="558" y="710"/>
                </a:moveTo>
                <a:lnTo>
                  <a:pt x="556" y="710"/>
                </a:lnTo>
                <a:lnTo>
                  <a:pt x="558" y="710"/>
                </a:lnTo>
                <a:close/>
                <a:moveTo>
                  <a:pt x="544" y="710"/>
                </a:moveTo>
                <a:lnTo>
                  <a:pt x="544" y="708"/>
                </a:lnTo>
                <a:lnTo>
                  <a:pt x="544" y="710"/>
                </a:lnTo>
                <a:close/>
                <a:moveTo>
                  <a:pt x="541" y="708"/>
                </a:moveTo>
                <a:lnTo>
                  <a:pt x="539" y="708"/>
                </a:lnTo>
                <a:lnTo>
                  <a:pt x="541" y="708"/>
                </a:lnTo>
                <a:close/>
                <a:moveTo>
                  <a:pt x="544" y="708"/>
                </a:moveTo>
                <a:lnTo>
                  <a:pt x="546" y="708"/>
                </a:lnTo>
                <a:lnTo>
                  <a:pt x="544" y="708"/>
                </a:lnTo>
                <a:close/>
                <a:moveTo>
                  <a:pt x="549" y="708"/>
                </a:moveTo>
                <a:lnTo>
                  <a:pt x="546" y="708"/>
                </a:lnTo>
                <a:lnTo>
                  <a:pt x="549" y="708"/>
                </a:lnTo>
                <a:close/>
                <a:moveTo>
                  <a:pt x="575" y="706"/>
                </a:moveTo>
                <a:lnTo>
                  <a:pt x="575" y="708"/>
                </a:lnTo>
                <a:lnTo>
                  <a:pt x="575" y="706"/>
                </a:lnTo>
                <a:close/>
                <a:moveTo>
                  <a:pt x="724" y="706"/>
                </a:moveTo>
                <a:lnTo>
                  <a:pt x="722" y="706"/>
                </a:lnTo>
                <a:lnTo>
                  <a:pt x="724" y="706"/>
                </a:lnTo>
                <a:close/>
                <a:moveTo>
                  <a:pt x="527" y="703"/>
                </a:moveTo>
                <a:lnTo>
                  <a:pt x="525" y="703"/>
                </a:lnTo>
                <a:lnTo>
                  <a:pt x="527" y="703"/>
                </a:lnTo>
                <a:close/>
                <a:moveTo>
                  <a:pt x="537" y="703"/>
                </a:moveTo>
                <a:lnTo>
                  <a:pt x="537" y="701"/>
                </a:lnTo>
                <a:lnTo>
                  <a:pt x="537" y="703"/>
                </a:lnTo>
                <a:close/>
                <a:moveTo>
                  <a:pt x="525" y="701"/>
                </a:moveTo>
                <a:lnTo>
                  <a:pt x="525" y="703"/>
                </a:lnTo>
                <a:lnTo>
                  <a:pt x="525" y="701"/>
                </a:lnTo>
                <a:close/>
                <a:moveTo>
                  <a:pt x="712" y="701"/>
                </a:moveTo>
                <a:lnTo>
                  <a:pt x="712" y="703"/>
                </a:lnTo>
                <a:lnTo>
                  <a:pt x="712" y="701"/>
                </a:lnTo>
                <a:close/>
                <a:moveTo>
                  <a:pt x="1241" y="701"/>
                </a:moveTo>
                <a:lnTo>
                  <a:pt x="1244" y="701"/>
                </a:lnTo>
                <a:lnTo>
                  <a:pt x="1241" y="701"/>
                </a:lnTo>
                <a:close/>
                <a:moveTo>
                  <a:pt x="705" y="701"/>
                </a:moveTo>
                <a:lnTo>
                  <a:pt x="703" y="701"/>
                </a:lnTo>
                <a:lnTo>
                  <a:pt x="705" y="701"/>
                </a:lnTo>
                <a:close/>
                <a:moveTo>
                  <a:pt x="764" y="701"/>
                </a:moveTo>
                <a:lnTo>
                  <a:pt x="762" y="701"/>
                </a:lnTo>
                <a:lnTo>
                  <a:pt x="764" y="701"/>
                </a:lnTo>
                <a:close/>
                <a:moveTo>
                  <a:pt x="506" y="699"/>
                </a:moveTo>
                <a:lnTo>
                  <a:pt x="506" y="701"/>
                </a:lnTo>
                <a:lnTo>
                  <a:pt x="506" y="699"/>
                </a:lnTo>
                <a:close/>
                <a:moveTo>
                  <a:pt x="508" y="701"/>
                </a:moveTo>
                <a:lnTo>
                  <a:pt x="508" y="699"/>
                </a:lnTo>
                <a:lnTo>
                  <a:pt x="508" y="701"/>
                </a:lnTo>
                <a:close/>
                <a:moveTo>
                  <a:pt x="503" y="699"/>
                </a:moveTo>
                <a:lnTo>
                  <a:pt x="503" y="701"/>
                </a:lnTo>
                <a:lnTo>
                  <a:pt x="503" y="699"/>
                </a:lnTo>
                <a:lnTo>
                  <a:pt x="503" y="701"/>
                </a:lnTo>
                <a:lnTo>
                  <a:pt x="503" y="699"/>
                </a:lnTo>
                <a:close/>
                <a:moveTo>
                  <a:pt x="764" y="701"/>
                </a:moveTo>
                <a:lnTo>
                  <a:pt x="764" y="699"/>
                </a:lnTo>
                <a:lnTo>
                  <a:pt x="764" y="701"/>
                </a:lnTo>
                <a:close/>
                <a:moveTo>
                  <a:pt x="515" y="699"/>
                </a:moveTo>
                <a:lnTo>
                  <a:pt x="513" y="699"/>
                </a:lnTo>
                <a:lnTo>
                  <a:pt x="515" y="699"/>
                </a:lnTo>
                <a:close/>
                <a:moveTo>
                  <a:pt x="537" y="699"/>
                </a:moveTo>
                <a:lnTo>
                  <a:pt x="534" y="699"/>
                </a:lnTo>
                <a:lnTo>
                  <a:pt x="537" y="699"/>
                </a:lnTo>
                <a:close/>
                <a:moveTo>
                  <a:pt x="518" y="699"/>
                </a:moveTo>
                <a:lnTo>
                  <a:pt x="515" y="699"/>
                </a:lnTo>
                <a:lnTo>
                  <a:pt x="518" y="699"/>
                </a:lnTo>
                <a:close/>
                <a:moveTo>
                  <a:pt x="506" y="696"/>
                </a:moveTo>
                <a:lnTo>
                  <a:pt x="506" y="699"/>
                </a:lnTo>
                <a:lnTo>
                  <a:pt x="506" y="696"/>
                </a:lnTo>
                <a:close/>
                <a:moveTo>
                  <a:pt x="506" y="696"/>
                </a:moveTo>
                <a:lnTo>
                  <a:pt x="503" y="696"/>
                </a:lnTo>
                <a:lnTo>
                  <a:pt x="506" y="696"/>
                </a:lnTo>
                <a:close/>
                <a:moveTo>
                  <a:pt x="767" y="696"/>
                </a:moveTo>
                <a:lnTo>
                  <a:pt x="764" y="696"/>
                </a:lnTo>
                <a:lnTo>
                  <a:pt x="767" y="696"/>
                </a:lnTo>
                <a:close/>
                <a:moveTo>
                  <a:pt x="499" y="696"/>
                </a:moveTo>
                <a:lnTo>
                  <a:pt x="501" y="696"/>
                </a:lnTo>
                <a:lnTo>
                  <a:pt x="499" y="696"/>
                </a:lnTo>
                <a:close/>
                <a:moveTo>
                  <a:pt x="499" y="696"/>
                </a:moveTo>
                <a:lnTo>
                  <a:pt x="499" y="694"/>
                </a:lnTo>
                <a:lnTo>
                  <a:pt x="499" y="696"/>
                </a:lnTo>
                <a:close/>
                <a:moveTo>
                  <a:pt x="499" y="696"/>
                </a:moveTo>
                <a:lnTo>
                  <a:pt x="499" y="694"/>
                </a:lnTo>
                <a:lnTo>
                  <a:pt x="499" y="696"/>
                </a:lnTo>
                <a:close/>
                <a:moveTo>
                  <a:pt x="499" y="696"/>
                </a:moveTo>
                <a:lnTo>
                  <a:pt x="499" y="694"/>
                </a:lnTo>
                <a:lnTo>
                  <a:pt x="499" y="696"/>
                </a:lnTo>
                <a:close/>
                <a:moveTo>
                  <a:pt x="496" y="694"/>
                </a:moveTo>
                <a:lnTo>
                  <a:pt x="496" y="696"/>
                </a:lnTo>
                <a:lnTo>
                  <a:pt x="496" y="694"/>
                </a:lnTo>
                <a:close/>
                <a:moveTo>
                  <a:pt x="499" y="694"/>
                </a:moveTo>
                <a:lnTo>
                  <a:pt x="496" y="694"/>
                </a:lnTo>
                <a:lnTo>
                  <a:pt x="499" y="694"/>
                </a:lnTo>
                <a:close/>
                <a:moveTo>
                  <a:pt x="499" y="691"/>
                </a:moveTo>
                <a:lnTo>
                  <a:pt x="499" y="694"/>
                </a:lnTo>
                <a:lnTo>
                  <a:pt x="499" y="691"/>
                </a:lnTo>
                <a:close/>
                <a:moveTo>
                  <a:pt x="496" y="691"/>
                </a:moveTo>
                <a:lnTo>
                  <a:pt x="494" y="691"/>
                </a:lnTo>
                <a:lnTo>
                  <a:pt x="496" y="691"/>
                </a:lnTo>
                <a:close/>
                <a:moveTo>
                  <a:pt x="492" y="691"/>
                </a:moveTo>
                <a:lnTo>
                  <a:pt x="489" y="691"/>
                </a:lnTo>
                <a:lnTo>
                  <a:pt x="492" y="691"/>
                </a:lnTo>
                <a:close/>
                <a:moveTo>
                  <a:pt x="674" y="691"/>
                </a:moveTo>
                <a:lnTo>
                  <a:pt x="672" y="691"/>
                </a:lnTo>
                <a:lnTo>
                  <a:pt x="674" y="691"/>
                </a:lnTo>
                <a:close/>
                <a:moveTo>
                  <a:pt x="674" y="691"/>
                </a:moveTo>
                <a:lnTo>
                  <a:pt x="677" y="691"/>
                </a:lnTo>
                <a:lnTo>
                  <a:pt x="674" y="691"/>
                </a:lnTo>
                <a:close/>
                <a:moveTo>
                  <a:pt x="769" y="691"/>
                </a:moveTo>
                <a:lnTo>
                  <a:pt x="769" y="689"/>
                </a:lnTo>
                <a:lnTo>
                  <a:pt x="769" y="691"/>
                </a:lnTo>
                <a:close/>
                <a:moveTo>
                  <a:pt x="489" y="691"/>
                </a:moveTo>
                <a:lnTo>
                  <a:pt x="489" y="689"/>
                </a:lnTo>
                <a:lnTo>
                  <a:pt x="489" y="691"/>
                </a:lnTo>
                <a:close/>
                <a:moveTo>
                  <a:pt x="674" y="691"/>
                </a:moveTo>
                <a:lnTo>
                  <a:pt x="674" y="689"/>
                </a:lnTo>
                <a:lnTo>
                  <a:pt x="674" y="691"/>
                </a:lnTo>
                <a:close/>
                <a:moveTo>
                  <a:pt x="492" y="689"/>
                </a:moveTo>
                <a:lnTo>
                  <a:pt x="489" y="689"/>
                </a:lnTo>
                <a:lnTo>
                  <a:pt x="492" y="689"/>
                </a:lnTo>
                <a:close/>
                <a:moveTo>
                  <a:pt x="667" y="689"/>
                </a:moveTo>
                <a:lnTo>
                  <a:pt x="665" y="689"/>
                </a:lnTo>
                <a:lnTo>
                  <a:pt x="667" y="689"/>
                </a:lnTo>
                <a:close/>
                <a:moveTo>
                  <a:pt x="1248" y="687"/>
                </a:moveTo>
                <a:lnTo>
                  <a:pt x="1248" y="689"/>
                </a:lnTo>
                <a:lnTo>
                  <a:pt x="1248" y="687"/>
                </a:lnTo>
                <a:close/>
                <a:moveTo>
                  <a:pt x="672" y="687"/>
                </a:moveTo>
                <a:lnTo>
                  <a:pt x="672" y="689"/>
                </a:lnTo>
                <a:lnTo>
                  <a:pt x="672" y="687"/>
                </a:lnTo>
                <a:close/>
                <a:moveTo>
                  <a:pt x="665" y="689"/>
                </a:moveTo>
                <a:lnTo>
                  <a:pt x="665" y="687"/>
                </a:lnTo>
                <a:lnTo>
                  <a:pt x="665" y="689"/>
                </a:lnTo>
                <a:close/>
                <a:moveTo>
                  <a:pt x="672" y="687"/>
                </a:moveTo>
                <a:lnTo>
                  <a:pt x="670" y="687"/>
                </a:lnTo>
                <a:lnTo>
                  <a:pt x="672" y="687"/>
                </a:lnTo>
                <a:close/>
                <a:moveTo>
                  <a:pt x="496" y="684"/>
                </a:moveTo>
                <a:lnTo>
                  <a:pt x="494" y="684"/>
                </a:lnTo>
                <a:lnTo>
                  <a:pt x="496" y="684"/>
                </a:lnTo>
                <a:close/>
                <a:moveTo>
                  <a:pt x="515" y="684"/>
                </a:moveTo>
                <a:lnTo>
                  <a:pt x="518" y="684"/>
                </a:lnTo>
                <a:lnTo>
                  <a:pt x="515" y="684"/>
                </a:lnTo>
                <a:close/>
                <a:moveTo>
                  <a:pt x="674" y="682"/>
                </a:moveTo>
                <a:lnTo>
                  <a:pt x="674" y="684"/>
                </a:lnTo>
                <a:lnTo>
                  <a:pt x="674" y="682"/>
                </a:lnTo>
                <a:close/>
                <a:moveTo>
                  <a:pt x="674" y="684"/>
                </a:moveTo>
                <a:lnTo>
                  <a:pt x="674" y="682"/>
                </a:lnTo>
                <a:lnTo>
                  <a:pt x="674" y="684"/>
                </a:lnTo>
                <a:close/>
                <a:moveTo>
                  <a:pt x="494" y="682"/>
                </a:moveTo>
                <a:lnTo>
                  <a:pt x="492" y="682"/>
                </a:lnTo>
                <a:lnTo>
                  <a:pt x="494" y="682"/>
                </a:lnTo>
                <a:close/>
                <a:moveTo>
                  <a:pt x="496" y="680"/>
                </a:moveTo>
                <a:lnTo>
                  <a:pt x="496" y="682"/>
                </a:lnTo>
                <a:lnTo>
                  <a:pt x="496" y="680"/>
                </a:lnTo>
                <a:close/>
                <a:moveTo>
                  <a:pt x="492" y="682"/>
                </a:moveTo>
                <a:lnTo>
                  <a:pt x="492" y="680"/>
                </a:lnTo>
                <a:lnTo>
                  <a:pt x="492" y="682"/>
                </a:lnTo>
                <a:close/>
                <a:moveTo>
                  <a:pt x="667" y="682"/>
                </a:moveTo>
                <a:lnTo>
                  <a:pt x="667" y="680"/>
                </a:lnTo>
                <a:lnTo>
                  <a:pt x="667" y="682"/>
                </a:lnTo>
                <a:close/>
                <a:moveTo>
                  <a:pt x="660" y="680"/>
                </a:moveTo>
                <a:lnTo>
                  <a:pt x="660" y="682"/>
                </a:lnTo>
                <a:lnTo>
                  <a:pt x="660" y="680"/>
                </a:lnTo>
                <a:close/>
                <a:moveTo>
                  <a:pt x="786" y="680"/>
                </a:moveTo>
                <a:lnTo>
                  <a:pt x="786" y="682"/>
                </a:lnTo>
                <a:lnTo>
                  <a:pt x="786" y="680"/>
                </a:lnTo>
                <a:close/>
                <a:moveTo>
                  <a:pt x="494" y="680"/>
                </a:moveTo>
                <a:lnTo>
                  <a:pt x="492" y="680"/>
                </a:lnTo>
                <a:lnTo>
                  <a:pt x="494" y="680"/>
                </a:lnTo>
                <a:close/>
                <a:moveTo>
                  <a:pt x="670" y="680"/>
                </a:moveTo>
                <a:lnTo>
                  <a:pt x="667" y="680"/>
                </a:lnTo>
                <a:lnTo>
                  <a:pt x="670" y="680"/>
                </a:lnTo>
                <a:close/>
                <a:moveTo>
                  <a:pt x="496" y="680"/>
                </a:moveTo>
                <a:lnTo>
                  <a:pt x="494" y="680"/>
                </a:lnTo>
                <a:lnTo>
                  <a:pt x="496" y="680"/>
                </a:lnTo>
                <a:close/>
                <a:moveTo>
                  <a:pt x="660" y="680"/>
                </a:moveTo>
                <a:lnTo>
                  <a:pt x="658" y="680"/>
                </a:lnTo>
                <a:lnTo>
                  <a:pt x="660" y="680"/>
                </a:lnTo>
                <a:close/>
                <a:moveTo>
                  <a:pt x="598" y="680"/>
                </a:moveTo>
                <a:lnTo>
                  <a:pt x="596" y="680"/>
                </a:lnTo>
                <a:lnTo>
                  <a:pt x="598" y="680"/>
                </a:lnTo>
                <a:close/>
                <a:moveTo>
                  <a:pt x="670" y="680"/>
                </a:moveTo>
                <a:lnTo>
                  <a:pt x="667" y="680"/>
                </a:lnTo>
                <a:lnTo>
                  <a:pt x="670" y="680"/>
                </a:lnTo>
                <a:close/>
                <a:moveTo>
                  <a:pt x="487" y="677"/>
                </a:moveTo>
                <a:lnTo>
                  <a:pt x="487" y="680"/>
                </a:lnTo>
                <a:lnTo>
                  <a:pt x="487" y="677"/>
                </a:lnTo>
                <a:close/>
                <a:moveTo>
                  <a:pt x="489" y="677"/>
                </a:moveTo>
                <a:lnTo>
                  <a:pt x="489" y="680"/>
                </a:lnTo>
                <a:lnTo>
                  <a:pt x="489" y="677"/>
                </a:lnTo>
                <a:close/>
                <a:moveTo>
                  <a:pt x="496" y="677"/>
                </a:moveTo>
                <a:lnTo>
                  <a:pt x="494" y="677"/>
                </a:lnTo>
                <a:lnTo>
                  <a:pt x="496" y="677"/>
                </a:lnTo>
                <a:close/>
                <a:moveTo>
                  <a:pt x="674" y="677"/>
                </a:moveTo>
                <a:lnTo>
                  <a:pt x="672" y="677"/>
                </a:lnTo>
                <a:lnTo>
                  <a:pt x="674" y="677"/>
                </a:lnTo>
                <a:close/>
                <a:moveTo>
                  <a:pt x="674" y="677"/>
                </a:moveTo>
                <a:lnTo>
                  <a:pt x="672" y="677"/>
                </a:lnTo>
                <a:lnTo>
                  <a:pt x="674" y="677"/>
                </a:lnTo>
                <a:close/>
                <a:moveTo>
                  <a:pt x="667" y="675"/>
                </a:moveTo>
                <a:lnTo>
                  <a:pt x="667" y="677"/>
                </a:lnTo>
                <a:lnTo>
                  <a:pt x="667" y="675"/>
                </a:lnTo>
                <a:close/>
                <a:moveTo>
                  <a:pt x="672" y="675"/>
                </a:moveTo>
                <a:lnTo>
                  <a:pt x="672" y="677"/>
                </a:lnTo>
                <a:lnTo>
                  <a:pt x="672" y="675"/>
                </a:lnTo>
                <a:close/>
                <a:moveTo>
                  <a:pt x="670" y="675"/>
                </a:moveTo>
                <a:lnTo>
                  <a:pt x="670" y="677"/>
                </a:lnTo>
                <a:lnTo>
                  <a:pt x="670" y="675"/>
                </a:lnTo>
                <a:close/>
                <a:moveTo>
                  <a:pt x="496" y="675"/>
                </a:moveTo>
                <a:lnTo>
                  <a:pt x="494" y="675"/>
                </a:lnTo>
                <a:lnTo>
                  <a:pt x="496" y="675"/>
                </a:lnTo>
                <a:close/>
                <a:moveTo>
                  <a:pt x="546" y="675"/>
                </a:moveTo>
                <a:lnTo>
                  <a:pt x="546" y="672"/>
                </a:lnTo>
                <a:lnTo>
                  <a:pt x="546" y="675"/>
                </a:lnTo>
                <a:close/>
                <a:moveTo>
                  <a:pt x="515" y="675"/>
                </a:moveTo>
                <a:lnTo>
                  <a:pt x="515" y="672"/>
                </a:lnTo>
                <a:lnTo>
                  <a:pt x="515" y="675"/>
                </a:lnTo>
                <a:close/>
                <a:moveTo>
                  <a:pt x="499" y="675"/>
                </a:moveTo>
                <a:lnTo>
                  <a:pt x="496" y="675"/>
                </a:lnTo>
                <a:lnTo>
                  <a:pt x="496" y="672"/>
                </a:lnTo>
                <a:lnTo>
                  <a:pt x="499" y="675"/>
                </a:lnTo>
                <a:close/>
                <a:moveTo>
                  <a:pt x="672" y="672"/>
                </a:moveTo>
                <a:lnTo>
                  <a:pt x="670" y="672"/>
                </a:lnTo>
                <a:lnTo>
                  <a:pt x="672" y="672"/>
                </a:lnTo>
                <a:close/>
                <a:moveTo>
                  <a:pt x="499" y="670"/>
                </a:moveTo>
                <a:lnTo>
                  <a:pt x="499" y="668"/>
                </a:lnTo>
                <a:lnTo>
                  <a:pt x="499" y="670"/>
                </a:lnTo>
                <a:close/>
                <a:moveTo>
                  <a:pt x="501" y="668"/>
                </a:moveTo>
                <a:lnTo>
                  <a:pt x="501" y="670"/>
                </a:lnTo>
                <a:lnTo>
                  <a:pt x="501" y="668"/>
                </a:lnTo>
                <a:close/>
                <a:moveTo>
                  <a:pt x="489" y="668"/>
                </a:moveTo>
                <a:lnTo>
                  <a:pt x="492" y="668"/>
                </a:lnTo>
                <a:lnTo>
                  <a:pt x="489" y="668"/>
                </a:lnTo>
                <a:close/>
                <a:moveTo>
                  <a:pt x="503" y="668"/>
                </a:moveTo>
                <a:lnTo>
                  <a:pt x="501" y="668"/>
                </a:lnTo>
                <a:lnTo>
                  <a:pt x="503" y="668"/>
                </a:lnTo>
                <a:close/>
                <a:moveTo>
                  <a:pt x="499" y="668"/>
                </a:moveTo>
                <a:lnTo>
                  <a:pt x="496" y="668"/>
                </a:lnTo>
                <a:lnTo>
                  <a:pt x="499" y="668"/>
                </a:lnTo>
                <a:close/>
                <a:moveTo>
                  <a:pt x="1239" y="668"/>
                </a:moveTo>
                <a:lnTo>
                  <a:pt x="1241" y="668"/>
                </a:lnTo>
                <a:lnTo>
                  <a:pt x="1239" y="668"/>
                </a:lnTo>
                <a:close/>
                <a:moveTo>
                  <a:pt x="494" y="668"/>
                </a:moveTo>
                <a:lnTo>
                  <a:pt x="496" y="668"/>
                </a:lnTo>
                <a:lnTo>
                  <a:pt x="494" y="668"/>
                </a:lnTo>
                <a:close/>
                <a:moveTo>
                  <a:pt x="484" y="668"/>
                </a:moveTo>
                <a:lnTo>
                  <a:pt x="484" y="665"/>
                </a:lnTo>
                <a:lnTo>
                  <a:pt x="484" y="668"/>
                </a:lnTo>
                <a:close/>
                <a:moveTo>
                  <a:pt x="492" y="665"/>
                </a:moveTo>
                <a:lnTo>
                  <a:pt x="492" y="668"/>
                </a:lnTo>
                <a:lnTo>
                  <a:pt x="492" y="665"/>
                </a:lnTo>
                <a:close/>
                <a:moveTo>
                  <a:pt x="492" y="665"/>
                </a:moveTo>
                <a:lnTo>
                  <a:pt x="492" y="668"/>
                </a:lnTo>
                <a:lnTo>
                  <a:pt x="492" y="665"/>
                </a:lnTo>
                <a:close/>
                <a:moveTo>
                  <a:pt x="492" y="665"/>
                </a:moveTo>
                <a:lnTo>
                  <a:pt x="492" y="668"/>
                </a:lnTo>
                <a:lnTo>
                  <a:pt x="492" y="665"/>
                </a:lnTo>
                <a:close/>
                <a:moveTo>
                  <a:pt x="487" y="665"/>
                </a:moveTo>
                <a:lnTo>
                  <a:pt x="484" y="665"/>
                </a:lnTo>
                <a:lnTo>
                  <a:pt x="487" y="665"/>
                </a:lnTo>
                <a:close/>
                <a:moveTo>
                  <a:pt x="1239" y="665"/>
                </a:moveTo>
                <a:lnTo>
                  <a:pt x="1237" y="665"/>
                </a:lnTo>
                <a:lnTo>
                  <a:pt x="1239" y="665"/>
                </a:lnTo>
                <a:close/>
                <a:moveTo>
                  <a:pt x="492" y="665"/>
                </a:moveTo>
                <a:lnTo>
                  <a:pt x="489" y="665"/>
                </a:lnTo>
                <a:lnTo>
                  <a:pt x="492" y="665"/>
                </a:lnTo>
                <a:close/>
                <a:moveTo>
                  <a:pt x="499" y="665"/>
                </a:moveTo>
                <a:lnTo>
                  <a:pt x="496" y="665"/>
                </a:lnTo>
                <a:lnTo>
                  <a:pt x="499" y="665"/>
                </a:lnTo>
                <a:close/>
                <a:moveTo>
                  <a:pt x="494" y="665"/>
                </a:moveTo>
                <a:lnTo>
                  <a:pt x="492" y="665"/>
                </a:lnTo>
                <a:lnTo>
                  <a:pt x="494" y="665"/>
                </a:lnTo>
                <a:close/>
                <a:moveTo>
                  <a:pt x="494" y="665"/>
                </a:moveTo>
                <a:lnTo>
                  <a:pt x="492" y="665"/>
                </a:lnTo>
                <a:lnTo>
                  <a:pt x="494" y="665"/>
                </a:lnTo>
                <a:close/>
                <a:moveTo>
                  <a:pt x="520" y="665"/>
                </a:moveTo>
                <a:lnTo>
                  <a:pt x="518" y="665"/>
                </a:lnTo>
                <a:lnTo>
                  <a:pt x="520" y="665"/>
                </a:lnTo>
                <a:close/>
                <a:moveTo>
                  <a:pt x="492" y="665"/>
                </a:moveTo>
                <a:lnTo>
                  <a:pt x="489" y="665"/>
                </a:lnTo>
                <a:lnTo>
                  <a:pt x="492" y="665"/>
                </a:lnTo>
                <a:close/>
                <a:moveTo>
                  <a:pt x="492" y="665"/>
                </a:moveTo>
                <a:lnTo>
                  <a:pt x="492" y="663"/>
                </a:lnTo>
                <a:lnTo>
                  <a:pt x="492" y="665"/>
                </a:lnTo>
                <a:close/>
                <a:moveTo>
                  <a:pt x="518" y="665"/>
                </a:moveTo>
                <a:lnTo>
                  <a:pt x="518" y="663"/>
                </a:lnTo>
                <a:lnTo>
                  <a:pt x="518" y="665"/>
                </a:lnTo>
                <a:close/>
                <a:moveTo>
                  <a:pt x="520" y="663"/>
                </a:moveTo>
                <a:lnTo>
                  <a:pt x="518" y="663"/>
                </a:lnTo>
                <a:lnTo>
                  <a:pt x="520" y="663"/>
                </a:lnTo>
                <a:close/>
                <a:moveTo>
                  <a:pt x="667" y="661"/>
                </a:moveTo>
                <a:lnTo>
                  <a:pt x="667" y="663"/>
                </a:lnTo>
                <a:lnTo>
                  <a:pt x="667" y="661"/>
                </a:lnTo>
                <a:close/>
                <a:moveTo>
                  <a:pt x="499" y="663"/>
                </a:moveTo>
                <a:lnTo>
                  <a:pt x="496" y="663"/>
                </a:lnTo>
                <a:lnTo>
                  <a:pt x="496" y="661"/>
                </a:lnTo>
                <a:lnTo>
                  <a:pt x="499" y="663"/>
                </a:lnTo>
                <a:close/>
                <a:moveTo>
                  <a:pt x="494" y="661"/>
                </a:moveTo>
                <a:lnTo>
                  <a:pt x="492" y="661"/>
                </a:lnTo>
                <a:lnTo>
                  <a:pt x="494" y="661"/>
                </a:lnTo>
                <a:close/>
                <a:moveTo>
                  <a:pt x="522" y="661"/>
                </a:moveTo>
                <a:lnTo>
                  <a:pt x="520" y="661"/>
                </a:lnTo>
                <a:lnTo>
                  <a:pt x="522" y="661"/>
                </a:lnTo>
                <a:close/>
                <a:moveTo>
                  <a:pt x="494" y="661"/>
                </a:moveTo>
                <a:lnTo>
                  <a:pt x="496" y="661"/>
                </a:lnTo>
                <a:lnTo>
                  <a:pt x="494" y="661"/>
                </a:lnTo>
                <a:close/>
                <a:moveTo>
                  <a:pt x="530" y="661"/>
                </a:moveTo>
                <a:lnTo>
                  <a:pt x="527" y="661"/>
                </a:lnTo>
                <a:lnTo>
                  <a:pt x="530" y="661"/>
                </a:lnTo>
                <a:close/>
                <a:moveTo>
                  <a:pt x="492" y="661"/>
                </a:moveTo>
                <a:lnTo>
                  <a:pt x="489" y="661"/>
                </a:lnTo>
                <a:lnTo>
                  <a:pt x="492" y="661"/>
                </a:lnTo>
                <a:close/>
                <a:moveTo>
                  <a:pt x="492" y="661"/>
                </a:moveTo>
                <a:lnTo>
                  <a:pt x="489" y="661"/>
                </a:lnTo>
                <a:lnTo>
                  <a:pt x="492" y="661"/>
                </a:lnTo>
                <a:close/>
                <a:moveTo>
                  <a:pt x="492" y="661"/>
                </a:moveTo>
                <a:lnTo>
                  <a:pt x="492" y="658"/>
                </a:lnTo>
                <a:lnTo>
                  <a:pt x="492" y="661"/>
                </a:lnTo>
                <a:close/>
                <a:moveTo>
                  <a:pt x="487" y="656"/>
                </a:moveTo>
                <a:lnTo>
                  <a:pt x="487" y="658"/>
                </a:lnTo>
                <a:lnTo>
                  <a:pt x="487" y="656"/>
                </a:lnTo>
                <a:close/>
                <a:moveTo>
                  <a:pt x="847" y="658"/>
                </a:moveTo>
                <a:lnTo>
                  <a:pt x="845" y="658"/>
                </a:lnTo>
                <a:lnTo>
                  <a:pt x="845" y="656"/>
                </a:lnTo>
                <a:lnTo>
                  <a:pt x="847" y="656"/>
                </a:lnTo>
                <a:lnTo>
                  <a:pt x="847" y="658"/>
                </a:lnTo>
                <a:close/>
                <a:moveTo>
                  <a:pt x="487" y="656"/>
                </a:moveTo>
                <a:lnTo>
                  <a:pt x="484" y="656"/>
                </a:lnTo>
                <a:lnTo>
                  <a:pt x="487" y="656"/>
                </a:lnTo>
                <a:close/>
                <a:moveTo>
                  <a:pt x="487" y="656"/>
                </a:moveTo>
                <a:lnTo>
                  <a:pt x="484" y="656"/>
                </a:lnTo>
                <a:lnTo>
                  <a:pt x="487" y="656"/>
                </a:lnTo>
                <a:close/>
                <a:moveTo>
                  <a:pt x="843" y="653"/>
                </a:moveTo>
                <a:lnTo>
                  <a:pt x="840" y="653"/>
                </a:lnTo>
                <a:lnTo>
                  <a:pt x="843" y="653"/>
                </a:lnTo>
                <a:close/>
                <a:moveTo>
                  <a:pt x="1225" y="651"/>
                </a:moveTo>
                <a:lnTo>
                  <a:pt x="1222" y="651"/>
                </a:lnTo>
                <a:lnTo>
                  <a:pt x="1225" y="651"/>
                </a:lnTo>
                <a:close/>
                <a:moveTo>
                  <a:pt x="836" y="651"/>
                </a:moveTo>
                <a:lnTo>
                  <a:pt x="833" y="651"/>
                </a:lnTo>
                <a:lnTo>
                  <a:pt x="836" y="651"/>
                </a:lnTo>
                <a:close/>
                <a:moveTo>
                  <a:pt x="484" y="651"/>
                </a:moveTo>
                <a:lnTo>
                  <a:pt x="482" y="651"/>
                </a:lnTo>
                <a:lnTo>
                  <a:pt x="484" y="651"/>
                </a:lnTo>
                <a:close/>
                <a:moveTo>
                  <a:pt x="1092" y="649"/>
                </a:moveTo>
                <a:lnTo>
                  <a:pt x="1090" y="649"/>
                </a:lnTo>
                <a:lnTo>
                  <a:pt x="1092" y="649"/>
                </a:lnTo>
                <a:close/>
                <a:moveTo>
                  <a:pt x="482" y="649"/>
                </a:moveTo>
                <a:lnTo>
                  <a:pt x="480" y="649"/>
                </a:lnTo>
                <a:lnTo>
                  <a:pt x="482" y="649"/>
                </a:lnTo>
                <a:close/>
                <a:moveTo>
                  <a:pt x="482" y="649"/>
                </a:moveTo>
                <a:lnTo>
                  <a:pt x="480" y="649"/>
                </a:lnTo>
                <a:lnTo>
                  <a:pt x="482" y="649"/>
                </a:lnTo>
                <a:close/>
                <a:moveTo>
                  <a:pt x="482" y="646"/>
                </a:moveTo>
                <a:lnTo>
                  <a:pt x="480" y="646"/>
                </a:lnTo>
                <a:lnTo>
                  <a:pt x="482" y="646"/>
                </a:lnTo>
                <a:close/>
                <a:moveTo>
                  <a:pt x="482" y="646"/>
                </a:moveTo>
                <a:lnTo>
                  <a:pt x="480" y="646"/>
                </a:lnTo>
                <a:lnTo>
                  <a:pt x="482" y="646"/>
                </a:lnTo>
                <a:close/>
                <a:moveTo>
                  <a:pt x="480" y="644"/>
                </a:moveTo>
                <a:lnTo>
                  <a:pt x="480" y="646"/>
                </a:lnTo>
                <a:lnTo>
                  <a:pt x="480" y="644"/>
                </a:lnTo>
                <a:close/>
                <a:moveTo>
                  <a:pt x="829" y="644"/>
                </a:moveTo>
                <a:lnTo>
                  <a:pt x="829" y="646"/>
                </a:lnTo>
                <a:lnTo>
                  <a:pt x="829" y="644"/>
                </a:lnTo>
                <a:close/>
                <a:moveTo>
                  <a:pt x="477" y="644"/>
                </a:moveTo>
                <a:lnTo>
                  <a:pt x="475" y="644"/>
                </a:lnTo>
                <a:lnTo>
                  <a:pt x="477" y="644"/>
                </a:lnTo>
                <a:close/>
                <a:moveTo>
                  <a:pt x="477" y="644"/>
                </a:moveTo>
                <a:lnTo>
                  <a:pt x="475" y="644"/>
                </a:lnTo>
                <a:lnTo>
                  <a:pt x="477" y="644"/>
                </a:lnTo>
                <a:close/>
                <a:moveTo>
                  <a:pt x="477" y="644"/>
                </a:moveTo>
                <a:lnTo>
                  <a:pt x="475" y="642"/>
                </a:lnTo>
                <a:lnTo>
                  <a:pt x="477" y="642"/>
                </a:lnTo>
                <a:lnTo>
                  <a:pt x="477" y="644"/>
                </a:lnTo>
                <a:close/>
                <a:moveTo>
                  <a:pt x="482" y="642"/>
                </a:moveTo>
                <a:lnTo>
                  <a:pt x="480" y="642"/>
                </a:lnTo>
                <a:lnTo>
                  <a:pt x="482" y="642"/>
                </a:lnTo>
                <a:close/>
                <a:moveTo>
                  <a:pt x="482" y="642"/>
                </a:moveTo>
                <a:lnTo>
                  <a:pt x="480" y="642"/>
                </a:lnTo>
                <a:lnTo>
                  <a:pt x="482" y="642"/>
                </a:lnTo>
                <a:close/>
                <a:moveTo>
                  <a:pt x="1111" y="642"/>
                </a:moveTo>
                <a:lnTo>
                  <a:pt x="1108" y="642"/>
                </a:lnTo>
                <a:lnTo>
                  <a:pt x="1111" y="642"/>
                </a:lnTo>
                <a:lnTo>
                  <a:pt x="1108" y="642"/>
                </a:lnTo>
                <a:lnTo>
                  <a:pt x="1111" y="642"/>
                </a:lnTo>
                <a:close/>
                <a:moveTo>
                  <a:pt x="1061" y="642"/>
                </a:moveTo>
                <a:lnTo>
                  <a:pt x="1061" y="639"/>
                </a:lnTo>
                <a:lnTo>
                  <a:pt x="1061" y="642"/>
                </a:lnTo>
                <a:close/>
                <a:moveTo>
                  <a:pt x="484" y="639"/>
                </a:moveTo>
                <a:lnTo>
                  <a:pt x="482" y="639"/>
                </a:lnTo>
                <a:lnTo>
                  <a:pt x="484" y="639"/>
                </a:lnTo>
                <a:close/>
                <a:moveTo>
                  <a:pt x="826" y="642"/>
                </a:moveTo>
                <a:lnTo>
                  <a:pt x="826" y="639"/>
                </a:lnTo>
                <a:lnTo>
                  <a:pt x="829" y="639"/>
                </a:lnTo>
                <a:lnTo>
                  <a:pt x="826" y="642"/>
                </a:lnTo>
                <a:close/>
                <a:moveTo>
                  <a:pt x="484" y="639"/>
                </a:moveTo>
                <a:lnTo>
                  <a:pt x="484" y="642"/>
                </a:lnTo>
                <a:lnTo>
                  <a:pt x="484" y="639"/>
                </a:lnTo>
                <a:close/>
                <a:moveTo>
                  <a:pt x="484" y="639"/>
                </a:moveTo>
                <a:lnTo>
                  <a:pt x="482" y="639"/>
                </a:lnTo>
                <a:lnTo>
                  <a:pt x="484" y="639"/>
                </a:lnTo>
                <a:close/>
                <a:moveTo>
                  <a:pt x="1073" y="639"/>
                </a:moveTo>
                <a:lnTo>
                  <a:pt x="1071" y="639"/>
                </a:lnTo>
                <a:lnTo>
                  <a:pt x="1073" y="639"/>
                </a:lnTo>
                <a:close/>
                <a:moveTo>
                  <a:pt x="487" y="639"/>
                </a:moveTo>
                <a:lnTo>
                  <a:pt x="484" y="639"/>
                </a:lnTo>
                <a:lnTo>
                  <a:pt x="487" y="639"/>
                </a:lnTo>
                <a:close/>
                <a:moveTo>
                  <a:pt x="487" y="639"/>
                </a:moveTo>
                <a:lnTo>
                  <a:pt x="484" y="639"/>
                </a:lnTo>
                <a:lnTo>
                  <a:pt x="487" y="639"/>
                </a:lnTo>
                <a:close/>
                <a:moveTo>
                  <a:pt x="1127" y="637"/>
                </a:moveTo>
                <a:lnTo>
                  <a:pt x="1125" y="637"/>
                </a:lnTo>
                <a:lnTo>
                  <a:pt x="1127" y="637"/>
                </a:lnTo>
                <a:close/>
                <a:moveTo>
                  <a:pt x="487" y="637"/>
                </a:moveTo>
                <a:lnTo>
                  <a:pt x="484" y="637"/>
                </a:lnTo>
                <a:lnTo>
                  <a:pt x="487" y="637"/>
                </a:lnTo>
                <a:close/>
                <a:moveTo>
                  <a:pt x="821" y="634"/>
                </a:moveTo>
                <a:lnTo>
                  <a:pt x="824" y="634"/>
                </a:lnTo>
                <a:lnTo>
                  <a:pt x="821" y="634"/>
                </a:lnTo>
                <a:close/>
                <a:moveTo>
                  <a:pt x="821" y="634"/>
                </a:moveTo>
                <a:lnTo>
                  <a:pt x="819" y="634"/>
                </a:lnTo>
                <a:lnTo>
                  <a:pt x="821" y="634"/>
                </a:lnTo>
                <a:close/>
                <a:moveTo>
                  <a:pt x="817" y="634"/>
                </a:moveTo>
                <a:lnTo>
                  <a:pt x="819" y="634"/>
                </a:lnTo>
                <a:lnTo>
                  <a:pt x="817" y="634"/>
                </a:lnTo>
                <a:close/>
                <a:moveTo>
                  <a:pt x="489" y="634"/>
                </a:moveTo>
                <a:lnTo>
                  <a:pt x="487" y="634"/>
                </a:lnTo>
                <a:lnTo>
                  <a:pt x="489" y="634"/>
                </a:lnTo>
                <a:lnTo>
                  <a:pt x="487" y="634"/>
                </a:lnTo>
                <a:lnTo>
                  <a:pt x="489" y="634"/>
                </a:lnTo>
                <a:close/>
                <a:moveTo>
                  <a:pt x="489" y="634"/>
                </a:moveTo>
                <a:lnTo>
                  <a:pt x="487" y="634"/>
                </a:lnTo>
                <a:lnTo>
                  <a:pt x="489" y="634"/>
                </a:lnTo>
                <a:close/>
                <a:moveTo>
                  <a:pt x="1142" y="634"/>
                </a:moveTo>
                <a:lnTo>
                  <a:pt x="1139" y="634"/>
                </a:lnTo>
                <a:lnTo>
                  <a:pt x="1142" y="634"/>
                </a:lnTo>
                <a:close/>
                <a:moveTo>
                  <a:pt x="1142" y="632"/>
                </a:moveTo>
                <a:lnTo>
                  <a:pt x="1142" y="634"/>
                </a:lnTo>
                <a:lnTo>
                  <a:pt x="1142" y="632"/>
                </a:lnTo>
                <a:close/>
                <a:moveTo>
                  <a:pt x="814" y="632"/>
                </a:moveTo>
                <a:lnTo>
                  <a:pt x="814" y="634"/>
                </a:lnTo>
                <a:lnTo>
                  <a:pt x="814" y="632"/>
                </a:lnTo>
                <a:close/>
                <a:moveTo>
                  <a:pt x="489" y="630"/>
                </a:moveTo>
                <a:lnTo>
                  <a:pt x="487" y="630"/>
                </a:lnTo>
                <a:lnTo>
                  <a:pt x="489" y="630"/>
                </a:lnTo>
                <a:close/>
                <a:moveTo>
                  <a:pt x="807" y="630"/>
                </a:moveTo>
                <a:lnTo>
                  <a:pt x="807" y="627"/>
                </a:lnTo>
                <a:lnTo>
                  <a:pt x="807" y="630"/>
                </a:lnTo>
                <a:close/>
                <a:moveTo>
                  <a:pt x="489" y="627"/>
                </a:moveTo>
                <a:lnTo>
                  <a:pt x="487" y="627"/>
                </a:lnTo>
                <a:lnTo>
                  <a:pt x="489" y="627"/>
                </a:lnTo>
                <a:close/>
                <a:moveTo>
                  <a:pt x="487" y="627"/>
                </a:moveTo>
                <a:lnTo>
                  <a:pt x="487" y="625"/>
                </a:lnTo>
                <a:lnTo>
                  <a:pt x="487" y="627"/>
                </a:lnTo>
                <a:close/>
                <a:moveTo>
                  <a:pt x="494" y="625"/>
                </a:moveTo>
                <a:lnTo>
                  <a:pt x="494" y="627"/>
                </a:lnTo>
                <a:lnTo>
                  <a:pt x="494" y="625"/>
                </a:lnTo>
                <a:close/>
                <a:moveTo>
                  <a:pt x="487" y="625"/>
                </a:moveTo>
                <a:lnTo>
                  <a:pt x="487" y="627"/>
                </a:lnTo>
                <a:lnTo>
                  <a:pt x="487" y="625"/>
                </a:lnTo>
                <a:close/>
                <a:moveTo>
                  <a:pt x="489" y="625"/>
                </a:moveTo>
                <a:lnTo>
                  <a:pt x="487" y="625"/>
                </a:lnTo>
                <a:lnTo>
                  <a:pt x="489" y="625"/>
                </a:lnTo>
                <a:close/>
                <a:moveTo>
                  <a:pt x="489" y="625"/>
                </a:moveTo>
                <a:lnTo>
                  <a:pt x="487" y="625"/>
                </a:lnTo>
                <a:lnTo>
                  <a:pt x="489" y="625"/>
                </a:lnTo>
                <a:close/>
                <a:moveTo>
                  <a:pt x="496" y="623"/>
                </a:moveTo>
                <a:lnTo>
                  <a:pt x="494" y="625"/>
                </a:lnTo>
                <a:lnTo>
                  <a:pt x="496" y="623"/>
                </a:lnTo>
                <a:close/>
                <a:moveTo>
                  <a:pt x="1213" y="625"/>
                </a:moveTo>
                <a:lnTo>
                  <a:pt x="1213" y="623"/>
                </a:lnTo>
                <a:lnTo>
                  <a:pt x="1213" y="625"/>
                </a:lnTo>
                <a:close/>
                <a:moveTo>
                  <a:pt x="487" y="623"/>
                </a:moveTo>
                <a:lnTo>
                  <a:pt x="487" y="625"/>
                </a:lnTo>
                <a:lnTo>
                  <a:pt x="487" y="623"/>
                </a:lnTo>
                <a:lnTo>
                  <a:pt x="487" y="625"/>
                </a:lnTo>
                <a:lnTo>
                  <a:pt x="487" y="623"/>
                </a:lnTo>
                <a:close/>
                <a:moveTo>
                  <a:pt x="487" y="623"/>
                </a:moveTo>
                <a:lnTo>
                  <a:pt x="489" y="623"/>
                </a:lnTo>
                <a:lnTo>
                  <a:pt x="487" y="623"/>
                </a:lnTo>
                <a:close/>
                <a:moveTo>
                  <a:pt x="496" y="623"/>
                </a:moveTo>
                <a:lnTo>
                  <a:pt x="494" y="623"/>
                </a:lnTo>
                <a:lnTo>
                  <a:pt x="496" y="623"/>
                </a:lnTo>
                <a:close/>
                <a:moveTo>
                  <a:pt x="494" y="623"/>
                </a:moveTo>
                <a:lnTo>
                  <a:pt x="492" y="623"/>
                </a:lnTo>
                <a:lnTo>
                  <a:pt x="494" y="623"/>
                </a:lnTo>
                <a:close/>
                <a:moveTo>
                  <a:pt x="499" y="623"/>
                </a:moveTo>
                <a:lnTo>
                  <a:pt x="496" y="623"/>
                </a:lnTo>
                <a:lnTo>
                  <a:pt x="499" y="623"/>
                </a:lnTo>
                <a:close/>
                <a:moveTo>
                  <a:pt x="494" y="623"/>
                </a:moveTo>
                <a:lnTo>
                  <a:pt x="492" y="623"/>
                </a:lnTo>
                <a:lnTo>
                  <a:pt x="494" y="623"/>
                </a:lnTo>
                <a:close/>
                <a:moveTo>
                  <a:pt x="489" y="620"/>
                </a:moveTo>
                <a:lnTo>
                  <a:pt x="489" y="623"/>
                </a:lnTo>
                <a:lnTo>
                  <a:pt x="489" y="620"/>
                </a:lnTo>
                <a:close/>
                <a:moveTo>
                  <a:pt x="487" y="623"/>
                </a:moveTo>
                <a:lnTo>
                  <a:pt x="484" y="623"/>
                </a:lnTo>
                <a:lnTo>
                  <a:pt x="487" y="620"/>
                </a:lnTo>
                <a:lnTo>
                  <a:pt x="487" y="623"/>
                </a:lnTo>
                <a:close/>
                <a:moveTo>
                  <a:pt x="494" y="620"/>
                </a:moveTo>
                <a:lnTo>
                  <a:pt x="494" y="623"/>
                </a:lnTo>
                <a:lnTo>
                  <a:pt x="494" y="620"/>
                </a:lnTo>
                <a:close/>
                <a:moveTo>
                  <a:pt x="496" y="623"/>
                </a:moveTo>
                <a:lnTo>
                  <a:pt x="496" y="620"/>
                </a:lnTo>
                <a:lnTo>
                  <a:pt x="496" y="623"/>
                </a:lnTo>
                <a:close/>
                <a:moveTo>
                  <a:pt x="494" y="620"/>
                </a:moveTo>
                <a:lnTo>
                  <a:pt x="492" y="620"/>
                </a:lnTo>
                <a:lnTo>
                  <a:pt x="494" y="620"/>
                </a:lnTo>
                <a:close/>
                <a:moveTo>
                  <a:pt x="487" y="620"/>
                </a:moveTo>
                <a:lnTo>
                  <a:pt x="484" y="620"/>
                </a:lnTo>
                <a:lnTo>
                  <a:pt x="487" y="620"/>
                </a:lnTo>
                <a:close/>
                <a:moveTo>
                  <a:pt x="496" y="620"/>
                </a:moveTo>
                <a:lnTo>
                  <a:pt x="494" y="620"/>
                </a:lnTo>
                <a:lnTo>
                  <a:pt x="496" y="620"/>
                </a:lnTo>
                <a:close/>
                <a:moveTo>
                  <a:pt x="496" y="620"/>
                </a:moveTo>
                <a:lnTo>
                  <a:pt x="496" y="618"/>
                </a:lnTo>
                <a:lnTo>
                  <a:pt x="496" y="620"/>
                </a:lnTo>
                <a:close/>
                <a:moveTo>
                  <a:pt x="800" y="618"/>
                </a:moveTo>
                <a:lnTo>
                  <a:pt x="800" y="620"/>
                </a:lnTo>
                <a:lnTo>
                  <a:pt x="800" y="618"/>
                </a:lnTo>
                <a:close/>
                <a:moveTo>
                  <a:pt x="1063" y="618"/>
                </a:moveTo>
                <a:lnTo>
                  <a:pt x="1066" y="618"/>
                </a:lnTo>
                <a:lnTo>
                  <a:pt x="1063" y="618"/>
                </a:lnTo>
                <a:close/>
                <a:moveTo>
                  <a:pt x="494" y="618"/>
                </a:moveTo>
                <a:lnTo>
                  <a:pt x="492" y="618"/>
                </a:lnTo>
                <a:lnTo>
                  <a:pt x="494" y="618"/>
                </a:lnTo>
                <a:close/>
                <a:moveTo>
                  <a:pt x="494" y="615"/>
                </a:moveTo>
                <a:lnTo>
                  <a:pt x="494" y="618"/>
                </a:lnTo>
                <a:lnTo>
                  <a:pt x="494" y="615"/>
                </a:lnTo>
                <a:close/>
                <a:moveTo>
                  <a:pt x="492" y="618"/>
                </a:moveTo>
                <a:lnTo>
                  <a:pt x="492" y="615"/>
                </a:lnTo>
                <a:lnTo>
                  <a:pt x="492" y="618"/>
                </a:lnTo>
                <a:close/>
                <a:moveTo>
                  <a:pt x="800" y="615"/>
                </a:moveTo>
                <a:lnTo>
                  <a:pt x="800" y="618"/>
                </a:lnTo>
                <a:lnTo>
                  <a:pt x="800" y="615"/>
                </a:lnTo>
                <a:lnTo>
                  <a:pt x="800" y="618"/>
                </a:lnTo>
                <a:lnTo>
                  <a:pt x="800" y="615"/>
                </a:lnTo>
                <a:close/>
                <a:moveTo>
                  <a:pt x="492" y="615"/>
                </a:moveTo>
                <a:lnTo>
                  <a:pt x="492" y="618"/>
                </a:lnTo>
                <a:lnTo>
                  <a:pt x="492" y="615"/>
                </a:lnTo>
                <a:close/>
                <a:moveTo>
                  <a:pt x="492" y="615"/>
                </a:moveTo>
                <a:lnTo>
                  <a:pt x="492" y="618"/>
                </a:lnTo>
                <a:lnTo>
                  <a:pt x="492" y="615"/>
                </a:lnTo>
                <a:close/>
                <a:moveTo>
                  <a:pt x="1215" y="615"/>
                </a:moveTo>
                <a:lnTo>
                  <a:pt x="1213" y="615"/>
                </a:lnTo>
                <a:lnTo>
                  <a:pt x="1215" y="615"/>
                </a:lnTo>
                <a:close/>
                <a:moveTo>
                  <a:pt x="492" y="613"/>
                </a:moveTo>
                <a:lnTo>
                  <a:pt x="492" y="615"/>
                </a:lnTo>
                <a:lnTo>
                  <a:pt x="492" y="613"/>
                </a:lnTo>
                <a:close/>
                <a:moveTo>
                  <a:pt x="798" y="613"/>
                </a:moveTo>
                <a:lnTo>
                  <a:pt x="798" y="615"/>
                </a:lnTo>
                <a:lnTo>
                  <a:pt x="798" y="613"/>
                </a:lnTo>
                <a:close/>
                <a:moveTo>
                  <a:pt x="1303" y="613"/>
                </a:moveTo>
                <a:lnTo>
                  <a:pt x="1303" y="615"/>
                </a:lnTo>
                <a:lnTo>
                  <a:pt x="1303" y="613"/>
                </a:lnTo>
                <a:close/>
                <a:moveTo>
                  <a:pt x="798" y="613"/>
                </a:moveTo>
                <a:lnTo>
                  <a:pt x="798" y="615"/>
                </a:lnTo>
                <a:lnTo>
                  <a:pt x="798" y="613"/>
                </a:lnTo>
                <a:close/>
                <a:moveTo>
                  <a:pt x="492" y="613"/>
                </a:moveTo>
                <a:lnTo>
                  <a:pt x="489" y="613"/>
                </a:lnTo>
                <a:lnTo>
                  <a:pt x="492" y="613"/>
                </a:lnTo>
                <a:close/>
                <a:moveTo>
                  <a:pt x="489" y="613"/>
                </a:moveTo>
                <a:lnTo>
                  <a:pt x="487" y="613"/>
                </a:lnTo>
                <a:lnTo>
                  <a:pt x="489" y="613"/>
                </a:lnTo>
                <a:close/>
                <a:moveTo>
                  <a:pt x="487" y="613"/>
                </a:moveTo>
                <a:lnTo>
                  <a:pt x="484" y="613"/>
                </a:lnTo>
                <a:lnTo>
                  <a:pt x="487" y="613"/>
                </a:lnTo>
                <a:close/>
                <a:moveTo>
                  <a:pt x="487" y="611"/>
                </a:moveTo>
                <a:lnTo>
                  <a:pt x="487" y="613"/>
                </a:lnTo>
                <a:lnTo>
                  <a:pt x="487" y="611"/>
                </a:lnTo>
                <a:close/>
                <a:moveTo>
                  <a:pt x="487" y="611"/>
                </a:moveTo>
                <a:lnTo>
                  <a:pt x="484" y="611"/>
                </a:lnTo>
                <a:lnTo>
                  <a:pt x="487" y="611"/>
                </a:lnTo>
                <a:close/>
                <a:moveTo>
                  <a:pt x="798" y="611"/>
                </a:moveTo>
                <a:lnTo>
                  <a:pt x="795" y="611"/>
                </a:lnTo>
                <a:lnTo>
                  <a:pt x="798" y="611"/>
                </a:lnTo>
                <a:close/>
                <a:moveTo>
                  <a:pt x="795" y="608"/>
                </a:moveTo>
                <a:lnTo>
                  <a:pt x="798" y="611"/>
                </a:lnTo>
                <a:lnTo>
                  <a:pt x="795" y="611"/>
                </a:lnTo>
                <a:lnTo>
                  <a:pt x="795" y="608"/>
                </a:lnTo>
                <a:close/>
                <a:moveTo>
                  <a:pt x="1248" y="608"/>
                </a:moveTo>
                <a:lnTo>
                  <a:pt x="1251" y="608"/>
                </a:lnTo>
                <a:lnTo>
                  <a:pt x="1248" y="608"/>
                </a:lnTo>
                <a:close/>
                <a:moveTo>
                  <a:pt x="798" y="606"/>
                </a:moveTo>
                <a:lnTo>
                  <a:pt x="795" y="606"/>
                </a:lnTo>
                <a:lnTo>
                  <a:pt x="798" y="606"/>
                </a:lnTo>
                <a:lnTo>
                  <a:pt x="795" y="606"/>
                </a:lnTo>
                <a:lnTo>
                  <a:pt x="798" y="606"/>
                </a:lnTo>
                <a:close/>
                <a:moveTo>
                  <a:pt x="703" y="606"/>
                </a:moveTo>
                <a:lnTo>
                  <a:pt x="703" y="603"/>
                </a:lnTo>
                <a:lnTo>
                  <a:pt x="703" y="606"/>
                </a:lnTo>
                <a:close/>
                <a:moveTo>
                  <a:pt x="774" y="606"/>
                </a:moveTo>
                <a:lnTo>
                  <a:pt x="774" y="603"/>
                </a:lnTo>
                <a:lnTo>
                  <a:pt x="774" y="606"/>
                </a:lnTo>
                <a:close/>
                <a:moveTo>
                  <a:pt x="774" y="606"/>
                </a:moveTo>
                <a:lnTo>
                  <a:pt x="774" y="603"/>
                </a:lnTo>
                <a:lnTo>
                  <a:pt x="774" y="606"/>
                </a:lnTo>
                <a:close/>
                <a:moveTo>
                  <a:pt x="1258" y="606"/>
                </a:moveTo>
                <a:lnTo>
                  <a:pt x="1258" y="603"/>
                </a:lnTo>
                <a:lnTo>
                  <a:pt x="1258" y="606"/>
                </a:lnTo>
                <a:close/>
                <a:moveTo>
                  <a:pt x="622" y="603"/>
                </a:moveTo>
                <a:lnTo>
                  <a:pt x="620" y="603"/>
                </a:lnTo>
                <a:lnTo>
                  <a:pt x="622" y="603"/>
                </a:lnTo>
                <a:close/>
                <a:moveTo>
                  <a:pt x="774" y="601"/>
                </a:moveTo>
                <a:lnTo>
                  <a:pt x="772" y="601"/>
                </a:lnTo>
                <a:lnTo>
                  <a:pt x="774" y="601"/>
                </a:lnTo>
                <a:close/>
                <a:moveTo>
                  <a:pt x="1213" y="601"/>
                </a:moveTo>
                <a:lnTo>
                  <a:pt x="1213" y="599"/>
                </a:lnTo>
                <a:lnTo>
                  <a:pt x="1213" y="601"/>
                </a:lnTo>
                <a:close/>
                <a:moveTo>
                  <a:pt x="715" y="601"/>
                </a:moveTo>
                <a:lnTo>
                  <a:pt x="715" y="599"/>
                </a:lnTo>
                <a:lnTo>
                  <a:pt x="715" y="601"/>
                </a:lnTo>
                <a:close/>
                <a:moveTo>
                  <a:pt x="1163" y="596"/>
                </a:moveTo>
                <a:lnTo>
                  <a:pt x="1163" y="599"/>
                </a:lnTo>
                <a:lnTo>
                  <a:pt x="1163" y="596"/>
                </a:lnTo>
                <a:close/>
                <a:moveTo>
                  <a:pt x="781" y="596"/>
                </a:moveTo>
                <a:lnTo>
                  <a:pt x="779" y="596"/>
                </a:lnTo>
                <a:lnTo>
                  <a:pt x="781" y="596"/>
                </a:lnTo>
                <a:close/>
                <a:moveTo>
                  <a:pt x="783" y="596"/>
                </a:moveTo>
                <a:lnTo>
                  <a:pt x="786" y="596"/>
                </a:lnTo>
                <a:lnTo>
                  <a:pt x="783" y="596"/>
                </a:lnTo>
                <a:close/>
                <a:moveTo>
                  <a:pt x="1173" y="594"/>
                </a:moveTo>
                <a:lnTo>
                  <a:pt x="1175" y="594"/>
                </a:lnTo>
                <a:lnTo>
                  <a:pt x="1173" y="594"/>
                </a:lnTo>
                <a:close/>
                <a:moveTo>
                  <a:pt x="1315" y="592"/>
                </a:moveTo>
                <a:lnTo>
                  <a:pt x="1315" y="589"/>
                </a:lnTo>
                <a:lnTo>
                  <a:pt x="1315" y="592"/>
                </a:lnTo>
                <a:close/>
                <a:moveTo>
                  <a:pt x="558" y="589"/>
                </a:moveTo>
                <a:lnTo>
                  <a:pt x="558" y="592"/>
                </a:lnTo>
                <a:lnTo>
                  <a:pt x="558" y="589"/>
                </a:lnTo>
                <a:close/>
                <a:moveTo>
                  <a:pt x="458" y="589"/>
                </a:moveTo>
                <a:lnTo>
                  <a:pt x="456" y="589"/>
                </a:lnTo>
                <a:lnTo>
                  <a:pt x="458" y="589"/>
                </a:lnTo>
                <a:close/>
                <a:moveTo>
                  <a:pt x="1201" y="589"/>
                </a:moveTo>
                <a:lnTo>
                  <a:pt x="1199" y="589"/>
                </a:lnTo>
                <a:lnTo>
                  <a:pt x="1201" y="589"/>
                </a:lnTo>
                <a:close/>
                <a:moveTo>
                  <a:pt x="553" y="589"/>
                </a:moveTo>
                <a:lnTo>
                  <a:pt x="551" y="589"/>
                </a:lnTo>
                <a:lnTo>
                  <a:pt x="553" y="589"/>
                </a:lnTo>
                <a:close/>
                <a:moveTo>
                  <a:pt x="772" y="589"/>
                </a:moveTo>
                <a:lnTo>
                  <a:pt x="772" y="587"/>
                </a:lnTo>
                <a:lnTo>
                  <a:pt x="772" y="589"/>
                </a:lnTo>
                <a:close/>
                <a:moveTo>
                  <a:pt x="726" y="587"/>
                </a:moveTo>
                <a:lnTo>
                  <a:pt x="726" y="589"/>
                </a:lnTo>
                <a:lnTo>
                  <a:pt x="726" y="587"/>
                </a:lnTo>
                <a:close/>
                <a:moveTo>
                  <a:pt x="454" y="587"/>
                </a:moveTo>
                <a:lnTo>
                  <a:pt x="451" y="587"/>
                </a:lnTo>
                <a:lnTo>
                  <a:pt x="454" y="587"/>
                </a:lnTo>
                <a:close/>
                <a:moveTo>
                  <a:pt x="551" y="587"/>
                </a:moveTo>
                <a:lnTo>
                  <a:pt x="551" y="589"/>
                </a:lnTo>
                <a:lnTo>
                  <a:pt x="551" y="587"/>
                </a:lnTo>
                <a:close/>
                <a:moveTo>
                  <a:pt x="454" y="587"/>
                </a:moveTo>
                <a:lnTo>
                  <a:pt x="451" y="587"/>
                </a:lnTo>
                <a:lnTo>
                  <a:pt x="454" y="587"/>
                </a:lnTo>
                <a:close/>
                <a:moveTo>
                  <a:pt x="454" y="587"/>
                </a:moveTo>
                <a:lnTo>
                  <a:pt x="451" y="587"/>
                </a:lnTo>
                <a:lnTo>
                  <a:pt x="454" y="587"/>
                </a:lnTo>
                <a:close/>
                <a:moveTo>
                  <a:pt x="456" y="582"/>
                </a:moveTo>
                <a:lnTo>
                  <a:pt x="456" y="584"/>
                </a:lnTo>
                <a:lnTo>
                  <a:pt x="456" y="582"/>
                </a:lnTo>
                <a:close/>
                <a:moveTo>
                  <a:pt x="769" y="584"/>
                </a:moveTo>
                <a:lnTo>
                  <a:pt x="767" y="584"/>
                </a:lnTo>
                <a:lnTo>
                  <a:pt x="767" y="582"/>
                </a:lnTo>
                <a:lnTo>
                  <a:pt x="769" y="584"/>
                </a:lnTo>
                <a:close/>
                <a:moveTo>
                  <a:pt x="1310" y="582"/>
                </a:moveTo>
                <a:lnTo>
                  <a:pt x="1310" y="584"/>
                </a:lnTo>
                <a:lnTo>
                  <a:pt x="1310" y="582"/>
                </a:lnTo>
                <a:close/>
                <a:moveTo>
                  <a:pt x="451" y="582"/>
                </a:moveTo>
                <a:lnTo>
                  <a:pt x="449" y="582"/>
                </a:lnTo>
                <a:lnTo>
                  <a:pt x="451" y="582"/>
                </a:lnTo>
                <a:close/>
                <a:moveTo>
                  <a:pt x="447" y="582"/>
                </a:moveTo>
                <a:lnTo>
                  <a:pt x="447" y="580"/>
                </a:lnTo>
                <a:lnTo>
                  <a:pt x="447" y="582"/>
                </a:lnTo>
                <a:close/>
                <a:moveTo>
                  <a:pt x="447" y="582"/>
                </a:moveTo>
                <a:lnTo>
                  <a:pt x="447" y="580"/>
                </a:lnTo>
                <a:lnTo>
                  <a:pt x="447" y="582"/>
                </a:lnTo>
                <a:close/>
                <a:moveTo>
                  <a:pt x="447" y="580"/>
                </a:moveTo>
                <a:lnTo>
                  <a:pt x="449" y="580"/>
                </a:lnTo>
                <a:lnTo>
                  <a:pt x="447" y="580"/>
                </a:lnTo>
                <a:close/>
                <a:moveTo>
                  <a:pt x="1310" y="580"/>
                </a:moveTo>
                <a:lnTo>
                  <a:pt x="1308" y="580"/>
                </a:lnTo>
                <a:lnTo>
                  <a:pt x="1310" y="580"/>
                </a:lnTo>
                <a:close/>
                <a:moveTo>
                  <a:pt x="442" y="580"/>
                </a:moveTo>
                <a:lnTo>
                  <a:pt x="439" y="580"/>
                </a:lnTo>
                <a:lnTo>
                  <a:pt x="442" y="580"/>
                </a:lnTo>
                <a:close/>
                <a:moveTo>
                  <a:pt x="447" y="580"/>
                </a:moveTo>
                <a:lnTo>
                  <a:pt x="444" y="580"/>
                </a:lnTo>
                <a:lnTo>
                  <a:pt x="447" y="580"/>
                </a:lnTo>
                <a:close/>
                <a:moveTo>
                  <a:pt x="501" y="580"/>
                </a:moveTo>
                <a:lnTo>
                  <a:pt x="499" y="580"/>
                </a:lnTo>
                <a:lnTo>
                  <a:pt x="501" y="580"/>
                </a:lnTo>
                <a:close/>
                <a:moveTo>
                  <a:pt x="805" y="577"/>
                </a:moveTo>
                <a:lnTo>
                  <a:pt x="805" y="580"/>
                </a:lnTo>
                <a:lnTo>
                  <a:pt x="805" y="577"/>
                </a:lnTo>
                <a:close/>
                <a:moveTo>
                  <a:pt x="805" y="577"/>
                </a:moveTo>
                <a:lnTo>
                  <a:pt x="805" y="580"/>
                </a:lnTo>
                <a:lnTo>
                  <a:pt x="805" y="577"/>
                </a:lnTo>
                <a:close/>
                <a:moveTo>
                  <a:pt x="449" y="577"/>
                </a:moveTo>
                <a:lnTo>
                  <a:pt x="449" y="580"/>
                </a:lnTo>
                <a:lnTo>
                  <a:pt x="449" y="577"/>
                </a:lnTo>
                <a:close/>
                <a:moveTo>
                  <a:pt x="449" y="577"/>
                </a:moveTo>
                <a:lnTo>
                  <a:pt x="447" y="577"/>
                </a:lnTo>
                <a:lnTo>
                  <a:pt x="449" y="577"/>
                </a:lnTo>
                <a:close/>
                <a:moveTo>
                  <a:pt x="1294" y="577"/>
                </a:moveTo>
                <a:lnTo>
                  <a:pt x="1291" y="577"/>
                </a:lnTo>
                <a:lnTo>
                  <a:pt x="1294" y="577"/>
                </a:lnTo>
                <a:close/>
                <a:moveTo>
                  <a:pt x="1073" y="577"/>
                </a:moveTo>
                <a:lnTo>
                  <a:pt x="1073" y="575"/>
                </a:lnTo>
                <a:lnTo>
                  <a:pt x="1073" y="577"/>
                </a:lnTo>
                <a:close/>
                <a:moveTo>
                  <a:pt x="428" y="575"/>
                </a:moveTo>
                <a:lnTo>
                  <a:pt x="425" y="575"/>
                </a:lnTo>
                <a:lnTo>
                  <a:pt x="428" y="575"/>
                </a:lnTo>
                <a:close/>
                <a:moveTo>
                  <a:pt x="428" y="575"/>
                </a:moveTo>
                <a:lnTo>
                  <a:pt x="428" y="573"/>
                </a:lnTo>
                <a:lnTo>
                  <a:pt x="428" y="575"/>
                </a:lnTo>
                <a:close/>
                <a:moveTo>
                  <a:pt x="428" y="573"/>
                </a:moveTo>
                <a:lnTo>
                  <a:pt x="428" y="575"/>
                </a:lnTo>
                <a:lnTo>
                  <a:pt x="428" y="573"/>
                </a:lnTo>
                <a:lnTo>
                  <a:pt x="428" y="575"/>
                </a:lnTo>
                <a:lnTo>
                  <a:pt x="428" y="573"/>
                </a:lnTo>
                <a:close/>
                <a:moveTo>
                  <a:pt x="428" y="573"/>
                </a:moveTo>
                <a:lnTo>
                  <a:pt x="425" y="573"/>
                </a:lnTo>
                <a:lnTo>
                  <a:pt x="428" y="573"/>
                </a:lnTo>
                <a:close/>
                <a:moveTo>
                  <a:pt x="1407" y="573"/>
                </a:moveTo>
                <a:lnTo>
                  <a:pt x="1405" y="573"/>
                </a:lnTo>
                <a:lnTo>
                  <a:pt x="1407" y="573"/>
                </a:lnTo>
                <a:close/>
                <a:moveTo>
                  <a:pt x="480" y="570"/>
                </a:moveTo>
                <a:lnTo>
                  <a:pt x="480" y="573"/>
                </a:lnTo>
                <a:lnTo>
                  <a:pt x="477" y="570"/>
                </a:lnTo>
                <a:lnTo>
                  <a:pt x="480" y="570"/>
                </a:lnTo>
                <a:close/>
                <a:moveTo>
                  <a:pt x="439" y="570"/>
                </a:moveTo>
                <a:lnTo>
                  <a:pt x="439" y="573"/>
                </a:lnTo>
                <a:lnTo>
                  <a:pt x="439" y="570"/>
                </a:lnTo>
                <a:close/>
                <a:moveTo>
                  <a:pt x="1071" y="570"/>
                </a:moveTo>
                <a:lnTo>
                  <a:pt x="1073" y="570"/>
                </a:lnTo>
                <a:lnTo>
                  <a:pt x="1071" y="570"/>
                </a:lnTo>
                <a:close/>
                <a:moveTo>
                  <a:pt x="470" y="568"/>
                </a:moveTo>
                <a:lnTo>
                  <a:pt x="468" y="568"/>
                </a:lnTo>
                <a:lnTo>
                  <a:pt x="470" y="568"/>
                </a:lnTo>
                <a:close/>
                <a:moveTo>
                  <a:pt x="468" y="568"/>
                </a:moveTo>
                <a:lnTo>
                  <a:pt x="468" y="570"/>
                </a:lnTo>
                <a:lnTo>
                  <a:pt x="468" y="568"/>
                </a:lnTo>
                <a:close/>
                <a:moveTo>
                  <a:pt x="802" y="568"/>
                </a:moveTo>
                <a:lnTo>
                  <a:pt x="800" y="568"/>
                </a:lnTo>
                <a:lnTo>
                  <a:pt x="802" y="568"/>
                </a:lnTo>
                <a:close/>
                <a:moveTo>
                  <a:pt x="458" y="568"/>
                </a:moveTo>
                <a:lnTo>
                  <a:pt x="461" y="568"/>
                </a:lnTo>
                <a:lnTo>
                  <a:pt x="458" y="568"/>
                </a:lnTo>
                <a:close/>
                <a:moveTo>
                  <a:pt x="461" y="568"/>
                </a:moveTo>
                <a:lnTo>
                  <a:pt x="458" y="568"/>
                </a:lnTo>
                <a:lnTo>
                  <a:pt x="461" y="568"/>
                </a:lnTo>
                <a:close/>
                <a:moveTo>
                  <a:pt x="458" y="568"/>
                </a:moveTo>
                <a:lnTo>
                  <a:pt x="456" y="568"/>
                </a:lnTo>
                <a:lnTo>
                  <a:pt x="458" y="568"/>
                </a:lnTo>
                <a:close/>
                <a:moveTo>
                  <a:pt x="447" y="568"/>
                </a:moveTo>
                <a:lnTo>
                  <a:pt x="447" y="565"/>
                </a:lnTo>
                <a:lnTo>
                  <a:pt x="447" y="568"/>
                </a:lnTo>
                <a:close/>
                <a:moveTo>
                  <a:pt x="425" y="565"/>
                </a:moveTo>
                <a:lnTo>
                  <a:pt x="425" y="568"/>
                </a:lnTo>
                <a:lnTo>
                  <a:pt x="425" y="565"/>
                </a:lnTo>
                <a:close/>
                <a:moveTo>
                  <a:pt x="1068" y="565"/>
                </a:moveTo>
                <a:lnTo>
                  <a:pt x="1068" y="568"/>
                </a:lnTo>
                <a:lnTo>
                  <a:pt x="1068" y="565"/>
                </a:lnTo>
                <a:close/>
                <a:moveTo>
                  <a:pt x="456" y="565"/>
                </a:moveTo>
                <a:lnTo>
                  <a:pt x="456" y="568"/>
                </a:lnTo>
                <a:lnTo>
                  <a:pt x="456" y="565"/>
                </a:lnTo>
                <a:close/>
                <a:moveTo>
                  <a:pt x="458" y="565"/>
                </a:moveTo>
                <a:lnTo>
                  <a:pt x="456" y="565"/>
                </a:lnTo>
                <a:lnTo>
                  <a:pt x="458" y="565"/>
                </a:lnTo>
                <a:close/>
                <a:moveTo>
                  <a:pt x="698" y="565"/>
                </a:moveTo>
                <a:lnTo>
                  <a:pt x="696" y="565"/>
                </a:lnTo>
                <a:lnTo>
                  <a:pt x="698" y="565"/>
                </a:lnTo>
                <a:close/>
                <a:moveTo>
                  <a:pt x="874" y="565"/>
                </a:moveTo>
                <a:lnTo>
                  <a:pt x="871" y="565"/>
                </a:lnTo>
                <a:lnTo>
                  <a:pt x="874" y="565"/>
                </a:lnTo>
                <a:close/>
                <a:moveTo>
                  <a:pt x="432" y="565"/>
                </a:moveTo>
                <a:lnTo>
                  <a:pt x="430" y="565"/>
                </a:lnTo>
                <a:lnTo>
                  <a:pt x="432" y="565"/>
                </a:lnTo>
                <a:close/>
                <a:moveTo>
                  <a:pt x="423" y="565"/>
                </a:moveTo>
                <a:lnTo>
                  <a:pt x="420" y="565"/>
                </a:lnTo>
                <a:lnTo>
                  <a:pt x="423" y="565"/>
                </a:lnTo>
                <a:close/>
                <a:moveTo>
                  <a:pt x="423" y="565"/>
                </a:moveTo>
                <a:lnTo>
                  <a:pt x="420" y="565"/>
                </a:lnTo>
                <a:lnTo>
                  <a:pt x="423" y="565"/>
                </a:lnTo>
                <a:close/>
                <a:moveTo>
                  <a:pt x="1071" y="563"/>
                </a:moveTo>
                <a:lnTo>
                  <a:pt x="1071" y="565"/>
                </a:lnTo>
                <a:lnTo>
                  <a:pt x="1071" y="563"/>
                </a:lnTo>
                <a:close/>
                <a:moveTo>
                  <a:pt x="451" y="563"/>
                </a:moveTo>
                <a:lnTo>
                  <a:pt x="451" y="561"/>
                </a:lnTo>
                <a:lnTo>
                  <a:pt x="451" y="563"/>
                </a:lnTo>
                <a:close/>
                <a:moveTo>
                  <a:pt x="423" y="561"/>
                </a:moveTo>
                <a:lnTo>
                  <a:pt x="420" y="561"/>
                </a:lnTo>
                <a:lnTo>
                  <a:pt x="423" y="561"/>
                </a:lnTo>
                <a:close/>
                <a:moveTo>
                  <a:pt x="916" y="561"/>
                </a:moveTo>
                <a:lnTo>
                  <a:pt x="914" y="561"/>
                </a:lnTo>
                <a:lnTo>
                  <a:pt x="916" y="561"/>
                </a:lnTo>
                <a:close/>
                <a:moveTo>
                  <a:pt x="810" y="561"/>
                </a:moveTo>
                <a:lnTo>
                  <a:pt x="807" y="561"/>
                </a:lnTo>
                <a:lnTo>
                  <a:pt x="810" y="561"/>
                </a:lnTo>
                <a:close/>
                <a:moveTo>
                  <a:pt x="423" y="558"/>
                </a:moveTo>
                <a:lnTo>
                  <a:pt x="423" y="561"/>
                </a:lnTo>
                <a:lnTo>
                  <a:pt x="423" y="558"/>
                </a:lnTo>
                <a:close/>
                <a:moveTo>
                  <a:pt x="810" y="558"/>
                </a:moveTo>
                <a:lnTo>
                  <a:pt x="807" y="558"/>
                </a:lnTo>
                <a:lnTo>
                  <a:pt x="810" y="558"/>
                </a:lnTo>
                <a:close/>
                <a:moveTo>
                  <a:pt x="895" y="558"/>
                </a:moveTo>
                <a:lnTo>
                  <a:pt x="893" y="558"/>
                </a:lnTo>
                <a:lnTo>
                  <a:pt x="895" y="558"/>
                </a:lnTo>
                <a:close/>
                <a:moveTo>
                  <a:pt x="810" y="558"/>
                </a:moveTo>
                <a:lnTo>
                  <a:pt x="807" y="558"/>
                </a:lnTo>
                <a:lnTo>
                  <a:pt x="810" y="558"/>
                </a:lnTo>
                <a:close/>
                <a:moveTo>
                  <a:pt x="416" y="558"/>
                </a:moveTo>
                <a:lnTo>
                  <a:pt x="413" y="558"/>
                </a:lnTo>
                <a:lnTo>
                  <a:pt x="416" y="558"/>
                </a:lnTo>
                <a:close/>
                <a:moveTo>
                  <a:pt x="810" y="556"/>
                </a:moveTo>
                <a:lnTo>
                  <a:pt x="807" y="556"/>
                </a:lnTo>
                <a:lnTo>
                  <a:pt x="810" y="556"/>
                </a:lnTo>
                <a:close/>
                <a:moveTo>
                  <a:pt x="418" y="551"/>
                </a:moveTo>
                <a:lnTo>
                  <a:pt x="418" y="554"/>
                </a:lnTo>
                <a:lnTo>
                  <a:pt x="418" y="551"/>
                </a:lnTo>
                <a:close/>
                <a:moveTo>
                  <a:pt x="418" y="551"/>
                </a:moveTo>
                <a:lnTo>
                  <a:pt x="418" y="554"/>
                </a:lnTo>
                <a:lnTo>
                  <a:pt x="418" y="551"/>
                </a:lnTo>
                <a:close/>
                <a:moveTo>
                  <a:pt x="425" y="549"/>
                </a:moveTo>
                <a:lnTo>
                  <a:pt x="425" y="551"/>
                </a:lnTo>
                <a:lnTo>
                  <a:pt x="425" y="549"/>
                </a:lnTo>
                <a:close/>
                <a:moveTo>
                  <a:pt x="418" y="549"/>
                </a:moveTo>
                <a:lnTo>
                  <a:pt x="420" y="549"/>
                </a:lnTo>
                <a:lnTo>
                  <a:pt x="420" y="551"/>
                </a:lnTo>
                <a:lnTo>
                  <a:pt x="420" y="549"/>
                </a:lnTo>
                <a:lnTo>
                  <a:pt x="418" y="549"/>
                </a:lnTo>
                <a:close/>
                <a:moveTo>
                  <a:pt x="418" y="549"/>
                </a:moveTo>
                <a:lnTo>
                  <a:pt x="416" y="549"/>
                </a:lnTo>
                <a:lnTo>
                  <a:pt x="418" y="549"/>
                </a:lnTo>
                <a:close/>
                <a:moveTo>
                  <a:pt x="1071" y="549"/>
                </a:moveTo>
                <a:lnTo>
                  <a:pt x="1068" y="549"/>
                </a:lnTo>
                <a:lnTo>
                  <a:pt x="1071" y="549"/>
                </a:lnTo>
                <a:close/>
                <a:moveTo>
                  <a:pt x="1071" y="549"/>
                </a:moveTo>
                <a:lnTo>
                  <a:pt x="1068" y="549"/>
                </a:lnTo>
                <a:lnTo>
                  <a:pt x="1071" y="549"/>
                </a:lnTo>
                <a:close/>
                <a:moveTo>
                  <a:pt x="1075" y="546"/>
                </a:moveTo>
                <a:lnTo>
                  <a:pt x="1075" y="549"/>
                </a:lnTo>
                <a:lnTo>
                  <a:pt x="1075" y="546"/>
                </a:lnTo>
                <a:close/>
                <a:moveTo>
                  <a:pt x="409" y="546"/>
                </a:moveTo>
                <a:lnTo>
                  <a:pt x="409" y="549"/>
                </a:lnTo>
                <a:lnTo>
                  <a:pt x="409" y="546"/>
                </a:lnTo>
                <a:close/>
                <a:moveTo>
                  <a:pt x="418" y="546"/>
                </a:moveTo>
                <a:lnTo>
                  <a:pt x="416" y="546"/>
                </a:lnTo>
                <a:lnTo>
                  <a:pt x="418" y="546"/>
                </a:lnTo>
                <a:close/>
                <a:moveTo>
                  <a:pt x="409" y="546"/>
                </a:moveTo>
                <a:lnTo>
                  <a:pt x="406" y="546"/>
                </a:lnTo>
                <a:lnTo>
                  <a:pt x="409" y="546"/>
                </a:lnTo>
                <a:close/>
                <a:moveTo>
                  <a:pt x="423" y="546"/>
                </a:moveTo>
                <a:lnTo>
                  <a:pt x="420" y="546"/>
                </a:lnTo>
                <a:lnTo>
                  <a:pt x="423" y="546"/>
                </a:lnTo>
                <a:close/>
                <a:moveTo>
                  <a:pt x="413" y="546"/>
                </a:moveTo>
                <a:lnTo>
                  <a:pt x="411" y="546"/>
                </a:lnTo>
                <a:lnTo>
                  <a:pt x="413" y="546"/>
                </a:lnTo>
                <a:close/>
                <a:moveTo>
                  <a:pt x="420" y="546"/>
                </a:moveTo>
                <a:lnTo>
                  <a:pt x="420" y="544"/>
                </a:lnTo>
                <a:lnTo>
                  <a:pt x="420" y="546"/>
                </a:lnTo>
                <a:close/>
                <a:moveTo>
                  <a:pt x="1061" y="544"/>
                </a:moveTo>
                <a:lnTo>
                  <a:pt x="1059" y="544"/>
                </a:lnTo>
                <a:lnTo>
                  <a:pt x="1061" y="544"/>
                </a:lnTo>
                <a:close/>
                <a:moveTo>
                  <a:pt x="420" y="544"/>
                </a:moveTo>
                <a:lnTo>
                  <a:pt x="418" y="544"/>
                </a:lnTo>
                <a:lnTo>
                  <a:pt x="420" y="544"/>
                </a:lnTo>
                <a:close/>
                <a:moveTo>
                  <a:pt x="411" y="544"/>
                </a:moveTo>
                <a:lnTo>
                  <a:pt x="409" y="544"/>
                </a:lnTo>
                <a:lnTo>
                  <a:pt x="411" y="544"/>
                </a:lnTo>
                <a:close/>
                <a:moveTo>
                  <a:pt x="916" y="542"/>
                </a:moveTo>
                <a:lnTo>
                  <a:pt x="919" y="542"/>
                </a:lnTo>
                <a:lnTo>
                  <a:pt x="916" y="542"/>
                </a:lnTo>
                <a:close/>
                <a:moveTo>
                  <a:pt x="1047" y="537"/>
                </a:moveTo>
                <a:lnTo>
                  <a:pt x="1047" y="539"/>
                </a:lnTo>
                <a:lnTo>
                  <a:pt x="1047" y="537"/>
                </a:lnTo>
                <a:close/>
                <a:moveTo>
                  <a:pt x="1047" y="537"/>
                </a:moveTo>
                <a:lnTo>
                  <a:pt x="1047" y="539"/>
                </a:lnTo>
                <a:lnTo>
                  <a:pt x="1047" y="537"/>
                </a:lnTo>
                <a:close/>
                <a:moveTo>
                  <a:pt x="1049" y="537"/>
                </a:moveTo>
                <a:lnTo>
                  <a:pt x="1047" y="537"/>
                </a:lnTo>
                <a:lnTo>
                  <a:pt x="1049" y="537"/>
                </a:lnTo>
                <a:close/>
                <a:moveTo>
                  <a:pt x="1047" y="535"/>
                </a:moveTo>
                <a:lnTo>
                  <a:pt x="1049" y="535"/>
                </a:lnTo>
                <a:lnTo>
                  <a:pt x="1047" y="535"/>
                </a:lnTo>
                <a:close/>
                <a:moveTo>
                  <a:pt x="1044" y="535"/>
                </a:moveTo>
                <a:lnTo>
                  <a:pt x="1047" y="535"/>
                </a:lnTo>
                <a:lnTo>
                  <a:pt x="1044" y="535"/>
                </a:lnTo>
                <a:close/>
                <a:moveTo>
                  <a:pt x="1049" y="535"/>
                </a:moveTo>
                <a:lnTo>
                  <a:pt x="1049" y="532"/>
                </a:lnTo>
                <a:lnTo>
                  <a:pt x="1049" y="535"/>
                </a:lnTo>
                <a:close/>
                <a:moveTo>
                  <a:pt x="1052" y="532"/>
                </a:moveTo>
                <a:lnTo>
                  <a:pt x="1049" y="532"/>
                </a:lnTo>
                <a:lnTo>
                  <a:pt x="1052" y="532"/>
                </a:lnTo>
                <a:close/>
                <a:moveTo>
                  <a:pt x="1047" y="530"/>
                </a:moveTo>
                <a:lnTo>
                  <a:pt x="1044" y="530"/>
                </a:lnTo>
                <a:lnTo>
                  <a:pt x="1047" y="530"/>
                </a:lnTo>
                <a:close/>
                <a:moveTo>
                  <a:pt x="1049" y="527"/>
                </a:moveTo>
                <a:lnTo>
                  <a:pt x="1047" y="527"/>
                </a:lnTo>
                <a:lnTo>
                  <a:pt x="1049" y="527"/>
                </a:lnTo>
                <a:close/>
                <a:moveTo>
                  <a:pt x="1052" y="527"/>
                </a:moveTo>
                <a:lnTo>
                  <a:pt x="1049" y="527"/>
                </a:lnTo>
                <a:lnTo>
                  <a:pt x="1052" y="527"/>
                </a:lnTo>
                <a:close/>
                <a:moveTo>
                  <a:pt x="1052" y="527"/>
                </a:moveTo>
                <a:lnTo>
                  <a:pt x="1049" y="527"/>
                </a:lnTo>
                <a:lnTo>
                  <a:pt x="1052" y="527"/>
                </a:lnTo>
                <a:close/>
                <a:moveTo>
                  <a:pt x="1052" y="527"/>
                </a:moveTo>
                <a:lnTo>
                  <a:pt x="1049" y="527"/>
                </a:lnTo>
                <a:lnTo>
                  <a:pt x="1052" y="527"/>
                </a:lnTo>
                <a:close/>
                <a:moveTo>
                  <a:pt x="1056" y="520"/>
                </a:moveTo>
                <a:lnTo>
                  <a:pt x="1059" y="520"/>
                </a:lnTo>
                <a:lnTo>
                  <a:pt x="1056" y="520"/>
                </a:lnTo>
                <a:close/>
                <a:moveTo>
                  <a:pt x="1059" y="518"/>
                </a:moveTo>
                <a:lnTo>
                  <a:pt x="1056" y="518"/>
                </a:lnTo>
                <a:lnTo>
                  <a:pt x="1059" y="518"/>
                </a:lnTo>
                <a:close/>
                <a:moveTo>
                  <a:pt x="1085" y="513"/>
                </a:moveTo>
                <a:lnTo>
                  <a:pt x="1082" y="513"/>
                </a:lnTo>
                <a:lnTo>
                  <a:pt x="1085" y="513"/>
                </a:lnTo>
                <a:close/>
                <a:moveTo>
                  <a:pt x="1068" y="506"/>
                </a:moveTo>
                <a:lnTo>
                  <a:pt x="1068" y="508"/>
                </a:lnTo>
                <a:lnTo>
                  <a:pt x="1068" y="506"/>
                </a:lnTo>
                <a:close/>
                <a:moveTo>
                  <a:pt x="1066" y="506"/>
                </a:moveTo>
                <a:lnTo>
                  <a:pt x="1066" y="508"/>
                </a:lnTo>
                <a:lnTo>
                  <a:pt x="1066" y="506"/>
                </a:lnTo>
                <a:close/>
                <a:moveTo>
                  <a:pt x="859" y="506"/>
                </a:moveTo>
                <a:lnTo>
                  <a:pt x="859" y="504"/>
                </a:lnTo>
                <a:lnTo>
                  <a:pt x="859" y="506"/>
                </a:lnTo>
                <a:close/>
                <a:moveTo>
                  <a:pt x="1099" y="504"/>
                </a:moveTo>
                <a:lnTo>
                  <a:pt x="1099" y="506"/>
                </a:lnTo>
                <a:lnTo>
                  <a:pt x="1099" y="504"/>
                </a:lnTo>
                <a:close/>
                <a:moveTo>
                  <a:pt x="679" y="501"/>
                </a:moveTo>
                <a:lnTo>
                  <a:pt x="679" y="504"/>
                </a:lnTo>
                <a:lnTo>
                  <a:pt x="679" y="501"/>
                </a:lnTo>
                <a:close/>
                <a:moveTo>
                  <a:pt x="677" y="504"/>
                </a:moveTo>
                <a:lnTo>
                  <a:pt x="677" y="501"/>
                </a:lnTo>
                <a:lnTo>
                  <a:pt x="677" y="504"/>
                </a:lnTo>
                <a:close/>
                <a:moveTo>
                  <a:pt x="802" y="499"/>
                </a:moveTo>
                <a:lnTo>
                  <a:pt x="800" y="499"/>
                </a:lnTo>
                <a:lnTo>
                  <a:pt x="802" y="499"/>
                </a:lnTo>
                <a:close/>
                <a:moveTo>
                  <a:pt x="1099" y="499"/>
                </a:moveTo>
                <a:lnTo>
                  <a:pt x="1097" y="499"/>
                </a:lnTo>
                <a:lnTo>
                  <a:pt x="1099" y="499"/>
                </a:lnTo>
                <a:close/>
                <a:moveTo>
                  <a:pt x="1082" y="499"/>
                </a:moveTo>
                <a:lnTo>
                  <a:pt x="1082" y="497"/>
                </a:lnTo>
                <a:lnTo>
                  <a:pt x="1082" y="499"/>
                </a:lnTo>
                <a:close/>
                <a:moveTo>
                  <a:pt x="1080" y="499"/>
                </a:moveTo>
                <a:lnTo>
                  <a:pt x="1080" y="497"/>
                </a:lnTo>
                <a:lnTo>
                  <a:pt x="1080" y="499"/>
                </a:lnTo>
                <a:close/>
                <a:moveTo>
                  <a:pt x="670" y="497"/>
                </a:moveTo>
                <a:lnTo>
                  <a:pt x="667" y="497"/>
                </a:lnTo>
                <a:lnTo>
                  <a:pt x="670" y="497"/>
                </a:lnTo>
                <a:close/>
                <a:moveTo>
                  <a:pt x="798" y="497"/>
                </a:moveTo>
                <a:lnTo>
                  <a:pt x="798" y="494"/>
                </a:lnTo>
                <a:lnTo>
                  <a:pt x="798" y="497"/>
                </a:lnTo>
                <a:close/>
                <a:moveTo>
                  <a:pt x="800" y="492"/>
                </a:moveTo>
                <a:lnTo>
                  <a:pt x="798" y="492"/>
                </a:lnTo>
                <a:lnTo>
                  <a:pt x="800" y="492"/>
                </a:lnTo>
                <a:close/>
                <a:moveTo>
                  <a:pt x="800" y="489"/>
                </a:moveTo>
                <a:lnTo>
                  <a:pt x="800" y="492"/>
                </a:lnTo>
                <a:lnTo>
                  <a:pt x="800" y="489"/>
                </a:lnTo>
                <a:close/>
                <a:moveTo>
                  <a:pt x="651" y="489"/>
                </a:moveTo>
                <a:lnTo>
                  <a:pt x="648" y="489"/>
                </a:lnTo>
                <a:lnTo>
                  <a:pt x="651" y="489"/>
                </a:lnTo>
                <a:close/>
                <a:moveTo>
                  <a:pt x="1229" y="487"/>
                </a:moveTo>
                <a:lnTo>
                  <a:pt x="1229" y="489"/>
                </a:lnTo>
                <a:lnTo>
                  <a:pt x="1229" y="487"/>
                </a:lnTo>
                <a:close/>
                <a:moveTo>
                  <a:pt x="1111" y="489"/>
                </a:moveTo>
                <a:lnTo>
                  <a:pt x="1111" y="487"/>
                </a:lnTo>
                <a:lnTo>
                  <a:pt x="1111" y="489"/>
                </a:lnTo>
                <a:close/>
                <a:moveTo>
                  <a:pt x="643" y="487"/>
                </a:moveTo>
                <a:lnTo>
                  <a:pt x="641" y="487"/>
                </a:lnTo>
                <a:lnTo>
                  <a:pt x="643" y="487"/>
                </a:lnTo>
                <a:close/>
                <a:moveTo>
                  <a:pt x="641" y="487"/>
                </a:moveTo>
                <a:lnTo>
                  <a:pt x="643" y="487"/>
                </a:lnTo>
                <a:lnTo>
                  <a:pt x="641" y="487"/>
                </a:lnTo>
                <a:close/>
                <a:moveTo>
                  <a:pt x="1097" y="487"/>
                </a:moveTo>
                <a:lnTo>
                  <a:pt x="1097" y="485"/>
                </a:lnTo>
                <a:lnTo>
                  <a:pt x="1097" y="487"/>
                </a:lnTo>
                <a:close/>
                <a:moveTo>
                  <a:pt x="1127" y="485"/>
                </a:moveTo>
                <a:lnTo>
                  <a:pt x="1127" y="487"/>
                </a:lnTo>
                <a:lnTo>
                  <a:pt x="1127" y="485"/>
                </a:lnTo>
                <a:close/>
                <a:moveTo>
                  <a:pt x="1094" y="485"/>
                </a:moveTo>
                <a:lnTo>
                  <a:pt x="1094" y="487"/>
                </a:lnTo>
                <a:lnTo>
                  <a:pt x="1094" y="485"/>
                </a:lnTo>
                <a:close/>
                <a:moveTo>
                  <a:pt x="1097" y="485"/>
                </a:moveTo>
                <a:lnTo>
                  <a:pt x="1094" y="485"/>
                </a:lnTo>
                <a:lnTo>
                  <a:pt x="1097" y="485"/>
                </a:lnTo>
                <a:close/>
                <a:moveTo>
                  <a:pt x="883" y="485"/>
                </a:moveTo>
                <a:lnTo>
                  <a:pt x="881" y="485"/>
                </a:lnTo>
                <a:lnTo>
                  <a:pt x="883" y="485"/>
                </a:lnTo>
                <a:close/>
                <a:moveTo>
                  <a:pt x="881" y="482"/>
                </a:moveTo>
                <a:lnTo>
                  <a:pt x="881" y="485"/>
                </a:lnTo>
                <a:lnTo>
                  <a:pt x="881" y="482"/>
                </a:lnTo>
                <a:close/>
                <a:moveTo>
                  <a:pt x="881" y="482"/>
                </a:moveTo>
                <a:lnTo>
                  <a:pt x="878" y="482"/>
                </a:lnTo>
                <a:lnTo>
                  <a:pt x="881" y="482"/>
                </a:lnTo>
                <a:close/>
                <a:moveTo>
                  <a:pt x="871" y="482"/>
                </a:moveTo>
                <a:lnTo>
                  <a:pt x="869" y="482"/>
                </a:lnTo>
                <a:lnTo>
                  <a:pt x="871" y="482"/>
                </a:lnTo>
                <a:close/>
                <a:moveTo>
                  <a:pt x="1123" y="480"/>
                </a:moveTo>
                <a:lnTo>
                  <a:pt x="1120" y="480"/>
                </a:lnTo>
                <a:lnTo>
                  <a:pt x="1123" y="480"/>
                </a:lnTo>
                <a:close/>
                <a:moveTo>
                  <a:pt x="1104" y="478"/>
                </a:moveTo>
                <a:lnTo>
                  <a:pt x="1104" y="480"/>
                </a:lnTo>
                <a:lnTo>
                  <a:pt x="1104" y="478"/>
                </a:lnTo>
                <a:close/>
                <a:moveTo>
                  <a:pt x="1125" y="480"/>
                </a:moveTo>
                <a:lnTo>
                  <a:pt x="1125" y="478"/>
                </a:lnTo>
                <a:lnTo>
                  <a:pt x="1125" y="480"/>
                </a:lnTo>
                <a:close/>
                <a:moveTo>
                  <a:pt x="1099" y="478"/>
                </a:moveTo>
                <a:lnTo>
                  <a:pt x="1099" y="480"/>
                </a:lnTo>
                <a:lnTo>
                  <a:pt x="1099" y="478"/>
                </a:lnTo>
                <a:close/>
                <a:moveTo>
                  <a:pt x="1127" y="480"/>
                </a:moveTo>
                <a:lnTo>
                  <a:pt x="1127" y="478"/>
                </a:lnTo>
                <a:lnTo>
                  <a:pt x="1127" y="480"/>
                </a:lnTo>
                <a:close/>
                <a:moveTo>
                  <a:pt x="1310" y="473"/>
                </a:moveTo>
                <a:lnTo>
                  <a:pt x="1313" y="473"/>
                </a:lnTo>
                <a:lnTo>
                  <a:pt x="1310" y="473"/>
                </a:lnTo>
                <a:close/>
                <a:moveTo>
                  <a:pt x="1310" y="473"/>
                </a:moveTo>
                <a:lnTo>
                  <a:pt x="1313" y="473"/>
                </a:lnTo>
                <a:lnTo>
                  <a:pt x="1310" y="473"/>
                </a:lnTo>
                <a:close/>
                <a:moveTo>
                  <a:pt x="1313" y="473"/>
                </a:moveTo>
                <a:lnTo>
                  <a:pt x="1315" y="473"/>
                </a:lnTo>
                <a:lnTo>
                  <a:pt x="1313" y="473"/>
                </a:lnTo>
                <a:close/>
                <a:moveTo>
                  <a:pt x="1315" y="470"/>
                </a:moveTo>
                <a:lnTo>
                  <a:pt x="1315" y="473"/>
                </a:lnTo>
                <a:lnTo>
                  <a:pt x="1315" y="470"/>
                </a:lnTo>
                <a:close/>
                <a:moveTo>
                  <a:pt x="1018" y="470"/>
                </a:moveTo>
                <a:lnTo>
                  <a:pt x="1018" y="473"/>
                </a:lnTo>
                <a:lnTo>
                  <a:pt x="1018" y="470"/>
                </a:lnTo>
                <a:close/>
                <a:moveTo>
                  <a:pt x="1218" y="470"/>
                </a:moveTo>
                <a:lnTo>
                  <a:pt x="1215" y="470"/>
                </a:lnTo>
                <a:lnTo>
                  <a:pt x="1218" y="470"/>
                </a:lnTo>
                <a:close/>
                <a:moveTo>
                  <a:pt x="1023" y="470"/>
                </a:moveTo>
                <a:lnTo>
                  <a:pt x="1021" y="470"/>
                </a:lnTo>
                <a:lnTo>
                  <a:pt x="1023" y="470"/>
                </a:lnTo>
                <a:close/>
                <a:moveTo>
                  <a:pt x="1317" y="468"/>
                </a:moveTo>
                <a:lnTo>
                  <a:pt x="1320" y="468"/>
                </a:lnTo>
                <a:lnTo>
                  <a:pt x="1317" y="468"/>
                </a:lnTo>
                <a:close/>
                <a:moveTo>
                  <a:pt x="1042" y="468"/>
                </a:moveTo>
                <a:lnTo>
                  <a:pt x="1040" y="468"/>
                </a:lnTo>
                <a:lnTo>
                  <a:pt x="1042" y="468"/>
                </a:lnTo>
                <a:close/>
                <a:moveTo>
                  <a:pt x="1042" y="466"/>
                </a:moveTo>
                <a:lnTo>
                  <a:pt x="1040" y="466"/>
                </a:lnTo>
                <a:lnTo>
                  <a:pt x="1042" y="466"/>
                </a:lnTo>
                <a:close/>
                <a:moveTo>
                  <a:pt x="1082" y="466"/>
                </a:moveTo>
                <a:lnTo>
                  <a:pt x="1080" y="466"/>
                </a:lnTo>
                <a:lnTo>
                  <a:pt x="1082" y="466"/>
                </a:lnTo>
                <a:close/>
                <a:moveTo>
                  <a:pt x="1042" y="466"/>
                </a:moveTo>
                <a:lnTo>
                  <a:pt x="1042" y="463"/>
                </a:lnTo>
                <a:lnTo>
                  <a:pt x="1042" y="466"/>
                </a:lnTo>
                <a:close/>
                <a:moveTo>
                  <a:pt x="1163" y="466"/>
                </a:moveTo>
                <a:lnTo>
                  <a:pt x="1163" y="463"/>
                </a:lnTo>
                <a:lnTo>
                  <a:pt x="1163" y="466"/>
                </a:lnTo>
                <a:close/>
                <a:moveTo>
                  <a:pt x="1163" y="463"/>
                </a:moveTo>
                <a:lnTo>
                  <a:pt x="1163" y="466"/>
                </a:lnTo>
                <a:lnTo>
                  <a:pt x="1163" y="463"/>
                </a:lnTo>
                <a:close/>
                <a:moveTo>
                  <a:pt x="1225" y="463"/>
                </a:moveTo>
                <a:lnTo>
                  <a:pt x="1222" y="463"/>
                </a:lnTo>
                <a:lnTo>
                  <a:pt x="1222" y="461"/>
                </a:lnTo>
                <a:lnTo>
                  <a:pt x="1225" y="463"/>
                </a:lnTo>
                <a:close/>
                <a:moveTo>
                  <a:pt x="1232" y="461"/>
                </a:moveTo>
                <a:lnTo>
                  <a:pt x="1232" y="463"/>
                </a:lnTo>
                <a:lnTo>
                  <a:pt x="1232" y="461"/>
                </a:lnTo>
                <a:close/>
                <a:moveTo>
                  <a:pt x="1068" y="461"/>
                </a:moveTo>
                <a:lnTo>
                  <a:pt x="1068" y="463"/>
                </a:lnTo>
                <a:lnTo>
                  <a:pt x="1068" y="461"/>
                </a:lnTo>
                <a:close/>
                <a:moveTo>
                  <a:pt x="1232" y="461"/>
                </a:moveTo>
                <a:lnTo>
                  <a:pt x="1232" y="463"/>
                </a:lnTo>
                <a:lnTo>
                  <a:pt x="1232" y="461"/>
                </a:lnTo>
                <a:close/>
                <a:moveTo>
                  <a:pt x="1229" y="461"/>
                </a:moveTo>
                <a:lnTo>
                  <a:pt x="1229" y="463"/>
                </a:lnTo>
                <a:lnTo>
                  <a:pt x="1229" y="461"/>
                </a:lnTo>
                <a:close/>
                <a:moveTo>
                  <a:pt x="1073" y="461"/>
                </a:moveTo>
                <a:lnTo>
                  <a:pt x="1071" y="461"/>
                </a:lnTo>
                <a:lnTo>
                  <a:pt x="1073" y="461"/>
                </a:lnTo>
                <a:close/>
                <a:moveTo>
                  <a:pt x="1165" y="461"/>
                </a:moveTo>
                <a:lnTo>
                  <a:pt x="1165" y="463"/>
                </a:lnTo>
                <a:lnTo>
                  <a:pt x="1165" y="461"/>
                </a:lnTo>
                <a:close/>
                <a:moveTo>
                  <a:pt x="1234" y="461"/>
                </a:moveTo>
                <a:lnTo>
                  <a:pt x="1232" y="461"/>
                </a:lnTo>
                <a:lnTo>
                  <a:pt x="1234" y="461"/>
                </a:lnTo>
                <a:close/>
                <a:moveTo>
                  <a:pt x="1066" y="461"/>
                </a:moveTo>
                <a:lnTo>
                  <a:pt x="1063" y="461"/>
                </a:lnTo>
                <a:lnTo>
                  <a:pt x="1066" y="461"/>
                </a:lnTo>
                <a:lnTo>
                  <a:pt x="1063" y="461"/>
                </a:lnTo>
                <a:lnTo>
                  <a:pt x="1066" y="461"/>
                </a:lnTo>
                <a:close/>
                <a:moveTo>
                  <a:pt x="1071" y="461"/>
                </a:moveTo>
                <a:lnTo>
                  <a:pt x="1068" y="461"/>
                </a:lnTo>
                <a:lnTo>
                  <a:pt x="1071" y="461"/>
                </a:lnTo>
                <a:close/>
                <a:moveTo>
                  <a:pt x="1177" y="461"/>
                </a:moveTo>
                <a:lnTo>
                  <a:pt x="1175" y="461"/>
                </a:lnTo>
                <a:lnTo>
                  <a:pt x="1177" y="461"/>
                </a:lnTo>
                <a:close/>
                <a:moveTo>
                  <a:pt x="1237" y="459"/>
                </a:moveTo>
                <a:lnTo>
                  <a:pt x="1237" y="461"/>
                </a:lnTo>
                <a:lnTo>
                  <a:pt x="1237" y="459"/>
                </a:lnTo>
                <a:close/>
                <a:moveTo>
                  <a:pt x="1215" y="461"/>
                </a:moveTo>
                <a:lnTo>
                  <a:pt x="1215" y="459"/>
                </a:lnTo>
                <a:lnTo>
                  <a:pt x="1215" y="461"/>
                </a:lnTo>
                <a:close/>
                <a:moveTo>
                  <a:pt x="1237" y="461"/>
                </a:moveTo>
                <a:lnTo>
                  <a:pt x="1237" y="459"/>
                </a:lnTo>
                <a:lnTo>
                  <a:pt x="1237" y="461"/>
                </a:lnTo>
                <a:close/>
                <a:moveTo>
                  <a:pt x="1213" y="461"/>
                </a:moveTo>
                <a:lnTo>
                  <a:pt x="1213" y="459"/>
                </a:lnTo>
                <a:lnTo>
                  <a:pt x="1213" y="461"/>
                </a:lnTo>
                <a:close/>
                <a:moveTo>
                  <a:pt x="1291" y="459"/>
                </a:moveTo>
                <a:lnTo>
                  <a:pt x="1291" y="461"/>
                </a:lnTo>
                <a:lnTo>
                  <a:pt x="1291" y="459"/>
                </a:lnTo>
                <a:close/>
                <a:moveTo>
                  <a:pt x="1215" y="459"/>
                </a:moveTo>
                <a:lnTo>
                  <a:pt x="1213" y="459"/>
                </a:lnTo>
                <a:lnTo>
                  <a:pt x="1215" y="459"/>
                </a:lnTo>
                <a:close/>
                <a:moveTo>
                  <a:pt x="1068" y="459"/>
                </a:moveTo>
                <a:lnTo>
                  <a:pt x="1071" y="459"/>
                </a:lnTo>
                <a:lnTo>
                  <a:pt x="1068" y="459"/>
                </a:lnTo>
                <a:lnTo>
                  <a:pt x="1071" y="459"/>
                </a:lnTo>
                <a:lnTo>
                  <a:pt x="1068" y="459"/>
                </a:lnTo>
                <a:close/>
                <a:moveTo>
                  <a:pt x="1208" y="459"/>
                </a:moveTo>
                <a:lnTo>
                  <a:pt x="1206" y="459"/>
                </a:lnTo>
                <a:lnTo>
                  <a:pt x="1208" y="459"/>
                </a:lnTo>
                <a:close/>
                <a:moveTo>
                  <a:pt x="1068" y="459"/>
                </a:moveTo>
                <a:lnTo>
                  <a:pt x="1071" y="459"/>
                </a:lnTo>
                <a:lnTo>
                  <a:pt x="1068" y="459"/>
                </a:lnTo>
                <a:close/>
                <a:moveTo>
                  <a:pt x="1215" y="459"/>
                </a:moveTo>
                <a:lnTo>
                  <a:pt x="1213" y="459"/>
                </a:lnTo>
                <a:lnTo>
                  <a:pt x="1215" y="459"/>
                </a:lnTo>
                <a:close/>
                <a:moveTo>
                  <a:pt x="1215" y="459"/>
                </a:moveTo>
                <a:lnTo>
                  <a:pt x="1213" y="459"/>
                </a:lnTo>
                <a:lnTo>
                  <a:pt x="1215" y="459"/>
                </a:lnTo>
                <a:close/>
                <a:moveTo>
                  <a:pt x="1199" y="459"/>
                </a:moveTo>
                <a:lnTo>
                  <a:pt x="1196" y="459"/>
                </a:lnTo>
                <a:lnTo>
                  <a:pt x="1199" y="459"/>
                </a:lnTo>
                <a:close/>
                <a:moveTo>
                  <a:pt x="1284" y="459"/>
                </a:moveTo>
                <a:lnTo>
                  <a:pt x="1286" y="459"/>
                </a:lnTo>
                <a:lnTo>
                  <a:pt x="1284" y="459"/>
                </a:lnTo>
                <a:close/>
                <a:moveTo>
                  <a:pt x="1066" y="459"/>
                </a:moveTo>
                <a:lnTo>
                  <a:pt x="1063" y="459"/>
                </a:lnTo>
                <a:lnTo>
                  <a:pt x="1066" y="459"/>
                </a:lnTo>
                <a:close/>
                <a:moveTo>
                  <a:pt x="1213" y="459"/>
                </a:moveTo>
                <a:lnTo>
                  <a:pt x="1215" y="459"/>
                </a:lnTo>
                <a:lnTo>
                  <a:pt x="1213" y="459"/>
                </a:lnTo>
                <a:close/>
                <a:moveTo>
                  <a:pt x="591" y="456"/>
                </a:moveTo>
                <a:lnTo>
                  <a:pt x="589" y="456"/>
                </a:lnTo>
                <a:lnTo>
                  <a:pt x="591" y="456"/>
                </a:lnTo>
                <a:close/>
                <a:moveTo>
                  <a:pt x="1291" y="456"/>
                </a:moveTo>
                <a:lnTo>
                  <a:pt x="1294" y="456"/>
                </a:lnTo>
                <a:lnTo>
                  <a:pt x="1291" y="456"/>
                </a:lnTo>
                <a:close/>
                <a:moveTo>
                  <a:pt x="1294" y="456"/>
                </a:moveTo>
                <a:lnTo>
                  <a:pt x="1291" y="456"/>
                </a:lnTo>
                <a:lnTo>
                  <a:pt x="1294" y="456"/>
                </a:lnTo>
                <a:close/>
                <a:moveTo>
                  <a:pt x="1294" y="456"/>
                </a:moveTo>
                <a:lnTo>
                  <a:pt x="1294" y="454"/>
                </a:lnTo>
                <a:lnTo>
                  <a:pt x="1294" y="456"/>
                </a:lnTo>
                <a:close/>
                <a:moveTo>
                  <a:pt x="1294" y="456"/>
                </a:moveTo>
                <a:lnTo>
                  <a:pt x="1294" y="454"/>
                </a:lnTo>
                <a:lnTo>
                  <a:pt x="1294" y="456"/>
                </a:lnTo>
                <a:close/>
                <a:moveTo>
                  <a:pt x="1294" y="456"/>
                </a:moveTo>
                <a:lnTo>
                  <a:pt x="1294" y="454"/>
                </a:lnTo>
                <a:lnTo>
                  <a:pt x="1294" y="456"/>
                </a:lnTo>
                <a:close/>
                <a:moveTo>
                  <a:pt x="1294" y="454"/>
                </a:moveTo>
                <a:lnTo>
                  <a:pt x="1294" y="456"/>
                </a:lnTo>
                <a:lnTo>
                  <a:pt x="1294" y="454"/>
                </a:lnTo>
                <a:close/>
                <a:moveTo>
                  <a:pt x="589" y="454"/>
                </a:moveTo>
                <a:lnTo>
                  <a:pt x="586" y="454"/>
                </a:lnTo>
                <a:lnTo>
                  <a:pt x="589" y="454"/>
                </a:lnTo>
                <a:close/>
                <a:moveTo>
                  <a:pt x="1296" y="454"/>
                </a:moveTo>
                <a:lnTo>
                  <a:pt x="1294" y="454"/>
                </a:lnTo>
                <a:lnTo>
                  <a:pt x="1296" y="454"/>
                </a:lnTo>
                <a:close/>
                <a:moveTo>
                  <a:pt x="959" y="451"/>
                </a:moveTo>
                <a:lnTo>
                  <a:pt x="959" y="454"/>
                </a:lnTo>
                <a:lnTo>
                  <a:pt x="959" y="451"/>
                </a:lnTo>
                <a:close/>
                <a:moveTo>
                  <a:pt x="1094" y="454"/>
                </a:moveTo>
                <a:lnTo>
                  <a:pt x="1094" y="451"/>
                </a:lnTo>
                <a:lnTo>
                  <a:pt x="1094" y="454"/>
                </a:lnTo>
                <a:close/>
                <a:moveTo>
                  <a:pt x="1092" y="451"/>
                </a:moveTo>
                <a:lnTo>
                  <a:pt x="1092" y="454"/>
                </a:lnTo>
                <a:lnTo>
                  <a:pt x="1092" y="451"/>
                </a:lnTo>
                <a:close/>
                <a:moveTo>
                  <a:pt x="957" y="451"/>
                </a:moveTo>
                <a:lnTo>
                  <a:pt x="959" y="451"/>
                </a:lnTo>
                <a:lnTo>
                  <a:pt x="957" y="451"/>
                </a:lnTo>
                <a:close/>
                <a:moveTo>
                  <a:pt x="957" y="451"/>
                </a:moveTo>
                <a:lnTo>
                  <a:pt x="959" y="451"/>
                </a:lnTo>
                <a:lnTo>
                  <a:pt x="957" y="451"/>
                </a:lnTo>
                <a:close/>
                <a:moveTo>
                  <a:pt x="957" y="451"/>
                </a:moveTo>
                <a:lnTo>
                  <a:pt x="959" y="451"/>
                </a:lnTo>
                <a:lnTo>
                  <a:pt x="957" y="451"/>
                </a:lnTo>
                <a:close/>
                <a:moveTo>
                  <a:pt x="1310" y="449"/>
                </a:moveTo>
                <a:lnTo>
                  <a:pt x="1310" y="451"/>
                </a:lnTo>
                <a:lnTo>
                  <a:pt x="1310" y="449"/>
                </a:lnTo>
                <a:close/>
                <a:moveTo>
                  <a:pt x="1310" y="451"/>
                </a:moveTo>
                <a:lnTo>
                  <a:pt x="1310" y="449"/>
                </a:lnTo>
                <a:lnTo>
                  <a:pt x="1310" y="451"/>
                </a:lnTo>
                <a:lnTo>
                  <a:pt x="1310" y="449"/>
                </a:lnTo>
                <a:lnTo>
                  <a:pt x="1310" y="451"/>
                </a:lnTo>
                <a:close/>
                <a:moveTo>
                  <a:pt x="579" y="449"/>
                </a:moveTo>
                <a:lnTo>
                  <a:pt x="579" y="451"/>
                </a:lnTo>
                <a:lnTo>
                  <a:pt x="579" y="449"/>
                </a:lnTo>
                <a:close/>
                <a:moveTo>
                  <a:pt x="1097" y="449"/>
                </a:moveTo>
                <a:lnTo>
                  <a:pt x="1094" y="449"/>
                </a:lnTo>
                <a:lnTo>
                  <a:pt x="1097" y="449"/>
                </a:lnTo>
                <a:close/>
                <a:moveTo>
                  <a:pt x="1199" y="447"/>
                </a:moveTo>
                <a:lnTo>
                  <a:pt x="1199" y="449"/>
                </a:lnTo>
                <a:lnTo>
                  <a:pt x="1199" y="447"/>
                </a:lnTo>
                <a:close/>
                <a:moveTo>
                  <a:pt x="938" y="449"/>
                </a:moveTo>
                <a:lnTo>
                  <a:pt x="938" y="447"/>
                </a:lnTo>
                <a:lnTo>
                  <a:pt x="938" y="449"/>
                </a:lnTo>
                <a:close/>
                <a:moveTo>
                  <a:pt x="1137" y="447"/>
                </a:moveTo>
                <a:lnTo>
                  <a:pt x="1135" y="447"/>
                </a:lnTo>
                <a:lnTo>
                  <a:pt x="1137" y="447"/>
                </a:lnTo>
                <a:close/>
                <a:moveTo>
                  <a:pt x="1362" y="447"/>
                </a:moveTo>
                <a:lnTo>
                  <a:pt x="1360" y="447"/>
                </a:lnTo>
                <a:lnTo>
                  <a:pt x="1362" y="447"/>
                </a:lnTo>
                <a:close/>
                <a:moveTo>
                  <a:pt x="1348" y="447"/>
                </a:moveTo>
                <a:lnTo>
                  <a:pt x="1346" y="447"/>
                </a:lnTo>
                <a:lnTo>
                  <a:pt x="1348" y="447"/>
                </a:lnTo>
                <a:close/>
                <a:moveTo>
                  <a:pt x="1137" y="447"/>
                </a:moveTo>
                <a:lnTo>
                  <a:pt x="1135" y="447"/>
                </a:lnTo>
                <a:lnTo>
                  <a:pt x="1137" y="447"/>
                </a:lnTo>
                <a:close/>
                <a:moveTo>
                  <a:pt x="935" y="447"/>
                </a:moveTo>
                <a:lnTo>
                  <a:pt x="933" y="447"/>
                </a:lnTo>
                <a:lnTo>
                  <a:pt x="935" y="447"/>
                </a:lnTo>
                <a:close/>
                <a:moveTo>
                  <a:pt x="1125" y="447"/>
                </a:moveTo>
                <a:lnTo>
                  <a:pt x="1123" y="447"/>
                </a:lnTo>
                <a:lnTo>
                  <a:pt x="1125" y="447"/>
                </a:lnTo>
                <a:close/>
                <a:moveTo>
                  <a:pt x="1346" y="444"/>
                </a:moveTo>
                <a:lnTo>
                  <a:pt x="1346" y="447"/>
                </a:lnTo>
                <a:lnTo>
                  <a:pt x="1346" y="444"/>
                </a:lnTo>
                <a:close/>
                <a:moveTo>
                  <a:pt x="1135" y="444"/>
                </a:moveTo>
                <a:lnTo>
                  <a:pt x="1135" y="447"/>
                </a:lnTo>
                <a:lnTo>
                  <a:pt x="1135" y="444"/>
                </a:lnTo>
                <a:close/>
                <a:moveTo>
                  <a:pt x="1123" y="444"/>
                </a:moveTo>
                <a:lnTo>
                  <a:pt x="1123" y="447"/>
                </a:lnTo>
                <a:lnTo>
                  <a:pt x="1123" y="444"/>
                </a:lnTo>
                <a:close/>
                <a:moveTo>
                  <a:pt x="1135" y="447"/>
                </a:moveTo>
                <a:lnTo>
                  <a:pt x="1135" y="444"/>
                </a:lnTo>
                <a:lnTo>
                  <a:pt x="1135" y="447"/>
                </a:lnTo>
                <a:close/>
                <a:moveTo>
                  <a:pt x="1135" y="444"/>
                </a:moveTo>
                <a:lnTo>
                  <a:pt x="1132" y="444"/>
                </a:lnTo>
                <a:lnTo>
                  <a:pt x="1135" y="444"/>
                </a:lnTo>
                <a:close/>
                <a:moveTo>
                  <a:pt x="1313" y="444"/>
                </a:moveTo>
                <a:lnTo>
                  <a:pt x="1310" y="444"/>
                </a:lnTo>
                <a:lnTo>
                  <a:pt x="1313" y="444"/>
                </a:lnTo>
                <a:close/>
                <a:moveTo>
                  <a:pt x="1132" y="444"/>
                </a:moveTo>
                <a:lnTo>
                  <a:pt x="1130" y="444"/>
                </a:lnTo>
                <a:lnTo>
                  <a:pt x="1132" y="444"/>
                </a:lnTo>
                <a:close/>
                <a:moveTo>
                  <a:pt x="1313" y="444"/>
                </a:moveTo>
                <a:lnTo>
                  <a:pt x="1310" y="444"/>
                </a:lnTo>
                <a:lnTo>
                  <a:pt x="1313" y="444"/>
                </a:lnTo>
                <a:close/>
                <a:moveTo>
                  <a:pt x="1305" y="442"/>
                </a:moveTo>
                <a:lnTo>
                  <a:pt x="1305" y="444"/>
                </a:lnTo>
                <a:lnTo>
                  <a:pt x="1305" y="442"/>
                </a:lnTo>
                <a:close/>
                <a:moveTo>
                  <a:pt x="1313" y="442"/>
                </a:moveTo>
                <a:lnTo>
                  <a:pt x="1313" y="444"/>
                </a:lnTo>
                <a:lnTo>
                  <a:pt x="1313" y="442"/>
                </a:lnTo>
                <a:close/>
                <a:moveTo>
                  <a:pt x="1116" y="442"/>
                </a:moveTo>
                <a:lnTo>
                  <a:pt x="1118" y="442"/>
                </a:lnTo>
                <a:lnTo>
                  <a:pt x="1116" y="442"/>
                </a:lnTo>
                <a:close/>
                <a:moveTo>
                  <a:pt x="1313" y="442"/>
                </a:moveTo>
                <a:lnTo>
                  <a:pt x="1310" y="442"/>
                </a:lnTo>
                <a:lnTo>
                  <a:pt x="1313" y="442"/>
                </a:lnTo>
                <a:close/>
                <a:moveTo>
                  <a:pt x="1301" y="442"/>
                </a:moveTo>
                <a:lnTo>
                  <a:pt x="1298" y="442"/>
                </a:lnTo>
                <a:lnTo>
                  <a:pt x="1301" y="442"/>
                </a:lnTo>
                <a:close/>
                <a:moveTo>
                  <a:pt x="1358" y="442"/>
                </a:moveTo>
                <a:lnTo>
                  <a:pt x="1355" y="442"/>
                </a:lnTo>
                <a:lnTo>
                  <a:pt x="1358" y="442"/>
                </a:lnTo>
                <a:close/>
                <a:moveTo>
                  <a:pt x="1301" y="442"/>
                </a:moveTo>
                <a:lnTo>
                  <a:pt x="1301" y="440"/>
                </a:lnTo>
                <a:lnTo>
                  <a:pt x="1301" y="442"/>
                </a:lnTo>
                <a:close/>
                <a:moveTo>
                  <a:pt x="1305" y="442"/>
                </a:moveTo>
                <a:lnTo>
                  <a:pt x="1305" y="440"/>
                </a:lnTo>
                <a:lnTo>
                  <a:pt x="1305" y="442"/>
                </a:lnTo>
                <a:close/>
                <a:moveTo>
                  <a:pt x="1298" y="440"/>
                </a:moveTo>
                <a:lnTo>
                  <a:pt x="1298" y="442"/>
                </a:lnTo>
                <a:lnTo>
                  <a:pt x="1298" y="440"/>
                </a:lnTo>
                <a:close/>
                <a:moveTo>
                  <a:pt x="1308" y="440"/>
                </a:moveTo>
                <a:lnTo>
                  <a:pt x="1308" y="442"/>
                </a:lnTo>
                <a:lnTo>
                  <a:pt x="1308" y="440"/>
                </a:lnTo>
                <a:close/>
                <a:moveTo>
                  <a:pt x="983" y="442"/>
                </a:moveTo>
                <a:lnTo>
                  <a:pt x="983" y="440"/>
                </a:lnTo>
                <a:lnTo>
                  <a:pt x="983" y="442"/>
                </a:lnTo>
                <a:close/>
                <a:moveTo>
                  <a:pt x="1298" y="442"/>
                </a:moveTo>
                <a:lnTo>
                  <a:pt x="1298" y="440"/>
                </a:lnTo>
                <a:lnTo>
                  <a:pt x="1298" y="442"/>
                </a:lnTo>
                <a:close/>
                <a:moveTo>
                  <a:pt x="1305" y="440"/>
                </a:moveTo>
                <a:lnTo>
                  <a:pt x="1305" y="442"/>
                </a:lnTo>
                <a:lnTo>
                  <a:pt x="1305" y="440"/>
                </a:lnTo>
                <a:close/>
                <a:moveTo>
                  <a:pt x="1298" y="440"/>
                </a:moveTo>
                <a:lnTo>
                  <a:pt x="1298" y="442"/>
                </a:lnTo>
                <a:lnTo>
                  <a:pt x="1298" y="440"/>
                </a:lnTo>
                <a:close/>
                <a:moveTo>
                  <a:pt x="558" y="440"/>
                </a:moveTo>
                <a:lnTo>
                  <a:pt x="556" y="440"/>
                </a:lnTo>
                <a:lnTo>
                  <a:pt x="558" y="440"/>
                </a:lnTo>
                <a:close/>
                <a:moveTo>
                  <a:pt x="985" y="440"/>
                </a:moveTo>
                <a:lnTo>
                  <a:pt x="983" y="440"/>
                </a:lnTo>
                <a:lnTo>
                  <a:pt x="985" y="440"/>
                </a:lnTo>
                <a:close/>
                <a:moveTo>
                  <a:pt x="985" y="437"/>
                </a:moveTo>
                <a:lnTo>
                  <a:pt x="985" y="440"/>
                </a:lnTo>
                <a:lnTo>
                  <a:pt x="985" y="437"/>
                </a:lnTo>
                <a:close/>
                <a:moveTo>
                  <a:pt x="556" y="437"/>
                </a:moveTo>
                <a:lnTo>
                  <a:pt x="556" y="440"/>
                </a:lnTo>
                <a:lnTo>
                  <a:pt x="556" y="437"/>
                </a:lnTo>
                <a:close/>
                <a:moveTo>
                  <a:pt x="985" y="437"/>
                </a:moveTo>
                <a:lnTo>
                  <a:pt x="985" y="440"/>
                </a:lnTo>
                <a:lnTo>
                  <a:pt x="985" y="437"/>
                </a:lnTo>
                <a:close/>
                <a:moveTo>
                  <a:pt x="990" y="440"/>
                </a:moveTo>
                <a:lnTo>
                  <a:pt x="990" y="437"/>
                </a:lnTo>
                <a:lnTo>
                  <a:pt x="990" y="440"/>
                </a:lnTo>
                <a:close/>
                <a:moveTo>
                  <a:pt x="990" y="437"/>
                </a:moveTo>
                <a:lnTo>
                  <a:pt x="990" y="440"/>
                </a:lnTo>
                <a:lnTo>
                  <a:pt x="990" y="437"/>
                </a:lnTo>
                <a:close/>
                <a:moveTo>
                  <a:pt x="990" y="437"/>
                </a:moveTo>
                <a:lnTo>
                  <a:pt x="990" y="440"/>
                </a:lnTo>
                <a:lnTo>
                  <a:pt x="990" y="437"/>
                </a:lnTo>
                <a:close/>
                <a:moveTo>
                  <a:pt x="1002" y="437"/>
                </a:moveTo>
                <a:lnTo>
                  <a:pt x="999" y="437"/>
                </a:lnTo>
                <a:lnTo>
                  <a:pt x="1002" y="437"/>
                </a:lnTo>
                <a:close/>
                <a:moveTo>
                  <a:pt x="1142" y="437"/>
                </a:moveTo>
                <a:lnTo>
                  <a:pt x="1139" y="437"/>
                </a:lnTo>
                <a:lnTo>
                  <a:pt x="1142" y="437"/>
                </a:lnTo>
                <a:close/>
                <a:moveTo>
                  <a:pt x="987" y="437"/>
                </a:moveTo>
                <a:lnTo>
                  <a:pt x="987" y="435"/>
                </a:lnTo>
                <a:lnTo>
                  <a:pt x="987" y="437"/>
                </a:lnTo>
                <a:close/>
                <a:moveTo>
                  <a:pt x="995" y="435"/>
                </a:moveTo>
                <a:lnTo>
                  <a:pt x="995" y="437"/>
                </a:lnTo>
                <a:lnTo>
                  <a:pt x="995" y="435"/>
                </a:lnTo>
                <a:close/>
                <a:moveTo>
                  <a:pt x="1004" y="437"/>
                </a:moveTo>
                <a:lnTo>
                  <a:pt x="1004" y="435"/>
                </a:lnTo>
                <a:lnTo>
                  <a:pt x="1004" y="437"/>
                </a:lnTo>
                <a:close/>
                <a:moveTo>
                  <a:pt x="995" y="435"/>
                </a:moveTo>
                <a:lnTo>
                  <a:pt x="992" y="435"/>
                </a:lnTo>
                <a:lnTo>
                  <a:pt x="995" y="435"/>
                </a:lnTo>
                <a:close/>
                <a:moveTo>
                  <a:pt x="1004" y="435"/>
                </a:moveTo>
                <a:lnTo>
                  <a:pt x="1004" y="437"/>
                </a:lnTo>
                <a:lnTo>
                  <a:pt x="1004" y="435"/>
                </a:lnTo>
                <a:close/>
                <a:moveTo>
                  <a:pt x="990" y="435"/>
                </a:moveTo>
                <a:lnTo>
                  <a:pt x="987" y="435"/>
                </a:lnTo>
                <a:lnTo>
                  <a:pt x="990" y="435"/>
                </a:lnTo>
                <a:close/>
                <a:moveTo>
                  <a:pt x="1002" y="435"/>
                </a:moveTo>
                <a:lnTo>
                  <a:pt x="999" y="435"/>
                </a:lnTo>
                <a:lnTo>
                  <a:pt x="1002" y="435"/>
                </a:lnTo>
                <a:close/>
                <a:moveTo>
                  <a:pt x="1355" y="435"/>
                </a:moveTo>
                <a:lnTo>
                  <a:pt x="1353" y="435"/>
                </a:lnTo>
                <a:lnTo>
                  <a:pt x="1355" y="435"/>
                </a:lnTo>
                <a:close/>
                <a:moveTo>
                  <a:pt x="995" y="435"/>
                </a:moveTo>
                <a:lnTo>
                  <a:pt x="992" y="435"/>
                </a:lnTo>
                <a:lnTo>
                  <a:pt x="995" y="435"/>
                </a:lnTo>
                <a:lnTo>
                  <a:pt x="992" y="435"/>
                </a:lnTo>
                <a:lnTo>
                  <a:pt x="995" y="435"/>
                </a:lnTo>
                <a:close/>
                <a:moveTo>
                  <a:pt x="990" y="432"/>
                </a:moveTo>
                <a:lnTo>
                  <a:pt x="990" y="435"/>
                </a:lnTo>
                <a:lnTo>
                  <a:pt x="990" y="432"/>
                </a:lnTo>
                <a:close/>
                <a:moveTo>
                  <a:pt x="992" y="432"/>
                </a:moveTo>
                <a:lnTo>
                  <a:pt x="995" y="432"/>
                </a:lnTo>
                <a:lnTo>
                  <a:pt x="992" y="435"/>
                </a:lnTo>
                <a:lnTo>
                  <a:pt x="992" y="432"/>
                </a:lnTo>
                <a:close/>
                <a:moveTo>
                  <a:pt x="992" y="432"/>
                </a:moveTo>
                <a:lnTo>
                  <a:pt x="990" y="432"/>
                </a:lnTo>
                <a:lnTo>
                  <a:pt x="992" y="432"/>
                </a:lnTo>
                <a:close/>
                <a:moveTo>
                  <a:pt x="992" y="432"/>
                </a:moveTo>
                <a:lnTo>
                  <a:pt x="990" y="432"/>
                </a:lnTo>
                <a:lnTo>
                  <a:pt x="992" y="432"/>
                </a:lnTo>
                <a:close/>
                <a:moveTo>
                  <a:pt x="541" y="432"/>
                </a:moveTo>
                <a:lnTo>
                  <a:pt x="541" y="430"/>
                </a:lnTo>
                <a:lnTo>
                  <a:pt x="541" y="432"/>
                </a:lnTo>
                <a:close/>
                <a:moveTo>
                  <a:pt x="1472" y="430"/>
                </a:moveTo>
                <a:lnTo>
                  <a:pt x="1469" y="432"/>
                </a:lnTo>
                <a:lnTo>
                  <a:pt x="1469" y="430"/>
                </a:lnTo>
                <a:lnTo>
                  <a:pt x="1472" y="430"/>
                </a:lnTo>
                <a:close/>
                <a:moveTo>
                  <a:pt x="1353" y="430"/>
                </a:moveTo>
                <a:lnTo>
                  <a:pt x="1351" y="430"/>
                </a:lnTo>
                <a:lnTo>
                  <a:pt x="1353" y="430"/>
                </a:lnTo>
                <a:close/>
                <a:moveTo>
                  <a:pt x="995" y="430"/>
                </a:moveTo>
                <a:lnTo>
                  <a:pt x="992" y="430"/>
                </a:lnTo>
                <a:lnTo>
                  <a:pt x="995" y="430"/>
                </a:lnTo>
                <a:close/>
                <a:moveTo>
                  <a:pt x="1310" y="430"/>
                </a:moveTo>
                <a:lnTo>
                  <a:pt x="1313" y="430"/>
                </a:lnTo>
                <a:lnTo>
                  <a:pt x="1310" y="430"/>
                </a:lnTo>
                <a:close/>
                <a:moveTo>
                  <a:pt x="995" y="430"/>
                </a:moveTo>
                <a:lnTo>
                  <a:pt x="992" y="430"/>
                </a:lnTo>
                <a:lnTo>
                  <a:pt x="995" y="430"/>
                </a:lnTo>
                <a:close/>
                <a:moveTo>
                  <a:pt x="995" y="428"/>
                </a:moveTo>
                <a:lnTo>
                  <a:pt x="995" y="430"/>
                </a:lnTo>
                <a:lnTo>
                  <a:pt x="992" y="430"/>
                </a:lnTo>
                <a:lnTo>
                  <a:pt x="992" y="428"/>
                </a:lnTo>
                <a:lnTo>
                  <a:pt x="995" y="428"/>
                </a:lnTo>
                <a:close/>
                <a:moveTo>
                  <a:pt x="1310" y="428"/>
                </a:moveTo>
                <a:lnTo>
                  <a:pt x="1310" y="430"/>
                </a:lnTo>
                <a:lnTo>
                  <a:pt x="1310" y="428"/>
                </a:lnTo>
                <a:close/>
                <a:moveTo>
                  <a:pt x="995" y="428"/>
                </a:moveTo>
                <a:lnTo>
                  <a:pt x="995" y="430"/>
                </a:lnTo>
                <a:lnTo>
                  <a:pt x="995" y="428"/>
                </a:lnTo>
                <a:close/>
                <a:moveTo>
                  <a:pt x="534" y="428"/>
                </a:moveTo>
                <a:lnTo>
                  <a:pt x="537" y="428"/>
                </a:lnTo>
                <a:lnTo>
                  <a:pt x="534" y="428"/>
                </a:lnTo>
                <a:close/>
                <a:moveTo>
                  <a:pt x="537" y="428"/>
                </a:moveTo>
                <a:lnTo>
                  <a:pt x="534" y="428"/>
                </a:lnTo>
                <a:lnTo>
                  <a:pt x="537" y="428"/>
                </a:lnTo>
                <a:close/>
                <a:moveTo>
                  <a:pt x="1303" y="428"/>
                </a:moveTo>
                <a:lnTo>
                  <a:pt x="1301" y="428"/>
                </a:lnTo>
                <a:lnTo>
                  <a:pt x="1303" y="428"/>
                </a:lnTo>
                <a:close/>
                <a:moveTo>
                  <a:pt x="447" y="428"/>
                </a:moveTo>
                <a:lnTo>
                  <a:pt x="444" y="428"/>
                </a:lnTo>
                <a:lnTo>
                  <a:pt x="447" y="428"/>
                </a:lnTo>
                <a:close/>
                <a:moveTo>
                  <a:pt x="1476" y="428"/>
                </a:moveTo>
                <a:lnTo>
                  <a:pt x="1476" y="425"/>
                </a:lnTo>
                <a:lnTo>
                  <a:pt x="1476" y="428"/>
                </a:lnTo>
                <a:close/>
                <a:moveTo>
                  <a:pt x="1481" y="425"/>
                </a:moveTo>
                <a:lnTo>
                  <a:pt x="1479" y="425"/>
                </a:lnTo>
                <a:lnTo>
                  <a:pt x="1481" y="425"/>
                </a:lnTo>
                <a:close/>
                <a:moveTo>
                  <a:pt x="1479" y="425"/>
                </a:moveTo>
                <a:lnTo>
                  <a:pt x="1479" y="423"/>
                </a:lnTo>
                <a:lnTo>
                  <a:pt x="1479" y="425"/>
                </a:lnTo>
                <a:close/>
                <a:moveTo>
                  <a:pt x="1481" y="423"/>
                </a:moveTo>
                <a:lnTo>
                  <a:pt x="1479" y="423"/>
                </a:lnTo>
                <a:lnTo>
                  <a:pt x="1481" y="423"/>
                </a:lnTo>
                <a:close/>
                <a:moveTo>
                  <a:pt x="447" y="423"/>
                </a:moveTo>
                <a:lnTo>
                  <a:pt x="447" y="421"/>
                </a:lnTo>
                <a:lnTo>
                  <a:pt x="447" y="423"/>
                </a:lnTo>
                <a:close/>
                <a:moveTo>
                  <a:pt x="492" y="421"/>
                </a:moveTo>
                <a:lnTo>
                  <a:pt x="489" y="421"/>
                </a:lnTo>
                <a:lnTo>
                  <a:pt x="492" y="421"/>
                </a:lnTo>
                <a:close/>
                <a:moveTo>
                  <a:pt x="1479" y="421"/>
                </a:moveTo>
                <a:lnTo>
                  <a:pt x="1479" y="418"/>
                </a:lnTo>
                <a:lnTo>
                  <a:pt x="1479" y="421"/>
                </a:lnTo>
                <a:close/>
                <a:moveTo>
                  <a:pt x="447" y="421"/>
                </a:moveTo>
                <a:lnTo>
                  <a:pt x="447" y="418"/>
                </a:lnTo>
                <a:lnTo>
                  <a:pt x="447" y="421"/>
                </a:lnTo>
                <a:close/>
                <a:moveTo>
                  <a:pt x="456" y="416"/>
                </a:moveTo>
                <a:lnTo>
                  <a:pt x="454" y="416"/>
                </a:lnTo>
                <a:lnTo>
                  <a:pt x="456" y="416"/>
                </a:lnTo>
                <a:close/>
                <a:moveTo>
                  <a:pt x="430" y="411"/>
                </a:moveTo>
                <a:lnTo>
                  <a:pt x="430" y="413"/>
                </a:lnTo>
                <a:lnTo>
                  <a:pt x="430" y="411"/>
                </a:lnTo>
                <a:close/>
                <a:moveTo>
                  <a:pt x="439" y="409"/>
                </a:moveTo>
                <a:lnTo>
                  <a:pt x="437" y="409"/>
                </a:lnTo>
                <a:lnTo>
                  <a:pt x="439" y="409"/>
                </a:lnTo>
                <a:close/>
                <a:moveTo>
                  <a:pt x="409" y="409"/>
                </a:moveTo>
                <a:lnTo>
                  <a:pt x="406" y="409"/>
                </a:lnTo>
                <a:lnTo>
                  <a:pt x="409" y="409"/>
                </a:lnTo>
                <a:close/>
                <a:moveTo>
                  <a:pt x="1343" y="397"/>
                </a:moveTo>
                <a:lnTo>
                  <a:pt x="1346" y="397"/>
                </a:lnTo>
                <a:lnTo>
                  <a:pt x="1343" y="397"/>
                </a:lnTo>
                <a:close/>
                <a:moveTo>
                  <a:pt x="1346" y="397"/>
                </a:moveTo>
                <a:lnTo>
                  <a:pt x="1343" y="397"/>
                </a:lnTo>
                <a:lnTo>
                  <a:pt x="1346" y="397"/>
                </a:lnTo>
                <a:close/>
                <a:moveTo>
                  <a:pt x="382" y="394"/>
                </a:moveTo>
                <a:lnTo>
                  <a:pt x="380" y="394"/>
                </a:lnTo>
                <a:lnTo>
                  <a:pt x="382" y="394"/>
                </a:lnTo>
                <a:close/>
                <a:moveTo>
                  <a:pt x="1322" y="394"/>
                </a:moveTo>
                <a:lnTo>
                  <a:pt x="1322" y="392"/>
                </a:lnTo>
                <a:lnTo>
                  <a:pt x="1322" y="394"/>
                </a:lnTo>
                <a:close/>
                <a:moveTo>
                  <a:pt x="1412" y="392"/>
                </a:moveTo>
                <a:lnTo>
                  <a:pt x="1410" y="392"/>
                </a:lnTo>
                <a:lnTo>
                  <a:pt x="1412" y="392"/>
                </a:lnTo>
                <a:close/>
                <a:moveTo>
                  <a:pt x="1339" y="392"/>
                </a:moveTo>
                <a:lnTo>
                  <a:pt x="1336" y="392"/>
                </a:lnTo>
                <a:lnTo>
                  <a:pt x="1339" y="392"/>
                </a:lnTo>
                <a:close/>
                <a:moveTo>
                  <a:pt x="428" y="390"/>
                </a:moveTo>
                <a:lnTo>
                  <a:pt x="425" y="390"/>
                </a:lnTo>
                <a:lnTo>
                  <a:pt x="428" y="390"/>
                </a:lnTo>
                <a:close/>
                <a:moveTo>
                  <a:pt x="397" y="385"/>
                </a:moveTo>
                <a:lnTo>
                  <a:pt x="394" y="385"/>
                </a:lnTo>
                <a:lnTo>
                  <a:pt x="397" y="385"/>
                </a:lnTo>
                <a:close/>
                <a:moveTo>
                  <a:pt x="392" y="383"/>
                </a:moveTo>
                <a:lnTo>
                  <a:pt x="392" y="380"/>
                </a:lnTo>
                <a:lnTo>
                  <a:pt x="392" y="383"/>
                </a:lnTo>
                <a:close/>
                <a:moveTo>
                  <a:pt x="1265" y="364"/>
                </a:moveTo>
                <a:lnTo>
                  <a:pt x="1267" y="364"/>
                </a:lnTo>
                <a:lnTo>
                  <a:pt x="1265" y="364"/>
                </a:lnTo>
                <a:close/>
                <a:moveTo>
                  <a:pt x="1265" y="361"/>
                </a:moveTo>
                <a:lnTo>
                  <a:pt x="1267" y="361"/>
                </a:lnTo>
                <a:lnTo>
                  <a:pt x="1265" y="361"/>
                </a:lnTo>
                <a:close/>
                <a:moveTo>
                  <a:pt x="1272" y="356"/>
                </a:moveTo>
                <a:lnTo>
                  <a:pt x="1270" y="356"/>
                </a:lnTo>
                <a:lnTo>
                  <a:pt x="1272" y="356"/>
                </a:lnTo>
                <a:close/>
                <a:moveTo>
                  <a:pt x="1277" y="356"/>
                </a:moveTo>
                <a:lnTo>
                  <a:pt x="1275" y="356"/>
                </a:lnTo>
                <a:lnTo>
                  <a:pt x="1277" y="356"/>
                </a:lnTo>
                <a:close/>
                <a:moveTo>
                  <a:pt x="1215" y="345"/>
                </a:moveTo>
                <a:lnTo>
                  <a:pt x="1218" y="345"/>
                </a:lnTo>
                <a:lnTo>
                  <a:pt x="1215" y="345"/>
                </a:lnTo>
                <a:close/>
                <a:moveTo>
                  <a:pt x="1229" y="345"/>
                </a:moveTo>
                <a:lnTo>
                  <a:pt x="1232" y="345"/>
                </a:lnTo>
                <a:lnTo>
                  <a:pt x="1229" y="345"/>
                </a:lnTo>
                <a:close/>
                <a:moveTo>
                  <a:pt x="1168" y="342"/>
                </a:moveTo>
                <a:lnTo>
                  <a:pt x="1168" y="345"/>
                </a:lnTo>
                <a:lnTo>
                  <a:pt x="1168" y="342"/>
                </a:lnTo>
                <a:close/>
                <a:moveTo>
                  <a:pt x="1232" y="342"/>
                </a:moveTo>
                <a:lnTo>
                  <a:pt x="1229" y="342"/>
                </a:lnTo>
                <a:lnTo>
                  <a:pt x="1232" y="342"/>
                </a:lnTo>
                <a:close/>
                <a:moveTo>
                  <a:pt x="1201" y="342"/>
                </a:moveTo>
                <a:lnTo>
                  <a:pt x="1199" y="342"/>
                </a:lnTo>
                <a:lnTo>
                  <a:pt x="1201" y="342"/>
                </a:lnTo>
                <a:close/>
                <a:moveTo>
                  <a:pt x="1180" y="342"/>
                </a:moveTo>
                <a:lnTo>
                  <a:pt x="1180" y="340"/>
                </a:lnTo>
                <a:lnTo>
                  <a:pt x="1180" y="342"/>
                </a:lnTo>
                <a:close/>
                <a:moveTo>
                  <a:pt x="1156" y="340"/>
                </a:moveTo>
                <a:lnTo>
                  <a:pt x="1156" y="337"/>
                </a:lnTo>
                <a:lnTo>
                  <a:pt x="1156" y="340"/>
                </a:lnTo>
                <a:close/>
                <a:moveTo>
                  <a:pt x="1187" y="337"/>
                </a:moveTo>
                <a:lnTo>
                  <a:pt x="1187" y="340"/>
                </a:lnTo>
                <a:lnTo>
                  <a:pt x="1187" y="337"/>
                </a:lnTo>
                <a:close/>
                <a:moveTo>
                  <a:pt x="1168" y="337"/>
                </a:moveTo>
                <a:lnTo>
                  <a:pt x="1165" y="337"/>
                </a:lnTo>
                <a:lnTo>
                  <a:pt x="1168" y="337"/>
                </a:lnTo>
                <a:close/>
                <a:moveTo>
                  <a:pt x="1177" y="337"/>
                </a:moveTo>
                <a:lnTo>
                  <a:pt x="1175" y="337"/>
                </a:lnTo>
                <a:lnTo>
                  <a:pt x="1177" y="337"/>
                </a:lnTo>
                <a:close/>
                <a:moveTo>
                  <a:pt x="1206" y="335"/>
                </a:moveTo>
                <a:lnTo>
                  <a:pt x="1203" y="335"/>
                </a:lnTo>
                <a:lnTo>
                  <a:pt x="1206" y="335"/>
                </a:lnTo>
                <a:close/>
                <a:moveTo>
                  <a:pt x="1142" y="335"/>
                </a:moveTo>
                <a:lnTo>
                  <a:pt x="1139" y="335"/>
                </a:lnTo>
                <a:lnTo>
                  <a:pt x="1142" y="335"/>
                </a:lnTo>
                <a:close/>
                <a:moveTo>
                  <a:pt x="1146" y="333"/>
                </a:moveTo>
                <a:lnTo>
                  <a:pt x="1144" y="333"/>
                </a:lnTo>
                <a:lnTo>
                  <a:pt x="1146" y="333"/>
                </a:lnTo>
                <a:close/>
                <a:moveTo>
                  <a:pt x="1108" y="328"/>
                </a:moveTo>
                <a:lnTo>
                  <a:pt x="1108" y="326"/>
                </a:lnTo>
                <a:lnTo>
                  <a:pt x="1108" y="328"/>
                </a:lnTo>
                <a:close/>
                <a:moveTo>
                  <a:pt x="1139" y="326"/>
                </a:moveTo>
                <a:lnTo>
                  <a:pt x="1139" y="328"/>
                </a:lnTo>
                <a:lnTo>
                  <a:pt x="1139" y="326"/>
                </a:lnTo>
                <a:close/>
                <a:moveTo>
                  <a:pt x="1094" y="316"/>
                </a:moveTo>
                <a:lnTo>
                  <a:pt x="1094" y="318"/>
                </a:lnTo>
                <a:lnTo>
                  <a:pt x="1094" y="316"/>
                </a:lnTo>
                <a:close/>
                <a:moveTo>
                  <a:pt x="1104" y="307"/>
                </a:moveTo>
                <a:lnTo>
                  <a:pt x="1101" y="307"/>
                </a:lnTo>
                <a:lnTo>
                  <a:pt x="1104" y="307"/>
                </a:lnTo>
                <a:close/>
                <a:moveTo>
                  <a:pt x="1125" y="304"/>
                </a:moveTo>
                <a:lnTo>
                  <a:pt x="1125" y="302"/>
                </a:lnTo>
                <a:lnTo>
                  <a:pt x="1125" y="304"/>
                </a:lnTo>
                <a:close/>
                <a:moveTo>
                  <a:pt x="1078" y="292"/>
                </a:moveTo>
                <a:lnTo>
                  <a:pt x="1080" y="292"/>
                </a:lnTo>
                <a:lnTo>
                  <a:pt x="1078" y="292"/>
                </a:lnTo>
                <a:close/>
                <a:moveTo>
                  <a:pt x="1189" y="292"/>
                </a:moveTo>
                <a:lnTo>
                  <a:pt x="1187" y="292"/>
                </a:lnTo>
                <a:lnTo>
                  <a:pt x="1189" y="292"/>
                </a:lnTo>
                <a:close/>
                <a:moveTo>
                  <a:pt x="1099" y="290"/>
                </a:moveTo>
                <a:lnTo>
                  <a:pt x="1097" y="290"/>
                </a:lnTo>
                <a:lnTo>
                  <a:pt x="1099" y="290"/>
                </a:lnTo>
                <a:close/>
                <a:moveTo>
                  <a:pt x="1099" y="290"/>
                </a:moveTo>
                <a:lnTo>
                  <a:pt x="1097" y="290"/>
                </a:lnTo>
                <a:lnTo>
                  <a:pt x="1099" y="290"/>
                </a:lnTo>
                <a:close/>
                <a:moveTo>
                  <a:pt x="1101" y="290"/>
                </a:moveTo>
                <a:lnTo>
                  <a:pt x="1101" y="288"/>
                </a:lnTo>
                <a:lnTo>
                  <a:pt x="1101" y="290"/>
                </a:lnTo>
                <a:close/>
                <a:moveTo>
                  <a:pt x="1099" y="288"/>
                </a:moveTo>
                <a:lnTo>
                  <a:pt x="1097" y="288"/>
                </a:lnTo>
                <a:lnTo>
                  <a:pt x="1099" y="288"/>
                </a:lnTo>
                <a:close/>
                <a:moveTo>
                  <a:pt x="1066" y="280"/>
                </a:moveTo>
                <a:lnTo>
                  <a:pt x="1066" y="283"/>
                </a:lnTo>
                <a:lnTo>
                  <a:pt x="1066" y="280"/>
                </a:lnTo>
                <a:close/>
                <a:moveTo>
                  <a:pt x="1161" y="261"/>
                </a:moveTo>
                <a:lnTo>
                  <a:pt x="1158" y="261"/>
                </a:lnTo>
                <a:lnTo>
                  <a:pt x="1161" y="261"/>
                </a:lnTo>
                <a:close/>
                <a:moveTo>
                  <a:pt x="1061" y="250"/>
                </a:moveTo>
                <a:lnTo>
                  <a:pt x="1059" y="250"/>
                </a:lnTo>
                <a:lnTo>
                  <a:pt x="1061" y="250"/>
                </a:lnTo>
                <a:close/>
                <a:moveTo>
                  <a:pt x="1078" y="233"/>
                </a:moveTo>
                <a:lnTo>
                  <a:pt x="1075" y="233"/>
                </a:lnTo>
                <a:lnTo>
                  <a:pt x="1078" y="233"/>
                </a:lnTo>
                <a:close/>
                <a:moveTo>
                  <a:pt x="1080" y="233"/>
                </a:moveTo>
                <a:lnTo>
                  <a:pt x="1078" y="233"/>
                </a:lnTo>
                <a:lnTo>
                  <a:pt x="1080" y="233"/>
                </a:lnTo>
                <a:close/>
                <a:moveTo>
                  <a:pt x="1080" y="228"/>
                </a:moveTo>
                <a:lnTo>
                  <a:pt x="1080" y="226"/>
                </a:lnTo>
                <a:lnTo>
                  <a:pt x="1080" y="228"/>
                </a:lnTo>
                <a:close/>
                <a:moveTo>
                  <a:pt x="1082" y="223"/>
                </a:moveTo>
                <a:lnTo>
                  <a:pt x="1080" y="223"/>
                </a:lnTo>
                <a:lnTo>
                  <a:pt x="1082" y="223"/>
                </a:lnTo>
                <a:close/>
                <a:moveTo>
                  <a:pt x="1168" y="221"/>
                </a:moveTo>
                <a:lnTo>
                  <a:pt x="1165" y="221"/>
                </a:lnTo>
                <a:lnTo>
                  <a:pt x="1168" y="221"/>
                </a:lnTo>
                <a:close/>
                <a:moveTo>
                  <a:pt x="1165" y="219"/>
                </a:moveTo>
                <a:lnTo>
                  <a:pt x="1165" y="221"/>
                </a:lnTo>
                <a:lnTo>
                  <a:pt x="1165" y="219"/>
                </a:lnTo>
                <a:close/>
                <a:moveTo>
                  <a:pt x="1165" y="219"/>
                </a:moveTo>
                <a:lnTo>
                  <a:pt x="1163" y="219"/>
                </a:lnTo>
                <a:lnTo>
                  <a:pt x="1165" y="219"/>
                </a:lnTo>
                <a:close/>
                <a:moveTo>
                  <a:pt x="1082" y="214"/>
                </a:moveTo>
                <a:lnTo>
                  <a:pt x="1082" y="216"/>
                </a:lnTo>
                <a:lnTo>
                  <a:pt x="1082" y="214"/>
                </a:lnTo>
                <a:close/>
                <a:moveTo>
                  <a:pt x="1187" y="197"/>
                </a:moveTo>
                <a:lnTo>
                  <a:pt x="1184" y="197"/>
                </a:lnTo>
                <a:lnTo>
                  <a:pt x="1187" y="197"/>
                </a:lnTo>
                <a:close/>
                <a:moveTo>
                  <a:pt x="1099" y="193"/>
                </a:moveTo>
                <a:lnTo>
                  <a:pt x="1097" y="193"/>
                </a:lnTo>
                <a:lnTo>
                  <a:pt x="1099" y="193"/>
                </a:lnTo>
                <a:close/>
                <a:moveTo>
                  <a:pt x="1094" y="190"/>
                </a:moveTo>
                <a:lnTo>
                  <a:pt x="1092" y="190"/>
                </a:lnTo>
                <a:lnTo>
                  <a:pt x="1094" y="190"/>
                </a:lnTo>
                <a:close/>
                <a:moveTo>
                  <a:pt x="1101" y="183"/>
                </a:moveTo>
                <a:lnTo>
                  <a:pt x="1099" y="183"/>
                </a:lnTo>
                <a:lnTo>
                  <a:pt x="1101" y="183"/>
                </a:lnTo>
                <a:close/>
                <a:moveTo>
                  <a:pt x="1104" y="178"/>
                </a:moveTo>
                <a:lnTo>
                  <a:pt x="1104" y="181"/>
                </a:lnTo>
                <a:lnTo>
                  <a:pt x="1104" y="178"/>
                </a:lnTo>
                <a:close/>
                <a:moveTo>
                  <a:pt x="1192" y="176"/>
                </a:moveTo>
                <a:lnTo>
                  <a:pt x="1189" y="176"/>
                </a:lnTo>
                <a:lnTo>
                  <a:pt x="1192" y="176"/>
                </a:lnTo>
                <a:close/>
                <a:moveTo>
                  <a:pt x="1227" y="169"/>
                </a:moveTo>
                <a:lnTo>
                  <a:pt x="1225" y="169"/>
                </a:lnTo>
                <a:lnTo>
                  <a:pt x="1227" y="169"/>
                </a:lnTo>
                <a:close/>
                <a:moveTo>
                  <a:pt x="1241" y="152"/>
                </a:moveTo>
                <a:lnTo>
                  <a:pt x="1239" y="152"/>
                </a:lnTo>
                <a:lnTo>
                  <a:pt x="1241" y="152"/>
                </a:lnTo>
                <a:close/>
                <a:moveTo>
                  <a:pt x="1213" y="152"/>
                </a:moveTo>
                <a:lnTo>
                  <a:pt x="1211" y="152"/>
                </a:lnTo>
                <a:lnTo>
                  <a:pt x="1213" y="152"/>
                </a:lnTo>
                <a:close/>
                <a:moveTo>
                  <a:pt x="1232" y="143"/>
                </a:moveTo>
                <a:lnTo>
                  <a:pt x="1232" y="145"/>
                </a:lnTo>
                <a:lnTo>
                  <a:pt x="1232" y="143"/>
                </a:lnTo>
                <a:close/>
                <a:moveTo>
                  <a:pt x="1177" y="126"/>
                </a:moveTo>
                <a:lnTo>
                  <a:pt x="1180" y="126"/>
                </a:lnTo>
                <a:lnTo>
                  <a:pt x="1177" y="126"/>
                </a:lnTo>
                <a:close/>
                <a:moveTo>
                  <a:pt x="1277" y="107"/>
                </a:moveTo>
                <a:lnTo>
                  <a:pt x="1275" y="107"/>
                </a:lnTo>
                <a:lnTo>
                  <a:pt x="1277" y="107"/>
                </a:lnTo>
                <a:close/>
                <a:moveTo>
                  <a:pt x="1211" y="105"/>
                </a:moveTo>
                <a:lnTo>
                  <a:pt x="1208" y="105"/>
                </a:lnTo>
                <a:lnTo>
                  <a:pt x="1211" y="105"/>
                </a:lnTo>
                <a:close/>
                <a:moveTo>
                  <a:pt x="1270" y="100"/>
                </a:moveTo>
                <a:lnTo>
                  <a:pt x="1272" y="100"/>
                </a:lnTo>
                <a:lnTo>
                  <a:pt x="1270" y="100"/>
                </a:lnTo>
                <a:close/>
                <a:moveTo>
                  <a:pt x="1301" y="97"/>
                </a:moveTo>
                <a:lnTo>
                  <a:pt x="1298" y="97"/>
                </a:lnTo>
                <a:lnTo>
                  <a:pt x="1301" y="97"/>
                </a:lnTo>
                <a:close/>
                <a:moveTo>
                  <a:pt x="1201" y="83"/>
                </a:moveTo>
                <a:lnTo>
                  <a:pt x="1201" y="86"/>
                </a:lnTo>
                <a:lnTo>
                  <a:pt x="1201" y="83"/>
                </a:lnTo>
                <a:close/>
                <a:moveTo>
                  <a:pt x="1270" y="24"/>
                </a:moveTo>
                <a:lnTo>
                  <a:pt x="1267" y="24"/>
                </a:lnTo>
                <a:lnTo>
                  <a:pt x="1270" y="24"/>
                </a:lnTo>
                <a:close/>
                <a:moveTo>
                  <a:pt x="1289" y="12"/>
                </a:moveTo>
                <a:lnTo>
                  <a:pt x="1286" y="12"/>
                </a:lnTo>
                <a:lnTo>
                  <a:pt x="1289" y="12"/>
                </a:lnTo>
                <a:close/>
                <a:moveTo>
                  <a:pt x="1324" y="7"/>
                </a:moveTo>
                <a:lnTo>
                  <a:pt x="1322" y="7"/>
                </a:lnTo>
                <a:lnTo>
                  <a:pt x="1324" y="7"/>
                </a:lnTo>
                <a:close/>
                <a:moveTo>
                  <a:pt x="1348" y="5"/>
                </a:moveTo>
                <a:lnTo>
                  <a:pt x="1346" y="5"/>
                </a:lnTo>
                <a:lnTo>
                  <a:pt x="1348" y="5"/>
                </a:lnTo>
                <a:close/>
                <a:moveTo>
                  <a:pt x="1339" y="5"/>
                </a:moveTo>
                <a:lnTo>
                  <a:pt x="1336" y="5"/>
                </a:lnTo>
                <a:lnTo>
                  <a:pt x="1339" y="5"/>
                </a:lnTo>
                <a:close/>
                <a:moveTo>
                  <a:pt x="1346" y="5"/>
                </a:moveTo>
                <a:lnTo>
                  <a:pt x="1346" y="2"/>
                </a:lnTo>
                <a:lnTo>
                  <a:pt x="1346" y="5"/>
                </a:lnTo>
                <a:close/>
                <a:moveTo>
                  <a:pt x="1346" y="2"/>
                </a:moveTo>
                <a:lnTo>
                  <a:pt x="1348" y="2"/>
                </a:lnTo>
                <a:lnTo>
                  <a:pt x="1346" y="2"/>
                </a:lnTo>
                <a:close/>
                <a:moveTo>
                  <a:pt x="1358" y="0"/>
                </a:moveTo>
                <a:lnTo>
                  <a:pt x="1355" y="0"/>
                </a:lnTo>
                <a:lnTo>
                  <a:pt x="135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C27A71B-83E6-4B87-C13F-C908B9FCF177}"/>
              </a:ext>
            </a:extLst>
          </p:cNvPr>
          <p:cNvGrpSpPr/>
          <p:nvPr/>
        </p:nvGrpSpPr>
        <p:grpSpPr>
          <a:xfrm>
            <a:off x="12125651" y="336150"/>
            <a:ext cx="9783358" cy="11095592"/>
            <a:chOff x="7858480" y="336150"/>
            <a:chExt cx="9783358" cy="11095592"/>
          </a:xfrm>
        </p:grpSpPr>
        <p:sp>
          <p:nvSpPr>
            <p:cNvPr id="12" name="Freeform 50272">
              <a:extLst>
                <a:ext uri="{FF2B5EF4-FFF2-40B4-BE49-F238E27FC236}">
                  <a16:creationId xmlns:a16="http://schemas.microsoft.com/office/drawing/2014/main" id="{A49124C7-FEA7-555A-6C4B-BA71ED420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0007" y="9810676"/>
              <a:ext cx="270361" cy="631939"/>
            </a:xfrm>
            <a:custGeom>
              <a:avLst/>
              <a:gdLst>
                <a:gd name="T0" fmla="*/ 16 w 59"/>
                <a:gd name="T1" fmla="*/ 9 h 138"/>
                <a:gd name="T2" fmla="*/ 23 w 59"/>
                <a:gd name="T3" fmla="*/ 7 h 138"/>
                <a:gd name="T4" fmla="*/ 31 w 59"/>
                <a:gd name="T5" fmla="*/ 7 h 138"/>
                <a:gd name="T6" fmla="*/ 31 w 59"/>
                <a:gd name="T7" fmla="*/ 12 h 138"/>
                <a:gd name="T8" fmla="*/ 35 w 59"/>
                <a:gd name="T9" fmla="*/ 17 h 138"/>
                <a:gd name="T10" fmla="*/ 40 w 59"/>
                <a:gd name="T11" fmla="*/ 21 h 138"/>
                <a:gd name="T12" fmla="*/ 42 w 59"/>
                <a:gd name="T13" fmla="*/ 28 h 138"/>
                <a:gd name="T14" fmla="*/ 45 w 59"/>
                <a:gd name="T15" fmla="*/ 36 h 138"/>
                <a:gd name="T16" fmla="*/ 42 w 59"/>
                <a:gd name="T17" fmla="*/ 38 h 138"/>
                <a:gd name="T18" fmla="*/ 42 w 59"/>
                <a:gd name="T19" fmla="*/ 47 h 138"/>
                <a:gd name="T20" fmla="*/ 40 w 59"/>
                <a:gd name="T21" fmla="*/ 55 h 138"/>
                <a:gd name="T22" fmla="*/ 42 w 59"/>
                <a:gd name="T23" fmla="*/ 57 h 138"/>
                <a:gd name="T24" fmla="*/ 42 w 59"/>
                <a:gd name="T25" fmla="*/ 64 h 138"/>
                <a:gd name="T26" fmla="*/ 45 w 59"/>
                <a:gd name="T27" fmla="*/ 71 h 138"/>
                <a:gd name="T28" fmla="*/ 50 w 59"/>
                <a:gd name="T29" fmla="*/ 81 h 138"/>
                <a:gd name="T30" fmla="*/ 57 w 59"/>
                <a:gd name="T31" fmla="*/ 83 h 138"/>
                <a:gd name="T32" fmla="*/ 59 w 59"/>
                <a:gd name="T33" fmla="*/ 90 h 138"/>
                <a:gd name="T34" fmla="*/ 57 w 59"/>
                <a:gd name="T35" fmla="*/ 97 h 138"/>
                <a:gd name="T36" fmla="*/ 54 w 59"/>
                <a:gd name="T37" fmla="*/ 100 h 138"/>
                <a:gd name="T38" fmla="*/ 50 w 59"/>
                <a:gd name="T39" fmla="*/ 104 h 138"/>
                <a:gd name="T40" fmla="*/ 47 w 59"/>
                <a:gd name="T41" fmla="*/ 112 h 138"/>
                <a:gd name="T42" fmla="*/ 45 w 59"/>
                <a:gd name="T43" fmla="*/ 119 h 138"/>
                <a:gd name="T44" fmla="*/ 38 w 59"/>
                <a:gd name="T45" fmla="*/ 121 h 138"/>
                <a:gd name="T46" fmla="*/ 35 w 59"/>
                <a:gd name="T47" fmla="*/ 124 h 138"/>
                <a:gd name="T48" fmla="*/ 38 w 59"/>
                <a:gd name="T49" fmla="*/ 133 h 138"/>
                <a:gd name="T50" fmla="*/ 33 w 59"/>
                <a:gd name="T51" fmla="*/ 133 h 138"/>
                <a:gd name="T52" fmla="*/ 33 w 59"/>
                <a:gd name="T53" fmla="*/ 138 h 138"/>
                <a:gd name="T54" fmla="*/ 33 w 59"/>
                <a:gd name="T55" fmla="*/ 138 h 138"/>
                <a:gd name="T56" fmla="*/ 26 w 59"/>
                <a:gd name="T57" fmla="*/ 135 h 138"/>
                <a:gd name="T58" fmla="*/ 23 w 59"/>
                <a:gd name="T59" fmla="*/ 131 h 138"/>
                <a:gd name="T60" fmla="*/ 26 w 59"/>
                <a:gd name="T61" fmla="*/ 128 h 138"/>
                <a:gd name="T62" fmla="*/ 23 w 59"/>
                <a:gd name="T63" fmla="*/ 126 h 138"/>
                <a:gd name="T64" fmla="*/ 19 w 59"/>
                <a:gd name="T65" fmla="*/ 119 h 138"/>
                <a:gd name="T66" fmla="*/ 16 w 59"/>
                <a:gd name="T67" fmla="*/ 116 h 138"/>
                <a:gd name="T68" fmla="*/ 9 w 59"/>
                <a:gd name="T69" fmla="*/ 114 h 138"/>
                <a:gd name="T70" fmla="*/ 4 w 59"/>
                <a:gd name="T71" fmla="*/ 109 h 138"/>
                <a:gd name="T72" fmla="*/ 2 w 59"/>
                <a:gd name="T73" fmla="*/ 102 h 138"/>
                <a:gd name="T74" fmla="*/ 7 w 59"/>
                <a:gd name="T75" fmla="*/ 107 h 138"/>
                <a:gd name="T76" fmla="*/ 4 w 59"/>
                <a:gd name="T77" fmla="*/ 100 h 138"/>
                <a:gd name="T78" fmla="*/ 4 w 59"/>
                <a:gd name="T79" fmla="*/ 95 h 138"/>
                <a:gd name="T80" fmla="*/ 2 w 59"/>
                <a:gd name="T81" fmla="*/ 93 h 138"/>
                <a:gd name="T82" fmla="*/ 4 w 59"/>
                <a:gd name="T83" fmla="*/ 90 h 138"/>
                <a:gd name="T84" fmla="*/ 4 w 59"/>
                <a:gd name="T85" fmla="*/ 81 h 138"/>
                <a:gd name="T86" fmla="*/ 7 w 59"/>
                <a:gd name="T87" fmla="*/ 78 h 138"/>
                <a:gd name="T88" fmla="*/ 7 w 59"/>
                <a:gd name="T89" fmla="*/ 74 h 138"/>
                <a:gd name="T90" fmla="*/ 9 w 59"/>
                <a:gd name="T91" fmla="*/ 66 h 138"/>
                <a:gd name="T92" fmla="*/ 7 w 59"/>
                <a:gd name="T93" fmla="*/ 62 h 138"/>
                <a:gd name="T94" fmla="*/ 4 w 59"/>
                <a:gd name="T95" fmla="*/ 59 h 138"/>
                <a:gd name="T96" fmla="*/ 7 w 59"/>
                <a:gd name="T97" fmla="*/ 57 h 138"/>
                <a:gd name="T98" fmla="*/ 7 w 59"/>
                <a:gd name="T99" fmla="*/ 52 h 138"/>
                <a:gd name="T100" fmla="*/ 12 w 59"/>
                <a:gd name="T101" fmla="*/ 47 h 138"/>
                <a:gd name="T102" fmla="*/ 12 w 59"/>
                <a:gd name="T103" fmla="*/ 47 h 138"/>
                <a:gd name="T104" fmla="*/ 12 w 59"/>
                <a:gd name="T105" fmla="*/ 45 h 138"/>
                <a:gd name="T106" fmla="*/ 12 w 59"/>
                <a:gd name="T107" fmla="*/ 40 h 138"/>
                <a:gd name="T108" fmla="*/ 9 w 59"/>
                <a:gd name="T109" fmla="*/ 38 h 138"/>
                <a:gd name="T110" fmla="*/ 4 w 59"/>
                <a:gd name="T111" fmla="*/ 38 h 138"/>
                <a:gd name="T112" fmla="*/ 2 w 59"/>
                <a:gd name="T113" fmla="*/ 33 h 138"/>
                <a:gd name="T114" fmla="*/ 7 w 59"/>
                <a:gd name="T115" fmla="*/ 33 h 138"/>
                <a:gd name="T116" fmla="*/ 4 w 59"/>
                <a:gd name="T117" fmla="*/ 31 h 138"/>
                <a:gd name="T118" fmla="*/ 0 w 59"/>
                <a:gd name="T119" fmla="*/ 24 h 138"/>
                <a:gd name="T120" fmla="*/ 4 w 59"/>
                <a:gd name="T121" fmla="*/ 14 h 138"/>
                <a:gd name="T122" fmla="*/ 9 w 59"/>
                <a:gd name="T123" fmla="*/ 9 h 138"/>
                <a:gd name="T124" fmla="*/ 14 w 59"/>
                <a:gd name="T125" fmla="*/ 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" h="138">
                  <a:moveTo>
                    <a:pt x="16" y="2"/>
                  </a:moveTo>
                  <a:lnTo>
                    <a:pt x="16" y="5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42" y="21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5" y="28"/>
                  </a:lnTo>
                  <a:lnTo>
                    <a:pt x="45" y="31"/>
                  </a:lnTo>
                  <a:lnTo>
                    <a:pt x="45" y="33"/>
                  </a:lnTo>
                  <a:lnTo>
                    <a:pt x="45" y="36"/>
                  </a:lnTo>
                  <a:lnTo>
                    <a:pt x="42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43"/>
                  </a:lnTo>
                  <a:lnTo>
                    <a:pt x="42" y="45"/>
                  </a:lnTo>
                  <a:lnTo>
                    <a:pt x="42" y="47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40" y="55"/>
                  </a:lnTo>
                  <a:lnTo>
                    <a:pt x="42" y="55"/>
                  </a:lnTo>
                  <a:lnTo>
                    <a:pt x="42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2" y="69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4"/>
                  </a:lnTo>
                  <a:lnTo>
                    <a:pt x="47" y="74"/>
                  </a:lnTo>
                  <a:lnTo>
                    <a:pt x="47" y="78"/>
                  </a:lnTo>
                  <a:lnTo>
                    <a:pt x="50" y="81"/>
                  </a:lnTo>
                  <a:lnTo>
                    <a:pt x="52" y="81"/>
                  </a:lnTo>
                  <a:lnTo>
                    <a:pt x="54" y="81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5"/>
                  </a:lnTo>
                  <a:lnTo>
                    <a:pt x="57" y="88"/>
                  </a:lnTo>
                  <a:lnTo>
                    <a:pt x="57" y="90"/>
                  </a:lnTo>
                  <a:lnTo>
                    <a:pt x="59" y="90"/>
                  </a:lnTo>
                  <a:lnTo>
                    <a:pt x="59" y="93"/>
                  </a:lnTo>
                  <a:lnTo>
                    <a:pt x="59" y="95"/>
                  </a:lnTo>
                  <a:lnTo>
                    <a:pt x="59" y="97"/>
                  </a:lnTo>
                  <a:lnTo>
                    <a:pt x="57" y="97"/>
                  </a:lnTo>
                  <a:lnTo>
                    <a:pt x="57" y="100"/>
                  </a:lnTo>
                  <a:lnTo>
                    <a:pt x="57" y="102"/>
                  </a:lnTo>
                  <a:lnTo>
                    <a:pt x="54" y="102"/>
                  </a:lnTo>
                  <a:lnTo>
                    <a:pt x="54" y="100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0" y="102"/>
                  </a:lnTo>
                  <a:lnTo>
                    <a:pt x="50" y="104"/>
                  </a:lnTo>
                  <a:lnTo>
                    <a:pt x="50" y="107"/>
                  </a:lnTo>
                  <a:lnTo>
                    <a:pt x="50" y="109"/>
                  </a:lnTo>
                  <a:lnTo>
                    <a:pt x="47" y="109"/>
                  </a:lnTo>
                  <a:lnTo>
                    <a:pt x="47" y="112"/>
                  </a:lnTo>
                  <a:lnTo>
                    <a:pt x="47" y="114"/>
                  </a:lnTo>
                  <a:lnTo>
                    <a:pt x="47" y="116"/>
                  </a:lnTo>
                  <a:lnTo>
                    <a:pt x="47" y="119"/>
                  </a:lnTo>
                  <a:lnTo>
                    <a:pt x="45" y="119"/>
                  </a:lnTo>
                  <a:lnTo>
                    <a:pt x="42" y="119"/>
                  </a:lnTo>
                  <a:lnTo>
                    <a:pt x="40" y="119"/>
                  </a:lnTo>
                  <a:lnTo>
                    <a:pt x="38" y="119"/>
                  </a:lnTo>
                  <a:lnTo>
                    <a:pt x="38" y="121"/>
                  </a:lnTo>
                  <a:lnTo>
                    <a:pt x="38" y="124"/>
                  </a:lnTo>
                  <a:lnTo>
                    <a:pt x="35" y="124"/>
                  </a:lnTo>
                  <a:lnTo>
                    <a:pt x="35" y="121"/>
                  </a:lnTo>
                  <a:lnTo>
                    <a:pt x="35" y="124"/>
                  </a:lnTo>
                  <a:lnTo>
                    <a:pt x="35" y="126"/>
                  </a:lnTo>
                  <a:lnTo>
                    <a:pt x="38" y="128"/>
                  </a:lnTo>
                  <a:lnTo>
                    <a:pt x="38" y="131"/>
                  </a:lnTo>
                  <a:lnTo>
                    <a:pt x="38" y="133"/>
                  </a:lnTo>
                  <a:lnTo>
                    <a:pt x="35" y="131"/>
                  </a:lnTo>
                  <a:lnTo>
                    <a:pt x="33" y="131"/>
                  </a:lnTo>
                  <a:lnTo>
                    <a:pt x="35" y="133"/>
                  </a:lnTo>
                  <a:lnTo>
                    <a:pt x="33" y="133"/>
                  </a:lnTo>
                  <a:lnTo>
                    <a:pt x="35" y="133"/>
                  </a:lnTo>
                  <a:lnTo>
                    <a:pt x="35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1" y="138"/>
                  </a:lnTo>
                  <a:lnTo>
                    <a:pt x="33" y="138"/>
                  </a:lnTo>
                  <a:lnTo>
                    <a:pt x="31" y="138"/>
                  </a:lnTo>
                  <a:lnTo>
                    <a:pt x="28" y="138"/>
                  </a:lnTo>
                  <a:lnTo>
                    <a:pt x="28" y="135"/>
                  </a:lnTo>
                  <a:lnTo>
                    <a:pt x="26" y="135"/>
                  </a:lnTo>
                  <a:lnTo>
                    <a:pt x="23" y="135"/>
                  </a:lnTo>
                  <a:lnTo>
                    <a:pt x="23" y="133"/>
                  </a:lnTo>
                  <a:lnTo>
                    <a:pt x="26" y="133"/>
                  </a:lnTo>
                  <a:lnTo>
                    <a:pt x="23" y="131"/>
                  </a:lnTo>
                  <a:lnTo>
                    <a:pt x="26" y="131"/>
                  </a:lnTo>
                  <a:lnTo>
                    <a:pt x="23" y="131"/>
                  </a:lnTo>
                  <a:lnTo>
                    <a:pt x="26" y="131"/>
                  </a:lnTo>
                  <a:lnTo>
                    <a:pt x="26" y="128"/>
                  </a:lnTo>
                  <a:lnTo>
                    <a:pt x="23" y="128"/>
                  </a:lnTo>
                  <a:lnTo>
                    <a:pt x="23" y="126"/>
                  </a:lnTo>
                  <a:lnTo>
                    <a:pt x="21" y="126"/>
                  </a:lnTo>
                  <a:lnTo>
                    <a:pt x="23" y="126"/>
                  </a:lnTo>
                  <a:lnTo>
                    <a:pt x="21" y="124"/>
                  </a:lnTo>
                  <a:lnTo>
                    <a:pt x="21" y="121"/>
                  </a:lnTo>
                  <a:lnTo>
                    <a:pt x="19" y="121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9" y="119"/>
                  </a:lnTo>
                  <a:lnTo>
                    <a:pt x="16" y="119"/>
                  </a:lnTo>
                  <a:lnTo>
                    <a:pt x="16" y="116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12" y="114"/>
                  </a:lnTo>
                  <a:lnTo>
                    <a:pt x="9" y="114"/>
                  </a:lnTo>
                  <a:lnTo>
                    <a:pt x="7" y="114"/>
                  </a:lnTo>
                  <a:lnTo>
                    <a:pt x="7" y="112"/>
                  </a:lnTo>
                  <a:lnTo>
                    <a:pt x="4" y="112"/>
                  </a:lnTo>
                  <a:lnTo>
                    <a:pt x="4" y="109"/>
                  </a:lnTo>
                  <a:lnTo>
                    <a:pt x="4" y="107"/>
                  </a:lnTo>
                  <a:lnTo>
                    <a:pt x="2" y="107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4" y="102"/>
                  </a:lnTo>
                  <a:lnTo>
                    <a:pt x="4" y="104"/>
                  </a:lnTo>
                  <a:lnTo>
                    <a:pt x="4" y="107"/>
                  </a:lnTo>
                  <a:lnTo>
                    <a:pt x="7" y="107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7" y="100"/>
                  </a:lnTo>
                  <a:lnTo>
                    <a:pt x="4" y="100"/>
                  </a:lnTo>
                  <a:lnTo>
                    <a:pt x="7" y="100"/>
                  </a:lnTo>
                  <a:lnTo>
                    <a:pt x="4" y="100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2" y="93"/>
                  </a:lnTo>
                  <a:lnTo>
                    <a:pt x="2" y="90"/>
                  </a:lnTo>
                  <a:lnTo>
                    <a:pt x="4" y="90"/>
                  </a:lnTo>
                  <a:lnTo>
                    <a:pt x="4" y="88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7" y="81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7" y="74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6"/>
                  </a:lnTo>
                  <a:lnTo>
                    <a:pt x="9" y="66"/>
                  </a:lnTo>
                  <a:lnTo>
                    <a:pt x="9" y="64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4" y="62"/>
                  </a:lnTo>
                  <a:lnTo>
                    <a:pt x="4" y="59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7" y="57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9" y="43"/>
                  </a:lnTo>
                  <a:lnTo>
                    <a:pt x="12" y="43"/>
                  </a:lnTo>
                  <a:lnTo>
                    <a:pt x="12" y="40"/>
                  </a:lnTo>
                  <a:lnTo>
                    <a:pt x="12" y="43"/>
                  </a:lnTo>
                  <a:lnTo>
                    <a:pt x="12" y="40"/>
                  </a:lnTo>
                  <a:lnTo>
                    <a:pt x="9" y="40"/>
                  </a:lnTo>
                  <a:lnTo>
                    <a:pt x="9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1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50273">
              <a:extLst>
                <a:ext uri="{FF2B5EF4-FFF2-40B4-BE49-F238E27FC236}">
                  <a16:creationId xmlns:a16="http://schemas.microsoft.com/office/drawing/2014/main" id="{2DB2820E-A848-ACBA-480A-63551F875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0007" y="10007588"/>
              <a:ext cx="54988" cy="261020"/>
            </a:xfrm>
            <a:custGeom>
              <a:avLst/>
              <a:gdLst>
                <a:gd name="T0" fmla="*/ 0 w 12"/>
                <a:gd name="T1" fmla="*/ 57 h 57"/>
                <a:gd name="T2" fmla="*/ 0 w 12"/>
                <a:gd name="T3" fmla="*/ 57 h 57"/>
                <a:gd name="T4" fmla="*/ 0 w 12"/>
                <a:gd name="T5" fmla="*/ 57 h 57"/>
                <a:gd name="T6" fmla="*/ 2 w 12"/>
                <a:gd name="T7" fmla="*/ 57 h 57"/>
                <a:gd name="T8" fmla="*/ 2 w 12"/>
                <a:gd name="T9" fmla="*/ 57 h 57"/>
                <a:gd name="T10" fmla="*/ 2 w 12"/>
                <a:gd name="T11" fmla="*/ 57 h 57"/>
                <a:gd name="T12" fmla="*/ 2 w 12"/>
                <a:gd name="T13" fmla="*/ 57 h 57"/>
                <a:gd name="T14" fmla="*/ 2 w 12"/>
                <a:gd name="T15" fmla="*/ 57 h 57"/>
                <a:gd name="T16" fmla="*/ 2 w 12"/>
                <a:gd name="T17" fmla="*/ 57 h 57"/>
                <a:gd name="T18" fmla="*/ 0 w 12"/>
                <a:gd name="T19" fmla="*/ 57 h 57"/>
                <a:gd name="T20" fmla="*/ 0 w 12"/>
                <a:gd name="T21" fmla="*/ 57 h 57"/>
                <a:gd name="T22" fmla="*/ 0 w 12"/>
                <a:gd name="T23" fmla="*/ 57 h 57"/>
                <a:gd name="T24" fmla="*/ 0 w 12"/>
                <a:gd name="T25" fmla="*/ 57 h 57"/>
                <a:gd name="T26" fmla="*/ 0 w 12"/>
                <a:gd name="T27" fmla="*/ 57 h 57"/>
                <a:gd name="T28" fmla="*/ 0 w 12"/>
                <a:gd name="T29" fmla="*/ 57 h 57"/>
                <a:gd name="T30" fmla="*/ 0 w 12"/>
                <a:gd name="T31" fmla="*/ 57 h 57"/>
                <a:gd name="T32" fmla="*/ 0 w 12"/>
                <a:gd name="T33" fmla="*/ 57 h 57"/>
                <a:gd name="T34" fmla="*/ 0 w 12"/>
                <a:gd name="T35" fmla="*/ 57 h 57"/>
                <a:gd name="T36" fmla="*/ 0 w 12"/>
                <a:gd name="T37" fmla="*/ 57 h 57"/>
                <a:gd name="T38" fmla="*/ 0 w 12"/>
                <a:gd name="T39" fmla="*/ 57 h 57"/>
                <a:gd name="T40" fmla="*/ 0 w 12"/>
                <a:gd name="T41" fmla="*/ 57 h 57"/>
                <a:gd name="T42" fmla="*/ 0 w 12"/>
                <a:gd name="T43" fmla="*/ 57 h 57"/>
                <a:gd name="T44" fmla="*/ 0 w 12"/>
                <a:gd name="T45" fmla="*/ 57 h 57"/>
                <a:gd name="T46" fmla="*/ 0 w 12"/>
                <a:gd name="T47" fmla="*/ 57 h 57"/>
                <a:gd name="T48" fmla="*/ 0 w 12"/>
                <a:gd name="T49" fmla="*/ 57 h 57"/>
                <a:gd name="T50" fmla="*/ 0 w 12"/>
                <a:gd name="T51" fmla="*/ 57 h 57"/>
                <a:gd name="T52" fmla="*/ 12 w 12"/>
                <a:gd name="T53" fmla="*/ 0 h 57"/>
                <a:gd name="T54" fmla="*/ 12 w 12"/>
                <a:gd name="T55" fmla="*/ 0 h 57"/>
                <a:gd name="T56" fmla="*/ 9 w 12"/>
                <a:gd name="T57" fmla="*/ 0 h 57"/>
                <a:gd name="T58" fmla="*/ 9 w 12"/>
                <a:gd name="T59" fmla="*/ 0 h 57"/>
                <a:gd name="T60" fmla="*/ 12 w 12"/>
                <a:gd name="T61" fmla="*/ 0 h 57"/>
                <a:gd name="T62" fmla="*/ 9 w 12"/>
                <a:gd name="T63" fmla="*/ 0 h 57"/>
                <a:gd name="T64" fmla="*/ 12 w 12"/>
                <a:gd name="T65" fmla="*/ 0 h 57"/>
                <a:gd name="T66" fmla="*/ 12 w 12"/>
                <a:gd name="T67" fmla="*/ 0 h 57"/>
                <a:gd name="T68" fmla="*/ 12 w 12"/>
                <a:gd name="T69" fmla="*/ 0 h 57"/>
                <a:gd name="T70" fmla="*/ 12 w 12"/>
                <a:gd name="T71" fmla="*/ 0 h 57"/>
                <a:gd name="T72" fmla="*/ 12 w 12"/>
                <a:gd name="T73" fmla="*/ 0 h 57"/>
                <a:gd name="T74" fmla="*/ 12 w 12"/>
                <a:gd name="T75" fmla="*/ 0 h 57"/>
                <a:gd name="T76" fmla="*/ 12 w 12"/>
                <a:gd name="T7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" h="57">
                  <a:moveTo>
                    <a:pt x="0" y="57"/>
                  </a:moveTo>
                  <a:lnTo>
                    <a:pt x="0" y="57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close/>
                  <a:moveTo>
                    <a:pt x="12" y="0"/>
                  </a:move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50274">
              <a:extLst>
                <a:ext uri="{FF2B5EF4-FFF2-40B4-BE49-F238E27FC236}">
                  <a16:creationId xmlns:a16="http://schemas.microsoft.com/office/drawing/2014/main" id="{7A981604-F13B-199D-D65E-EB3ED5321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98337" y="9984691"/>
              <a:ext cx="87067" cy="435035"/>
            </a:xfrm>
            <a:custGeom>
              <a:avLst/>
              <a:gdLst>
                <a:gd name="T0" fmla="*/ 19 w 19"/>
                <a:gd name="T1" fmla="*/ 95 h 95"/>
                <a:gd name="T2" fmla="*/ 19 w 19"/>
                <a:gd name="T3" fmla="*/ 95 h 95"/>
                <a:gd name="T4" fmla="*/ 19 w 19"/>
                <a:gd name="T5" fmla="*/ 95 h 95"/>
                <a:gd name="T6" fmla="*/ 19 w 19"/>
                <a:gd name="T7" fmla="*/ 95 h 95"/>
                <a:gd name="T8" fmla="*/ 19 w 19"/>
                <a:gd name="T9" fmla="*/ 95 h 95"/>
                <a:gd name="T10" fmla="*/ 19 w 19"/>
                <a:gd name="T11" fmla="*/ 95 h 95"/>
                <a:gd name="T12" fmla="*/ 19 w 19"/>
                <a:gd name="T13" fmla="*/ 95 h 95"/>
                <a:gd name="T14" fmla="*/ 8 w 19"/>
                <a:gd name="T15" fmla="*/ 2 h 95"/>
                <a:gd name="T16" fmla="*/ 8 w 19"/>
                <a:gd name="T17" fmla="*/ 5 h 95"/>
                <a:gd name="T18" fmla="*/ 8 w 19"/>
                <a:gd name="T19" fmla="*/ 2 h 95"/>
                <a:gd name="T20" fmla="*/ 8 w 19"/>
                <a:gd name="T21" fmla="*/ 2 h 95"/>
                <a:gd name="T22" fmla="*/ 8 w 19"/>
                <a:gd name="T23" fmla="*/ 2 h 95"/>
                <a:gd name="T24" fmla="*/ 0 w 19"/>
                <a:gd name="T25" fmla="*/ 0 h 95"/>
                <a:gd name="T26" fmla="*/ 0 w 19"/>
                <a:gd name="T27" fmla="*/ 0 h 95"/>
                <a:gd name="T28" fmla="*/ 0 w 19"/>
                <a:gd name="T29" fmla="*/ 0 h 95"/>
                <a:gd name="T30" fmla="*/ 0 w 19"/>
                <a:gd name="T31" fmla="*/ 0 h 95"/>
                <a:gd name="T32" fmla="*/ 3 w 19"/>
                <a:gd name="T33" fmla="*/ 0 h 95"/>
                <a:gd name="T34" fmla="*/ 3 w 19"/>
                <a:gd name="T35" fmla="*/ 0 h 95"/>
                <a:gd name="T36" fmla="*/ 3 w 19"/>
                <a:gd name="T37" fmla="*/ 0 h 95"/>
                <a:gd name="T38" fmla="*/ 3 w 19"/>
                <a:gd name="T39" fmla="*/ 0 h 95"/>
                <a:gd name="T40" fmla="*/ 3 w 19"/>
                <a:gd name="T41" fmla="*/ 0 h 95"/>
                <a:gd name="T42" fmla="*/ 3 w 19"/>
                <a:gd name="T43" fmla="*/ 0 h 95"/>
                <a:gd name="T44" fmla="*/ 3 w 19"/>
                <a:gd name="T4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95">
                  <a:moveTo>
                    <a:pt x="19" y="95"/>
                  </a:move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close/>
                  <a:moveTo>
                    <a:pt x="8" y="2"/>
                  </a:moveTo>
                  <a:lnTo>
                    <a:pt x="8" y="5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50275">
              <a:extLst>
                <a:ext uri="{FF2B5EF4-FFF2-40B4-BE49-F238E27FC236}">
                  <a16:creationId xmlns:a16="http://schemas.microsoft.com/office/drawing/2014/main" id="{91A381E9-156C-A00B-F90B-B5FACAFA0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0991" y="9819834"/>
              <a:ext cx="54988" cy="45793"/>
            </a:xfrm>
            <a:custGeom>
              <a:avLst/>
              <a:gdLst>
                <a:gd name="T0" fmla="*/ 12 w 12"/>
                <a:gd name="T1" fmla="*/ 3 h 10"/>
                <a:gd name="T2" fmla="*/ 12 w 12"/>
                <a:gd name="T3" fmla="*/ 3 h 10"/>
                <a:gd name="T4" fmla="*/ 12 w 12"/>
                <a:gd name="T5" fmla="*/ 3 h 10"/>
                <a:gd name="T6" fmla="*/ 12 w 12"/>
                <a:gd name="T7" fmla="*/ 5 h 10"/>
                <a:gd name="T8" fmla="*/ 10 w 12"/>
                <a:gd name="T9" fmla="*/ 5 h 10"/>
                <a:gd name="T10" fmla="*/ 10 w 12"/>
                <a:gd name="T11" fmla="*/ 7 h 10"/>
                <a:gd name="T12" fmla="*/ 10 w 12"/>
                <a:gd name="T13" fmla="*/ 7 h 10"/>
                <a:gd name="T14" fmla="*/ 10 w 12"/>
                <a:gd name="T15" fmla="*/ 5 h 10"/>
                <a:gd name="T16" fmla="*/ 10 w 12"/>
                <a:gd name="T17" fmla="*/ 7 h 10"/>
                <a:gd name="T18" fmla="*/ 10 w 12"/>
                <a:gd name="T19" fmla="*/ 7 h 10"/>
                <a:gd name="T20" fmla="*/ 7 w 12"/>
                <a:gd name="T21" fmla="*/ 7 h 10"/>
                <a:gd name="T22" fmla="*/ 7 w 12"/>
                <a:gd name="T23" fmla="*/ 7 h 10"/>
                <a:gd name="T24" fmla="*/ 5 w 12"/>
                <a:gd name="T25" fmla="*/ 10 h 10"/>
                <a:gd name="T26" fmla="*/ 5 w 12"/>
                <a:gd name="T27" fmla="*/ 7 h 10"/>
                <a:gd name="T28" fmla="*/ 5 w 12"/>
                <a:gd name="T29" fmla="*/ 10 h 10"/>
                <a:gd name="T30" fmla="*/ 5 w 12"/>
                <a:gd name="T31" fmla="*/ 10 h 10"/>
                <a:gd name="T32" fmla="*/ 3 w 12"/>
                <a:gd name="T33" fmla="*/ 10 h 10"/>
                <a:gd name="T34" fmla="*/ 3 w 12"/>
                <a:gd name="T35" fmla="*/ 10 h 10"/>
                <a:gd name="T36" fmla="*/ 0 w 12"/>
                <a:gd name="T37" fmla="*/ 7 h 10"/>
                <a:gd name="T38" fmla="*/ 0 w 12"/>
                <a:gd name="T39" fmla="*/ 7 h 10"/>
                <a:gd name="T40" fmla="*/ 0 w 12"/>
                <a:gd name="T41" fmla="*/ 7 h 10"/>
                <a:gd name="T42" fmla="*/ 0 w 12"/>
                <a:gd name="T43" fmla="*/ 7 h 10"/>
                <a:gd name="T44" fmla="*/ 0 w 12"/>
                <a:gd name="T45" fmla="*/ 7 h 10"/>
                <a:gd name="T46" fmla="*/ 3 w 12"/>
                <a:gd name="T47" fmla="*/ 5 h 10"/>
                <a:gd name="T48" fmla="*/ 3 w 12"/>
                <a:gd name="T49" fmla="*/ 5 h 10"/>
                <a:gd name="T50" fmla="*/ 3 w 12"/>
                <a:gd name="T51" fmla="*/ 5 h 10"/>
                <a:gd name="T52" fmla="*/ 3 w 12"/>
                <a:gd name="T53" fmla="*/ 5 h 10"/>
                <a:gd name="T54" fmla="*/ 0 w 12"/>
                <a:gd name="T55" fmla="*/ 5 h 10"/>
                <a:gd name="T56" fmla="*/ 0 w 12"/>
                <a:gd name="T57" fmla="*/ 3 h 10"/>
                <a:gd name="T58" fmla="*/ 3 w 12"/>
                <a:gd name="T59" fmla="*/ 3 h 10"/>
                <a:gd name="T60" fmla="*/ 0 w 12"/>
                <a:gd name="T61" fmla="*/ 3 h 10"/>
                <a:gd name="T62" fmla="*/ 0 w 12"/>
                <a:gd name="T63" fmla="*/ 3 h 10"/>
                <a:gd name="T64" fmla="*/ 0 w 12"/>
                <a:gd name="T65" fmla="*/ 3 h 10"/>
                <a:gd name="T66" fmla="*/ 0 w 12"/>
                <a:gd name="T67" fmla="*/ 3 h 10"/>
                <a:gd name="T68" fmla="*/ 3 w 12"/>
                <a:gd name="T69" fmla="*/ 3 h 10"/>
                <a:gd name="T70" fmla="*/ 3 w 12"/>
                <a:gd name="T71" fmla="*/ 0 h 10"/>
                <a:gd name="T72" fmla="*/ 3 w 12"/>
                <a:gd name="T73" fmla="*/ 0 h 10"/>
                <a:gd name="T74" fmla="*/ 3 w 12"/>
                <a:gd name="T75" fmla="*/ 0 h 10"/>
                <a:gd name="T76" fmla="*/ 5 w 12"/>
                <a:gd name="T77" fmla="*/ 0 h 10"/>
                <a:gd name="T78" fmla="*/ 5 w 12"/>
                <a:gd name="T79" fmla="*/ 0 h 10"/>
                <a:gd name="T80" fmla="*/ 5 w 12"/>
                <a:gd name="T81" fmla="*/ 0 h 10"/>
                <a:gd name="T82" fmla="*/ 5 w 12"/>
                <a:gd name="T83" fmla="*/ 0 h 10"/>
                <a:gd name="T84" fmla="*/ 7 w 12"/>
                <a:gd name="T85" fmla="*/ 0 h 10"/>
                <a:gd name="T86" fmla="*/ 7 w 12"/>
                <a:gd name="T87" fmla="*/ 0 h 10"/>
                <a:gd name="T88" fmla="*/ 7 w 12"/>
                <a:gd name="T89" fmla="*/ 0 h 10"/>
                <a:gd name="T90" fmla="*/ 10 w 12"/>
                <a:gd name="T91" fmla="*/ 0 h 10"/>
                <a:gd name="T92" fmla="*/ 10 w 12"/>
                <a:gd name="T93" fmla="*/ 0 h 10"/>
                <a:gd name="T94" fmla="*/ 10 w 12"/>
                <a:gd name="T95" fmla="*/ 0 h 10"/>
                <a:gd name="T96" fmla="*/ 10 w 12"/>
                <a:gd name="T97" fmla="*/ 0 h 10"/>
                <a:gd name="T98" fmla="*/ 12 w 12"/>
                <a:gd name="T99" fmla="*/ 0 h 10"/>
                <a:gd name="T100" fmla="*/ 12 w 12"/>
                <a:gd name="T101" fmla="*/ 3 h 10"/>
                <a:gd name="T102" fmla="*/ 10 w 12"/>
                <a:gd name="T103" fmla="*/ 3 h 10"/>
                <a:gd name="T104" fmla="*/ 10 w 12"/>
                <a:gd name="T105" fmla="*/ 3 h 10"/>
                <a:gd name="T106" fmla="*/ 12 w 12"/>
                <a:gd name="T107" fmla="*/ 3 h 10"/>
                <a:gd name="T108" fmla="*/ 12 w 12"/>
                <a:gd name="T109" fmla="*/ 3 h 10"/>
                <a:gd name="T110" fmla="*/ 12 w 12"/>
                <a:gd name="T1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" h="10">
                  <a:moveTo>
                    <a:pt x="12" y="3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50276">
              <a:extLst>
                <a:ext uri="{FF2B5EF4-FFF2-40B4-BE49-F238E27FC236}">
                  <a16:creationId xmlns:a16="http://schemas.microsoft.com/office/drawing/2014/main" id="{FC0E2990-4D12-5736-45E5-98C52A00C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9067" y="8450632"/>
              <a:ext cx="1154758" cy="576988"/>
            </a:xfrm>
            <a:custGeom>
              <a:avLst/>
              <a:gdLst>
                <a:gd name="T0" fmla="*/ 193 w 252"/>
                <a:gd name="T1" fmla="*/ 0 h 126"/>
                <a:gd name="T2" fmla="*/ 204 w 252"/>
                <a:gd name="T3" fmla="*/ 7 h 126"/>
                <a:gd name="T4" fmla="*/ 216 w 252"/>
                <a:gd name="T5" fmla="*/ 12 h 126"/>
                <a:gd name="T6" fmla="*/ 228 w 252"/>
                <a:gd name="T7" fmla="*/ 10 h 126"/>
                <a:gd name="T8" fmla="*/ 242 w 252"/>
                <a:gd name="T9" fmla="*/ 14 h 126"/>
                <a:gd name="T10" fmla="*/ 242 w 252"/>
                <a:gd name="T11" fmla="*/ 26 h 126"/>
                <a:gd name="T12" fmla="*/ 242 w 252"/>
                <a:gd name="T13" fmla="*/ 33 h 126"/>
                <a:gd name="T14" fmla="*/ 250 w 252"/>
                <a:gd name="T15" fmla="*/ 48 h 126"/>
                <a:gd name="T16" fmla="*/ 247 w 252"/>
                <a:gd name="T17" fmla="*/ 57 h 126"/>
                <a:gd name="T18" fmla="*/ 240 w 252"/>
                <a:gd name="T19" fmla="*/ 64 h 126"/>
                <a:gd name="T20" fmla="*/ 228 w 252"/>
                <a:gd name="T21" fmla="*/ 62 h 126"/>
                <a:gd name="T22" fmla="*/ 238 w 252"/>
                <a:gd name="T23" fmla="*/ 69 h 126"/>
                <a:gd name="T24" fmla="*/ 228 w 252"/>
                <a:gd name="T25" fmla="*/ 78 h 126"/>
                <a:gd name="T26" fmla="*/ 231 w 252"/>
                <a:gd name="T27" fmla="*/ 88 h 126"/>
                <a:gd name="T28" fmla="*/ 228 w 252"/>
                <a:gd name="T29" fmla="*/ 95 h 126"/>
                <a:gd name="T30" fmla="*/ 221 w 252"/>
                <a:gd name="T31" fmla="*/ 97 h 126"/>
                <a:gd name="T32" fmla="*/ 214 w 252"/>
                <a:gd name="T33" fmla="*/ 105 h 126"/>
                <a:gd name="T34" fmla="*/ 207 w 252"/>
                <a:gd name="T35" fmla="*/ 109 h 126"/>
                <a:gd name="T36" fmla="*/ 193 w 252"/>
                <a:gd name="T37" fmla="*/ 112 h 126"/>
                <a:gd name="T38" fmla="*/ 176 w 252"/>
                <a:gd name="T39" fmla="*/ 114 h 126"/>
                <a:gd name="T40" fmla="*/ 166 w 252"/>
                <a:gd name="T41" fmla="*/ 124 h 126"/>
                <a:gd name="T42" fmla="*/ 157 w 252"/>
                <a:gd name="T43" fmla="*/ 124 h 126"/>
                <a:gd name="T44" fmla="*/ 148 w 252"/>
                <a:gd name="T45" fmla="*/ 119 h 126"/>
                <a:gd name="T46" fmla="*/ 136 w 252"/>
                <a:gd name="T47" fmla="*/ 116 h 126"/>
                <a:gd name="T48" fmla="*/ 117 w 252"/>
                <a:gd name="T49" fmla="*/ 114 h 126"/>
                <a:gd name="T50" fmla="*/ 100 w 252"/>
                <a:gd name="T51" fmla="*/ 112 h 126"/>
                <a:gd name="T52" fmla="*/ 91 w 252"/>
                <a:gd name="T53" fmla="*/ 100 h 126"/>
                <a:gd name="T54" fmla="*/ 86 w 252"/>
                <a:gd name="T55" fmla="*/ 95 h 126"/>
                <a:gd name="T56" fmla="*/ 81 w 252"/>
                <a:gd name="T57" fmla="*/ 93 h 126"/>
                <a:gd name="T58" fmla="*/ 67 w 252"/>
                <a:gd name="T59" fmla="*/ 95 h 126"/>
                <a:gd name="T60" fmla="*/ 57 w 252"/>
                <a:gd name="T61" fmla="*/ 97 h 126"/>
                <a:gd name="T62" fmla="*/ 45 w 252"/>
                <a:gd name="T63" fmla="*/ 107 h 126"/>
                <a:gd name="T64" fmla="*/ 31 w 252"/>
                <a:gd name="T65" fmla="*/ 102 h 126"/>
                <a:gd name="T66" fmla="*/ 24 w 252"/>
                <a:gd name="T67" fmla="*/ 100 h 126"/>
                <a:gd name="T68" fmla="*/ 12 w 252"/>
                <a:gd name="T69" fmla="*/ 97 h 126"/>
                <a:gd name="T70" fmla="*/ 0 w 252"/>
                <a:gd name="T71" fmla="*/ 88 h 126"/>
                <a:gd name="T72" fmla="*/ 5 w 252"/>
                <a:gd name="T73" fmla="*/ 78 h 126"/>
                <a:gd name="T74" fmla="*/ 5 w 252"/>
                <a:gd name="T75" fmla="*/ 71 h 126"/>
                <a:gd name="T76" fmla="*/ 12 w 252"/>
                <a:gd name="T77" fmla="*/ 69 h 126"/>
                <a:gd name="T78" fmla="*/ 17 w 252"/>
                <a:gd name="T79" fmla="*/ 74 h 126"/>
                <a:gd name="T80" fmla="*/ 22 w 252"/>
                <a:gd name="T81" fmla="*/ 78 h 126"/>
                <a:gd name="T82" fmla="*/ 26 w 252"/>
                <a:gd name="T83" fmla="*/ 78 h 126"/>
                <a:gd name="T84" fmla="*/ 31 w 252"/>
                <a:gd name="T85" fmla="*/ 71 h 126"/>
                <a:gd name="T86" fmla="*/ 36 w 252"/>
                <a:gd name="T87" fmla="*/ 69 h 126"/>
                <a:gd name="T88" fmla="*/ 43 w 252"/>
                <a:gd name="T89" fmla="*/ 74 h 126"/>
                <a:gd name="T90" fmla="*/ 55 w 252"/>
                <a:gd name="T91" fmla="*/ 76 h 126"/>
                <a:gd name="T92" fmla="*/ 67 w 252"/>
                <a:gd name="T93" fmla="*/ 69 h 126"/>
                <a:gd name="T94" fmla="*/ 76 w 252"/>
                <a:gd name="T95" fmla="*/ 67 h 126"/>
                <a:gd name="T96" fmla="*/ 91 w 252"/>
                <a:gd name="T97" fmla="*/ 59 h 126"/>
                <a:gd name="T98" fmla="*/ 98 w 252"/>
                <a:gd name="T99" fmla="*/ 64 h 126"/>
                <a:gd name="T100" fmla="*/ 110 w 252"/>
                <a:gd name="T101" fmla="*/ 67 h 126"/>
                <a:gd name="T102" fmla="*/ 117 w 252"/>
                <a:gd name="T103" fmla="*/ 74 h 126"/>
                <a:gd name="T104" fmla="*/ 112 w 252"/>
                <a:gd name="T105" fmla="*/ 59 h 126"/>
                <a:gd name="T106" fmla="*/ 110 w 252"/>
                <a:gd name="T107" fmla="*/ 48 h 126"/>
                <a:gd name="T108" fmla="*/ 114 w 252"/>
                <a:gd name="T109" fmla="*/ 36 h 126"/>
                <a:gd name="T110" fmla="*/ 129 w 252"/>
                <a:gd name="T111" fmla="*/ 31 h 126"/>
                <a:gd name="T112" fmla="*/ 136 w 252"/>
                <a:gd name="T113" fmla="*/ 21 h 126"/>
                <a:gd name="T114" fmla="*/ 143 w 252"/>
                <a:gd name="T115" fmla="*/ 17 h 126"/>
                <a:gd name="T116" fmla="*/ 145 w 252"/>
                <a:gd name="T117" fmla="*/ 12 h 126"/>
                <a:gd name="T118" fmla="*/ 155 w 252"/>
                <a:gd name="T119" fmla="*/ 21 h 126"/>
                <a:gd name="T120" fmla="*/ 166 w 252"/>
                <a:gd name="T121" fmla="*/ 19 h 126"/>
                <a:gd name="T122" fmla="*/ 176 w 252"/>
                <a:gd name="T123" fmla="*/ 10 h 126"/>
                <a:gd name="T124" fmla="*/ 181 w 252"/>
                <a:gd name="T125" fmla="*/ 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126">
                  <a:moveTo>
                    <a:pt x="181" y="0"/>
                  </a:moveTo>
                  <a:lnTo>
                    <a:pt x="183" y="0"/>
                  </a:lnTo>
                  <a:lnTo>
                    <a:pt x="185" y="0"/>
                  </a:lnTo>
                  <a:lnTo>
                    <a:pt x="185" y="2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3" y="2"/>
                  </a:lnTo>
                  <a:lnTo>
                    <a:pt x="195" y="2"/>
                  </a:lnTo>
                  <a:lnTo>
                    <a:pt x="197" y="2"/>
                  </a:lnTo>
                  <a:lnTo>
                    <a:pt x="197" y="5"/>
                  </a:lnTo>
                  <a:lnTo>
                    <a:pt x="200" y="5"/>
                  </a:lnTo>
                  <a:lnTo>
                    <a:pt x="202" y="5"/>
                  </a:lnTo>
                  <a:lnTo>
                    <a:pt x="202" y="7"/>
                  </a:lnTo>
                  <a:lnTo>
                    <a:pt x="204" y="7"/>
                  </a:lnTo>
                  <a:lnTo>
                    <a:pt x="207" y="7"/>
                  </a:lnTo>
                  <a:lnTo>
                    <a:pt x="209" y="7"/>
                  </a:lnTo>
                  <a:lnTo>
                    <a:pt x="212" y="7"/>
                  </a:lnTo>
                  <a:lnTo>
                    <a:pt x="209" y="7"/>
                  </a:lnTo>
                  <a:lnTo>
                    <a:pt x="212" y="7"/>
                  </a:lnTo>
                  <a:lnTo>
                    <a:pt x="212" y="10"/>
                  </a:lnTo>
                  <a:lnTo>
                    <a:pt x="214" y="12"/>
                  </a:lnTo>
                  <a:lnTo>
                    <a:pt x="216" y="12"/>
                  </a:lnTo>
                  <a:lnTo>
                    <a:pt x="219" y="12"/>
                  </a:lnTo>
                  <a:lnTo>
                    <a:pt x="221" y="12"/>
                  </a:lnTo>
                  <a:lnTo>
                    <a:pt x="223" y="12"/>
                  </a:lnTo>
                  <a:lnTo>
                    <a:pt x="226" y="12"/>
                  </a:lnTo>
                  <a:lnTo>
                    <a:pt x="226" y="14"/>
                  </a:lnTo>
                  <a:lnTo>
                    <a:pt x="226" y="12"/>
                  </a:lnTo>
                  <a:lnTo>
                    <a:pt x="228" y="12"/>
                  </a:lnTo>
                  <a:lnTo>
                    <a:pt x="228" y="10"/>
                  </a:lnTo>
                  <a:lnTo>
                    <a:pt x="231" y="10"/>
                  </a:lnTo>
                  <a:lnTo>
                    <a:pt x="233" y="10"/>
                  </a:lnTo>
                  <a:lnTo>
                    <a:pt x="235" y="10"/>
                  </a:lnTo>
                  <a:lnTo>
                    <a:pt x="235" y="12"/>
                  </a:lnTo>
                  <a:lnTo>
                    <a:pt x="238" y="12"/>
                  </a:lnTo>
                  <a:lnTo>
                    <a:pt x="238" y="14"/>
                  </a:lnTo>
                  <a:lnTo>
                    <a:pt x="240" y="14"/>
                  </a:lnTo>
                  <a:lnTo>
                    <a:pt x="242" y="14"/>
                  </a:lnTo>
                  <a:lnTo>
                    <a:pt x="245" y="14"/>
                  </a:lnTo>
                  <a:lnTo>
                    <a:pt x="242" y="17"/>
                  </a:lnTo>
                  <a:lnTo>
                    <a:pt x="245" y="17"/>
                  </a:lnTo>
                  <a:lnTo>
                    <a:pt x="245" y="19"/>
                  </a:lnTo>
                  <a:lnTo>
                    <a:pt x="245" y="21"/>
                  </a:lnTo>
                  <a:lnTo>
                    <a:pt x="245" y="24"/>
                  </a:lnTo>
                  <a:lnTo>
                    <a:pt x="242" y="24"/>
                  </a:lnTo>
                  <a:lnTo>
                    <a:pt x="242" y="26"/>
                  </a:lnTo>
                  <a:lnTo>
                    <a:pt x="242" y="29"/>
                  </a:lnTo>
                  <a:lnTo>
                    <a:pt x="242" y="31"/>
                  </a:lnTo>
                  <a:lnTo>
                    <a:pt x="240" y="29"/>
                  </a:lnTo>
                  <a:lnTo>
                    <a:pt x="240" y="31"/>
                  </a:lnTo>
                  <a:lnTo>
                    <a:pt x="242" y="31"/>
                  </a:lnTo>
                  <a:lnTo>
                    <a:pt x="240" y="31"/>
                  </a:lnTo>
                  <a:lnTo>
                    <a:pt x="242" y="31"/>
                  </a:lnTo>
                  <a:lnTo>
                    <a:pt x="242" y="33"/>
                  </a:lnTo>
                  <a:lnTo>
                    <a:pt x="245" y="36"/>
                  </a:lnTo>
                  <a:lnTo>
                    <a:pt x="245" y="38"/>
                  </a:lnTo>
                  <a:lnTo>
                    <a:pt x="245" y="40"/>
                  </a:lnTo>
                  <a:lnTo>
                    <a:pt x="247" y="40"/>
                  </a:lnTo>
                  <a:lnTo>
                    <a:pt x="250" y="40"/>
                  </a:lnTo>
                  <a:lnTo>
                    <a:pt x="250" y="43"/>
                  </a:lnTo>
                  <a:lnTo>
                    <a:pt x="250" y="45"/>
                  </a:lnTo>
                  <a:lnTo>
                    <a:pt x="250" y="48"/>
                  </a:lnTo>
                  <a:lnTo>
                    <a:pt x="252" y="48"/>
                  </a:lnTo>
                  <a:lnTo>
                    <a:pt x="250" y="50"/>
                  </a:lnTo>
                  <a:lnTo>
                    <a:pt x="250" y="52"/>
                  </a:lnTo>
                  <a:lnTo>
                    <a:pt x="250" y="55"/>
                  </a:lnTo>
                  <a:lnTo>
                    <a:pt x="247" y="55"/>
                  </a:lnTo>
                  <a:lnTo>
                    <a:pt x="247" y="57"/>
                  </a:lnTo>
                  <a:lnTo>
                    <a:pt x="250" y="57"/>
                  </a:lnTo>
                  <a:lnTo>
                    <a:pt x="247" y="57"/>
                  </a:lnTo>
                  <a:lnTo>
                    <a:pt x="250" y="59"/>
                  </a:lnTo>
                  <a:lnTo>
                    <a:pt x="250" y="62"/>
                  </a:lnTo>
                  <a:lnTo>
                    <a:pt x="247" y="62"/>
                  </a:lnTo>
                  <a:lnTo>
                    <a:pt x="245" y="62"/>
                  </a:lnTo>
                  <a:lnTo>
                    <a:pt x="245" y="64"/>
                  </a:lnTo>
                  <a:lnTo>
                    <a:pt x="242" y="62"/>
                  </a:lnTo>
                  <a:lnTo>
                    <a:pt x="240" y="62"/>
                  </a:lnTo>
                  <a:lnTo>
                    <a:pt x="240" y="64"/>
                  </a:lnTo>
                  <a:lnTo>
                    <a:pt x="238" y="64"/>
                  </a:lnTo>
                  <a:lnTo>
                    <a:pt x="238" y="62"/>
                  </a:lnTo>
                  <a:lnTo>
                    <a:pt x="238" y="59"/>
                  </a:lnTo>
                  <a:lnTo>
                    <a:pt x="235" y="59"/>
                  </a:lnTo>
                  <a:lnTo>
                    <a:pt x="233" y="59"/>
                  </a:lnTo>
                  <a:lnTo>
                    <a:pt x="231" y="59"/>
                  </a:lnTo>
                  <a:lnTo>
                    <a:pt x="231" y="62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31" y="64"/>
                  </a:lnTo>
                  <a:lnTo>
                    <a:pt x="233" y="67"/>
                  </a:lnTo>
                  <a:lnTo>
                    <a:pt x="235" y="67"/>
                  </a:lnTo>
                  <a:lnTo>
                    <a:pt x="235" y="69"/>
                  </a:lnTo>
                  <a:lnTo>
                    <a:pt x="238" y="69"/>
                  </a:lnTo>
                  <a:lnTo>
                    <a:pt x="238" y="71"/>
                  </a:lnTo>
                  <a:lnTo>
                    <a:pt x="235" y="71"/>
                  </a:lnTo>
                  <a:lnTo>
                    <a:pt x="235" y="74"/>
                  </a:lnTo>
                  <a:lnTo>
                    <a:pt x="235" y="76"/>
                  </a:lnTo>
                  <a:lnTo>
                    <a:pt x="233" y="76"/>
                  </a:lnTo>
                  <a:lnTo>
                    <a:pt x="231" y="76"/>
                  </a:lnTo>
                  <a:lnTo>
                    <a:pt x="228" y="76"/>
                  </a:lnTo>
                  <a:lnTo>
                    <a:pt x="228" y="78"/>
                  </a:lnTo>
                  <a:lnTo>
                    <a:pt x="228" y="81"/>
                  </a:lnTo>
                  <a:lnTo>
                    <a:pt x="231" y="83"/>
                  </a:lnTo>
                  <a:lnTo>
                    <a:pt x="228" y="83"/>
                  </a:lnTo>
                  <a:lnTo>
                    <a:pt x="228" y="86"/>
                  </a:lnTo>
                  <a:lnTo>
                    <a:pt x="228" y="88"/>
                  </a:lnTo>
                  <a:lnTo>
                    <a:pt x="228" y="86"/>
                  </a:lnTo>
                  <a:lnTo>
                    <a:pt x="228" y="88"/>
                  </a:lnTo>
                  <a:lnTo>
                    <a:pt x="231" y="88"/>
                  </a:lnTo>
                  <a:lnTo>
                    <a:pt x="231" y="90"/>
                  </a:lnTo>
                  <a:lnTo>
                    <a:pt x="228" y="90"/>
                  </a:lnTo>
                  <a:lnTo>
                    <a:pt x="228" y="93"/>
                  </a:lnTo>
                  <a:lnTo>
                    <a:pt x="231" y="93"/>
                  </a:lnTo>
                  <a:lnTo>
                    <a:pt x="228" y="93"/>
                  </a:lnTo>
                  <a:lnTo>
                    <a:pt x="228" y="95"/>
                  </a:lnTo>
                  <a:lnTo>
                    <a:pt x="231" y="95"/>
                  </a:lnTo>
                  <a:lnTo>
                    <a:pt x="228" y="95"/>
                  </a:lnTo>
                  <a:lnTo>
                    <a:pt x="226" y="95"/>
                  </a:lnTo>
                  <a:lnTo>
                    <a:pt x="223" y="95"/>
                  </a:lnTo>
                  <a:lnTo>
                    <a:pt x="223" y="97"/>
                  </a:lnTo>
                  <a:lnTo>
                    <a:pt x="221" y="97"/>
                  </a:lnTo>
                  <a:lnTo>
                    <a:pt x="221" y="100"/>
                  </a:lnTo>
                  <a:lnTo>
                    <a:pt x="221" y="97"/>
                  </a:lnTo>
                  <a:lnTo>
                    <a:pt x="221" y="100"/>
                  </a:lnTo>
                  <a:lnTo>
                    <a:pt x="221" y="97"/>
                  </a:lnTo>
                  <a:lnTo>
                    <a:pt x="221" y="100"/>
                  </a:lnTo>
                  <a:lnTo>
                    <a:pt x="221" y="97"/>
                  </a:lnTo>
                  <a:lnTo>
                    <a:pt x="221" y="100"/>
                  </a:lnTo>
                  <a:lnTo>
                    <a:pt x="219" y="100"/>
                  </a:lnTo>
                  <a:lnTo>
                    <a:pt x="219" y="102"/>
                  </a:lnTo>
                  <a:lnTo>
                    <a:pt x="216" y="102"/>
                  </a:lnTo>
                  <a:lnTo>
                    <a:pt x="214" y="102"/>
                  </a:lnTo>
                  <a:lnTo>
                    <a:pt x="214" y="105"/>
                  </a:lnTo>
                  <a:lnTo>
                    <a:pt x="214" y="102"/>
                  </a:lnTo>
                  <a:lnTo>
                    <a:pt x="214" y="105"/>
                  </a:lnTo>
                  <a:lnTo>
                    <a:pt x="214" y="107"/>
                  </a:lnTo>
                  <a:lnTo>
                    <a:pt x="214" y="109"/>
                  </a:lnTo>
                  <a:lnTo>
                    <a:pt x="214" y="112"/>
                  </a:lnTo>
                  <a:lnTo>
                    <a:pt x="212" y="109"/>
                  </a:lnTo>
                  <a:lnTo>
                    <a:pt x="209" y="109"/>
                  </a:lnTo>
                  <a:lnTo>
                    <a:pt x="207" y="109"/>
                  </a:lnTo>
                  <a:lnTo>
                    <a:pt x="204" y="109"/>
                  </a:lnTo>
                  <a:lnTo>
                    <a:pt x="202" y="109"/>
                  </a:lnTo>
                  <a:lnTo>
                    <a:pt x="200" y="109"/>
                  </a:lnTo>
                  <a:lnTo>
                    <a:pt x="200" y="112"/>
                  </a:lnTo>
                  <a:lnTo>
                    <a:pt x="197" y="114"/>
                  </a:lnTo>
                  <a:lnTo>
                    <a:pt x="195" y="114"/>
                  </a:lnTo>
                  <a:lnTo>
                    <a:pt x="195" y="112"/>
                  </a:lnTo>
                  <a:lnTo>
                    <a:pt x="193" y="112"/>
                  </a:lnTo>
                  <a:lnTo>
                    <a:pt x="190" y="112"/>
                  </a:lnTo>
                  <a:lnTo>
                    <a:pt x="188" y="112"/>
                  </a:lnTo>
                  <a:lnTo>
                    <a:pt x="185" y="112"/>
                  </a:lnTo>
                  <a:lnTo>
                    <a:pt x="183" y="112"/>
                  </a:lnTo>
                  <a:lnTo>
                    <a:pt x="181" y="112"/>
                  </a:lnTo>
                  <a:lnTo>
                    <a:pt x="181" y="114"/>
                  </a:lnTo>
                  <a:lnTo>
                    <a:pt x="178" y="114"/>
                  </a:lnTo>
                  <a:lnTo>
                    <a:pt x="176" y="114"/>
                  </a:lnTo>
                  <a:lnTo>
                    <a:pt x="176" y="116"/>
                  </a:lnTo>
                  <a:lnTo>
                    <a:pt x="176" y="119"/>
                  </a:lnTo>
                  <a:lnTo>
                    <a:pt x="174" y="119"/>
                  </a:lnTo>
                  <a:lnTo>
                    <a:pt x="171" y="119"/>
                  </a:lnTo>
                  <a:lnTo>
                    <a:pt x="171" y="121"/>
                  </a:lnTo>
                  <a:lnTo>
                    <a:pt x="169" y="121"/>
                  </a:lnTo>
                  <a:lnTo>
                    <a:pt x="166" y="121"/>
                  </a:lnTo>
                  <a:lnTo>
                    <a:pt x="166" y="124"/>
                  </a:lnTo>
                  <a:lnTo>
                    <a:pt x="166" y="126"/>
                  </a:lnTo>
                  <a:lnTo>
                    <a:pt x="166" y="124"/>
                  </a:lnTo>
                  <a:lnTo>
                    <a:pt x="164" y="124"/>
                  </a:lnTo>
                  <a:lnTo>
                    <a:pt x="162" y="124"/>
                  </a:lnTo>
                  <a:lnTo>
                    <a:pt x="162" y="121"/>
                  </a:lnTo>
                  <a:lnTo>
                    <a:pt x="159" y="121"/>
                  </a:lnTo>
                  <a:lnTo>
                    <a:pt x="159" y="124"/>
                  </a:lnTo>
                  <a:lnTo>
                    <a:pt x="157" y="124"/>
                  </a:lnTo>
                  <a:lnTo>
                    <a:pt x="157" y="121"/>
                  </a:lnTo>
                  <a:lnTo>
                    <a:pt x="155" y="124"/>
                  </a:lnTo>
                  <a:lnTo>
                    <a:pt x="155" y="121"/>
                  </a:lnTo>
                  <a:lnTo>
                    <a:pt x="152" y="124"/>
                  </a:lnTo>
                  <a:lnTo>
                    <a:pt x="152" y="121"/>
                  </a:lnTo>
                  <a:lnTo>
                    <a:pt x="150" y="121"/>
                  </a:lnTo>
                  <a:lnTo>
                    <a:pt x="150" y="119"/>
                  </a:lnTo>
                  <a:lnTo>
                    <a:pt x="148" y="119"/>
                  </a:lnTo>
                  <a:lnTo>
                    <a:pt x="148" y="121"/>
                  </a:lnTo>
                  <a:lnTo>
                    <a:pt x="148" y="119"/>
                  </a:lnTo>
                  <a:lnTo>
                    <a:pt x="145" y="119"/>
                  </a:lnTo>
                  <a:lnTo>
                    <a:pt x="143" y="119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6" y="119"/>
                  </a:lnTo>
                  <a:lnTo>
                    <a:pt x="136" y="116"/>
                  </a:lnTo>
                  <a:lnTo>
                    <a:pt x="133" y="116"/>
                  </a:lnTo>
                  <a:lnTo>
                    <a:pt x="131" y="116"/>
                  </a:lnTo>
                  <a:lnTo>
                    <a:pt x="129" y="116"/>
                  </a:lnTo>
                  <a:lnTo>
                    <a:pt x="126" y="116"/>
                  </a:lnTo>
                  <a:lnTo>
                    <a:pt x="124" y="116"/>
                  </a:lnTo>
                  <a:lnTo>
                    <a:pt x="121" y="116"/>
                  </a:lnTo>
                  <a:lnTo>
                    <a:pt x="119" y="114"/>
                  </a:lnTo>
                  <a:lnTo>
                    <a:pt x="117" y="114"/>
                  </a:lnTo>
                  <a:lnTo>
                    <a:pt x="114" y="114"/>
                  </a:lnTo>
                  <a:lnTo>
                    <a:pt x="112" y="114"/>
                  </a:lnTo>
                  <a:lnTo>
                    <a:pt x="110" y="114"/>
                  </a:lnTo>
                  <a:lnTo>
                    <a:pt x="107" y="114"/>
                  </a:lnTo>
                  <a:lnTo>
                    <a:pt x="107" y="112"/>
                  </a:lnTo>
                  <a:lnTo>
                    <a:pt x="105" y="112"/>
                  </a:lnTo>
                  <a:lnTo>
                    <a:pt x="102" y="112"/>
                  </a:lnTo>
                  <a:lnTo>
                    <a:pt x="100" y="112"/>
                  </a:lnTo>
                  <a:lnTo>
                    <a:pt x="98" y="112"/>
                  </a:lnTo>
                  <a:lnTo>
                    <a:pt x="98" y="109"/>
                  </a:lnTo>
                  <a:lnTo>
                    <a:pt x="95" y="109"/>
                  </a:lnTo>
                  <a:lnTo>
                    <a:pt x="93" y="107"/>
                  </a:lnTo>
                  <a:lnTo>
                    <a:pt x="91" y="107"/>
                  </a:lnTo>
                  <a:lnTo>
                    <a:pt x="91" y="105"/>
                  </a:lnTo>
                  <a:lnTo>
                    <a:pt x="91" y="102"/>
                  </a:lnTo>
                  <a:lnTo>
                    <a:pt x="91" y="100"/>
                  </a:lnTo>
                  <a:lnTo>
                    <a:pt x="91" y="102"/>
                  </a:lnTo>
                  <a:lnTo>
                    <a:pt x="88" y="102"/>
                  </a:lnTo>
                  <a:lnTo>
                    <a:pt x="88" y="100"/>
                  </a:lnTo>
                  <a:lnTo>
                    <a:pt x="86" y="100"/>
                  </a:lnTo>
                  <a:lnTo>
                    <a:pt x="88" y="100"/>
                  </a:lnTo>
                  <a:lnTo>
                    <a:pt x="88" y="97"/>
                  </a:lnTo>
                  <a:lnTo>
                    <a:pt x="86" y="97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8" y="93"/>
                  </a:lnTo>
                  <a:lnTo>
                    <a:pt x="91" y="93"/>
                  </a:lnTo>
                  <a:lnTo>
                    <a:pt x="88" y="93"/>
                  </a:lnTo>
                  <a:lnTo>
                    <a:pt x="88" y="90"/>
                  </a:lnTo>
                  <a:lnTo>
                    <a:pt x="86" y="93"/>
                  </a:lnTo>
                  <a:lnTo>
                    <a:pt x="83" y="93"/>
                  </a:lnTo>
                  <a:lnTo>
                    <a:pt x="81" y="93"/>
                  </a:lnTo>
                  <a:lnTo>
                    <a:pt x="79" y="95"/>
                  </a:lnTo>
                  <a:lnTo>
                    <a:pt x="76" y="95"/>
                  </a:lnTo>
                  <a:lnTo>
                    <a:pt x="74" y="95"/>
                  </a:lnTo>
                  <a:lnTo>
                    <a:pt x="74" y="97"/>
                  </a:lnTo>
                  <a:lnTo>
                    <a:pt x="72" y="97"/>
                  </a:lnTo>
                  <a:lnTo>
                    <a:pt x="72" y="95"/>
                  </a:lnTo>
                  <a:lnTo>
                    <a:pt x="69" y="95"/>
                  </a:lnTo>
                  <a:lnTo>
                    <a:pt x="67" y="95"/>
                  </a:lnTo>
                  <a:lnTo>
                    <a:pt x="67" y="97"/>
                  </a:lnTo>
                  <a:lnTo>
                    <a:pt x="67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62" y="97"/>
                  </a:lnTo>
                  <a:lnTo>
                    <a:pt x="60" y="95"/>
                  </a:lnTo>
                  <a:lnTo>
                    <a:pt x="60" y="97"/>
                  </a:lnTo>
                  <a:lnTo>
                    <a:pt x="57" y="97"/>
                  </a:lnTo>
                  <a:lnTo>
                    <a:pt x="55" y="97"/>
                  </a:lnTo>
                  <a:lnTo>
                    <a:pt x="53" y="100"/>
                  </a:lnTo>
                  <a:lnTo>
                    <a:pt x="53" y="102"/>
                  </a:lnTo>
                  <a:lnTo>
                    <a:pt x="50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43" y="107"/>
                  </a:lnTo>
                  <a:lnTo>
                    <a:pt x="41" y="105"/>
                  </a:lnTo>
                  <a:lnTo>
                    <a:pt x="41" y="107"/>
                  </a:lnTo>
                  <a:lnTo>
                    <a:pt x="41" y="105"/>
                  </a:lnTo>
                  <a:lnTo>
                    <a:pt x="38" y="102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1" y="102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9" y="97"/>
                  </a:lnTo>
                  <a:lnTo>
                    <a:pt x="29" y="95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2" y="102"/>
                  </a:lnTo>
                  <a:lnTo>
                    <a:pt x="19" y="102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5" y="100"/>
                  </a:lnTo>
                  <a:lnTo>
                    <a:pt x="12" y="100"/>
                  </a:lnTo>
                  <a:lnTo>
                    <a:pt x="12" y="97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8" y="93"/>
                  </a:lnTo>
                  <a:lnTo>
                    <a:pt x="5" y="93"/>
                  </a:lnTo>
                  <a:lnTo>
                    <a:pt x="3" y="93"/>
                  </a:lnTo>
                  <a:lnTo>
                    <a:pt x="3" y="90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0" y="86"/>
                  </a:lnTo>
                  <a:lnTo>
                    <a:pt x="0" y="83"/>
                  </a:lnTo>
                  <a:lnTo>
                    <a:pt x="0" y="81"/>
                  </a:lnTo>
                  <a:lnTo>
                    <a:pt x="3" y="81"/>
                  </a:lnTo>
                  <a:lnTo>
                    <a:pt x="3" y="78"/>
                  </a:lnTo>
                  <a:lnTo>
                    <a:pt x="5" y="78"/>
                  </a:lnTo>
                  <a:lnTo>
                    <a:pt x="5" y="76"/>
                  </a:lnTo>
                  <a:lnTo>
                    <a:pt x="3" y="76"/>
                  </a:lnTo>
                  <a:lnTo>
                    <a:pt x="3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5" y="71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5" y="74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2" y="78"/>
                  </a:lnTo>
                  <a:lnTo>
                    <a:pt x="22" y="81"/>
                  </a:lnTo>
                  <a:lnTo>
                    <a:pt x="22" y="83"/>
                  </a:lnTo>
                  <a:lnTo>
                    <a:pt x="24" y="83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9" y="78"/>
                  </a:lnTo>
                  <a:lnTo>
                    <a:pt x="31" y="78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4"/>
                  </a:lnTo>
                  <a:lnTo>
                    <a:pt x="31" y="71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31" y="69"/>
                  </a:lnTo>
                  <a:lnTo>
                    <a:pt x="34" y="71"/>
                  </a:lnTo>
                  <a:lnTo>
                    <a:pt x="34" y="69"/>
                  </a:lnTo>
                  <a:lnTo>
                    <a:pt x="34" y="71"/>
                  </a:lnTo>
                  <a:lnTo>
                    <a:pt x="34" y="69"/>
                  </a:lnTo>
                  <a:lnTo>
                    <a:pt x="36" y="69"/>
                  </a:lnTo>
                  <a:lnTo>
                    <a:pt x="38" y="69"/>
                  </a:lnTo>
                  <a:lnTo>
                    <a:pt x="38" y="71"/>
                  </a:lnTo>
                  <a:lnTo>
                    <a:pt x="41" y="69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3" y="74"/>
                  </a:lnTo>
                  <a:lnTo>
                    <a:pt x="45" y="74"/>
                  </a:lnTo>
                  <a:lnTo>
                    <a:pt x="48" y="74"/>
                  </a:lnTo>
                  <a:lnTo>
                    <a:pt x="48" y="76"/>
                  </a:lnTo>
                  <a:lnTo>
                    <a:pt x="50" y="76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55" y="76"/>
                  </a:lnTo>
                  <a:lnTo>
                    <a:pt x="57" y="76"/>
                  </a:lnTo>
                  <a:lnTo>
                    <a:pt x="60" y="76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2" y="71"/>
                  </a:lnTo>
                  <a:lnTo>
                    <a:pt x="64" y="71"/>
                  </a:lnTo>
                  <a:lnTo>
                    <a:pt x="67" y="71"/>
                  </a:lnTo>
                  <a:lnTo>
                    <a:pt x="67" y="69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9"/>
                  </a:lnTo>
                  <a:lnTo>
                    <a:pt x="72" y="69"/>
                  </a:lnTo>
                  <a:lnTo>
                    <a:pt x="72" y="67"/>
                  </a:lnTo>
                  <a:lnTo>
                    <a:pt x="74" y="67"/>
                  </a:lnTo>
                  <a:lnTo>
                    <a:pt x="76" y="69"/>
                  </a:lnTo>
                  <a:lnTo>
                    <a:pt x="76" y="67"/>
                  </a:lnTo>
                  <a:lnTo>
                    <a:pt x="79" y="67"/>
                  </a:lnTo>
                  <a:lnTo>
                    <a:pt x="81" y="67"/>
                  </a:lnTo>
                  <a:lnTo>
                    <a:pt x="83" y="67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88" y="64"/>
                  </a:lnTo>
                  <a:lnTo>
                    <a:pt x="88" y="62"/>
                  </a:lnTo>
                  <a:lnTo>
                    <a:pt x="91" y="59"/>
                  </a:lnTo>
                  <a:lnTo>
                    <a:pt x="91" y="62"/>
                  </a:lnTo>
                  <a:lnTo>
                    <a:pt x="91" y="64"/>
                  </a:lnTo>
                  <a:lnTo>
                    <a:pt x="91" y="62"/>
                  </a:lnTo>
                  <a:lnTo>
                    <a:pt x="93" y="62"/>
                  </a:lnTo>
                  <a:lnTo>
                    <a:pt x="93" y="64"/>
                  </a:lnTo>
                  <a:lnTo>
                    <a:pt x="95" y="62"/>
                  </a:lnTo>
                  <a:lnTo>
                    <a:pt x="95" y="64"/>
                  </a:lnTo>
                  <a:lnTo>
                    <a:pt x="98" y="64"/>
                  </a:lnTo>
                  <a:lnTo>
                    <a:pt x="98" y="67"/>
                  </a:lnTo>
                  <a:lnTo>
                    <a:pt x="100" y="67"/>
                  </a:lnTo>
                  <a:lnTo>
                    <a:pt x="100" y="64"/>
                  </a:lnTo>
                  <a:lnTo>
                    <a:pt x="102" y="64"/>
                  </a:lnTo>
                  <a:lnTo>
                    <a:pt x="105" y="64"/>
                  </a:lnTo>
                  <a:lnTo>
                    <a:pt x="107" y="64"/>
                  </a:lnTo>
                  <a:lnTo>
                    <a:pt x="107" y="67"/>
                  </a:lnTo>
                  <a:lnTo>
                    <a:pt x="110" y="67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10" y="69"/>
                  </a:lnTo>
                  <a:lnTo>
                    <a:pt x="110" y="71"/>
                  </a:lnTo>
                  <a:lnTo>
                    <a:pt x="112" y="71"/>
                  </a:lnTo>
                  <a:lnTo>
                    <a:pt x="112" y="74"/>
                  </a:lnTo>
                  <a:lnTo>
                    <a:pt x="114" y="74"/>
                  </a:lnTo>
                  <a:lnTo>
                    <a:pt x="117" y="74"/>
                  </a:lnTo>
                  <a:lnTo>
                    <a:pt x="117" y="71"/>
                  </a:lnTo>
                  <a:lnTo>
                    <a:pt x="117" y="69"/>
                  </a:lnTo>
                  <a:lnTo>
                    <a:pt x="117" y="67"/>
                  </a:lnTo>
                  <a:lnTo>
                    <a:pt x="117" y="64"/>
                  </a:lnTo>
                  <a:lnTo>
                    <a:pt x="117" y="62"/>
                  </a:lnTo>
                  <a:lnTo>
                    <a:pt x="114" y="62"/>
                  </a:lnTo>
                  <a:lnTo>
                    <a:pt x="112" y="62"/>
                  </a:lnTo>
                  <a:lnTo>
                    <a:pt x="112" y="59"/>
                  </a:lnTo>
                  <a:lnTo>
                    <a:pt x="112" y="57"/>
                  </a:lnTo>
                  <a:lnTo>
                    <a:pt x="114" y="57"/>
                  </a:lnTo>
                  <a:lnTo>
                    <a:pt x="114" y="55"/>
                  </a:lnTo>
                  <a:lnTo>
                    <a:pt x="114" y="52"/>
                  </a:lnTo>
                  <a:lnTo>
                    <a:pt x="112" y="52"/>
                  </a:lnTo>
                  <a:lnTo>
                    <a:pt x="112" y="50"/>
                  </a:lnTo>
                  <a:lnTo>
                    <a:pt x="110" y="50"/>
                  </a:lnTo>
                  <a:lnTo>
                    <a:pt x="110" y="48"/>
                  </a:lnTo>
                  <a:lnTo>
                    <a:pt x="107" y="45"/>
                  </a:lnTo>
                  <a:lnTo>
                    <a:pt x="107" y="43"/>
                  </a:lnTo>
                  <a:lnTo>
                    <a:pt x="107" y="40"/>
                  </a:lnTo>
                  <a:lnTo>
                    <a:pt x="110" y="40"/>
                  </a:lnTo>
                  <a:lnTo>
                    <a:pt x="110" y="38"/>
                  </a:lnTo>
                  <a:lnTo>
                    <a:pt x="112" y="38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7" y="36"/>
                  </a:lnTo>
                  <a:lnTo>
                    <a:pt x="119" y="36"/>
                  </a:lnTo>
                  <a:lnTo>
                    <a:pt x="119" y="33"/>
                  </a:lnTo>
                  <a:lnTo>
                    <a:pt x="121" y="33"/>
                  </a:lnTo>
                  <a:lnTo>
                    <a:pt x="124" y="33"/>
                  </a:lnTo>
                  <a:lnTo>
                    <a:pt x="126" y="33"/>
                  </a:lnTo>
                  <a:lnTo>
                    <a:pt x="126" y="31"/>
                  </a:lnTo>
                  <a:lnTo>
                    <a:pt x="129" y="31"/>
                  </a:lnTo>
                  <a:lnTo>
                    <a:pt x="129" y="29"/>
                  </a:lnTo>
                  <a:lnTo>
                    <a:pt x="129" y="26"/>
                  </a:lnTo>
                  <a:lnTo>
                    <a:pt x="129" y="24"/>
                  </a:lnTo>
                  <a:lnTo>
                    <a:pt x="129" y="21"/>
                  </a:lnTo>
                  <a:lnTo>
                    <a:pt x="131" y="21"/>
                  </a:lnTo>
                  <a:lnTo>
                    <a:pt x="131" y="19"/>
                  </a:lnTo>
                  <a:lnTo>
                    <a:pt x="133" y="21"/>
                  </a:lnTo>
                  <a:lnTo>
                    <a:pt x="136" y="21"/>
                  </a:lnTo>
                  <a:lnTo>
                    <a:pt x="138" y="24"/>
                  </a:lnTo>
                  <a:lnTo>
                    <a:pt x="138" y="21"/>
                  </a:lnTo>
                  <a:lnTo>
                    <a:pt x="140" y="21"/>
                  </a:lnTo>
                  <a:lnTo>
                    <a:pt x="138" y="21"/>
                  </a:lnTo>
                  <a:lnTo>
                    <a:pt x="140" y="21"/>
                  </a:lnTo>
                  <a:lnTo>
                    <a:pt x="140" y="19"/>
                  </a:lnTo>
                  <a:lnTo>
                    <a:pt x="143" y="19"/>
                  </a:lnTo>
                  <a:lnTo>
                    <a:pt x="143" y="17"/>
                  </a:lnTo>
                  <a:lnTo>
                    <a:pt x="140" y="17"/>
                  </a:lnTo>
                  <a:lnTo>
                    <a:pt x="143" y="17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0" y="14"/>
                  </a:lnTo>
                  <a:lnTo>
                    <a:pt x="140" y="12"/>
                  </a:lnTo>
                  <a:lnTo>
                    <a:pt x="143" y="12"/>
                  </a:lnTo>
                  <a:lnTo>
                    <a:pt x="145" y="12"/>
                  </a:lnTo>
                  <a:lnTo>
                    <a:pt x="145" y="14"/>
                  </a:lnTo>
                  <a:lnTo>
                    <a:pt x="148" y="14"/>
                  </a:lnTo>
                  <a:lnTo>
                    <a:pt x="150" y="17"/>
                  </a:lnTo>
                  <a:lnTo>
                    <a:pt x="148" y="17"/>
                  </a:lnTo>
                  <a:lnTo>
                    <a:pt x="150" y="19"/>
                  </a:lnTo>
                  <a:lnTo>
                    <a:pt x="152" y="19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7" y="21"/>
                  </a:lnTo>
                  <a:lnTo>
                    <a:pt x="159" y="21"/>
                  </a:lnTo>
                  <a:lnTo>
                    <a:pt x="159" y="19"/>
                  </a:lnTo>
                  <a:lnTo>
                    <a:pt x="162" y="19"/>
                  </a:lnTo>
                  <a:lnTo>
                    <a:pt x="162" y="17"/>
                  </a:lnTo>
                  <a:lnTo>
                    <a:pt x="164" y="17"/>
                  </a:lnTo>
                  <a:lnTo>
                    <a:pt x="164" y="19"/>
                  </a:lnTo>
                  <a:lnTo>
                    <a:pt x="166" y="19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1" y="17"/>
                  </a:lnTo>
                  <a:lnTo>
                    <a:pt x="171" y="14"/>
                  </a:lnTo>
                  <a:lnTo>
                    <a:pt x="174" y="14"/>
                  </a:lnTo>
                  <a:lnTo>
                    <a:pt x="174" y="12"/>
                  </a:lnTo>
                  <a:lnTo>
                    <a:pt x="174" y="10"/>
                  </a:lnTo>
                  <a:lnTo>
                    <a:pt x="176" y="10"/>
                  </a:lnTo>
                  <a:lnTo>
                    <a:pt x="176" y="12"/>
                  </a:lnTo>
                  <a:lnTo>
                    <a:pt x="176" y="10"/>
                  </a:lnTo>
                  <a:lnTo>
                    <a:pt x="178" y="12"/>
                  </a:lnTo>
                  <a:lnTo>
                    <a:pt x="181" y="12"/>
                  </a:lnTo>
                  <a:lnTo>
                    <a:pt x="181" y="10"/>
                  </a:lnTo>
                  <a:lnTo>
                    <a:pt x="178" y="10"/>
                  </a:lnTo>
                  <a:lnTo>
                    <a:pt x="181" y="7"/>
                  </a:lnTo>
                  <a:lnTo>
                    <a:pt x="181" y="5"/>
                  </a:lnTo>
                  <a:lnTo>
                    <a:pt x="181" y="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50277">
              <a:extLst>
                <a:ext uri="{FF2B5EF4-FFF2-40B4-BE49-F238E27FC236}">
                  <a16:creationId xmlns:a16="http://schemas.microsoft.com/office/drawing/2014/main" id="{379C599D-470A-8DFD-678F-6DA72AFED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5713" y="6820407"/>
              <a:ext cx="1448030" cy="1131083"/>
            </a:xfrm>
            <a:custGeom>
              <a:avLst/>
              <a:gdLst>
                <a:gd name="T0" fmla="*/ 176 w 316"/>
                <a:gd name="T1" fmla="*/ 2 h 247"/>
                <a:gd name="T2" fmla="*/ 185 w 316"/>
                <a:gd name="T3" fmla="*/ 9 h 247"/>
                <a:gd name="T4" fmla="*/ 202 w 316"/>
                <a:gd name="T5" fmla="*/ 12 h 247"/>
                <a:gd name="T6" fmla="*/ 211 w 316"/>
                <a:gd name="T7" fmla="*/ 23 h 247"/>
                <a:gd name="T8" fmla="*/ 228 w 316"/>
                <a:gd name="T9" fmla="*/ 16 h 247"/>
                <a:gd name="T10" fmla="*/ 245 w 316"/>
                <a:gd name="T11" fmla="*/ 21 h 247"/>
                <a:gd name="T12" fmla="*/ 256 w 316"/>
                <a:gd name="T13" fmla="*/ 31 h 247"/>
                <a:gd name="T14" fmla="*/ 252 w 316"/>
                <a:gd name="T15" fmla="*/ 45 h 247"/>
                <a:gd name="T16" fmla="*/ 256 w 316"/>
                <a:gd name="T17" fmla="*/ 59 h 247"/>
                <a:gd name="T18" fmla="*/ 256 w 316"/>
                <a:gd name="T19" fmla="*/ 73 h 247"/>
                <a:gd name="T20" fmla="*/ 261 w 316"/>
                <a:gd name="T21" fmla="*/ 80 h 247"/>
                <a:gd name="T22" fmla="*/ 268 w 316"/>
                <a:gd name="T23" fmla="*/ 97 h 247"/>
                <a:gd name="T24" fmla="*/ 283 w 316"/>
                <a:gd name="T25" fmla="*/ 107 h 247"/>
                <a:gd name="T26" fmla="*/ 283 w 316"/>
                <a:gd name="T27" fmla="*/ 121 h 247"/>
                <a:gd name="T28" fmla="*/ 299 w 316"/>
                <a:gd name="T29" fmla="*/ 123 h 247"/>
                <a:gd name="T30" fmla="*/ 309 w 316"/>
                <a:gd name="T31" fmla="*/ 135 h 247"/>
                <a:gd name="T32" fmla="*/ 311 w 316"/>
                <a:gd name="T33" fmla="*/ 145 h 247"/>
                <a:gd name="T34" fmla="*/ 297 w 316"/>
                <a:gd name="T35" fmla="*/ 154 h 247"/>
                <a:gd name="T36" fmla="*/ 275 w 316"/>
                <a:gd name="T37" fmla="*/ 152 h 247"/>
                <a:gd name="T38" fmla="*/ 271 w 316"/>
                <a:gd name="T39" fmla="*/ 164 h 247"/>
                <a:gd name="T40" fmla="*/ 275 w 316"/>
                <a:gd name="T41" fmla="*/ 180 h 247"/>
                <a:gd name="T42" fmla="*/ 278 w 316"/>
                <a:gd name="T43" fmla="*/ 192 h 247"/>
                <a:gd name="T44" fmla="*/ 271 w 316"/>
                <a:gd name="T45" fmla="*/ 204 h 247"/>
                <a:gd name="T46" fmla="*/ 256 w 316"/>
                <a:gd name="T47" fmla="*/ 206 h 247"/>
                <a:gd name="T48" fmla="*/ 247 w 316"/>
                <a:gd name="T49" fmla="*/ 218 h 247"/>
                <a:gd name="T50" fmla="*/ 240 w 316"/>
                <a:gd name="T51" fmla="*/ 230 h 247"/>
                <a:gd name="T52" fmla="*/ 245 w 316"/>
                <a:gd name="T53" fmla="*/ 242 h 247"/>
                <a:gd name="T54" fmla="*/ 233 w 316"/>
                <a:gd name="T55" fmla="*/ 235 h 247"/>
                <a:gd name="T56" fmla="*/ 214 w 316"/>
                <a:gd name="T57" fmla="*/ 235 h 247"/>
                <a:gd name="T58" fmla="*/ 200 w 316"/>
                <a:gd name="T59" fmla="*/ 235 h 247"/>
                <a:gd name="T60" fmla="*/ 183 w 316"/>
                <a:gd name="T61" fmla="*/ 237 h 247"/>
                <a:gd name="T62" fmla="*/ 169 w 316"/>
                <a:gd name="T63" fmla="*/ 228 h 247"/>
                <a:gd name="T64" fmla="*/ 152 w 316"/>
                <a:gd name="T65" fmla="*/ 230 h 247"/>
                <a:gd name="T66" fmla="*/ 145 w 316"/>
                <a:gd name="T67" fmla="*/ 228 h 247"/>
                <a:gd name="T68" fmla="*/ 133 w 316"/>
                <a:gd name="T69" fmla="*/ 228 h 247"/>
                <a:gd name="T70" fmla="*/ 119 w 316"/>
                <a:gd name="T71" fmla="*/ 223 h 247"/>
                <a:gd name="T72" fmla="*/ 102 w 316"/>
                <a:gd name="T73" fmla="*/ 216 h 247"/>
                <a:gd name="T74" fmla="*/ 76 w 316"/>
                <a:gd name="T75" fmla="*/ 213 h 247"/>
                <a:gd name="T76" fmla="*/ 60 w 316"/>
                <a:gd name="T77" fmla="*/ 213 h 247"/>
                <a:gd name="T78" fmla="*/ 38 w 316"/>
                <a:gd name="T79" fmla="*/ 218 h 247"/>
                <a:gd name="T80" fmla="*/ 19 w 316"/>
                <a:gd name="T81" fmla="*/ 225 h 247"/>
                <a:gd name="T82" fmla="*/ 12 w 316"/>
                <a:gd name="T83" fmla="*/ 223 h 247"/>
                <a:gd name="T84" fmla="*/ 14 w 316"/>
                <a:gd name="T85" fmla="*/ 216 h 247"/>
                <a:gd name="T86" fmla="*/ 7 w 316"/>
                <a:gd name="T87" fmla="*/ 199 h 247"/>
                <a:gd name="T88" fmla="*/ 10 w 316"/>
                <a:gd name="T89" fmla="*/ 183 h 247"/>
                <a:gd name="T90" fmla="*/ 24 w 316"/>
                <a:gd name="T91" fmla="*/ 159 h 247"/>
                <a:gd name="T92" fmla="*/ 14 w 316"/>
                <a:gd name="T93" fmla="*/ 133 h 247"/>
                <a:gd name="T94" fmla="*/ 14 w 316"/>
                <a:gd name="T95" fmla="*/ 114 h 247"/>
                <a:gd name="T96" fmla="*/ 31 w 316"/>
                <a:gd name="T97" fmla="*/ 111 h 247"/>
                <a:gd name="T98" fmla="*/ 45 w 316"/>
                <a:gd name="T99" fmla="*/ 111 h 247"/>
                <a:gd name="T100" fmla="*/ 52 w 316"/>
                <a:gd name="T101" fmla="*/ 104 h 247"/>
                <a:gd name="T102" fmla="*/ 71 w 316"/>
                <a:gd name="T103" fmla="*/ 97 h 247"/>
                <a:gd name="T104" fmla="*/ 79 w 316"/>
                <a:gd name="T105" fmla="*/ 102 h 247"/>
                <a:gd name="T106" fmla="*/ 83 w 316"/>
                <a:gd name="T107" fmla="*/ 95 h 247"/>
                <a:gd name="T108" fmla="*/ 81 w 316"/>
                <a:gd name="T109" fmla="*/ 83 h 247"/>
                <a:gd name="T110" fmla="*/ 88 w 316"/>
                <a:gd name="T111" fmla="*/ 66 h 247"/>
                <a:gd name="T112" fmla="*/ 102 w 316"/>
                <a:gd name="T113" fmla="*/ 57 h 247"/>
                <a:gd name="T114" fmla="*/ 116 w 316"/>
                <a:gd name="T115" fmla="*/ 50 h 247"/>
                <a:gd name="T116" fmla="*/ 112 w 316"/>
                <a:gd name="T117" fmla="*/ 42 h 247"/>
                <a:gd name="T118" fmla="*/ 109 w 316"/>
                <a:gd name="T119" fmla="*/ 35 h 247"/>
                <a:gd name="T120" fmla="*/ 121 w 316"/>
                <a:gd name="T121" fmla="*/ 23 h 247"/>
                <a:gd name="T122" fmla="*/ 138 w 316"/>
                <a:gd name="T123" fmla="*/ 19 h 247"/>
                <a:gd name="T124" fmla="*/ 152 w 316"/>
                <a:gd name="T125" fmla="*/ 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6" h="247">
                  <a:moveTo>
                    <a:pt x="164" y="0"/>
                  </a:moveTo>
                  <a:lnTo>
                    <a:pt x="164" y="2"/>
                  </a:lnTo>
                  <a:lnTo>
                    <a:pt x="166" y="2"/>
                  </a:lnTo>
                  <a:lnTo>
                    <a:pt x="166" y="4"/>
                  </a:lnTo>
                  <a:lnTo>
                    <a:pt x="169" y="4"/>
                  </a:lnTo>
                  <a:lnTo>
                    <a:pt x="169" y="7"/>
                  </a:lnTo>
                  <a:lnTo>
                    <a:pt x="169" y="4"/>
                  </a:lnTo>
                  <a:lnTo>
                    <a:pt x="171" y="7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6" y="2"/>
                  </a:lnTo>
                  <a:lnTo>
                    <a:pt x="178" y="4"/>
                  </a:lnTo>
                  <a:lnTo>
                    <a:pt x="181" y="4"/>
                  </a:lnTo>
                  <a:lnTo>
                    <a:pt x="178" y="4"/>
                  </a:lnTo>
                  <a:lnTo>
                    <a:pt x="181" y="7"/>
                  </a:lnTo>
                  <a:lnTo>
                    <a:pt x="181" y="9"/>
                  </a:lnTo>
                  <a:lnTo>
                    <a:pt x="183" y="9"/>
                  </a:lnTo>
                  <a:lnTo>
                    <a:pt x="183" y="12"/>
                  </a:lnTo>
                  <a:lnTo>
                    <a:pt x="183" y="9"/>
                  </a:lnTo>
                  <a:lnTo>
                    <a:pt x="185" y="12"/>
                  </a:lnTo>
                  <a:lnTo>
                    <a:pt x="185" y="9"/>
                  </a:lnTo>
                  <a:lnTo>
                    <a:pt x="185" y="12"/>
                  </a:lnTo>
                  <a:lnTo>
                    <a:pt x="185" y="9"/>
                  </a:lnTo>
                  <a:lnTo>
                    <a:pt x="188" y="9"/>
                  </a:lnTo>
                  <a:lnTo>
                    <a:pt x="190" y="9"/>
                  </a:lnTo>
                  <a:lnTo>
                    <a:pt x="192" y="9"/>
                  </a:lnTo>
                  <a:lnTo>
                    <a:pt x="192" y="7"/>
                  </a:lnTo>
                  <a:lnTo>
                    <a:pt x="195" y="7"/>
                  </a:lnTo>
                  <a:lnTo>
                    <a:pt x="195" y="9"/>
                  </a:lnTo>
                  <a:lnTo>
                    <a:pt x="195" y="7"/>
                  </a:lnTo>
                  <a:lnTo>
                    <a:pt x="197" y="7"/>
                  </a:lnTo>
                  <a:lnTo>
                    <a:pt x="197" y="9"/>
                  </a:lnTo>
                  <a:lnTo>
                    <a:pt x="200" y="9"/>
                  </a:lnTo>
                  <a:lnTo>
                    <a:pt x="202" y="9"/>
                  </a:lnTo>
                  <a:lnTo>
                    <a:pt x="202" y="12"/>
                  </a:lnTo>
                  <a:lnTo>
                    <a:pt x="204" y="12"/>
                  </a:lnTo>
                  <a:lnTo>
                    <a:pt x="207" y="12"/>
                  </a:lnTo>
                  <a:lnTo>
                    <a:pt x="204" y="12"/>
                  </a:lnTo>
                  <a:lnTo>
                    <a:pt x="207" y="12"/>
                  </a:lnTo>
                  <a:lnTo>
                    <a:pt x="207" y="14"/>
                  </a:lnTo>
                  <a:lnTo>
                    <a:pt x="204" y="14"/>
                  </a:lnTo>
                  <a:lnTo>
                    <a:pt x="204" y="16"/>
                  </a:lnTo>
                  <a:lnTo>
                    <a:pt x="204" y="19"/>
                  </a:lnTo>
                  <a:lnTo>
                    <a:pt x="204" y="21"/>
                  </a:lnTo>
                  <a:lnTo>
                    <a:pt x="207" y="23"/>
                  </a:lnTo>
                  <a:lnTo>
                    <a:pt x="209" y="23"/>
                  </a:lnTo>
                  <a:lnTo>
                    <a:pt x="211" y="23"/>
                  </a:lnTo>
                  <a:lnTo>
                    <a:pt x="211" y="21"/>
                  </a:lnTo>
                  <a:lnTo>
                    <a:pt x="214" y="21"/>
                  </a:lnTo>
                  <a:lnTo>
                    <a:pt x="214" y="19"/>
                  </a:lnTo>
                  <a:lnTo>
                    <a:pt x="216" y="19"/>
                  </a:lnTo>
                  <a:lnTo>
                    <a:pt x="216" y="21"/>
                  </a:lnTo>
                  <a:lnTo>
                    <a:pt x="218" y="21"/>
                  </a:lnTo>
                  <a:lnTo>
                    <a:pt x="218" y="19"/>
                  </a:lnTo>
                  <a:lnTo>
                    <a:pt x="221" y="19"/>
                  </a:lnTo>
                  <a:lnTo>
                    <a:pt x="221" y="16"/>
                  </a:lnTo>
                  <a:lnTo>
                    <a:pt x="223" y="16"/>
                  </a:lnTo>
                  <a:lnTo>
                    <a:pt x="226" y="16"/>
                  </a:lnTo>
                  <a:lnTo>
                    <a:pt x="228" y="16"/>
                  </a:lnTo>
                  <a:lnTo>
                    <a:pt x="228" y="19"/>
                  </a:lnTo>
                  <a:lnTo>
                    <a:pt x="228" y="16"/>
                  </a:lnTo>
                  <a:lnTo>
                    <a:pt x="230" y="16"/>
                  </a:lnTo>
                  <a:lnTo>
                    <a:pt x="233" y="16"/>
                  </a:lnTo>
                  <a:lnTo>
                    <a:pt x="235" y="16"/>
                  </a:lnTo>
                  <a:lnTo>
                    <a:pt x="235" y="19"/>
                  </a:lnTo>
                  <a:lnTo>
                    <a:pt x="237" y="19"/>
                  </a:lnTo>
                  <a:lnTo>
                    <a:pt x="240" y="19"/>
                  </a:lnTo>
                  <a:lnTo>
                    <a:pt x="242" y="19"/>
                  </a:lnTo>
                  <a:lnTo>
                    <a:pt x="240" y="21"/>
                  </a:lnTo>
                  <a:lnTo>
                    <a:pt x="242" y="21"/>
                  </a:lnTo>
                  <a:lnTo>
                    <a:pt x="245" y="21"/>
                  </a:lnTo>
                  <a:lnTo>
                    <a:pt x="245" y="23"/>
                  </a:lnTo>
                  <a:lnTo>
                    <a:pt x="245" y="26"/>
                  </a:lnTo>
                  <a:lnTo>
                    <a:pt x="247" y="26"/>
                  </a:lnTo>
                  <a:lnTo>
                    <a:pt x="247" y="28"/>
                  </a:lnTo>
                  <a:lnTo>
                    <a:pt x="247" y="26"/>
                  </a:lnTo>
                  <a:lnTo>
                    <a:pt x="249" y="26"/>
                  </a:lnTo>
                  <a:lnTo>
                    <a:pt x="249" y="28"/>
                  </a:lnTo>
                  <a:lnTo>
                    <a:pt x="249" y="31"/>
                  </a:lnTo>
                  <a:lnTo>
                    <a:pt x="252" y="31"/>
                  </a:lnTo>
                  <a:lnTo>
                    <a:pt x="252" y="28"/>
                  </a:lnTo>
                  <a:lnTo>
                    <a:pt x="254" y="28"/>
                  </a:lnTo>
                  <a:lnTo>
                    <a:pt x="256" y="31"/>
                  </a:lnTo>
                  <a:lnTo>
                    <a:pt x="254" y="31"/>
                  </a:lnTo>
                  <a:lnTo>
                    <a:pt x="256" y="31"/>
                  </a:lnTo>
                  <a:lnTo>
                    <a:pt x="256" y="33"/>
                  </a:lnTo>
                  <a:lnTo>
                    <a:pt x="254" y="33"/>
                  </a:lnTo>
                  <a:lnTo>
                    <a:pt x="256" y="33"/>
                  </a:lnTo>
                  <a:lnTo>
                    <a:pt x="256" y="35"/>
                  </a:lnTo>
                  <a:lnTo>
                    <a:pt x="254" y="35"/>
                  </a:lnTo>
                  <a:lnTo>
                    <a:pt x="254" y="38"/>
                  </a:lnTo>
                  <a:lnTo>
                    <a:pt x="254" y="40"/>
                  </a:lnTo>
                  <a:lnTo>
                    <a:pt x="254" y="42"/>
                  </a:lnTo>
                  <a:lnTo>
                    <a:pt x="252" y="42"/>
                  </a:lnTo>
                  <a:lnTo>
                    <a:pt x="252" y="45"/>
                  </a:lnTo>
                  <a:lnTo>
                    <a:pt x="254" y="47"/>
                  </a:lnTo>
                  <a:lnTo>
                    <a:pt x="254" y="50"/>
                  </a:lnTo>
                  <a:lnTo>
                    <a:pt x="256" y="50"/>
                  </a:lnTo>
                  <a:lnTo>
                    <a:pt x="256" y="52"/>
                  </a:lnTo>
                  <a:lnTo>
                    <a:pt x="259" y="52"/>
                  </a:lnTo>
                  <a:lnTo>
                    <a:pt x="259" y="54"/>
                  </a:lnTo>
                  <a:lnTo>
                    <a:pt x="256" y="54"/>
                  </a:lnTo>
                  <a:lnTo>
                    <a:pt x="256" y="57"/>
                  </a:lnTo>
                  <a:lnTo>
                    <a:pt x="259" y="57"/>
                  </a:lnTo>
                  <a:lnTo>
                    <a:pt x="256" y="59"/>
                  </a:lnTo>
                  <a:lnTo>
                    <a:pt x="254" y="59"/>
                  </a:lnTo>
                  <a:lnTo>
                    <a:pt x="256" y="59"/>
                  </a:lnTo>
                  <a:lnTo>
                    <a:pt x="256" y="61"/>
                  </a:lnTo>
                  <a:lnTo>
                    <a:pt x="254" y="61"/>
                  </a:lnTo>
                  <a:lnTo>
                    <a:pt x="252" y="61"/>
                  </a:lnTo>
                  <a:lnTo>
                    <a:pt x="252" y="64"/>
                  </a:lnTo>
                  <a:lnTo>
                    <a:pt x="252" y="66"/>
                  </a:lnTo>
                  <a:lnTo>
                    <a:pt x="249" y="66"/>
                  </a:lnTo>
                  <a:lnTo>
                    <a:pt x="249" y="69"/>
                  </a:lnTo>
                  <a:lnTo>
                    <a:pt x="249" y="71"/>
                  </a:lnTo>
                  <a:lnTo>
                    <a:pt x="252" y="71"/>
                  </a:lnTo>
                  <a:lnTo>
                    <a:pt x="254" y="71"/>
                  </a:lnTo>
                  <a:lnTo>
                    <a:pt x="254" y="73"/>
                  </a:lnTo>
                  <a:lnTo>
                    <a:pt x="256" y="73"/>
                  </a:lnTo>
                  <a:lnTo>
                    <a:pt x="256" y="76"/>
                  </a:lnTo>
                  <a:lnTo>
                    <a:pt x="256" y="73"/>
                  </a:lnTo>
                  <a:lnTo>
                    <a:pt x="259" y="73"/>
                  </a:lnTo>
                  <a:lnTo>
                    <a:pt x="256" y="76"/>
                  </a:lnTo>
                  <a:lnTo>
                    <a:pt x="259" y="76"/>
                  </a:lnTo>
                  <a:lnTo>
                    <a:pt x="261" y="76"/>
                  </a:lnTo>
                  <a:lnTo>
                    <a:pt x="261" y="78"/>
                  </a:lnTo>
                  <a:lnTo>
                    <a:pt x="261" y="76"/>
                  </a:lnTo>
                  <a:lnTo>
                    <a:pt x="264" y="76"/>
                  </a:lnTo>
                  <a:lnTo>
                    <a:pt x="264" y="78"/>
                  </a:lnTo>
                  <a:lnTo>
                    <a:pt x="264" y="80"/>
                  </a:lnTo>
                  <a:lnTo>
                    <a:pt x="261" y="80"/>
                  </a:lnTo>
                  <a:lnTo>
                    <a:pt x="261" y="83"/>
                  </a:lnTo>
                  <a:lnTo>
                    <a:pt x="261" y="85"/>
                  </a:lnTo>
                  <a:lnTo>
                    <a:pt x="264" y="88"/>
                  </a:lnTo>
                  <a:lnTo>
                    <a:pt x="264" y="85"/>
                  </a:lnTo>
                  <a:lnTo>
                    <a:pt x="264" y="88"/>
                  </a:lnTo>
                  <a:lnTo>
                    <a:pt x="266" y="88"/>
                  </a:lnTo>
                  <a:lnTo>
                    <a:pt x="266" y="90"/>
                  </a:lnTo>
                  <a:lnTo>
                    <a:pt x="266" y="92"/>
                  </a:lnTo>
                  <a:lnTo>
                    <a:pt x="268" y="92"/>
                  </a:lnTo>
                  <a:lnTo>
                    <a:pt x="266" y="95"/>
                  </a:lnTo>
                  <a:lnTo>
                    <a:pt x="268" y="95"/>
                  </a:lnTo>
                  <a:lnTo>
                    <a:pt x="268" y="97"/>
                  </a:lnTo>
                  <a:lnTo>
                    <a:pt x="268" y="99"/>
                  </a:lnTo>
                  <a:lnTo>
                    <a:pt x="268" y="97"/>
                  </a:lnTo>
                  <a:lnTo>
                    <a:pt x="271" y="97"/>
                  </a:lnTo>
                  <a:lnTo>
                    <a:pt x="271" y="99"/>
                  </a:lnTo>
                  <a:lnTo>
                    <a:pt x="273" y="99"/>
                  </a:lnTo>
                  <a:lnTo>
                    <a:pt x="273" y="102"/>
                  </a:lnTo>
                  <a:lnTo>
                    <a:pt x="275" y="102"/>
                  </a:lnTo>
                  <a:lnTo>
                    <a:pt x="275" y="104"/>
                  </a:lnTo>
                  <a:lnTo>
                    <a:pt x="278" y="104"/>
                  </a:lnTo>
                  <a:lnTo>
                    <a:pt x="280" y="104"/>
                  </a:lnTo>
                  <a:lnTo>
                    <a:pt x="283" y="104"/>
                  </a:lnTo>
                  <a:lnTo>
                    <a:pt x="283" y="107"/>
                  </a:lnTo>
                  <a:lnTo>
                    <a:pt x="285" y="107"/>
                  </a:lnTo>
                  <a:lnTo>
                    <a:pt x="287" y="107"/>
                  </a:lnTo>
                  <a:lnTo>
                    <a:pt x="287" y="109"/>
                  </a:lnTo>
                  <a:lnTo>
                    <a:pt x="285" y="109"/>
                  </a:lnTo>
                  <a:lnTo>
                    <a:pt x="285" y="111"/>
                  </a:lnTo>
                  <a:lnTo>
                    <a:pt x="287" y="111"/>
                  </a:lnTo>
                  <a:lnTo>
                    <a:pt x="285" y="111"/>
                  </a:lnTo>
                  <a:lnTo>
                    <a:pt x="285" y="114"/>
                  </a:lnTo>
                  <a:lnTo>
                    <a:pt x="285" y="116"/>
                  </a:lnTo>
                  <a:lnTo>
                    <a:pt x="285" y="118"/>
                  </a:lnTo>
                  <a:lnTo>
                    <a:pt x="283" y="118"/>
                  </a:lnTo>
                  <a:lnTo>
                    <a:pt x="283" y="121"/>
                  </a:lnTo>
                  <a:lnTo>
                    <a:pt x="285" y="121"/>
                  </a:lnTo>
                  <a:lnTo>
                    <a:pt x="287" y="121"/>
                  </a:lnTo>
                  <a:lnTo>
                    <a:pt x="290" y="121"/>
                  </a:lnTo>
                  <a:lnTo>
                    <a:pt x="292" y="121"/>
                  </a:lnTo>
                  <a:lnTo>
                    <a:pt x="294" y="121"/>
                  </a:lnTo>
                  <a:lnTo>
                    <a:pt x="294" y="118"/>
                  </a:lnTo>
                  <a:lnTo>
                    <a:pt x="294" y="121"/>
                  </a:lnTo>
                  <a:lnTo>
                    <a:pt x="297" y="121"/>
                  </a:lnTo>
                  <a:lnTo>
                    <a:pt x="297" y="123"/>
                  </a:lnTo>
                  <a:lnTo>
                    <a:pt x="299" y="123"/>
                  </a:lnTo>
                  <a:lnTo>
                    <a:pt x="299" y="121"/>
                  </a:lnTo>
                  <a:lnTo>
                    <a:pt x="299" y="123"/>
                  </a:lnTo>
                  <a:lnTo>
                    <a:pt x="302" y="123"/>
                  </a:lnTo>
                  <a:lnTo>
                    <a:pt x="302" y="126"/>
                  </a:lnTo>
                  <a:lnTo>
                    <a:pt x="302" y="123"/>
                  </a:lnTo>
                  <a:lnTo>
                    <a:pt x="304" y="123"/>
                  </a:lnTo>
                  <a:lnTo>
                    <a:pt x="306" y="123"/>
                  </a:lnTo>
                  <a:lnTo>
                    <a:pt x="306" y="126"/>
                  </a:lnTo>
                  <a:lnTo>
                    <a:pt x="306" y="128"/>
                  </a:lnTo>
                  <a:lnTo>
                    <a:pt x="304" y="128"/>
                  </a:lnTo>
                  <a:lnTo>
                    <a:pt x="304" y="130"/>
                  </a:lnTo>
                  <a:lnTo>
                    <a:pt x="306" y="133"/>
                  </a:lnTo>
                  <a:lnTo>
                    <a:pt x="309" y="133"/>
                  </a:lnTo>
                  <a:lnTo>
                    <a:pt x="309" y="135"/>
                  </a:lnTo>
                  <a:lnTo>
                    <a:pt x="311" y="135"/>
                  </a:lnTo>
                  <a:lnTo>
                    <a:pt x="311" y="137"/>
                  </a:lnTo>
                  <a:lnTo>
                    <a:pt x="311" y="135"/>
                  </a:lnTo>
                  <a:lnTo>
                    <a:pt x="311" y="137"/>
                  </a:lnTo>
                  <a:lnTo>
                    <a:pt x="313" y="137"/>
                  </a:lnTo>
                  <a:lnTo>
                    <a:pt x="316" y="137"/>
                  </a:lnTo>
                  <a:lnTo>
                    <a:pt x="316" y="140"/>
                  </a:lnTo>
                  <a:lnTo>
                    <a:pt x="313" y="142"/>
                  </a:lnTo>
                  <a:lnTo>
                    <a:pt x="316" y="142"/>
                  </a:lnTo>
                  <a:lnTo>
                    <a:pt x="316" y="145"/>
                  </a:lnTo>
                  <a:lnTo>
                    <a:pt x="313" y="145"/>
                  </a:lnTo>
                  <a:lnTo>
                    <a:pt x="311" y="145"/>
                  </a:lnTo>
                  <a:lnTo>
                    <a:pt x="309" y="145"/>
                  </a:lnTo>
                  <a:lnTo>
                    <a:pt x="309" y="147"/>
                  </a:lnTo>
                  <a:lnTo>
                    <a:pt x="309" y="145"/>
                  </a:lnTo>
                  <a:lnTo>
                    <a:pt x="306" y="145"/>
                  </a:lnTo>
                  <a:lnTo>
                    <a:pt x="306" y="147"/>
                  </a:lnTo>
                  <a:lnTo>
                    <a:pt x="304" y="149"/>
                  </a:lnTo>
                  <a:lnTo>
                    <a:pt x="304" y="152"/>
                  </a:lnTo>
                  <a:lnTo>
                    <a:pt x="302" y="152"/>
                  </a:lnTo>
                  <a:lnTo>
                    <a:pt x="302" y="154"/>
                  </a:lnTo>
                  <a:lnTo>
                    <a:pt x="299" y="154"/>
                  </a:lnTo>
                  <a:lnTo>
                    <a:pt x="297" y="156"/>
                  </a:lnTo>
                  <a:lnTo>
                    <a:pt x="297" y="154"/>
                  </a:lnTo>
                  <a:lnTo>
                    <a:pt x="297" y="156"/>
                  </a:lnTo>
                  <a:lnTo>
                    <a:pt x="294" y="156"/>
                  </a:lnTo>
                  <a:lnTo>
                    <a:pt x="292" y="156"/>
                  </a:lnTo>
                  <a:lnTo>
                    <a:pt x="290" y="156"/>
                  </a:lnTo>
                  <a:lnTo>
                    <a:pt x="287" y="156"/>
                  </a:lnTo>
                  <a:lnTo>
                    <a:pt x="287" y="154"/>
                  </a:lnTo>
                  <a:lnTo>
                    <a:pt x="285" y="154"/>
                  </a:lnTo>
                  <a:lnTo>
                    <a:pt x="283" y="152"/>
                  </a:lnTo>
                  <a:lnTo>
                    <a:pt x="280" y="152"/>
                  </a:lnTo>
                  <a:lnTo>
                    <a:pt x="280" y="149"/>
                  </a:lnTo>
                  <a:lnTo>
                    <a:pt x="278" y="149"/>
                  </a:lnTo>
                  <a:lnTo>
                    <a:pt x="275" y="152"/>
                  </a:lnTo>
                  <a:lnTo>
                    <a:pt x="273" y="149"/>
                  </a:lnTo>
                  <a:lnTo>
                    <a:pt x="271" y="149"/>
                  </a:lnTo>
                  <a:lnTo>
                    <a:pt x="271" y="152"/>
                  </a:lnTo>
                  <a:lnTo>
                    <a:pt x="268" y="154"/>
                  </a:lnTo>
                  <a:lnTo>
                    <a:pt x="271" y="154"/>
                  </a:lnTo>
                  <a:lnTo>
                    <a:pt x="271" y="156"/>
                  </a:lnTo>
                  <a:lnTo>
                    <a:pt x="268" y="156"/>
                  </a:lnTo>
                  <a:lnTo>
                    <a:pt x="268" y="159"/>
                  </a:lnTo>
                  <a:lnTo>
                    <a:pt x="266" y="159"/>
                  </a:lnTo>
                  <a:lnTo>
                    <a:pt x="268" y="161"/>
                  </a:lnTo>
                  <a:lnTo>
                    <a:pt x="271" y="161"/>
                  </a:lnTo>
                  <a:lnTo>
                    <a:pt x="271" y="164"/>
                  </a:lnTo>
                  <a:lnTo>
                    <a:pt x="271" y="166"/>
                  </a:lnTo>
                  <a:lnTo>
                    <a:pt x="273" y="166"/>
                  </a:lnTo>
                  <a:lnTo>
                    <a:pt x="273" y="168"/>
                  </a:lnTo>
                  <a:lnTo>
                    <a:pt x="275" y="168"/>
                  </a:lnTo>
                  <a:lnTo>
                    <a:pt x="275" y="171"/>
                  </a:lnTo>
                  <a:lnTo>
                    <a:pt x="278" y="171"/>
                  </a:lnTo>
                  <a:lnTo>
                    <a:pt x="278" y="173"/>
                  </a:lnTo>
                  <a:lnTo>
                    <a:pt x="275" y="173"/>
                  </a:lnTo>
                  <a:lnTo>
                    <a:pt x="275" y="175"/>
                  </a:lnTo>
                  <a:lnTo>
                    <a:pt x="273" y="175"/>
                  </a:lnTo>
                  <a:lnTo>
                    <a:pt x="275" y="178"/>
                  </a:lnTo>
                  <a:lnTo>
                    <a:pt x="275" y="180"/>
                  </a:lnTo>
                  <a:lnTo>
                    <a:pt x="278" y="180"/>
                  </a:lnTo>
                  <a:lnTo>
                    <a:pt x="278" y="183"/>
                  </a:lnTo>
                  <a:lnTo>
                    <a:pt x="280" y="183"/>
                  </a:lnTo>
                  <a:lnTo>
                    <a:pt x="278" y="183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5" y="187"/>
                  </a:lnTo>
                  <a:lnTo>
                    <a:pt x="278" y="187"/>
                  </a:lnTo>
                  <a:lnTo>
                    <a:pt x="278" y="190"/>
                  </a:lnTo>
                  <a:lnTo>
                    <a:pt x="278" y="192"/>
                  </a:lnTo>
                  <a:lnTo>
                    <a:pt x="278" y="194"/>
                  </a:lnTo>
                  <a:lnTo>
                    <a:pt x="278" y="197"/>
                  </a:lnTo>
                  <a:lnTo>
                    <a:pt x="280" y="197"/>
                  </a:lnTo>
                  <a:lnTo>
                    <a:pt x="280" y="199"/>
                  </a:lnTo>
                  <a:lnTo>
                    <a:pt x="280" y="202"/>
                  </a:lnTo>
                  <a:lnTo>
                    <a:pt x="283" y="202"/>
                  </a:lnTo>
                  <a:lnTo>
                    <a:pt x="283" y="204"/>
                  </a:lnTo>
                  <a:lnTo>
                    <a:pt x="280" y="204"/>
                  </a:lnTo>
                  <a:lnTo>
                    <a:pt x="278" y="204"/>
                  </a:lnTo>
                  <a:lnTo>
                    <a:pt x="275" y="204"/>
                  </a:lnTo>
                  <a:lnTo>
                    <a:pt x="273" y="204"/>
                  </a:lnTo>
                  <a:lnTo>
                    <a:pt x="271" y="204"/>
                  </a:lnTo>
                  <a:lnTo>
                    <a:pt x="268" y="204"/>
                  </a:lnTo>
                  <a:lnTo>
                    <a:pt x="268" y="206"/>
                  </a:lnTo>
                  <a:lnTo>
                    <a:pt x="266" y="206"/>
                  </a:lnTo>
                  <a:lnTo>
                    <a:pt x="266" y="209"/>
                  </a:lnTo>
                  <a:lnTo>
                    <a:pt x="264" y="206"/>
                  </a:lnTo>
                  <a:lnTo>
                    <a:pt x="261" y="206"/>
                  </a:lnTo>
                  <a:lnTo>
                    <a:pt x="261" y="204"/>
                  </a:lnTo>
                  <a:lnTo>
                    <a:pt x="261" y="206"/>
                  </a:lnTo>
                  <a:lnTo>
                    <a:pt x="259" y="206"/>
                  </a:lnTo>
                  <a:lnTo>
                    <a:pt x="256" y="206"/>
                  </a:lnTo>
                  <a:lnTo>
                    <a:pt x="254" y="206"/>
                  </a:lnTo>
                  <a:lnTo>
                    <a:pt x="256" y="206"/>
                  </a:lnTo>
                  <a:lnTo>
                    <a:pt x="256" y="209"/>
                  </a:lnTo>
                  <a:lnTo>
                    <a:pt x="254" y="209"/>
                  </a:lnTo>
                  <a:lnTo>
                    <a:pt x="256" y="209"/>
                  </a:lnTo>
                  <a:lnTo>
                    <a:pt x="254" y="209"/>
                  </a:lnTo>
                  <a:lnTo>
                    <a:pt x="254" y="211"/>
                  </a:lnTo>
                  <a:lnTo>
                    <a:pt x="252" y="211"/>
                  </a:lnTo>
                  <a:lnTo>
                    <a:pt x="252" y="213"/>
                  </a:lnTo>
                  <a:lnTo>
                    <a:pt x="249" y="216"/>
                  </a:lnTo>
                  <a:lnTo>
                    <a:pt x="249" y="213"/>
                  </a:lnTo>
                  <a:lnTo>
                    <a:pt x="249" y="216"/>
                  </a:lnTo>
                  <a:lnTo>
                    <a:pt x="247" y="216"/>
                  </a:lnTo>
                  <a:lnTo>
                    <a:pt x="247" y="218"/>
                  </a:lnTo>
                  <a:lnTo>
                    <a:pt x="247" y="221"/>
                  </a:lnTo>
                  <a:lnTo>
                    <a:pt x="245" y="221"/>
                  </a:lnTo>
                  <a:lnTo>
                    <a:pt x="245" y="223"/>
                  </a:lnTo>
                  <a:lnTo>
                    <a:pt x="245" y="225"/>
                  </a:lnTo>
                  <a:lnTo>
                    <a:pt x="245" y="223"/>
                  </a:lnTo>
                  <a:lnTo>
                    <a:pt x="242" y="223"/>
                  </a:lnTo>
                  <a:lnTo>
                    <a:pt x="242" y="225"/>
                  </a:lnTo>
                  <a:lnTo>
                    <a:pt x="242" y="228"/>
                  </a:lnTo>
                  <a:lnTo>
                    <a:pt x="242" y="225"/>
                  </a:lnTo>
                  <a:lnTo>
                    <a:pt x="242" y="228"/>
                  </a:lnTo>
                  <a:lnTo>
                    <a:pt x="242" y="230"/>
                  </a:lnTo>
                  <a:lnTo>
                    <a:pt x="240" y="230"/>
                  </a:lnTo>
                  <a:lnTo>
                    <a:pt x="242" y="230"/>
                  </a:lnTo>
                  <a:lnTo>
                    <a:pt x="242" y="232"/>
                  </a:lnTo>
                  <a:lnTo>
                    <a:pt x="245" y="232"/>
                  </a:lnTo>
                  <a:lnTo>
                    <a:pt x="242" y="232"/>
                  </a:lnTo>
                  <a:lnTo>
                    <a:pt x="242" y="235"/>
                  </a:lnTo>
                  <a:lnTo>
                    <a:pt x="245" y="235"/>
                  </a:lnTo>
                  <a:lnTo>
                    <a:pt x="245" y="237"/>
                  </a:lnTo>
                  <a:lnTo>
                    <a:pt x="242" y="237"/>
                  </a:lnTo>
                  <a:lnTo>
                    <a:pt x="245" y="237"/>
                  </a:lnTo>
                  <a:lnTo>
                    <a:pt x="245" y="240"/>
                  </a:lnTo>
                  <a:lnTo>
                    <a:pt x="247" y="240"/>
                  </a:lnTo>
                  <a:lnTo>
                    <a:pt x="245" y="242"/>
                  </a:lnTo>
                  <a:lnTo>
                    <a:pt x="245" y="244"/>
                  </a:lnTo>
                  <a:lnTo>
                    <a:pt x="242" y="247"/>
                  </a:lnTo>
                  <a:lnTo>
                    <a:pt x="240" y="244"/>
                  </a:lnTo>
                  <a:lnTo>
                    <a:pt x="240" y="247"/>
                  </a:lnTo>
                  <a:lnTo>
                    <a:pt x="240" y="244"/>
                  </a:lnTo>
                  <a:lnTo>
                    <a:pt x="237" y="244"/>
                  </a:lnTo>
                  <a:lnTo>
                    <a:pt x="237" y="242"/>
                  </a:lnTo>
                  <a:lnTo>
                    <a:pt x="235" y="242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3" y="237"/>
                  </a:lnTo>
                  <a:lnTo>
                    <a:pt x="233" y="235"/>
                  </a:lnTo>
                  <a:lnTo>
                    <a:pt x="230" y="235"/>
                  </a:lnTo>
                  <a:lnTo>
                    <a:pt x="228" y="235"/>
                  </a:lnTo>
                  <a:lnTo>
                    <a:pt x="226" y="235"/>
                  </a:lnTo>
                  <a:lnTo>
                    <a:pt x="223" y="235"/>
                  </a:lnTo>
                  <a:lnTo>
                    <a:pt x="221" y="235"/>
                  </a:lnTo>
                  <a:lnTo>
                    <a:pt x="221" y="237"/>
                  </a:lnTo>
                  <a:lnTo>
                    <a:pt x="218" y="237"/>
                  </a:lnTo>
                  <a:lnTo>
                    <a:pt x="216" y="237"/>
                  </a:lnTo>
                  <a:lnTo>
                    <a:pt x="216" y="235"/>
                  </a:lnTo>
                  <a:lnTo>
                    <a:pt x="216" y="232"/>
                  </a:lnTo>
                  <a:lnTo>
                    <a:pt x="214" y="232"/>
                  </a:lnTo>
                  <a:lnTo>
                    <a:pt x="214" y="235"/>
                  </a:lnTo>
                  <a:lnTo>
                    <a:pt x="211" y="235"/>
                  </a:lnTo>
                  <a:lnTo>
                    <a:pt x="211" y="237"/>
                  </a:lnTo>
                  <a:lnTo>
                    <a:pt x="209" y="237"/>
                  </a:lnTo>
                  <a:lnTo>
                    <a:pt x="209" y="235"/>
                  </a:lnTo>
                  <a:lnTo>
                    <a:pt x="209" y="237"/>
                  </a:lnTo>
                  <a:lnTo>
                    <a:pt x="209" y="240"/>
                  </a:lnTo>
                  <a:lnTo>
                    <a:pt x="207" y="240"/>
                  </a:lnTo>
                  <a:lnTo>
                    <a:pt x="204" y="240"/>
                  </a:lnTo>
                  <a:lnTo>
                    <a:pt x="202" y="240"/>
                  </a:lnTo>
                  <a:lnTo>
                    <a:pt x="202" y="237"/>
                  </a:lnTo>
                  <a:lnTo>
                    <a:pt x="200" y="237"/>
                  </a:lnTo>
                  <a:lnTo>
                    <a:pt x="200" y="235"/>
                  </a:lnTo>
                  <a:lnTo>
                    <a:pt x="200" y="232"/>
                  </a:lnTo>
                  <a:lnTo>
                    <a:pt x="200" y="230"/>
                  </a:lnTo>
                  <a:lnTo>
                    <a:pt x="197" y="230"/>
                  </a:lnTo>
                  <a:lnTo>
                    <a:pt x="197" y="228"/>
                  </a:lnTo>
                  <a:lnTo>
                    <a:pt x="195" y="228"/>
                  </a:lnTo>
                  <a:lnTo>
                    <a:pt x="192" y="228"/>
                  </a:lnTo>
                  <a:lnTo>
                    <a:pt x="192" y="230"/>
                  </a:lnTo>
                  <a:lnTo>
                    <a:pt x="190" y="230"/>
                  </a:lnTo>
                  <a:lnTo>
                    <a:pt x="188" y="230"/>
                  </a:lnTo>
                  <a:lnTo>
                    <a:pt x="185" y="232"/>
                  </a:lnTo>
                  <a:lnTo>
                    <a:pt x="183" y="235"/>
                  </a:lnTo>
                  <a:lnTo>
                    <a:pt x="183" y="237"/>
                  </a:lnTo>
                  <a:lnTo>
                    <a:pt x="183" y="240"/>
                  </a:lnTo>
                  <a:lnTo>
                    <a:pt x="183" y="237"/>
                  </a:lnTo>
                  <a:lnTo>
                    <a:pt x="181" y="237"/>
                  </a:lnTo>
                  <a:lnTo>
                    <a:pt x="181" y="235"/>
                  </a:lnTo>
                  <a:lnTo>
                    <a:pt x="181" y="232"/>
                  </a:lnTo>
                  <a:lnTo>
                    <a:pt x="178" y="232"/>
                  </a:lnTo>
                  <a:lnTo>
                    <a:pt x="181" y="230"/>
                  </a:lnTo>
                  <a:lnTo>
                    <a:pt x="176" y="230"/>
                  </a:lnTo>
                  <a:lnTo>
                    <a:pt x="173" y="230"/>
                  </a:lnTo>
                  <a:lnTo>
                    <a:pt x="171" y="232"/>
                  </a:lnTo>
                  <a:lnTo>
                    <a:pt x="169" y="230"/>
                  </a:lnTo>
                  <a:lnTo>
                    <a:pt x="169" y="228"/>
                  </a:lnTo>
                  <a:lnTo>
                    <a:pt x="166" y="228"/>
                  </a:lnTo>
                  <a:lnTo>
                    <a:pt x="166" y="225"/>
                  </a:lnTo>
                  <a:lnTo>
                    <a:pt x="166" y="228"/>
                  </a:lnTo>
                  <a:lnTo>
                    <a:pt x="164" y="228"/>
                  </a:lnTo>
                  <a:lnTo>
                    <a:pt x="164" y="230"/>
                  </a:lnTo>
                  <a:lnTo>
                    <a:pt x="162" y="230"/>
                  </a:lnTo>
                  <a:lnTo>
                    <a:pt x="159" y="230"/>
                  </a:lnTo>
                  <a:lnTo>
                    <a:pt x="157" y="232"/>
                  </a:lnTo>
                  <a:lnTo>
                    <a:pt x="157" y="230"/>
                  </a:lnTo>
                  <a:lnTo>
                    <a:pt x="154" y="228"/>
                  </a:lnTo>
                  <a:lnTo>
                    <a:pt x="152" y="228"/>
                  </a:lnTo>
                  <a:lnTo>
                    <a:pt x="152" y="230"/>
                  </a:lnTo>
                  <a:lnTo>
                    <a:pt x="152" y="232"/>
                  </a:lnTo>
                  <a:lnTo>
                    <a:pt x="154" y="232"/>
                  </a:lnTo>
                  <a:lnTo>
                    <a:pt x="152" y="232"/>
                  </a:lnTo>
                  <a:lnTo>
                    <a:pt x="152" y="235"/>
                  </a:lnTo>
                  <a:lnTo>
                    <a:pt x="150" y="235"/>
                  </a:lnTo>
                  <a:lnTo>
                    <a:pt x="147" y="235"/>
                  </a:lnTo>
                  <a:lnTo>
                    <a:pt x="147" y="232"/>
                  </a:lnTo>
                  <a:lnTo>
                    <a:pt x="150" y="232"/>
                  </a:lnTo>
                  <a:lnTo>
                    <a:pt x="150" y="230"/>
                  </a:lnTo>
                  <a:lnTo>
                    <a:pt x="147" y="230"/>
                  </a:lnTo>
                  <a:lnTo>
                    <a:pt x="145" y="230"/>
                  </a:lnTo>
                  <a:lnTo>
                    <a:pt x="145" y="228"/>
                  </a:lnTo>
                  <a:lnTo>
                    <a:pt x="143" y="228"/>
                  </a:lnTo>
                  <a:lnTo>
                    <a:pt x="143" y="230"/>
                  </a:lnTo>
                  <a:lnTo>
                    <a:pt x="140" y="230"/>
                  </a:lnTo>
                  <a:lnTo>
                    <a:pt x="143" y="230"/>
                  </a:lnTo>
                  <a:lnTo>
                    <a:pt x="140" y="230"/>
                  </a:lnTo>
                  <a:lnTo>
                    <a:pt x="140" y="228"/>
                  </a:lnTo>
                  <a:lnTo>
                    <a:pt x="140" y="230"/>
                  </a:lnTo>
                  <a:lnTo>
                    <a:pt x="138" y="230"/>
                  </a:lnTo>
                  <a:lnTo>
                    <a:pt x="138" y="228"/>
                  </a:lnTo>
                  <a:lnTo>
                    <a:pt x="135" y="230"/>
                  </a:lnTo>
                  <a:lnTo>
                    <a:pt x="133" y="230"/>
                  </a:lnTo>
                  <a:lnTo>
                    <a:pt x="133" y="228"/>
                  </a:lnTo>
                  <a:lnTo>
                    <a:pt x="135" y="228"/>
                  </a:lnTo>
                  <a:lnTo>
                    <a:pt x="133" y="228"/>
                  </a:lnTo>
                  <a:lnTo>
                    <a:pt x="133" y="225"/>
                  </a:lnTo>
                  <a:lnTo>
                    <a:pt x="133" y="223"/>
                  </a:lnTo>
                  <a:lnTo>
                    <a:pt x="133" y="221"/>
                  </a:lnTo>
                  <a:lnTo>
                    <a:pt x="128" y="221"/>
                  </a:lnTo>
                  <a:lnTo>
                    <a:pt x="126" y="221"/>
                  </a:lnTo>
                  <a:lnTo>
                    <a:pt x="124" y="223"/>
                  </a:lnTo>
                  <a:lnTo>
                    <a:pt x="121" y="223"/>
                  </a:lnTo>
                  <a:lnTo>
                    <a:pt x="121" y="221"/>
                  </a:lnTo>
                  <a:lnTo>
                    <a:pt x="119" y="221"/>
                  </a:lnTo>
                  <a:lnTo>
                    <a:pt x="119" y="223"/>
                  </a:lnTo>
                  <a:lnTo>
                    <a:pt x="119" y="221"/>
                  </a:lnTo>
                  <a:lnTo>
                    <a:pt x="116" y="221"/>
                  </a:lnTo>
                  <a:lnTo>
                    <a:pt x="116" y="218"/>
                  </a:lnTo>
                  <a:lnTo>
                    <a:pt x="114" y="218"/>
                  </a:lnTo>
                  <a:lnTo>
                    <a:pt x="112" y="218"/>
                  </a:lnTo>
                  <a:lnTo>
                    <a:pt x="112" y="221"/>
                  </a:lnTo>
                  <a:lnTo>
                    <a:pt x="109" y="221"/>
                  </a:lnTo>
                  <a:lnTo>
                    <a:pt x="107" y="221"/>
                  </a:lnTo>
                  <a:lnTo>
                    <a:pt x="107" y="218"/>
                  </a:lnTo>
                  <a:lnTo>
                    <a:pt x="105" y="218"/>
                  </a:lnTo>
                  <a:lnTo>
                    <a:pt x="105" y="216"/>
                  </a:lnTo>
                  <a:lnTo>
                    <a:pt x="102" y="216"/>
                  </a:lnTo>
                  <a:lnTo>
                    <a:pt x="100" y="216"/>
                  </a:lnTo>
                  <a:lnTo>
                    <a:pt x="97" y="216"/>
                  </a:lnTo>
                  <a:lnTo>
                    <a:pt x="95" y="216"/>
                  </a:lnTo>
                  <a:lnTo>
                    <a:pt x="95" y="213"/>
                  </a:lnTo>
                  <a:lnTo>
                    <a:pt x="93" y="213"/>
                  </a:lnTo>
                  <a:lnTo>
                    <a:pt x="90" y="213"/>
                  </a:lnTo>
                  <a:lnTo>
                    <a:pt x="88" y="213"/>
                  </a:lnTo>
                  <a:lnTo>
                    <a:pt x="86" y="213"/>
                  </a:lnTo>
                  <a:lnTo>
                    <a:pt x="83" y="213"/>
                  </a:lnTo>
                  <a:lnTo>
                    <a:pt x="81" y="213"/>
                  </a:lnTo>
                  <a:lnTo>
                    <a:pt x="79" y="213"/>
                  </a:lnTo>
                  <a:lnTo>
                    <a:pt x="76" y="213"/>
                  </a:lnTo>
                  <a:lnTo>
                    <a:pt x="74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9" y="211"/>
                  </a:lnTo>
                  <a:lnTo>
                    <a:pt x="67" y="211"/>
                  </a:lnTo>
                  <a:lnTo>
                    <a:pt x="64" y="211"/>
                  </a:lnTo>
                  <a:lnTo>
                    <a:pt x="64" y="213"/>
                  </a:lnTo>
                  <a:lnTo>
                    <a:pt x="62" y="211"/>
                  </a:lnTo>
                  <a:lnTo>
                    <a:pt x="62" y="213"/>
                  </a:lnTo>
                  <a:lnTo>
                    <a:pt x="60" y="213"/>
                  </a:lnTo>
                  <a:lnTo>
                    <a:pt x="57" y="213"/>
                  </a:lnTo>
                  <a:lnTo>
                    <a:pt x="60" y="213"/>
                  </a:lnTo>
                  <a:lnTo>
                    <a:pt x="57" y="216"/>
                  </a:lnTo>
                  <a:lnTo>
                    <a:pt x="57" y="213"/>
                  </a:lnTo>
                  <a:lnTo>
                    <a:pt x="55" y="216"/>
                  </a:lnTo>
                  <a:lnTo>
                    <a:pt x="55" y="213"/>
                  </a:lnTo>
                  <a:lnTo>
                    <a:pt x="52" y="213"/>
                  </a:lnTo>
                  <a:lnTo>
                    <a:pt x="52" y="216"/>
                  </a:lnTo>
                  <a:lnTo>
                    <a:pt x="50" y="216"/>
                  </a:lnTo>
                  <a:lnTo>
                    <a:pt x="48" y="216"/>
                  </a:lnTo>
                  <a:lnTo>
                    <a:pt x="45" y="216"/>
                  </a:lnTo>
                  <a:lnTo>
                    <a:pt x="43" y="216"/>
                  </a:lnTo>
                  <a:lnTo>
                    <a:pt x="38" y="216"/>
                  </a:lnTo>
                  <a:lnTo>
                    <a:pt x="38" y="218"/>
                  </a:lnTo>
                  <a:lnTo>
                    <a:pt x="36" y="218"/>
                  </a:lnTo>
                  <a:lnTo>
                    <a:pt x="36" y="221"/>
                  </a:lnTo>
                  <a:lnTo>
                    <a:pt x="36" y="223"/>
                  </a:lnTo>
                  <a:lnTo>
                    <a:pt x="31" y="225"/>
                  </a:lnTo>
                  <a:lnTo>
                    <a:pt x="29" y="228"/>
                  </a:lnTo>
                  <a:lnTo>
                    <a:pt x="26" y="230"/>
                  </a:lnTo>
                  <a:lnTo>
                    <a:pt x="24" y="230"/>
                  </a:lnTo>
                  <a:lnTo>
                    <a:pt x="22" y="230"/>
                  </a:lnTo>
                  <a:lnTo>
                    <a:pt x="24" y="228"/>
                  </a:lnTo>
                  <a:lnTo>
                    <a:pt x="22" y="228"/>
                  </a:lnTo>
                  <a:lnTo>
                    <a:pt x="19" y="228"/>
                  </a:lnTo>
                  <a:lnTo>
                    <a:pt x="19" y="225"/>
                  </a:lnTo>
                  <a:lnTo>
                    <a:pt x="19" y="228"/>
                  </a:lnTo>
                  <a:lnTo>
                    <a:pt x="17" y="228"/>
                  </a:lnTo>
                  <a:lnTo>
                    <a:pt x="14" y="228"/>
                  </a:lnTo>
                  <a:lnTo>
                    <a:pt x="14" y="230"/>
                  </a:lnTo>
                  <a:lnTo>
                    <a:pt x="14" y="232"/>
                  </a:lnTo>
                  <a:lnTo>
                    <a:pt x="14" y="235"/>
                  </a:lnTo>
                  <a:lnTo>
                    <a:pt x="14" y="232"/>
                  </a:lnTo>
                  <a:lnTo>
                    <a:pt x="12" y="232"/>
                  </a:lnTo>
                  <a:lnTo>
                    <a:pt x="12" y="230"/>
                  </a:lnTo>
                  <a:lnTo>
                    <a:pt x="12" y="228"/>
                  </a:lnTo>
                  <a:lnTo>
                    <a:pt x="12" y="225"/>
                  </a:lnTo>
                  <a:lnTo>
                    <a:pt x="12" y="223"/>
                  </a:lnTo>
                  <a:lnTo>
                    <a:pt x="10" y="223"/>
                  </a:lnTo>
                  <a:lnTo>
                    <a:pt x="12" y="223"/>
                  </a:lnTo>
                  <a:lnTo>
                    <a:pt x="12" y="221"/>
                  </a:lnTo>
                  <a:lnTo>
                    <a:pt x="12" y="223"/>
                  </a:lnTo>
                  <a:lnTo>
                    <a:pt x="12" y="221"/>
                  </a:lnTo>
                  <a:lnTo>
                    <a:pt x="14" y="221"/>
                  </a:lnTo>
                  <a:lnTo>
                    <a:pt x="14" y="218"/>
                  </a:lnTo>
                  <a:lnTo>
                    <a:pt x="12" y="218"/>
                  </a:lnTo>
                  <a:lnTo>
                    <a:pt x="14" y="218"/>
                  </a:lnTo>
                  <a:lnTo>
                    <a:pt x="12" y="218"/>
                  </a:lnTo>
                  <a:lnTo>
                    <a:pt x="14" y="218"/>
                  </a:lnTo>
                  <a:lnTo>
                    <a:pt x="14" y="216"/>
                  </a:lnTo>
                  <a:lnTo>
                    <a:pt x="14" y="213"/>
                  </a:lnTo>
                  <a:lnTo>
                    <a:pt x="14" y="211"/>
                  </a:lnTo>
                  <a:lnTo>
                    <a:pt x="17" y="211"/>
                  </a:lnTo>
                  <a:lnTo>
                    <a:pt x="17" y="209"/>
                  </a:lnTo>
                  <a:lnTo>
                    <a:pt x="14" y="209"/>
                  </a:lnTo>
                  <a:lnTo>
                    <a:pt x="14" y="206"/>
                  </a:lnTo>
                  <a:lnTo>
                    <a:pt x="14" y="204"/>
                  </a:lnTo>
                  <a:lnTo>
                    <a:pt x="12" y="204"/>
                  </a:lnTo>
                  <a:lnTo>
                    <a:pt x="10" y="204"/>
                  </a:lnTo>
                  <a:lnTo>
                    <a:pt x="10" y="202"/>
                  </a:lnTo>
                  <a:lnTo>
                    <a:pt x="7" y="202"/>
                  </a:lnTo>
                  <a:lnTo>
                    <a:pt x="7" y="199"/>
                  </a:lnTo>
                  <a:lnTo>
                    <a:pt x="5" y="199"/>
                  </a:lnTo>
                  <a:lnTo>
                    <a:pt x="3" y="199"/>
                  </a:lnTo>
                  <a:lnTo>
                    <a:pt x="0" y="199"/>
                  </a:lnTo>
                  <a:lnTo>
                    <a:pt x="0" y="197"/>
                  </a:lnTo>
                  <a:lnTo>
                    <a:pt x="0" y="194"/>
                  </a:lnTo>
                  <a:lnTo>
                    <a:pt x="0" y="192"/>
                  </a:lnTo>
                  <a:lnTo>
                    <a:pt x="3" y="190"/>
                  </a:lnTo>
                  <a:lnTo>
                    <a:pt x="5" y="190"/>
                  </a:lnTo>
                  <a:lnTo>
                    <a:pt x="5" y="187"/>
                  </a:lnTo>
                  <a:lnTo>
                    <a:pt x="7" y="185"/>
                  </a:lnTo>
                  <a:lnTo>
                    <a:pt x="7" y="183"/>
                  </a:lnTo>
                  <a:lnTo>
                    <a:pt x="10" y="183"/>
                  </a:lnTo>
                  <a:lnTo>
                    <a:pt x="12" y="180"/>
                  </a:lnTo>
                  <a:lnTo>
                    <a:pt x="14" y="180"/>
                  </a:lnTo>
                  <a:lnTo>
                    <a:pt x="17" y="180"/>
                  </a:lnTo>
                  <a:lnTo>
                    <a:pt x="19" y="178"/>
                  </a:lnTo>
                  <a:lnTo>
                    <a:pt x="22" y="175"/>
                  </a:lnTo>
                  <a:lnTo>
                    <a:pt x="24" y="175"/>
                  </a:lnTo>
                  <a:lnTo>
                    <a:pt x="24" y="171"/>
                  </a:lnTo>
                  <a:lnTo>
                    <a:pt x="24" y="168"/>
                  </a:lnTo>
                  <a:lnTo>
                    <a:pt x="24" y="166"/>
                  </a:lnTo>
                  <a:lnTo>
                    <a:pt x="24" y="164"/>
                  </a:lnTo>
                  <a:lnTo>
                    <a:pt x="24" y="161"/>
                  </a:lnTo>
                  <a:lnTo>
                    <a:pt x="24" y="159"/>
                  </a:lnTo>
                  <a:lnTo>
                    <a:pt x="24" y="156"/>
                  </a:lnTo>
                  <a:lnTo>
                    <a:pt x="22" y="156"/>
                  </a:lnTo>
                  <a:lnTo>
                    <a:pt x="22" y="154"/>
                  </a:lnTo>
                  <a:lnTo>
                    <a:pt x="24" y="154"/>
                  </a:lnTo>
                  <a:lnTo>
                    <a:pt x="24" y="152"/>
                  </a:lnTo>
                  <a:lnTo>
                    <a:pt x="22" y="152"/>
                  </a:lnTo>
                  <a:lnTo>
                    <a:pt x="22" y="149"/>
                  </a:lnTo>
                  <a:lnTo>
                    <a:pt x="19" y="145"/>
                  </a:lnTo>
                  <a:lnTo>
                    <a:pt x="17" y="140"/>
                  </a:lnTo>
                  <a:lnTo>
                    <a:pt x="17" y="137"/>
                  </a:lnTo>
                  <a:lnTo>
                    <a:pt x="14" y="135"/>
                  </a:lnTo>
                  <a:lnTo>
                    <a:pt x="14" y="133"/>
                  </a:lnTo>
                  <a:lnTo>
                    <a:pt x="14" y="130"/>
                  </a:lnTo>
                  <a:lnTo>
                    <a:pt x="12" y="126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2" y="118"/>
                  </a:lnTo>
                  <a:lnTo>
                    <a:pt x="10" y="118"/>
                  </a:lnTo>
                  <a:lnTo>
                    <a:pt x="10" y="116"/>
                  </a:lnTo>
                  <a:lnTo>
                    <a:pt x="10" y="114"/>
                  </a:lnTo>
                  <a:lnTo>
                    <a:pt x="10" y="111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4" y="114"/>
                  </a:lnTo>
                  <a:lnTo>
                    <a:pt x="17" y="114"/>
                  </a:lnTo>
                  <a:lnTo>
                    <a:pt x="19" y="114"/>
                  </a:lnTo>
                  <a:lnTo>
                    <a:pt x="19" y="116"/>
                  </a:lnTo>
                  <a:lnTo>
                    <a:pt x="22" y="114"/>
                  </a:lnTo>
                  <a:lnTo>
                    <a:pt x="19" y="114"/>
                  </a:lnTo>
                  <a:lnTo>
                    <a:pt x="22" y="114"/>
                  </a:lnTo>
                  <a:lnTo>
                    <a:pt x="24" y="114"/>
                  </a:lnTo>
                  <a:lnTo>
                    <a:pt x="24" y="111"/>
                  </a:lnTo>
                  <a:lnTo>
                    <a:pt x="26" y="114"/>
                  </a:lnTo>
                  <a:lnTo>
                    <a:pt x="29" y="114"/>
                  </a:lnTo>
                  <a:lnTo>
                    <a:pt x="31" y="114"/>
                  </a:lnTo>
                  <a:lnTo>
                    <a:pt x="31" y="111"/>
                  </a:lnTo>
                  <a:lnTo>
                    <a:pt x="33" y="111"/>
                  </a:lnTo>
                  <a:lnTo>
                    <a:pt x="33" y="114"/>
                  </a:lnTo>
                  <a:lnTo>
                    <a:pt x="36" y="114"/>
                  </a:lnTo>
                  <a:lnTo>
                    <a:pt x="36" y="116"/>
                  </a:lnTo>
                  <a:lnTo>
                    <a:pt x="38" y="116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41" y="116"/>
                  </a:lnTo>
                  <a:lnTo>
                    <a:pt x="41" y="114"/>
                  </a:lnTo>
                  <a:lnTo>
                    <a:pt x="43" y="114"/>
                  </a:lnTo>
                  <a:lnTo>
                    <a:pt x="43" y="111"/>
                  </a:lnTo>
                  <a:lnTo>
                    <a:pt x="45" y="111"/>
                  </a:lnTo>
                  <a:lnTo>
                    <a:pt x="48" y="111"/>
                  </a:lnTo>
                  <a:lnTo>
                    <a:pt x="48" y="109"/>
                  </a:lnTo>
                  <a:lnTo>
                    <a:pt x="50" y="109"/>
                  </a:lnTo>
                  <a:lnTo>
                    <a:pt x="50" y="111"/>
                  </a:lnTo>
                  <a:lnTo>
                    <a:pt x="52" y="111"/>
                  </a:lnTo>
                  <a:lnTo>
                    <a:pt x="55" y="111"/>
                  </a:lnTo>
                  <a:lnTo>
                    <a:pt x="55" y="109"/>
                  </a:lnTo>
                  <a:lnTo>
                    <a:pt x="52" y="109"/>
                  </a:lnTo>
                  <a:lnTo>
                    <a:pt x="52" y="107"/>
                  </a:lnTo>
                  <a:lnTo>
                    <a:pt x="52" y="104"/>
                  </a:lnTo>
                  <a:lnTo>
                    <a:pt x="55" y="104"/>
                  </a:lnTo>
                  <a:lnTo>
                    <a:pt x="52" y="104"/>
                  </a:lnTo>
                  <a:lnTo>
                    <a:pt x="55" y="102"/>
                  </a:lnTo>
                  <a:lnTo>
                    <a:pt x="57" y="102"/>
                  </a:lnTo>
                  <a:lnTo>
                    <a:pt x="60" y="102"/>
                  </a:lnTo>
                  <a:lnTo>
                    <a:pt x="60" y="104"/>
                  </a:lnTo>
                  <a:lnTo>
                    <a:pt x="62" y="104"/>
                  </a:lnTo>
                  <a:lnTo>
                    <a:pt x="62" y="102"/>
                  </a:lnTo>
                  <a:lnTo>
                    <a:pt x="64" y="102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67" y="97"/>
                  </a:lnTo>
                  <a:lnTo>
                    <a:pt x="69" y="97"/>
                  </a:lnTo>
                  <a:lnTo>
                    <a:pt x="71" y="97"/>
                  </a:lnTo>
                  <a:lnTo>
                    <a:pt x="74" y="97"/>
                  </a:lnTo>
                  <a:lnTo>
                    <a:pt x="74" y="95"/>
                  </a:lnTo>
                  <a:lnTo>
                    <a:pt x="76" y="95"/>
                  </a:lnTo>
                  <a:lnTo>
                    <a:pt x="76" y="97"/>
                  </a:lnTo>
                  <a:lnTo>
                    <a:pt x="79" y="97"/>
                  </a:lnTo>
                  <a:lnTo>
                    <a:pt x="79" y="99"/>
                  </a:lnTo>
                  <a:lnTo>
                    <a:pt x="76" y="99"/>
                  </a:lnTo>
                  <a:lnTo>
                    <a:pt x="79" y="99"/>
                  </a:lnTo>
                  <a:lnTo>
                    <a:pt x="76" y="102"/>
                  </a:lnTo>
                  <a:lnTo>
                    <a:pt x="79" y="102"/>
                  </a:lnTo>
                  <a:lnTo>
                    <a:pt x="79" y="104"/>
                  </a:lnTo>
                  <a:lnTo>
                    <a:pt x="79" y="102"/>
                  </a:lnTo>
                  <a:lnTo>
                    <a:pt x="79" y="104"/>
                  </a:lnTo>
                  <a:lnTo>
                    <a:pt x="81" y="104"/>
                  </a:lnTo>
                  <a:lnTo>
                    <a:pt x="83" y="102"/>
                  </a:lnTo>
                  <a:lnTo>
                    <a:pt x="81" y="102"/>
                  </a:lnTo>
                  <a:lnTo>
                    <a:pt x="83" y="102"/>
                  </a:lnTo>
                  <a:lnTo>
                    <a:pt x="86" y="102"/>
                  </a:lnTo>
                  <a:lnTo>
                    <a:pt x="86" y="99"/>
                  </a:lnTo>
                  <a:lnTo>
                    <a:pt x="83" y="99"/>
                  </a:lnTo>
                  <a:lnTo>
                    <a:pt x="86" y="99"/>
                  </a:lnTo>
                  <a:lnTo>
                    <a:pt x="86" y="97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1" y="95"/>
                  </a:lnTo>
                  <a:lnTo>
                    <a:pt x="79" y="95"/>
                  </a:lnTo>
                  <a:lnTo>
                    <a:pt x="76" y="95"/>
                  </a:lnTo>
                  <a:lnTo>
                    <a:pt x="76" y="92"/>
                  </a:lnTo>
                  <a:lnTo>
                    <a:pt x="79" y="92"/>
                  </a:lnTo>
                  <a:lnTo>
                    <a:pt x="79" y="90"/>
                  </a:lnTo>
                  <a:lnTo>
                    <a:pt x="81" y="90"/>
                  </a:lnTo>
                  <a:lnTo>
                    <a:pt x="81" y="88"/>
                  </a:lnTo>
                  <a:lnTo>
                    <a:pt x="79" y="88"/>
                  </a:lnTo>
                  <a:lnTo>
                    <a:pt x="81" y="88"/>
                  </a:lnTo>
                  <a:lnTo>
                    <a:pt x="81" y="85"/>
                  </a:lnTo>
                  <a:lnTo>
                    <a:pt x="81" y="83"/>
                  </a:lnTo>
                  <a:lnTo>
                    <a:pt x="83" y="83"/>
                  </a:lnTo>
                  <a:lnTo>
                    <a:pt x="83" y="80"/>
                  </a:lnTo>
                  <a:lnTo>
                    <a:pt x="86" y="80"/>
                  </a:lnTo>
                  <a:lnTo>
                    <a:pt x="83" y="80"/>
                  </a:lnTo>
                  <a:lnTo>
                    <a:pt x="83" y="78"/>
                  </a:lnTo>
                  <a:lnTo>
                    <a:pt x="83" y="76"/>
                  </a:lnTo>
                  <a:lnTo>
                    <a:pt x="83" y="73"/>
                  </a:lnTo>
                  <a:lnTo>
                    <a:pt x="83" y="71"/>
                  </a:lnTo>
                  <a:lnTo>
                    <a:pt x="83" y="69"/>
                  </a:lnTo>
                  <a:lnTo>
                    <a:pt x="86" y="69"/>
                  </a:lnTo>
                  <a:lnTo>
                    <a:pt x="86" y="66"/>
                  </a:lnTo>
                  <a:lnTo>
                    <a:pt x="88" y="66"/>
                  </a:lnTo>
                  <a:lnTo>
                    <a:pt x="88" y="64"/>
                  </a:lnTo>
                  <a:lnTo>
                    <a:pt x="90" y="64"/>
                  </a:lnTo>
                  <a:lnTo>
                    <a:pt x="90" y="61"/>
                  </a:lnTo>
                  <a:lnTo>
                    <a:pt x="93" y="61"/>
                  </a:lnTo>
                  <a:lnTo>
                    <a:pt x="93" y="64"/>
                  </a:lnTo>
                  <a:lnTo>
                    <a:pt x="95" y="64"/>
                  </a:lnTo>
                  <a:lnTo>
                    <a:pt x="95" y="61"/>
                  </a:lnTo>
                  <a:lnTo>
                    <a:pt x="97" y="61"/>
                  </a:lnTo>
                  <a:lnTo>
                    <a:pt x="100" y="61"/>
                  </a:lnTo>
                  <a:lnTo>
                    <a:pt x="100" y="59"/>
                  </a:lnTo>
                  <a:lnTo>
                    <a:pt x="100" y="57"/>
                  </a:lnTo>
                  <a:lnTo>
                    <a:pt x="102" y="57"/>
                  </a:lnTo>
                  <a:lnTo>
                    <a:pt x="100" y="54"/>
                  </a:lnTo>
                  <a:lnTo>
                    <a:pt x="102" y="54"/>
                  </a:lnTo>
                  <a:lnTo>
                    <a:pt x="102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9" y="52"/>
                  </a:lnTo>
                  <a:lnTo>
                    <a:pt x="112" y="52"/>
                  </a:lnTo>
                  <a:lnTo>
                    <a:pt x="114" y="52"/>
                  </a:lnTo>
                  <a:lnTo>
                    <a:pt x="116" y="52"/>
                  </a:lnTo>
                  <a:lnTo>
                    <a:pt x="114" y="50"/>
                  </a:lnTo>
                  <a:lnTo>
                    <a:pt x="116" y="50"/>
                  </a:lnTo>
                  <a:lnTo>
                    <a:pt x="116" y="47"/>
                  </a:lnTo>
                  <a:lnTo>
                    <a:pt x="119" y="47"/>
                  </a:lnTo>
                  <a:lnTo>
                    <a:pt x="119" y="45"/>
                  </a:lnTo>
                  <a:lnTo>
                    <a:pt x="116" y="42"/>
                  </a:lnTo>
                  <a:lnTo>
                    <a:pt x="114" y="42"/>
                  </a:lnTo>
                  <a:lnTo>
                    <a:pt x="112" y="42"/>
                  </a:lnTo>
                  <a:lnTo>
                    <a:pt x="112" y="45"/>
                  </a:lnTo>
                  <a:lnTo>
                    <a:pt x="112" y="42"/>
                  </a:lnTo>
                  <a:lnTo>
                    <a:pt x="112" y="45"/>
                  </a:lnTo>
                  <a:lnTo>
                    <a:pt x="112" y="42"/>
                  </a:lnTo>
                  <a:lnTo>
                    <a:pt x="112" y="45"/>
                  </a:lnTo>
                  <a:lnTo>
                    <a:pt x="112" y="42"/>
                  </a:lnTo>
                  <a:lnTo>
                    <a:pt x="109" y="42"/>
                  </a:lnTo>
                  <a:lnTo>
                    <a:pt x="107" y="42"/>
                  </a:lnTo>
                  <a:lnTo>
                    <a:pt x="109" y="40"/>
                  </a:lnTo>
                  <a:lnTo>
                    <a:pt x="112" y="40"/>
                  </a:lnTo>
                  <a:lnTo>
                    <a:pt x="109" y="40"/>
                  </a:lnTo>
                  <a:lnTo>
                    <a:pt x="112" y="40"/>
                  </a:lnTo>
                  <a:lnTo>
                    <a:pt x="109" y="38"/>
                  </a:lnTo>
                  <a:lnTo>
                    <a:pt x="112" y="38"/>
                  </a:lnTo>
                  <a:lnTo>
                    <a:pt x="109" y="38"/>
                  </a:lnTo>
                  <a:lnTo>
                    <a:pt x="112" y="38"/>
                  </a:lnTo>
                  <a:lnTo>
                    <a:pt x="112" y="35"/>
                  </a:lnTo>
                  <a:lnTo>
                    <a:pt x="109" y="35"/>
                  </a:lnTo>
                  <a:lnTo>
                    <a:pt x="109" y="33"/>
                  </a:lnTo>
                  <a:lnTo>
                    <a:pt x="112" y="33"/>
                  </a:lnTo>
                  <a:lnTo>
                    <a:pt x="112" y="31"/>
                  </a:lnTo>
                  <a:lnTo>
                    <a:pt x="114" y="31"/>
                  </a:lnTo>
                  <a:lnTo>
                    <a:pt x="114" y="28"/>
                  </a:lnTo>
                  <a:lnTo>
                    <a:pt x="114" y="26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6" y="26"/>
                  </a:lnTo>
                  <a:lnTo>
                    <a:pt x="119" y="26"/>
                  </a:lnTo>
                  <a:lnTo>
                    <a:pt x="119" y="23"/>
                  </a:lnTo>
                  <a:lnTo>
                    <a:pt x="121" y="23"/>
                  </a:lnTo>
                  <a:lnTo>
                    <a:pt x="121" y="21"/>
                  </a:lnTo>
                  <a:lnTo>
                    <a:pt x="124" y="21"/>
                  </a:lnTo>
                  <a:lnTo>
                    <a:pt x="124" y="19"/>
                  </a:lnTo>
                  <a:lnTo>
                    <a:pt x="126" y="19"/>
                  </a:lnTo>
                  <a:lnTo>
                    <a:pt x="128" y="19"/>
                  </a:lnTo>
                  <a:lnTo>
                    <a:pt x="128" y="16"/>
                  </a:lnTo>
                  <a:lnTo>
                    <a:pt x="131" y="16"/>
                  </a:lnTo>
                  <a:lnTo>
                    <a:pt x="131" y="19"/>
                  </a:lnTo>
                  <a:lnTo>
                    <a:pt x="133" y="19"/>
                  </a:lnTo>
                  <a:lnTo>
                    <a:pt x="135" y="21"/>
                  </a:lnTo>
                  <a:lnTo>
                    <a:pt x="135" y="19"/>
                  </a:lnTo>
                  <a:lnTo>
                    <a:pt x="138" y="19"/>
                  </a:lnTo>
                  <a:lnTo>
                    <a:pt x="140" y="19"/>
                  </a:lnTo>
                  <a:lnTo>
                    <a:pt x="143" y="21"/>
                  </a:lnTo>
                  <a:lnTo>
                    <a:pt x="145" y="21"/>
                  </a:lnTo>
                  <a:lnTo>
                    <a:pt x="145" y="19"/>
                  </a:lnTo>
                  <a:lnTo>
                    <a:pt x="147" y="16"/>
                  </a:lnTo>
                  <a:lnTo>
                    <a:pt x="145" y="14"/>
                  </a:lnTo>
                  <a:lnTo>
                    <a:pt x="147" y="14"/>
                  </a:lnTo>
                  <a:lnTo>
                    <a:pt x="147" y="12"/>
                  </a:lnTo>
                  <a:lnTo>
                    <a:pt x="150" y="12"/>
                  </a:lnTo>
                  <a:lnTo>
                    <a:pt x="150" y="9"/>
                  </a:lnTo>
                  <a:lnTo>
                    <a:pt x="152" y="9"/>
                  </a:lnTo>
                  <a:lnTo>
                    <a:pt x="152" y="7"/>
                  </a:lnTo>
                  <a:lnTo>
                    <a:pt x="154" y="7"/>
                  </a:lnTo>
                  <a:lnTo>
                    <a:pt x="157" y="7"/>
                  </a:lnTo>
                  <a:lnTo>
                    <a:pt x="157" y="4"/>
                  </a:lnTo>
                  <a:lnTo>
                    <a:pt x="157" y="2"/>
                  </a:lnTo>
                  <a:lnTo>
                    <a:pt x="159" y="2"/>
                  </a:lnTo>
                  <a:lnTo>
                    <a:pt x="162" y="2"/>
                  </a:lnTo>
                  <a:lnTo>
                    <a:pt x="162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50278">
              <a:extLst>
                <a:ext uri="{FF2B5EF4-FFF2-40B4-BE49-F238E27FC236}">
                  <a16:creationId xmlns:a16="http://schemas.microsoft.com/office/drawing/2014/main" id="{4D57ECE2-45B5-2696-AD5D-3A39BFDF4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5121" y="7896536"/>
              <a:ext cx="577376" cy="444193"/>
            </a:xfrm>
            <a:custGeom>
              <a:avLst/>
              <a:gdLst>
                <a:gd name="T0" fmla="*/ 76 w 126"/>
                <a:gd name="T1" fmla="*/ 5 h 97"/>
                <a:gd name="T2" fmla="*/ 83 w 126"/>
                <a:gd name="T3" fmla="*/ 5 h 97"/>
                <a:gd name="T4" fmla="*/ 93 w 126"/>
                <a:gd name="T5" fmla="*/ 12 h 97"/>
                <a:gd name="T6" fmla="*/ 100 w 126"/>
                <a:gd name="T7" fmla="*/ 14 h 97"/>
                <a:gd name="T8" fmla="*/ 107 w 126"/>
                <a:gd name="T9" fmla="*/ 19 h 97"/>
                <a:gd name="T10" fmla="*/ 107 w 126"/>
                <a:gd name="T11" fmla="*/ 24 h 97"/>
                <a:gd name="T12" fmla="*/ 102 w 126"/>
                <a:gd name="T13" fmla="*/ 33 h 97"/>
                <a:gd name="T14" fmla="*/ 109 w 126"/>
                <a:gd name="T15" fmla="*/ 35 h 97"/>
                <a:gd name="T16" fmla="*/ 119 w 126"/>
                <a:gd name="T17" fmla="*/ 40 h 97"/>
                <a:gd name="T18" fmla="*/ 119 w 126"/>
                <a:gd name="T19" fmla="*/ 45 h 97"/>
                <a:gd name="T20" fmla="*/ 124 w 126"/>
                <a:gd name="T21" fmla="*/ 50 h 97"/>
                <a:gd name="T22" fmla="*/ 126 w 126"/>
                <a:gd name="T23" fmla="*/ 57 h 97"/>
                <a:gd name="T24" fmla="*/ 119 w 126"/>
                <a:gd name="T25" fmla="*/ 64 h 97"/>
                <a:gd name="T26" fmla="*/ 112 w 126"/>
                <a:gd name="T27" fmla="*/ 66 h 97"/>
                <a:gd name="T28" fmla="*/ 109 w 126"/>
                <a:gd name="T29" fmla="*/ 73 h 97"/>
                <a:gd name="T30" fmla="*/ 105 w 126"/>
                <a:gd name="T31" fmla="*/ 78 h 97"/>
                <a:gd name="T32" fmla="*/ 107 w 126"/>
                <a:gd name="T33" fmla="*/ 85 h 97"/>
                <a:gd name="T34" fmla="*/ 112 w 126"/>
                <a:gd name="T35" fmla="*/ 90 h 97"/>
                <a:gd name="T36" fmla="*/ 102 w 126"/>
                <a:gd name="T37" fmla="*/ 95 h 97"/>
                <a:gd name="T38" fmla="*/ 95 w 126"/>
                <a:gd name="T39" fmla="*/ 95 h 97"/>
                <a:gd name="T40" fmla="*/ 93 w 126"/>
                <a:gd name="T41" fmla="*/ 90 h 97"/>
                <a:gd name="T42" fmla="*/ 86 w 126"/>
                <a:gd name="T43" fmla="*/ 85 h 97"/>
                <a:gd name="T44" fmla="*/ 79 w 126"/>
                <a:gd name="T45" fmla="*/ 83 h 97"/>
                <a:gd name="T46" fmla="*/ 74 w 126"/>
                <a:gd name="T47" fmla="*/ 73 h 97"/>
                <a:gd name="T48" fmla="*/ 74 w 126"/>
                <a:gd name="T49" fmla="*/ 64 h 97"/>
                <a:gd name="T50" fmla="*/ 69 w 126"/>
                <a:gd name="T51" fmla="*/ 73 h 97"/>
                <a:gd name="T52" fmla="*/ 57 w 126"/>
                <a:gd name="T53" fmla="*/ 73 h 97"/>
                <a:gd name="T54" fmla="*/ 55 w 126"/>
                <a:gd name="T55" fmla="*/ 71 h 97"/>
                <a:gd name="T56" fmla="*/ 55 w 126"/>
                <a:gd name="T57" fmla="*/ 62 h 97"/>
                <a:gd name="T58" fmla="*/ 48 w 126"/>
                <a:gd name="T59" fmla="*/ 54 h 97"/>
                <a:gd name="T60" fmla="*/ 41 w 126"/>
                <a:gd name="T61" fmla="*/ 57 h 97"/>
                <a:gd name="T62" fmla="*/ 36 w 126"/>
                <a:gd name="T63" fmla="*/ 52 h 97"/>
                <a:gd name="T64" fmla="*/ 31 w 126"/>
                <a:gd name="T65" fmla="*/ 47 h 97"/>
                <a:gd name="T66" fmla="*/ 24 w 126"/>
                <a:gd name="T67" fmla="*/ 43 h 97"/>
                <a:gd name="T68" fmla="*/ 22 w 126"/>
                <a:gd name="T69" fmla="*/ 35 h 97"/>
                <a:gd name="T70" fmla="*/ 12 w 126"/>
                <a:gd name="T71" fmla="*/ 35 h 97"/>
                <a:gd name="T72" fmla="*/ 5 w 126"/>
                <a:gd name="T73" fmla="*/ 33 h 97"/>
                <a:gd name="T74" fmla="*/ 3 w 126"/>
                <a:gd name="T75" fmla="*/ 24 h 97"/>
                <a:gd name="T76" fmla="*/ 7 w 126"/>
                <a:gd name="T77" fmla="*/ 16 h 97"/>
                <a:gd name="T78" fmla="*/ 17 w 126"/>
                <a:gd name="T79" fmla="*/ 9 h 97"/>
                <a:gd name="T80" fmla="*/ 24 w 126"/>
                <a:gd name="T81" fmla="*/ 7 h 97"/>
                <a:gd name="T82" fmla="*/ 33 w 126"/>
                <a:gd name="T83" fmla="*/ 9 h 97"/>
                <a:gd name="T84" fmla="*/ 43 w 126"/>
                <a:gd name="T85" fmla="*/ 14 h 97"/>
                <a:gd name="T86" fmla="*/ 50 w 126"/>
                <a:gd name="T87" fmla="*/ 12 h 97"/>
                <a:gd name="T88" fmla="*/ 60 w 126"/>
                <a:gd name="T89" fmla="*/ 12 h 97"/>
                <a:gd name="T90" fmla="*/ 55 w 126"/>
                <a:gd name="T91" fmla="*/ 19 h 97"/>
                <a:gd name="T92" fmla="*/ 55 w 126"/>
                <a:gd name="T93" fmla="*/ 19 h 97"/>
                <a:gd name="T94" fmla="*/ 60 w 126"/>
                <a:gd name="T95" fmla="*/ 19 h 97"/>
                <a:gd name="T96" fmla="*/ 60 w 126"/>
                <a:gd name="T97" fmla="*/ 12 h 97"/>
                <a:gd name="T98" fmla="*/ 55 w 126"/>
                <a:gd name="T99" fmla="*/ 5 h 97"/>
                <a:gd name="T100" fmla="*/ 60 w 126"/>
                <a:gd name="T101" fmla="*/ 5 h 97"/>
                <a:gd name="T102" fmla="*/ 64 w 126"/>
                <a:gd name="T103" fmla="*/ 2 h 97"/>
                <a:gd name="T104" fmla="*/ 76 w 126"/>
                <a:gd name="T10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97">
                  <a:moveTo>
                    <a:pt x="74" y="2"/>
                  </a:moveTo>
                  <a:lnTo>
                    <a:pt x="76" y="2"/>
                  </a:lnTo>
                  <a:lnTo>
                    <a:pt x="76" y="5"/>
                  </a:lnTo>
                  <a:lnTo>
                    <a:pt x="74" y="2"/>
                  </a:lnTo>
                  <a:lnTo>
                    <a:pt x="74" y="5"/>
                  </a:lnTo>
                  <a:lnTo>
                    <a:pt x="76" y="5"/>
                  </a:lnTo>
                  <a:lnTo>
                    <a:pt x="79" y="5"/>
                  </a:lnTo>
                  <a:lnTo>
                    <a:pt x="81" y="2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83" y="5"/>
                  </a:lnTo>
                  <a:lnTo>
                    <a:pt x="86" y="7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3" y="12"/>
                  </a:lnTo>
                  <a:lnTo>
                    <a:pt x="93" y="9"/>
                  </a:lnTo>
                  <a:lnTo>
                    <a:pt x="95" y="12"/>
                  </a:lnTo>
                  <a:lnTo>
                    <a:pt x="95" y="9"/>
                  </a:lnTo>
                  <a:lnTo>
                    <a:pt x="98" y="9"/>
                  </a:lnTo>
                  <a:lnTo>
                    <a:pt x="100" y="12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5" y="14"/>
                  </a:lnTo>
                  <a:lnTo>
                    <a:pt x="107" y="14"/>
                  </a:lnTo>
                  <a:lnTo>
                    <a:pt x="107" y="16"/>
                  </a:lnTo>
                  <a:lnTo>
                    <a:pt x="109" y="16"/>
                  </a:lnTo>
                  <a:lnTo>
                    <a:pt x="107" y="19"/>
                  </a:lnTo>
                  <a:lnTo>
                    <a:pt x="109" y="19"/>
                  </a:lnTo>
                  <a:lnTo>
                    <a:pt x="107" y="19"/>
                  </a:lnTo>
                  <a:lnTo>
                    <a:pt x="107" y="21"/>
                  </a:lnTo>
                  <a:lnTo>
                    <a:pt x="105" y="21"/>
                  </a:lnTo>
                  <a:lnTo>
                    <a:pt x="105" y="24"/>
                  </a:lnTo>
                  <a:lnTo>
                    <a:pt x="107" y="24"/>
                  </a:lnTo>
                  <a:lnTo>
                    <a:pt x="105" y="24"/>
                  </a:lnTo>
                  <a:lnTo>
                    <a:pt x="105" y="26"/>
                  </a:lnTo>
                  <a:lnTo>
                    <a:pt x="105" y="28"/>
                  </a:lnTo>
                  <a:lnTo>
                    <a:pt x="102" y="28"/>
                  </a:lnTo>
                  <a:lnTo>
                    <a:pt x="102" y="31"/>
                  </a:lnTo>
                  <a:lnTo>
                    <a:pt x="102" y="33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2" y="35"/>
                  </a:lnTo>
                  <a:lnTo>
                    <a:pt x="105" y="35"/>
                  </a:lnTo>
                  <a:lnTo>
                    <a:pt x="107" y="35"/>
                  </a:lnTo>
                  <a:lnTo>
                    <a:pt x="109" y="35"/>
                  </a:lnTo>
                  <a:lnTo>
                    <a:pt x="112" y="35"/>
                  </a:lnTo>
                  <a:lnTo>
                    <a:pt x="114" y="35"/>
                  </a:lnTo>
                  <a:lnTo>
                    <a:pt x="114" y="38"/>
                  </a:lnTo>
                  <a:lnTo>
                    <a:pt x="117" y="38"/>
                  </a:lnTo>
                  <a:lnTo>
                    <a:pt x="119" y="38"/>
                  </a:lnTo>
                  <a:lnTo>
                    <a:pt x="119" y="40"/>
                  </a:lnTo>
                  <a:lnTo>
                    <a:pt x="119" y="43"/>
                  </a:lnTo>
                  <a:lnTo>
                    <a:pt x="121" y="43"/>
                  </a:lnTo>
                  <a:lnTo>
                    <a:pt x="124" y="43"/>
                  </a:lnTo>
                  <a:lnTo>
                    <a:pt x="121" y="43"/>
                  </a:lnTo>
                  <a:lnTo>
                    <a:pt x="121" y="45"/>
                  </a:lnTo>
                  <a:lnTo>
                    <a:pt x="119" y="45"/>
                  </a:lnTo>
                  <a:lnTo>
                    <a:pt x="119" y="47"/>
                  </a:lnTo>
                  <a:lnTo>
                    <a:pt x="121" y="47"/>
                  </a:lnTo>
                  <a:lnTo>
                    <a:pt x="121" y="50"/>
                  </a:lnTo>
                  <a:lnTo>
                    <a:pt x="121" y="47"/>
                  </a:lnTo>
                  <a:lnTo>
                    <a:pt x="124" y="47"/>
                  </a:lnTo>
                  <a:lnTo>
                    <a:pt x="124" y="50"/>
                  </a:lnTo>
                  <a:lnTo>
                    <a:pt x="126" y="50"/>
                  </a:lnTo>
                  <a:lnTo>
                    <a:pt x="126" y="52"/>
                  </a:lnTo>
                  <a:lnTo>
                    <a:pt x="126" y="54"/>
                  </a:lnTo>
                  <a:lnTo>
                    <a:pt x="124" y="54"/>
                  </a:lnTo>
                  <a:lnTo>
                    <a:pt x="126" y="54"/>
                  </a:lnTo>
                  <a:lnTo>
                    <a:pt x="126" y="57"/>
                  </a:lnTo>
                  <a:lnTo>
                    <a:pt x="124" y="57"/>
                  </a:lnTo>
                  <a:lnTo>
                    <a:pt x="124" y="59"/>
                  </a:lnTo>
                  <a:lnTo>
                    <a:pt x="121" y="59"/>
                  </a:lnTo>
                  <a:lnTo>
                    <a:pt x="121" y="62"/>
                  </a:lnTo>
                  <a:lnTo>
                    <a:pt x="119" y="62"/>
                  </a:lnTo>
                  <a:lnTo>
                    <a:pt x="119" y="64"/>
                  </a:lnTo>
                  <a:lnTo>
                    <a:pt x="119" y="66"/>
                  </a:lnTo>
                  <a:lnTo>
                    <a:pt x="117" y="66"/>
                  </a:lnTo>
                  <a:lnTo>
                    <a:pt x="117" y="64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09" y="66"/>
                  </a:lnTo>
                  <a:lnTo>
                    <a:pt x="109" y="69"/>
                  </a:lnTo>
                  <a:lnTo>
                    <a:pt x="109" y="71"/>
                  </a:lnTo>
                  <a:lnTo>
                    <a:pt x="107" y="71"/>
                  </a:lnTo>
                  <a:lnTo>
                    <a:pt x="107" y="73"/>
                  </a:lnTo>
                  <a:lnTo>
                    <a:pt x="109" y="73"/>
                  </a:lnTo>
                  <a:lnTo>
                    <a:pt x="107" y="73"/>
                  </a:lnTo>
                  <a:lnTo>
                    <a:pt x="107" y="76"/>
                  </a:lnTo>
                  <a:lnTo>
                    <a:pt x="105" y="76"/>
                  </a:lnTo>
                  <a:lnTo>
                    <a:pt x="105" y="78"/>
                  </a:lnTo>
                  <a:lnTo>
                    <a:pt x="107" y="78"/>
                  </a:lnTo>
                  <a:lnTo>
                    <a:pt x="105" y="78"/>
                  </a:lnTo>
                  <a:lnTo>
                    <a:pt x="105" y="81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7" y="85"/>
                  </a:lnTo>
                  <a:lnTo>
                    <a:pt x="109" y="85"/>
                  </a:lnTo>
                  <a:lnTo>
                    <a:pt x="107" y="85"/>
                  </a:lnTo>
                  <a:lnTo>
                    <a:pt x="109" y="85"/>
                  </a:lnTo>
                  <a:lnTo>
                    <a:pt x="109" y="88"/>
                  </a:lnTo>
                  <a:lnTo>
                    <a:pt x="109" y="90"/>
                  </a:lnTo>
                  <a:lnTo>
                    <a:pt x="112" y="90"/>
                  </a:lnTo>
                  <a:lnTo>
                    <a:pt x="109" y="90"/>
                  </a:lnTo>
                  <a:lnTo>
                    <a:pt x="112" y="90"/>
                  </a:lnTo>
                  <a:lnTo>
                    <a:pt x="109" y="90"/>
                  </a:lnTo>
                  <a:lnTo>
                    <a:pt x="109" y="92"/>
                  </a:lnTo>
                  <a:lnTo>
                    <a:pt x="109" y="95"/>
                  </a:lnTo>
                  <a:lnTo>
                    <a:pt x="107" y="95"/>
                  </a:lnTo>
                  <a:lnTo>
                    <a:pt x="105" y="95"/>
                  </a:lnTo>
                  <a:lnTo>
                    <a:pt x="102" y="95"/>
                  </a:lnTo>
                  <a:lnTo>
                    <a:pt x="102" y="97"/>
                  </a:lnTo>
                  <a:lnTo>
                    <a:pt x="100" y="97"/>
                  </a:lnTo>
                  <a:lnTo>
                    <a:pt x="100" y="95"/>
                  </a:lnTo>
                  <a:lnTo>
                    <a:pt x="98" y="97"/>
                  </a:lnTo>
                  <a:lnTo>
                    <a:pt x="95" y="97"/>
                  </a:lnTo>
                  <a:lnTo>
                    <a:pt x="95" y="95"/>
                  </a:lnTo>
                  <a:lnTo>
                    <a:pt x="95" y="92"/>
                  </a:lnTo>
                  <a:lnTo>
                    <a:pt x="93" y="90"/>
                  </a:lnTo>
                  <a:lnTo>
                    <a:pt x="90" y="90"/>
                  </a:lnTo>
                  <a:lnTo>
                    <a:pt x="90" y="92"/>
                  </a:lnTo>
                  <a:lnTo>
                    <a:pt x="90" y="90"/>
                  </a:lnTo>
                  <a:lnTo>
                    <a:pt x="93" y="90"/>
                  </a:lnTo>
                  <a:lnTo>
                    <a:pt x="90" y="88"/>
                  </a:lnTo>
                  <a:lnTo>
                    <a:pt x="88" y="88"/>
                  </a:lnTo>
                  <a:lnTo>
                    <a:pt x="86" y="88"/>
                  </a:lnTo>
                  <a:lnTo>
                    <a:pt x="86" y="85"/>
                  </a:lnTo>
                  <a:lnTo>
                    <a:pt x="86" y="88"/>
                  </a:lnTo>
                  <a:lnTo>
                    <a:pt x="86" y="85"/>
                  </a:lnTo>
                  <a:lnTo>
                    <a:pt x="83" y="85"/>
                  </a:lnTo>
                  <a:lnTo>
                    <a:pt x="83" y="83"/>
                  </a:lnTo>
                  <a:lnTo>
                    <a:pt x="83" y="85"/>
                  </a:lnTo>
                  <a:lnTo>
                    <a:pt x="83" y="83"/>
                  </a:lnTo>
                  <a:lnTo>
                    <a:pt x="81" y="83"/>
                  </a:lnTo>
                  <a:lnTo>
                    <a:pt x="79" y="83"/>
                  </a:lnTo>
                  <a:lnTo>
                    <a:pt x="76" y="83"/>
                  </a:lnTo>
                  <a:lnTo>
                    <a:pt x="76" y="81"/>
                  </a:lnTo>
                  <a:lnTo>
                    <a:pt x="76" y="78"/>
                  </a:lnTo>
                  <a:lnTo>
                    <a:pt x="76" y="76"/>
                  </a:lnTo>
                  <a:lnTo>
                    <a:pt x="74" y="76"/>
                  </a:lnTo>
                  <a:lnTo>
                    <a:pt x="74" y="73"/>
                  </a:lnTo>
                  <a:lnTo>
                    <a:pt x="76" y="71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4" y="64"/>
                  </a:lnTo>
                  <a:lnTo>
                    <a:pt x="74" y="66"/>
                  </a:lnTo>
                  <a:lnTo>
                    <a:pt x="71" y="66"/>
                  </a:lnTo>
                  <a:lnTo>
                    <a:pt x="71" y="69"/>
                  </a:lnTo>
                  <a:lnTo>
                    <a:pt x="71" y="71"/>
                  </a:lnTo>
                  <a:lnTo>
                    <a:pt x="71" y="73"/>
                  </a:lnTo>
                  <a:lnTo>
                    <a:pt x="69" y="73"/>
                  </a:lnTo>
                  <a:lnTo>
                    <a:pt x="67" y="73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0" y="76"/>
                  </a:lnTo>
                  <a:lnTo>
                    <a:pt x="60" y="73"/>
                  </a:lnTo>
                  <a:lnTo>
                    <a:pt x="57" y="73"/>
                  </a:lnTo>
                  <a:lnTo>
                    <a:pt x="57" y="76"/>
                  </a:lnTo>
                  <a:lnTo>
                    <a:pt x="55" y="76"/>
                  </a:lnTo>
                  <a:lnTo>
                    <a:pt x="55" y="73"/>
                  </a:lnTo>
                  <a:lnTo>
                    <a:pt x="52" y="73"/>
                  </a:lnTo>
                  <a:lnTo>
                    <a:pt x="52" y="71"/>
                  </a:lnTo>
                  <a:lnTo>
                    <a:pt x="55" y="71"/>
                  </a:lnTo>
                  <a:lnTo>
                    <a:pt x="55" y="69"/>
                  </a:lnTo>
                  <a:lnTo>
                    <a:pt x="55" y="66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55" y="62"/>
                  </a:lnTo>
                  <a:lnTo>
                    <a:pt x="55" y="59"/>
                  </a:lnTo>
                  <a:lnTo>
                    <a:pt x="52" y="59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48" y="57"/>
                  </a:lnTo>
                  <a:lnTo>
                    <a:pt x="48" y="54"/>
                  </a:lnTo>
                  <a:lnTo>
                    <a:pt x="48" y="57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3" y="54"/>
                  </a:lnTo>
                  <a:lnTo>
                    <a:pt x="43" y="57"/>
                  </a:lnTo>
                  <a:lnTo>
                    <a:pt x="41" y="57"/>
                  </a:lnTo>
                  <a:lnTo>
                    <a:pt x="41" y="54"/>
                  </a:lnTo>
                  <a:lnTo>
                    <a:pt x="41" y="57"/>
                  </a:lnTo>
                  <a:lnTo>
                    <a:pt x="38" y="57"/>
                  </a:lnTo>
                  <a:lnTo>
                    <a:pt x="36" y="57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3" y="50"/>
                  </a:lnTo>
                  <a:lnTo>
                    <a:pt x="33" y="47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50"/>
                  </a:lnTo>
                  <a:lnTo>
                    <a:pt x="26" y="47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7" y="38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0" y="28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8" y="12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45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9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7" y="12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7" y="16"/>
                  </a:lnTo>
                  <a:lnTo>
                    <a:pt x="57" y="19"/>
                  </a:lnTo>
                  <a:lnTo>
                    <a:pt x="55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5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7" y="19"/>
                  </a:lnTo>
                  <a:lnTo>
                    <a:pt x="60" y="19"/>
                  </a:lnTo>
                  <a:lnTo>
                    <a:pt x="57" y="19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57" y="19"/>
                  </a:lnTo>
                  <a:lnTo>
                    <a:pt x="60" y="19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7" y="12"/>
                  </a:lnTo>
                  <a:lnTo>
                    <a:pt x="60" y="9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60" y="5"/>
                  </a:lnTo>
                  <a:lnTo>
                    <a:pt x="60" y="7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4" y="2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4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50279">
              <a:extLst>
                <a:ext uri="{FF2B5EF4-FFF2-40B4-BE49-F238E27FC236}">
                  <a16:creationId xmlns:a16="http://schemas.microsoft.com/office/drawing/2014/main" id="{FA51EF22-F5BE-71F4-9AEB-07380F06E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3871" y="9256586"/>
              <a:ext cx="591127" cy="576988"/>
            </a:xfrm>
            <a:custGeom>
              <a:avLst/>
              <a:gdLst>
                <a:gd name="T0" fmla="*/ 43 w 129"/>
                <a:gd name="T1" fmla="*/ 2 h 126"/>
                <a:gd name="T2" fmla="*/ 43 w 129"/>
                <a:gd name="T3" fmla="*/ 5 h 126"/>
                <a:gd name="T4" fmla="*/ 53 w 129"/>
                <a:gd name="T5" fmla="*/ 5 h 126"/>
                <a:gd name="T6" fmla="*/ 57 w 129"/>
                <a:gd name="T7" fmla="*/ 9 h 126"/>
                <a:gd name="T8" fmla="*/ 62 w 129"/>
                <a:gd name="T9" fmla="*/ 7 h 126"/>
                <a:gd name="T10" fmla="*/ 69 w 129"/>
                <a:gd name="T11" fmla="*/ 12 h 126"/>
                <a:gd name="T12" fmla="*/ 79 w 129"/>
                <a:gd name="T13" fmla="*/ 7 h 126"/>
                <a:gd name="T14" fmla="*/ 86 w 129"/>
                <a:gd name="T15" fmla="*/ 9 h 126"/>
                <a:gd name="T16" fmla="*/ 93 w 129"/>
                <a:gd name="T17" fmla="*/ 9 h 126"/>
                <a:gd name="T18" fmla="*/ 98 w 129"/>
                <a:gd name="T19" fmla="*/ 12 h 126"/>
                <a:gd name="T20" fmla="*/ 102 w 129"/>
                <a:gd name="T21" fmla="*/ 14 h 126"/>
                <a:gd name="T22" fmla="*/ 102 w 129"/>
                <a:gd name="T23" fmla="*/ 21 h 126"/>
                <a:gd name="T24" fmla="*/ 114 w 129"/>
                <a:gd name="T25" fmla="*/ 19 h 126"/>
                <a:gd name="T26" fmla="*/ 121 w 129"/>
                <a:gd name="T27" fmla="*/ 19 h 126"/>
                <a:gd name="T28" fmla="*/ 119 w 129"/>
                <a:gd name="T29" fmla="*/ 28 h 126"/>
                <a:gd name="T30" fmla="*/ 114 w 129"/>
                <a:gd name="T31" fmla="*/ 35 h 126"/>
                <a:gd name="T32" fmla="*/ 112 w 129"/>
                <a:gd name="T33" fmla="*/ 40 h 126"/>
                <a:gd name="T34" fmla="*/ 119 w 129"/>
                <a:gd name="T35" fmla="*/ 47 h 126"/>
                <a:gd name="T36" fmla="*/ 121 w 129"/>
                <a:gd name="T37" fmla="*/ 54 h 126"/>
                <a:gd name="T38" fmla="*/ 129 w 129"/>
                <a:gd name="T39" fmla="*/ 59 h 126"/>
                <a:gd name="T40" fmla="*/ 119 w 129"/>
                <a:gd name="T41" fmla="*/ 62 h 126"/>
                <a:gd name="T42" fmla="*/ 117 w 129"/>
                <a:gd name="T43" fmla="*/ 64 h 126"/>
                <a:gd name="T44" fmla="*/ 124 w 129"/>
                <a:gd name="T45" fmla="*/ 71 h 126"/>
                <a:gd name="T46" fmla="*/ 124 w 129"/>
                <a:gd name="T47" fmla="*/ 78 h 126"/>
                <a:gd name="T48" fmla="*/ 124 w 129"/>
                <a:gd name="T49" fmla="*/ 78 h 126"/>
                <a:gd name="T50" fmla="*/ 119 w 129"/>
                <a:gd name="T51" fmla="*/ 78 h 126"/>
                <a:gd name="T52" fmla="*/ 112 w 129"/>
                <a:gd name="T53" fmla="*/ 83 h 126"/>
                <a:gd name="T54" fmla="*/ 107 w 129"/>
                <a:gd name="T55" fmla="*/ 85 h 126"/>
                <a:gd name="T56" fmla="*/ 112 w 129"/>
                <a:gd name="T57" fmla="*/ 92 h 126"/>
                <a:gd name="T58" fmla="*/ 107 w 129"/>
                <a:gd name="T59" fmla="*/ 90 h 126"/>
                <a:gd name="T60" fmla="*/ 98 w 129"/>
                <a:gd name="T61" fmla="*/ 95 h 126"/>
                <a:gd name="T62" fmla="*/ 95 w 129"/>
                <a:gd name="T63" fmla="*/ 104 h 126"/>
                <a:gd name="T64" fmla="*/ 91 w 129"/>
                <a:gd name="T65" fmla="*/ 116 h 126"/>
                <a:gd name="T66" fmla="*/ 95 w 129"/>
                <a:gd name="T67" fmla="*/ 123 h 126"/>
                <a:gd name="T68" fmla="*/ 86 w 129"/>
                <a:gd name="T69" fmla="*/ 123 h 126"/>
                <a:gd name="T70" fmla="*/ 76 w 129"/>
                <a:gd name="T71" fmla="*/ 116 h 126"/>
                <a:gd name="T72" fmla="*/ 69 w 129"/>
                <a:gd name="T73" fmla="*/ 111 h 126"/>
                <a:gd name="T74" fmla="*/ 62 w 129"/>
                <a:gd name="T75" fmla="*/ 109 h 126"/>
                <a:gd name="T76" fmla="*/ 65 w 129"/>
                <a:gd name="T77" fmla="*/ 109 h 126"/>
                <a:gd name="T78" fmla="*/ 65 w 129"/>
                <a:gd name="T79" fmla="*/ 104 h 126"/>
                <a:gd name="T80" fmla="*/ 60 w 129"/>
                <a:gd name="T81" fmla="*/ 100 h 126"/>
                <a:gd name="T82" fmla="*/ 53 w 129"/>
                <a:gd name="T83" fmla="*/ 92 h 126"/>
                <a:gd name="T84" fmla="*/ 48 w 129"/>
                <a:gd name="T85" fmla="*/ 85 h 126"/>
                <a:gd name="T86" fmla="*/ 34 w 129"/>
                <a:gd name="T87" fmla="*/ 66 h 126"/>
                <a:gd name="T88" fmla="*/ 27 w 129"/>
                <a:gd name="T89" fmla="*/ 62 h 126"/>
                <a:gd name="T90" fmla="*/ 22 w 129"/>
                <a:gd name="T91" fmla="*/ 54 h 126"/>
                <a:gd name="T92" fmla="*/ 15 w 129"/>
                <a:gd name="T93" fmla="*/ 50 h 126"/>
                <a:gd name="T94" fmla="*/ 15 w 129"/>
                <a:gd name="T95" fmla="*/ 43 h 126"/>
                <a:gd name="T96" fmla="*/ 10 w 129"/>
                <a:gd name="T97" fmla="*/ 31 h 126"/>
                <a:gd name="T98" fmla="*/ 3 w 129"/>
                <a:gd name="T99" fmla="*/ 21 h 126"/>
                <a:gd name="T100" fmla="*/ 0 w 129"/>
                <a:gd name="T101" fmla="*/ 12 h 126"/>
                <a:gd name="T102" fmla="*/ 5 w 129"/>
                <a:gd name="T103" fmla="*/ 2 h 126"/>
                <a:gd name="T104" fmla="*/ 10 w 129"/>
                <a:gd name="T105" fmla="*/ 5 h 126"/>
                <a:gd name="T106" fmla="*/ 17 w 129"/>
                <a:gd name="T107" fmla="*/ 12 h 126"/>
                <a:gd name="T108" fmla="*/ 22 w 129"/>
                <a:gd name="T109" fmla="*/ 9 h 126"/>
                <a:gd name="T110" fmla="*/ 29 w 129"/>
                <a:gd name="T111" fmla="*/ 5 h 126"/>
                <a:gd name="T112" fmla="*/ 38 w 129"/>
                <a:gd name="T113" fmla="*/ 5 h 126"/>
                <a:gd name="T114" fmla="*/ 41 w 129"/>
                <a:gd name="T115" fmla="*/ 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9" h="126">
                  <a:moveTo>
                    <a:pt x="124" y="81"/>
                  </a:moveTo>
                  <a:lnTo>
                    <a:pt x="121" y="81"/>
                  </a:lnTo>
                  <a:lnTo>
                    <a:pt x="124" y="81"/>
                  </a:lnTo>
                  <a:close/>
                  <a:moveTo>
                    <a:pt x="41" y="2"/>
                  </a:moveTo>
                  <a:lnTo>
                    <a:pt x="43" y="2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57" y="9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5" y="7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9"/>
                  </a:lnTo>
                  <a:lnTo>
                    <a:pt x="69" y="12"/>
                  </a:lnTo>
                  <a:lnTo>
                    <a:pt x="72" y="12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9" y="7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3" y="9"/>
                  </a:lnTo>
                  <a:lnTo>
                    <a:pt x="83" y="7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9"/>
                  </a:lnTo>
                  <a:lnTo>
                    <a:pt x="91" y="12"/>
                  </a:lnTo>
                  <a:lnTo>
                    <a:pt x="93" y="12"/>
                  </a:lnTo>
                  <a:lnTo>
                    <a:pt x="93" y="9"/>
                  </a:lnTo>
                  <a:lnTo>
                    <a:pt x="95" y="9"/>
                  </a:lnTo>
                  <a:lnTo>
                    <a:pt x="95" y="12"/>
                  </a:lnTo>
                  <a:lnTo>
                    <a:pt x="95" y="9"/>
                  </a:lnTo>
                  <a:lnTo>
                    <a:pt x="95" y="12"/>
                  </a:lnTo>
                  <a:lnTo>
                    <a:pt x="98" y="12"/>
                  </a:lnTo>
                  <a:lnTo>
                    <a:pt x="98" y="9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0" y="16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2" y="21"/>
                  </a:lnTo>
                  <a:lnTo>
                    <a:pt x="105" y="21"/>
                  </a:lnTo>
                  <a:lnTo>
                    <a:pt x="107" y="21"/>
                  </a:lnTo>
                  <a:lnTo>
                    <a:pt x="110" y="21"/>
                  </a:lnTo>
                  <a:lnTo>
                    <a:pt x="112" y="19"/>
                  </a:lnTo>
                  <a:lnTo>
                    <a:pt x="114" y="19"/>
                  </a:lnTo>
                  <a:lnTo>
                    <a:pt x="114" y="16"/>
                  </a:lnTo>
                  <a:lnTo>
                    <a:pt x="114" y="19"/>
                  </a:lnTo>
                  <a:lnTo>
                    <a:pt x="117" y="19"/>
                  </a:lnTo>
                  <a:lnTo>
                    <a:pt x="119" y="19"/>
                  </a:lnTo>
                  <a:lnTo>
                    <a:pt x="121" y="19"/>
                  </a:lnTo>
                  <a:lnTo>
                    <a:pt x="121" y="21"/>
                  </a:lnTo>
                  <a:lnTo>
                    <a:pt x="119" y="21"/>
                  </a:lnTo>
                  <a:lnTo>
                    <a:pt x="119" y="24"/>
                  </a:lnTo>
                  <a:lnTo>
                    <a:pt x="119" y="26"/>
                  </a:lnTo>
                  <a:lnTo>
                    <a:pt x="119" y="28"/>
                  </a:lnTo>
                  <a:lnTo>
                    <a:pt x="117" y="28"/>
                  </a:lnTo>
                  <a:lnTo>
                    <a:pt x="117" y="31"/>
                  </a:lnTo>
                  <a:lnTo>
                    <a:pt x="117" y="33"/>
                  </a:lnTo>
                  <a:lnTo>
                    <a:pt x="114" y="33"/>
                  </a:lnTo>
                  <a:lnTo>
                    <a:pt x="114" y="35"/>
                  </a:lnTo>
                  <a:lnTo>
                    <a:pt x="112" y="35"/>
                  </a:lnTo>
                  <a:lnTo>
                    <a:pt x="112" y="38"/>
                  </a:lnTo>
                  <a:lnTo>
                    <a:pt x="114" y="38"/>
                  </a:lnTo>
                  <a:lnTo>
                    <a:pt x="114" y="40"/>
                  </a:lnTo>
                  <a:lnTo>
                    <a:pt x="112" y="40"/>
                  </a:lnTo>
                  <a:lnTo>
                    <a:pt x="112" y="43"/>
                  </a:lnTo>
                  <a:lnTo>
                    <a:pt x="112" y="45"/>
                  </a:lnTo>
                  <a:lnTo>
                    <a:pt x="114" y="47"/>
                  </a:lnTo>
                  <a:lnTo>
                    <a:pt x="117" y="47"/>
                  </a:lnTo>
                  <a:lnTo>
                    <a:pt x="119" y="47"/>
                  </a:lnTo>
                  <a:lnTo>
                    <a:pt x="119" y="50"/>
                  </a:lnTo>
                  <a:lnTo>
                    <a:pt x="121" y="50"/>
                  </a:lnTo>
                  <a:lnTo>
                    <a:pt x="119" y="50"/>
                  </a:lnTo>
                  <a:lnTo>
                    <a:pt x="121" y="52"/>
                  </a:lnTo>
                  <a:lnTo>
                    <a:pt x="121" y="54"/>
                  </a:lnTo>
                  <a:lnTo>
                    <a:pt x="124" y="54"/>
                  </a:lnTo>
                  <a:lnTo>
                    <a:pt x="126" y="57"/>
                  </a:lnTo>
                  <a:lnTo>
                    <a:pt x="129" y="59"/>
                  </a:lnTo>
                  <a:lnTo>
                    <a:pt x="129" y="57"/>
                  </a:lnTo>
                  <a:lnTo>
                    <a:pt x="129" y="59"/>
                  </a:lnTo>
                  <a:lnTo>
                    <a:pt x="126" y="59"/>
                  </a:lnTo>
                  <a:lnTo>
                    <a:pt x="126" y="62"/>
                  </a:lnTo>
                  <a:lnTo>
                    <a:pt x="124" y="62"/>
                  </a:lnTo>
                  <a:lnTo>
                    <a:pt x="121" y="62"/>
                  </a:lnTo>
                  <a:lnTo>
                    <a:pt x="119" y="62"/>
                  </a:lnTo>
                  <a:lnTo>
                    <a:pt x="119" y="59"/>
                  </a:lnTo>
                  <a:lnTo>
                    <a:pt x="119" y="62"/>
                  </a:lnTo>
                  <a:lnTo>
                    <a:pt x="117" y="59"/>
                  </a:lnTo>
                  <a:lnTo>
                    <a:pt x="117" y="62"/>
                  </a:lnTo>
                  <a:lnTo>
                    <a:pt x="117" y="64"/>
                  </a:lnTo>
                  <a:lnTo>
                    <a:pt x="119" y="64"/>
                  </a:lnTo>
                  <a:lnTo>
                    <a:pt x="119" y="66"/>
                  </a:lnTo>
                  <a:lnTo>
                    <a:pt x="121" y="69"/>
                  </a:lnTo>
                  <a:lnTo>
                    <a:pt x="121" y="71"/>
                  </a:lnTo>
                  <a:lnTo>
                    <a:pt x="124" y="71"/>
                  </a:lnTo>
                  <a:lnTo>
                    <a:pt x="124" y="73"/>
                  </a:lnTo>
                  <a:lnTo>
                    <a:pt x="126" y="73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124" y="76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4" y="78"/>
                  </a:lnTo>
                  <a:lnTo>
                    <a:pt x="121" y="81"/>
                  </a:lnTo>
                  <a:lnTo>
                    <a:pt x="121" y="78"/>
                  </a:lnTo>
                  <a:lnTo>
                    <a:pt x="121" y="81"/>
                  </a:lnTo>
                  <a:lnTo>
                    <a:pt x="121" y="78"/>
                  </a:lnTo>
                  <a:lnTo>
                    <a:pt x="119" y="78"/>
                  </a:lnTo>
                  <a:lnTo>
                    <a:pt x="117" y="78"/>
                  </a:lnTo>
                  <a:lnTo>
                    <a:pt x="117" y="81"/>
                  </a:lnTo>
                  <a:lnTo>
                    <a:pt x="117" y="83"/>
                  </a:lnTo>
                  <a:lnTo>
                    <a:pt x="114" y="83"/>
                  </a:lnTo>
                  <a:lnTo>
                    <a:pt x="112" y="83"/>
                  </a:lnTo>
                  <a:lnTo>
                    <a:pt x="110" y="83"/>
                  </a:lnTo>
                  <a:lnTo>
                    <a:pt x="110" y="81"/>
                  </a:lnTo>
                  <a:lnTo>
                    <a:pt x="107" y="81"/>
                  </a:lnTo>
                  <a:lnTo>
                    <a:pt x="107" y="83"/>
                  </a:lnTo>
                  <a:lnTo>
                    <a:pt x="107" y="85"/>
                  </a:lnTo>
                  <a:lnTo>
                    <a:pt x="110" y="85"/>
                  </a:lnTo>
                  <a:lnTo>
                    <a:pt x="110" y="88"/>
                  </a:lnTo>
                  <a:lnTo>
                    <a:pt x="110" y="90"/>
                  </a:lnTo>
                  <a:lnTo>
                    <a:pt x="112" y="90"/>
                  </a:lnTo>
                  <a:lnTo>
                    <a:pt x="112" y="92"/>
                  </a:lnTo>
                  <a:lnTo>
                    <a:pt x="110" y="92"/>
                  </a:lnTo>
                  <a:lnTo>
                    <a:pt x="110" y="95"/>
                  </a:lnTo>
                  <a:lnTo>
                    <a:pt x="107" y="95"/>
                  </a:lnTo>
                  <a:lnTo>
                    <a:pt x="107" y="92"/>
                  </a:lnTo>
                  <a:lnTo>
                    <a:pt x="107" y="90"/>
                  </a:lnTo>
                  <a:lnTo>
                    <a:pt x="105" y="90"/>
                  </a:lnTo>
                  <a:lnTo>
                    <a:pt x="102" y="90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98" y="95"/>
                  </a:lnTo>
                  <a:lnTo>
                    <a:pt x="98" y="97"/>
                  </a:lnTo>
                  <a:lnTo>
                    <a:pt x="98" y="100"/>
                  </a:lnTo>
                  <a:lnTo>
                    <a:pt x="98" y="102"/>
                  </a:lnTo>
                  <a:lnTo>
                    <a:pt x="98" y="104"/>
                  </a:lnTo>
                  <a:lnTo>
                    <a:pt x="95" y="104"/>
                  </a:lnTo>
                  <a:lnTo>
                    <a:pt x="93" y="107"/>
                  </a:lnTo>
                  <a:lnTo>
                    <a:pt x="93" y="109"/>
                  </a:lnTo>
                  <a:lnTo>
                    <a:pt x="93" y="111"/>
                  </a:lnTo>
                  <a:lnTo>
                    <a:pt x="91" y="114"/>
                  </a:lnTo>
                  <a:lnTo>
                    <a:pt x="91" y="116"/>
                  </a:lnTo>
                  <a:lnTo>
                    <a:pt x="91" y="119"/>
                  </a:lnTo>
                  <a:lnTo>
                    <a:pt x="93" y="119"/>
                  </a:lnTo>
                  <a:lnTo>
                    <a:pt x="93" y="121"/>
                  </a:lnTo>
                  <a:lnTo>
                    <a:pt x="95" y="121"/>
                  </a:lnTo>
                  <a:lnTo>
                    <a:pt x="95" y="123"/>
                  </a:lnTo>
                  <a:lnTo>
                    <a:pt x="93" y="123"/>
                  </a:lnTo>
                  <a:lnTo>
                    <a:pt x="91" y="126"/>
                  </a:lnTo>
                  <a:lnTo>
                    <a:pt x="88" y="126"/>
                  </a:lnTo>
                  <a:lnTo>
                    <a:pt x="88" y="123"/>
                  </a:lnTo>
                  <a:lnTo>
                    <a:pt x="86" y="123"/>
                  </a:lnTo>
                  <a:lnTo>
                    <a:pt x="83" y="123"/>
                  </a:lnTo>
                  <a:lnTo>
                    <a:pt x="81" y="121"/>
                  </a:lnTo>
                  <a:lnTo>
                    <a:pt x="79" y="121"/>
                  </a:lnTo>
                  <a:lnTo>
                    <a:pt x="76" y="119"/>
                  </a:lnTo>
                  <a:lnTo>
                    <a:pt x="76" y="116"/>
                  </a:lnTo>
                  <a:lnTo>
                    <a:pt x="74" y="116"/>
                  </a:lnTo>
                  <a:lnTo>
                    <a:pt x="72" y="116"/>
                  </a:lnTo>
                  <a:lnTo>
                    <a:pt x="72" y="114"/>
                  </a:lnTo>
                  <a:lnTo>
                    <a:pt x="72" y="111"/>
                  </a:lnTo>
                  <a:lnTo>
                    <a:pt x="69" y="111"/>
                  </a:lnTo>
                  <a:lnTo>
                    <a:pt x="67" y="109"/>
                  </a:lnTo>
                  <a:lnTo>
                    <a:pt x="67" y="111"/>
                  </a:lnTo>
                  <a:lnTo>
                    <a:pt x="65" y="111"/>
                  </a:lnTo>
                  <a:lnTo>
                    <a:pt x="62" y="111"/>
                  </a:lnTo>
                  <a:lnTo>
                    <a:pt x="62" y="109"/>
                  </a:lnTo>
                  <a:lnTo>
                    <a:pt x="60" y="109"/>
                  </a:lnTo>
                  <a:lnTo>
                    <a:pt x="62" y="109"/>
                  </a:lnTo>
                  <a:lnTo>
                    <a:pt x="62" y="111"/>
                  </a:lnTo>
                  <a:lnTo>
                    <a:pt x="62" y="109"/>
                  </a:lnTo>
                  <a:lnTo>
                    <a:pt x="65" y="109"/>
                  </a:lnTo>
                  <a:lnTo>
                    <a:pt x="67" y="107"/>
                  </a:lnTo>
                  <a:lnTo>
                    <a:pt x="65" y="104"/>
                  </a:lnTo>
                  <a:lnTo>
                    <a:pt x="67" y="104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7" y="104"/>
                  </a:lnTo>
                  <a:lnTo>
                    <a:pt x="65" y="104"/>
                  </a:lnTo>
                  <a:lnTo>
                    <a:pt x="65" y="102"/>
                  </a:lnTo>
                  <a:lnTo>
                    <a:pt x="62" y="100"/>
                  </a:lnTo>
                  <a:lnTo>
                    <a:pt x="60" y="100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7" y="95"/>
                  </a:lnTo>
                  <a:lnTo>
                    <a:pt x="55" y="95"/>
                  </a:lnTo>
                  <a:lnTo>
                    <a:pt x="53" y="92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3" y="85"/>
                  </a:lnTo>
                  <a:lnTo>
                    <a:pt x="50" y="85"/>
                  </a:lnTo>
                  <a:lnTo>
                    <a:pt x="48" y="85"/>
                  </a:lnTo>
                  <a:lnTo>
                    <a:pt x="48" y="83"/>
                  </a:lnTo>
                  <a:lnTo>
                    <a:pt x="38" y="73"/>
                  </a:lnTo>
                  <a:lnTo>
                    <a:pt x="34" y="71"/>
                  </a:lnTo>
                  <a:lnTo>
                    <a:pt x="34" y="69"/>
                  </a:lnTo>
                  <a:lnTo>
                    <a:pt x="34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7" y="62"/>
                  </a:lnTo>
                  <a:lnTo>
                    <a:pt x="27" y="59"/>
                  </a:lnTo>
                  <a:lnTo>
                    <a:pt x="24" y="59"/>
                  </a:lnTo>
                  <a:lnTo>
                    <a:pt x="24" y="57"/>
                  </a:lnTo>
                  <a:lnTo>
                    <a:pt x="22" y="57"/>
                  </a:lnTo>
                  <a:lnTo>
                    <a:pt x="22" y="54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5" y="50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5" y="40"/>
                  </a:lnTo>
                  <a:lnTo>
                    <a:pt x="15" y="38"/>
                  </a:lnTo>
                  <a:lnTo>
                    <a:pt x="15" y="35"/>
                  </a:lnTo>
                  <a:lnTo>
                    <a:pt x="12" y="35"/>
                  </a:lnTo>
                  <a:lnTo>
                    <a:pt x="10" y="31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50280">
              <a:extLst>
                <a:ext uri="{FF2B5EF4-FFF2-40B4-BE49-F238E27FC236}">
                  <a16:creationId xmlns:a16="http://schemas.microsoft.com/office/drawing/2014/main" id="{77B6BA32-61EA-BC3E-BDEB-4FA4390EA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7409" y="9485546"/>
              <a:ext cx="943969" cy="627361"/>
            </a:xfrm>
            <a:custGeom>
              <a:avLst/>
              <a:gdLst>
                <a:gd name="T0" fmla="*/ 23 w 206"/>
                <a:gd name="T1" fmla="*/ 7 h 137"/>
                <a:gd name="T2" fmla="*/ 19 w 206"/>
                <a:gd name="T3" fmla="*/ 19 h 137"/>
                <a:gd name="T4" fmla="*/ 35 w 206"/>
                <a:gd name="T5" fmla="*/ 16 h 137"/>
                <a:gd name="T6" fmla="*/ 47 w 206"/>
                <a:gd name="T7" fmla="*/ 21 h 137"/>
                <a:gd name="T8" fmla="*/ 61 w 206"/>
                <a:gd name="T9" fmla="*/ 23 h 137"/>
                <a:gd name="T10" fmla="*/ 76 w 206"/>
                <a:gd name="T11" fmla="*/ 23 h 137"/>
                <a:gd name="T12" fmla="*/ 90 w 206"/>
                <a:gd name="T13" fmla="*/ 26 h 137"/>
                <a:gd name="T14" fmla="*/ 104 w 206"/>
                <a:gd name="T15" fmla="*/ 26 h 137"/>
                <a:gd name="T16" fmla="*/ 118 w 206"/>
                <a:gd name="T17" fmla="*/ 19 h 137"/>
                <a:gd name="T18" fmla="*/ 128 w 206"/>
                <a:gd name="T19" fmla="*/ 9 h 137"/>
                <a:gd name="T20" fmla="*/ 147 w 206"/>
                <a:gd name="T21" fmla="*/ 7 h 137"/>
                <a:gd name="T22" fmla="*/ 163 w 206"/>
                <a:gd name="T23" fmla="*/ 4 h 137"/>
                <a:gd name="T24" fmla="*/ 178 w 206"/>
                <a:gd name="T25" fmla="*/ 12 h 137"/>
                <a:gd name="T26" fmla="*/ 197 w 206"/>
                <a:gd name="T27" fmla="*/ 21 h 137"/>
                <a:gd name="T28" fmla="*/ 206 w 206"/>
                <a:gd name="T29" fmla="*/ 33 h 137"/>
                <a:gd name="T30" fmla="*/ 197 w 206"/>
                <a:gd name="T31" fmla="*/ 38 h 137"/>
                <a:gd name="T32" fmla="*/ 187 w 206"/>
                <a:gd name="T33" fmla="*/ 47 h 137"/>
                <a:gd name="T34" fmla="*/ 182 w 206"/>
                <a:gd name="T35" fmla="*/ 47 h 137"/>
                <a:gd name="T36" fmla="*/ 182 w 206"/>
                <a:gd name="T37" fmla="*/ 59 h 137"/>
                <a:gd name="T38" fmla="*/ 178 w 206"/>
                <a:gd name="T39" fmla="*/ 73 h 137"/>
                <a:gd name="T40" fmla="*/ 173 w 206"/>
                <a:gd name="T41" fmla="*/ 76 h 137"/>
                <a:gd name="T42" fmla="*/ 168 w 206"/>
                <a:gd name="T43" fmla="*/ 80 h 137"/>
                <a:gd name="T44" fmla="*/ 175 w 206"/>
                <a:gd name="T45" fmla="*/ 80 h 137"/>
                <a:gd name="T46" fmla="*/ 178 w 206"/>
                <a:gd name="T47" fmla="*/ 83 h 137"/>
                <a:gd name="T48" fmla="*/ 178 w 206"/>
                <a:gd name="T49" fmla="*/ 92 h 137"/>
                <a:gd name="T50" fmla="*/ 185 w 206"/>
                <a:gd name="T51" fmla="*/ 97 h 137"/>
                <a:gd name="T52" fmla="*/ 185 w 206"/>
                <a:gd name="T53" fmla="*/ 102 h 137"/>
                <a:gd name="T54" fmla="*/ 178 w 206"/>
                <a:gd name="T55" fmla="*/ 104 h 137"/>
                <a:gd name="T56" fmla="*/ 168 w 206"/>
                <a:gd name="T57" fmla="*/ 104 h 137"/>
                <a:gd name="T58" fmla="*/ 159 w 206"/>
                <a:gd name="T59" fmla="*/ 99 h 137"/>
                <a:gd name="T60" fmla="*/ 154 w 206"/>
                <a:gd name="T61" fmla="*/ 102 h 137"/>
                <a:gd name="T62" fmla="*/ 142 w 206"/>
                <a:gd name="T63" fmla="*/ 104 h 137"/>
                <a:gd name="T64" fmla="*/ 130 w 206"/>
                <a:gd name="T65" fmla="*/ 114 h 137"/>
                <a:gd name="T66" fmla="*/ 123 w 206"/>
                <a:gd name="T67" fmla="*/ 118 h 137"/>
                <a:gd name="T68" fmla="*/ 125 w 206"/>
                <a:gd name="T69" fmla="*/ 133 h 137"/>
                <a:gd name="T70" fmla="*/ 116 w 206"/>
                <a:gd name="T71" fmla="*/ 133 h 137"/>
                <a:gd name="T72" fmla="*/ 107 w 206"/>
                <a:gd name="T73" fmla="*/ 133 h 137"/>
                <a:gd name="T74" fmla="*/ 95 w 206"/>
                <a:gd name="T75" fmla="*/ 135 h 137"/>
                <a:gd name="T76" fmla="*/ 80 w 206"/>
                <a:gd name="T77" fmla="*/ 130 h 137"/>
                <a:gd name="T78" fmla="*/ 73 w 206"/>
                <a:gd name="T79" fmla="*/ 123 h 137"/>
                <a:gd name="T80" fmla="*/ 59 w 206"/>
                <a:gd name="T81" fmla="*/ 126 h 137"/>
                <a:gd name="T82" fmla="*/ 52 w 206"/>
                <a:gd name="T83" fmla="*/ 128 h 137"/>
                <a:gd name="T84" fmla="*/ 40 w 206"/>
                <a:gd name="T85" fmla="*/ 130 h 137"/>
                <a:gd name="T86" fmla="*/ 23 w 206"/>
                <a:gd name="T87" fmla="*/ 133 h 137"/>
                <a:gd name="T88" fmla="*/ 21 w 206"/>
                <a:gd name="T89" fmla="*/ 121 h 137"/>
                <a:gd name="T90" fmla="*/ 21 w 206"/>
                <a:gd name="T91" fmla="*/ 111 h 137"/>
                <a:gd name="T92" fmla="*/ 12 w 206"/>
                <a:gd name="T93" fmla="*/ 99 h 137"/>
                <a:gd name="T94" fmla="*/ 2 w 206"/>
                <a:gd name="T95" fmla="*/ 88 h 137"/>
                <a:gd name="T96" fmla="*/ 4 w 206"/>
                <a:gd name="T97" fmla="*/ 78 h 137"/>
                <a:gd name="T98" fmla="*/ 2 w 206"/>
                <a:gd name="T99" fmla="*/ 64 h 137"/>
                <a:gd name="T100" fmla="*/ 14 w 206"/>
                <a:gd name="T101" fmla="*/ 61 h 137"/>
                <a:gd name="T102" fmla="*/ 21 w 206"/>
                <a:gd name="T103" fmla="*/ 50 h 137"/>
                <a:gd name="T104" fmla="*/ 14 w 206"/>
                <a:gd name="T105" fmla="*/ 38 h 137"/>
                <a:gd name="T106" fmla="*/ 4 w 206"/>
                <a:gd name="T107" fmla="*/ 33 h 137"/>
                <a:gd name="T108" fmla="*/ 0 w 206"/>
                <a:gd name="T109" fmla="*/ 16 h 137"/>
                <a:gd name="T110" fmla="*/ 9 w 206"/>
                <a:gd name="T111" fmla="*/ 7 h 137"/>
                <a:gd name="T112" fmla="*/ 12 w 206"/>
                <a:gd name="T11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137">
                  <a:moveTo>
                    <a:pt x="12" y="0"/>
                  </a:moveTo>
                  <a:lnTo>
                    <a:pt x="14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31" y="19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21"/>
                  </a:lnTo>
                  <a:lnTo>
                    <a:pt x="50" y="21"/>
                  </a:lnTo>
                  <a:lnTo>
                    <a:pt x="52" y="21"/>
                  </a:lnTo>
                  <a:lnTo>
                    <a:pt x="54" y="21"/>
                  </a:lnTo>
                  <a:lnTo>
                    <a:pt x="57" y="23"/>
                  </a:lnTo>
                  <a:lnTo>
                    <a:pt x="59" y="23"/>
                  </a:lnTo>
                  <a:lnTo>
                    <a:pt x="59" y="26"/>
                  </a:lnTo>
                  <a:lnTo>
                    <a:pt x="61" y="26"/>
                  </a:lnTo>
                  <a:lnTo>
                    <a:pt x="61" y="23"/>
                  </a:lnTo>
                  <a:lnTo>
                    <a:pt x="64" y="23"/>
                  </a:lnTo>
                  <a:lnTo>
                    <a:pt x="66" y="23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6" y="21"/>
                  </a:lnTo>
                  <a:lnTo>
                    <a:pt x="76" y="23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0" y="23"/>
                  </a:lnTo>
                  <a:lnTo>
                    <a:pt x="83" y="23"/>
                  </a:lnTo>
                  <a:lnTo>
                    <a:pt x="85" y="23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2" y="23"/>
                  </a:lnTo>
                  <a:lnTo>
                    <a:pt x="95" y="23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9" y="28"/>
                  </a:lnTo>
                  <a:lnTo>
                    <a:pt x="102" y="28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9" y="26"/>
                  </a:lnTo>
                  <a:lnTo>
                    <a:pt x="111" y="23"/>
                  </a:lnTo>
                  <a:lnTo>
                    <a:pt x="114" y="23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6" y="19"/>
                  </a:lnTo>
                  <a:lnTo>
                    <a:pt x="118" y="19"/>
                  </a:lnTo>
                  <a:lnTo>
                    <a:pt x="118" y="16"/>
                  </a:lnTo>
                  <a:lnTo>
                    <a:pt x="121" y="16"/>
                  </a:lnTo>
                  <a:lnTo>
                    <a:pt x="121" y="14"/>
                  </a:lnTo>
                  <a:lnTo>
                    <a:pt x="123" y="14"/>
                  </a:lnTo>
                  <a:lnTo>
                    <a:pt x="123" y="12"/>
                  </a:lnTo>
                  <a:lnTo>
                    <a:pt x="125" y="12"/>
                  </a:lnTo>
                  <a:lnTo>
                    <a:pt x="128" y="12"/>
                  </a:lnTo>
                  <a:lnTo>
                    <a:pt x="128" y="9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5" y="9"/>
                  </a:lnTo>
                  <a:lnTo>
                    <a:pt x="137" y="7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47" y="4"/>
                  </a:lnTo>
                  <a:lnTo>
                    <a:pt x="149" y="4"/>
                  </a:lnTo>
                  <a:lnTo>
                    <a:pt x="152" y="4"/>
                  </a:lnTo>
                  <a:lnTo>
                    <a:pt x="154" y="4"/>
                  </a:lnTo>
                  <a:lnTo>
                    <a:pt x="156" y="4"/>
                  </a:lnTo>
                  <a:lnTo>
                    <a:pt x="159" y="4"/>
                  </a:lnTo>
                  <a:lnTo>
                    <a:pt x="161" y="4"/>
                  </a:lnTo>
                  <a:lnTo>
                    <a:pt x="163" y="4"/>
                  </a:lnTo>
                  <a:lnTo>
                    <a:pt x="163" y="7"/>
                  </a:lnTo>
                  <a:lnTo>
                    <a:pt x="166" y="7"/>
                  </a:lnTo>
                  <a:lnTo>
                    <a:pt x="166" y="9"/>
                  </a:lnTo>
                  <a:lnTo>
                    <a:pt x="168" y="9"/>
                  </a:lnTo>
                  <a:lnTo>
                    <a:pt x="173" y="9"/>
                  </a:lnTo>
                  <a:lnTo>
                    <a:pt x="175" y="9"/>
                  </a:lnTo>
                  <a:lnTo>
                    <a:pt x="175" y="12"/>
                  </a:lnTo>
                  <a:lnTo>
                    <a:pt x="178" y="12"/>
                  </a:lnTo>
                  <a:lnTo>
                    <a:pt x="180" y="12"/>
                  </a:lnTo>
                  <a:lnTo>
                    <a:pt x="182" y="9"/>
                  </a:lnTo>
                  <a:lnTo>
                    <a:pt x="185" y="12"/>
                  </a:lnTo>
                  <a:lnTo>
                    <a:pt x="185" y="14"/>
                  </a:lnTo>
                  <a:lnTo>
                    <a:pt x="187" y="19"/>
                  </a:lnTo>
                  <a:lnTo>
                    <a:pt x="190" y="19"/>
                  </a:lnTo>
                  <a:lnTo>
                    <a:pt x="194" y="21"/>
                  </a:lnTo>
                  <a:lnTo>
                    <a:pt x="197" y="21"/>
                  </a:lnTo>
                  <a:lnTo>
                    <a:pt x="201" y="23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4" y="26"/>
                  </a:lnTo>
                  <a:lnTo>
                    <a:pt x="206" y="26"/>
                  </a:lnTo>
                  <a:lnTo>
                    <a:pt x="206" y="28"/>
                  </a:lnTo>
                  <a:lnTo>
                    <a:pt x="206" y="31"/>
                  </a:lnTo>
                  <a:lnTo>
                    <a:pt x="206" y="33"/>
                  </a:lnTo>
                  <a:lnTo>
                    <a:pt x="206" y="35"/>
                  </a:lnTo>
                  <a:lnTo>
                    <a:pt x="204" y="35"/>
                  </a:lnTo>
                  <a:lnTo>
                    <a:pt x="204" y="38"/>
                  </a:lnTo>
                  <a:lnTo>
                    <a:pt x="201" y="38"/>
                  </a:lnTo>
                  <a:lnTo>
                    <a:pt x="201" y="40"/>
                  </a:lnTo>
                  <a:lnTo>
                    <a:pt x="201" y="38"/>
                  </a:lnTo>
                  <a:lnTo>
                    <a:pt x="199" y="38"/>
                  </a:lnTo>
                  <a:lnTo>
                    <a:pt x="197" y="38"/>
                  </a:lnTo>
                  <a:lnTo>
                    <a:pt x="194" y="38"/>
                  </a:lnTo>
                  <a:lnTo>
                    <a:pt x="192" y="38"/>
                  </a:lnTo>
                  <a:lnTo>
                    <a:pt x="190" y="38"/>
                  </a:lnTo>
                  <a:lnTo>
                    <a:pt x="190" y="40"/>
                  </a:lnTo>
                  <a:lnTo>
                    <a:pt x="190" y="42"/>
                  </a:lnTo>
                  <a:lnTo>
                    <a:pt x="187" y="42"/>
                  </a:lnTo>
                  <a:lnTo>
                    <a:pt x="187" y="45"/>
                  </a:lnTo>
                  <a:lnTo>
                    <a:pt x="187" y="47"/>
                  </a:lnTo>
                  <a:lnTo>
                    <a:pt x="185" y="47"/>
                  </a:lnTo>
                  <a:lnTo>
                    <a:pt x="182" y="47"/>
                  </a:lnTo>
                  <a:lnTo>
                    <a:pt x="180" y="47"/>
                  </a:lnTo>
                  <a:lnTo>
                    <a:pt x="178" y="47"/>
                  </a:lnTo>
                  <a:lnTo>
                    <a:pt x="175" y="47"/>
                  </a:lnTo>
                  <a:lnTo>
                    <a:pt x="178" y="47"/>
                  </a:lnTo>
                  <a:lnTo>
                    <a:pt x="180" y="47"/>
                  </a:lnTo>
                  <a:lnTo>
                    <a:pt x="182" y="47"/>
                  </a:lnTo>
                  <a:lnTo>
                    <a:pt x="182" y="50"/>
                  </a:lnTo>
                  <a:lnTo>
                    <a:pt x="185" y="47"/>
                  </a:lnTo>
                  <a:lnTo>
                    <a:pt x="185" y="50"/>
                  </a:lnTo>
                  <a:lnTo>
                    <a:pt x="185" y="52"/>
                  </a:lnTo>
                  <a:lnTo>
                    <a:pt x="182" y="52"/>
                  </a:lnTo>
                  <a:lnTo>
                    <a:pt x="182" y="54"/>
                  </a:lnTo>
                  <a:lnTo>
                    <a:pt x="182" y="57"/>
                  </a:lnTo>
                  <a:lnTo>
                    <a:pt x="182" y="59"/>
                  </a:lnTo>
                  <a:lnTo>
                    <a:pt x="182" y="61"/>
                  </a:lnTo>
                  <a:lnTo>
                    <a:pt x="182" y="64"/>
                  </a:lnTo>
                  <a:lnTo>
                    <a:pt x="182" y="66"/>
                  </a:lnTo>
                  <a:lnTo>
                    <a:pt x="182" y="69"/>
                  </a:lnTo>
                  <a:lnTo>
                    <a:pt x="182" y="71"/>
                  </a:lnTo>
                  <a:lnTo>
                    <a:pt x="180" y="71"/>
                  </a:lnTo>
                  <a:lnTo>
                    <a:pt x="178" y="71"/>
                  </a:lnTo>
                  <a:lnTo>
                    <a:pt x="178" y="73"/>
                  </a:lnTo>
                  <a:lnTo>
                    <a:pt x="178" y="71"/>
                  </a:lnTo>
                  <a:lnTo>
                    <a:pt x="178" y="73"/>
                  </a:lnTo>
                  <a:lnTo>
                    <a:pt x="175" y="73"/>
                  </a:lnTo>
                  <a:lnTo>
                    <a:pt x="173" y="76"/>
                  </a:lnTo>
                  <a:lnTo>
                    <a:pt x="175" y="76"/>
                  </a:lnTo>
                  <a:lnTo>
                    <a:pt x="175" y="78"/>
                  </a:lnTo>
                  <a:lnTo>
                    <a:pt x="175" y="76"/>
                  </a:lnTo>
                  <a:lnTo>
                    <a:pt x="173" y="76"/>
                  </a:lnTo>
                  <a:lnTo>
                    <a:pt x="173" y="78"/>
                  </a:lnTo>
                  <a:lnTo>
                    <a:pt x="171" y="78"/>
                  </a:lnTo>
                  <a:lnTo>
                    <a:pt x="171" y="76"/>
                  </a:lnTo>
                  <a:lnTo>
                    <a:pt x="171" y="78"/>
                  </a:lnTo>
                  <a:lnTo>
                    <a:pt x="168" y="78"/>
                  </a:lnTo>
                  <a:lnTo>
                    <a:pt x="168" y="80"/>
                  </a:lnTo>
                  <a:lnTo>
                    <a:pt x="168" y="83"/>
                  </a:lnTo>
                  <a:lnTo>
                    <a:pt x="168" y="80"/>
                  </a:lnTo>
                  <a:lnTo>
                    <a:pt x="171" y="83"/>
                  </a:lnTo>
                  <a:lnTo>
                    <a:pt x="171" y="80"/>
                  </a:lnTo>
                  <a:lnTo>
                    <a:pt x="171" y="83"/>
                  </a:lnTo>
                  <a:lnTo>
                    <a:pt x="173" y="83"/>
                  </a:lnTo>
                  <a:lnTo>
                    <a:pt x="173" y="80"/>
                  </a:lnTo>
                  <a:lnTo>
                    <a:pt x="173" y="83"/>
                  </a:lnTo>
                  <a:lnTo>
                    <a:pt x="173" y="80"/>
                  </a:lnTo>
                  <a:lnTo>
                    <a:pt x="175" y="80"/>
                  </a:lnTo>
                  <a:lnTo>
                    <a:pt x="175" y="83"/>
                  </a:lnTo>
                  <a:lnTo>
                    <a:pt x="178" y="83"/>
                  </a:lnTo>
                  <a:lnTo>
                    <a:pt x="175" y="83"/>
                  </a:lnTo>
                  <a:lnTo>
                    <a:pt x="178" y="83"/>
                  </a:lnTo>
                  <a:lnTo>
                    <a:pt x="178" y="85"/>
                  </a:lnTo>
                  <a:lnTo>
                    <a:pt x="178" y="83"/>
                  </a:lnTo>
                  <a:lnTo>
                    <a:pt x="178" y="85"/>
                  </a:lnTo>
                  <a:lnTo>
                    <a:pt x="178" y="83"/>
                  </a:lnTo>
                  <a:lnTo>
                    <a:pt x="178" y="85"/>
                  </a:lnTo>
                  <a:lnTo>
                    <a:pt x="178" y="88"/>
                  </a:lnTo>
                  <a:lnTo>
                    <a:pt x="180" y="88"/>
                  </a:lnTo>
                  <a:lnTo>
                    <a:pt x="178" y="88"/>
                  </a:lnTo>
                  <a:lnTo>
                    <a:pt x="180" y="88"/>
                  </a:lnTo>
                  <a:lnTo>
                    <a:pt x="178" y="88"/>
                  </a:lnTo>
                  <a:lnTo>
                    <a:pt x="178" y="90"/>
                  </a:lnTo>
                  <a:lnTo>
                    <a:pt x="178" y="92"/>
                  </a:lnTo>
                  <a:lnTo>
                    <a:pt x="178" y="90"/>
                  </a:lnTo>
                  <a:lnTo>
                    <a:pt x="180" y="92"/>
                  </a:lnTo>
                  <a:lnTo>
                    <a:pt x="180" y="95"/>
                  </a:lnTo>
                  <a:lnTo>
                    <a:pt x="182" y="95"/>
                  </a:lnTo>
                  <a:lnTo>
                    <a:pt x="180" y="95"/>
                  </a:lnTo>
                  <a:lnTo>
                    <a:pt x="182" y="95"/>
                  </a:lnTo>
                  <a:lnTo>
                    <a:pt x="182" y="97"/>
                  </a:lnTo>
                  <a:lnTo>
                    <a:pt x="185" y="97"/>
                  </a:lnTo>
                  <a:lnTo>
                    <a:pt x="185" y="99"/>
                  </a:lnTo>
                  <a:lnTo>
                    <a:pt x="187" y="99"/>
                  </a:lnTo>
                  <a:lnTo>
                    <a:pt x="185" y="99"/>
                  </a:lnTo>
                  <a:lnTo>
                    <a:pt x="187" y="99"/>
                  </a:lnTo>
                  <a:lnTo>
                    <a:pt x="187" y="102"/>
                  </a:lnTo>
                  <a:lnTo>
                    <a:pt x="187" y="104"/>
                  </a:lnTo>
                  <a:lnTo>
                    <a:pt x="185" y="104"/>
                  </a:lnTo>
                  <a:lnTo>
                    <a:pt x="185" y="102"/>
                  </a:lnTo>
                  <a:lnTo>
                    <a:pt x="185" y="104"/>
                  </a:lnTo>
                  <a:lnTo>
                    <a:pt x="182" y="104"/>
                  </a:lnTo>
                  <a:lnTo>
                    <a:pt x="182" y="102"/>
                  </a:lnTo>
                  <a:lnTo>
                    <a:pt x="180" y="102"/>
                  </a:lnTo>
                  <a:lnTo>
                    <a:pt x="180" y="104"/>
                  </a:lnTo>
                  <a:lnTo>
                    <a:pt x="178" y="104"/>
                  </a:lnTo>
                  <a:lnTo>
                    <a:pt x="175" y="104"/>
                  </a:lnTo>
                  <a:lnTo>
                    <a:pt x="178" y="104"/>
                  </a:lnTo>
                  <a:lnTo>
                    <a:pt x="175" y="104"/>
                  </a:lnTo>
                  <a:lnTo>
                    <a:pt x="173" y="104"/>
                  </a:lnTo>
                  <a:lnTo>
                    <a:pt x="173" y="107"/>
                  </a:lnTo>
                  <a:lnTo>
                    <a:pt x="173" y="104"/>
                  </a:lnTo>
                  <a:lnTo>
                    <a:pt x="173" y="107"/>
                  </a:lnTo>
                  <a:lnTo>
                    <a:pt x="171" y="107"/>
                  </a:lnTo>
                  <a:lnTo>
                    <a:pt x="171" y="104"/>
                  </a:lnTo>
                  <a:lnTo>
                    <a:pt x="168" y="104"/>
                  </a:lnTo>
                  <a:lnTo>
                    <a:pt x="168" y="102"/>
                  </a:lnTo>
                  <a:lnTo>
                    <a:pt x="166" y="102"/>
                  </a:lnTo>
                  <a:lnTo>
                    <a:pt x="166" y="99"/>
                  </a:lnTo>
                  <a:lnTo>
                    <a:pt x="163" y="99"/>
                  </a:lnTo>
                  <a:lnTo>
                    <a:pt x="163" y="97"/>
                  </a:lnTo>
                  <a:lnTo>
                    <a:pt x="161" y="97"/>
                  </a:lnTo>
                  <a:lnTo>
                    <a:pt x="161" y="99"/>
                  </a:lnTo>
                  <a:lnTo>
                    <a:pt x="159" y="99"/>
                  </a:lnTo>
                  <a:lnTo>
                    <a:pt x="161" y="99"/>
                  </a:lnTo>
                  <a:lnTo>
                    <a:pt x="159" y="99"/>
                  </a:lnTo>
                  <a:lnTo>
                    <a:pt x="156" y="99"/>
                  </a:lnTo>
                  <a:lnTo>
                    <a:pt x="156" y="97"/>
                  </a:lnTo>
                  <a:lnTo>
                    <a:pt x="156" y="99"/>
                  </a:lnTo>
                  <a:lnTo>
                    <a:pt x="154" y="99"/>
                  </a:lnTo>
                  <a:lnTo>
                    <a:pt x="152" y="99"/>
                  </a:lnTo>
                  <a:lnTo>
                    <a:pt x="154" y="102"/>
                  </a:lnTo>
                  <a:lnTo>
                    <a:pt x="152" y="102"/>
                  </a:lnTo>
                  <a:lnTo>
                    <a:pt x="149" y="102"/>
                  </a:lnTo>
                  <a:lnTo>
                    <a:pt x="149" y="104"/>
                  </a:lnTo>
                  <a:lnTo>
                    <a:pt x="147" y="104"/>
                  </a:lnTo>
                  <a:lnTo>
                    <a:pt x="147" y="102"/>
                  </a:lnTo>
                  <a:lnTo>
                    <a:pt x="147" y="104"/>
                  </a:lnTo>
                  <a:lnTo>
                    <a:pt x="144" y="104"/>
                  </a:lnTo>
                  <a:lnTo>
                    <a:pt x="142" y="104"/>
                  </a:lnTo>
                  <a:lnTo>
                    <a:pt x="140" y="104"/>
                  </a:lnTo>
                  <a:lnTo>
                    <a:pt x="140" y="107"/>
                  </a:lnTo>
                  <a:lnTo>
                    <a:pt x="140" y="109"/>
                  </a:lnTo>
                  <a:lnTo>
                    <a:pt x="137" y="109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4"/>
                  </a:lnTo>
                  <a:lnTo>
                    <a:pt x="130" y="114"/>
                  </a:lnTo>
                  <a:lnTo>
                    <a:pt x="133" y="116"/>
                  </a:lnTo>
                  <a:lnTo>
                    <a:pt x="130" y="116"/>
                  </a:lnTo>
                  <a:lnTo>
                    <a:pt x="128" y="116"/>
                  </a:lnTo>
                  <a:lnTo>
                    <a:pt x="128" y="114"/>
                  </a:lnTo>
                  <a:lnTo>
                    <a:pt x="125" y="114"/>
                  </a:lnTo>
                  <a:lnTo>
                    <a:pt x="123" y="114"/>
                  </a:lnTo>
                  <a:lnTo>
                    <a:pt x="123" y="116"/>
                  </a:lnTo>
                  <a:lnTo>
                    <a:pt x="123" y="118"/>
                  </a:lnTo>
                  <a:lnTo>
                    <a:pt x="125" y="118"/>
                  </a:lnTo>
                  <a:lnTo>
                    <a:pt x="125" y="121"/>
                  </a:lnTo>
                  <a:lnTo>
                    <a:pt x="125" y="123"/>
                  </a:lnTo>
                  <a:lnTo>
                    <a:pt x="125" y="126"/>
                  </a:lnTo>
                  <a:lnTo>
                    <a:pt x="128" y="128"/>
                  </a:lnTo>
                  <a:lnTo>
                    <a:pt x="125" y="128"/>
                  </a:lnTo>
                  <a:lnTo>
                    <a:pt x="125" y="130"/>
                  </a:lnTo>
                  <a:lnTo>
                    <a:pt x="125" y="133"/>
                  </a:lnTo>
                  <a:lnTo>
                    <a:pt x="125" y="130"/>
                  </a:lnTo>
                  <a:lnTo>
                    <a:pt x="125" y="133"/>
                  </a:lnTo>
                  <a:lnTo>
                    <a:pt x="123" y="133"/>
                  </a:lnTo>
                  <a:lnTo>
                    <a:pt x="121" y="133"/>
                  </a:lnTo>
                  <a:lnTo>
                    <a:pt x="118" y="133"/>
                  </a:lnTo>
                  <a:lnTo>
                    <a:pt x="118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4" y="133"/>
                  </a:lnTo>
                  <a:lnTo>
                    <a:pt x="111" y="133"/>
                  </a:lnTo>
                  <a:lnTo>
                    <a:pt x="111" y="135"/>
                  </a:lnTo>
                  <a:lnTo>
                    <a:pt x="109" y="135"/>
                  </a:lnTo>
                  <a:lnTo>
                    <a:pt x="109" y="133"/>
                  </a:lnTo>
                  <a:lnTo>
                    <a:pt x="109" y="135"/>
                  </a:lnTo>
                  <a:lnTo>
                    <a:pt x="107" y="135"/>
                  </a:lnTo>
                  <a:lnTo>
                    <a:pt x="107" y="133"/>
                  </a:lnTo>
                  <a:lnTo>
                    <a:pt x="107" y="135"/>
                  </a:lnTo>
                  <a:lnTo>
                    <a:pt x="104" y="135"/>
                  </a:lnTo>
                  <a:lnTo>
                    <a:pt x="102" y="135"/>
                  </a:lnTo>
                  <a:lnTo>
                    <a:pt x="99" y="135"/>
                  </a:lnTo>
                  <a:lnTo>
                    <a:pt x="99" y="137"/>
                  </a:lnTo>
                  <a:lnTo>
                    <a:pt x="97" y="137"/>
                  </a:lnTo>
                  <a:lnTo>
                    <a:pt x="95" y="137"/>
                  </a:lnTo>
                  <a:lnTo>
                    <a:pt x="95" y="135"/>
                  </a:lnTo>
                  <a:lnTo>
                    <a:pt x="92" y="135"/>
                  </a:lnTo>
                  <a:lnTo>
                    <a:pt x="92" y="133"/>
                  </a:lnTo>
                  <a:lnTo>
                    <a:pt x="90" y="133"/>
                  </a:lnTo>
                  <a:lnTo>
                    <a:pt x="90" y="130"/>
                  </a:lnTo>
                  <a:lnTo>
                    <a:pt x="88" y="130"/>
                  </a:lnTo>
                  <a:lnTo>
                    <a:pt x="85" y="130"/>
                  </a:lnTo>
                  <a:lnTo>
                    <a:pt x="83" y="130"/>
                  </a:lnTo>
                  <a:lnTo>
                    <a:pt x="80" y="130"/>
                  </a:lnTo>
                  <a:lnTo>
                    <a:pt x="80" y="133"/>
                  </a:lnTo>
                  <a:lnTo>
                    <a:pt x="80" y="130"/>
                  </a:lnTo>
                  <a:lnTo>
                    <a:pt x="78" y="130"/>
                  </a:lnTo>
                  <a:lnTo>
                    <a:pt x="78" y="128"/>
                  </a:lnTo>
                  <a:lnTo>
                    <a:pt x="76" y="128"/>
                  </a:lnTo>
                  <a:lnTo>
                    <a:pt x="73" y="128"/>
                  </a:lnTo>
                  <a:lnTo>
                    <a:pt x="73" y="126"/>
                  </a:lnTo>
                  <a:lnTo>
                    <a:pt x="73" y="123"/>
                  </a:lnTo>
                  <a:lnTo>
                    <a:pt x="71" y="123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4" y="126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61" y="123"/>
                  </a:lnTo>
                  <a:lnTo>
                    <a:pt x="59" y="126"/>
                  </a:lnTo>
                  <a:lnTo>
                    <a:pt x="59" y="123"/>
                  </a:lnTo>
                  <a:lnTo>
                    <a:pt x="57" y="123"/>
                  </a:lnTo>
                  <a:lnTo>
                    <a:pt x="57" y="126"/>
                  </a:lnTo>
                  <a:lnTo>
                    <a:pt x="57" y="128"/>
                  </a:lnTo>
                  <a:lnTo>
                    <a:pt x="54" y="128"/>
                  </a:lnTo>
                  <a:lnTo>
                    <a:pt x="54" y="126"/>
                  </a:lnTo>
                  <a:lnTo>
                    <a:pt x="54" y="128"/>
                  </a:lnTo>
                  <a:lnTo>
                    <a:pt x="52" y="128"/>
                  </a:lnTo>
                  <a:lnTo>
                    <a:pt x="52" y="126"/>
                  </a:lnTo>
                  <a:lnTo>
                    <a:pt x="52" y="128"/>
                  </a:lnTo>
                  <a:lnTo>
                    <a:pt x="50" y="128"/>
                  </a:lnTo>
                  <a:lnTo>
                    <a:pt x="47" y="128"/>
                  </a:lnTo>
                  <a:lnTo>
                    <a:pt x="47" y="130"/>
                  </a:lnTo>
                  <a:lnTo>
                    <a:pt x="45" y="130"/>
                  </a:lnTo>
                  <a:lnTo>
                    <a:pt x="42" y="130"/>
                  </a:lnTo>
                  <a:lnTo>
                    <a:pt x="40" y="130"/>
                  </a:lnTo>
                  <a:lnTo>
                    <a:pt x="38" y="130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1" y="130"/>
                  </a:lnTo>
                  <a:lnTo>
                    <a:pt x="28" y="130"/>
                  </a:lnTo>
                  <a:lnTo>
                    <a:pt x="28" y="133"/>
                  </a:lnTo>
                  <a:lnTo>
                    <a:pt x="26" y="133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9" y="133"/>
                  </a:lnTo>
                  <a:lnTo>
                    <a:pt x="21" y="133"/>
                  </a:lnTo>
                  <a:lnTo>
                    <a:pt x="21" y="130"/>
                  </a:lnTo>
                  <a:lnTo>
                    <a:pt x="21" y="128"/>
                  </a:lnTo>
                  <a:lnTo>
                    <a:pt x="21" y="126"/>
                  </a:lnTo>
                  <a:lnTo>
                    <a:pt x="21" y="123"/>
                  </a:lnTo>
                  <a:lnTo>
                    <a:pt x="21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21" y="118"/>
                  </a:lnTo>
                  <a:lnTo>
                    <a:pt x="21" y="116"/>
                  </a:lnTo>
                  <a:lnTo>
                    <a:pt x="23" y="116"/>
                  </a:lnTo>
                  <a:lnTo>
                    <a:pt x="23" y="114"/>
                  </a:lnTo>
                  <a:lnTo>
                    <a:pt x="21" y="114"/>
                  </a:lnTo>
                  <a:lnTo>
                    <a:pt x="21" y="111"/>
                  </a:lnTo>
                  <a:lnTo>
                    <a:pt x="19" y="111"/>
                  </a:lnTo>
                  <a:lnTo>
                    <a:pt x="19" y="109"/>
                  </a:lnTo>
                  <a:lnTo>
                    <a:pt x="19" y="107"/>
                  </a:lnTo>
                  <a:lnTo>
                    <a:pt x="16" y="107"/>
                  </a:lnTo>
                  <a:lnTo>
                    <a:pt x="16" y="104"/>
                  </a:lnTo>
                  <a:lnTo>
                    <a:pt x="16" y="102"/>
                  </a:lnTo>
                  <a:lnTo>
                    <a:pt x="14" y="99"/>
                  </a:lnTo>
                  <a:lnTo>
                    <a:pt x="12" y="99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7" y="97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4" y="88"/>
                  </a:lnTo>
                  <a:lnTo>
                    <a:pt x="4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7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4" y="73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4" y="61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7" y="61"/>
                  </a:lnTo>
                  <a:lnTo>
                    <a:pt x="9" y="61"/>
                  </a:lnTo>
                  <a:lnTo>
                    <a:pt x="12" y="61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6" y="45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9" y="38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50281">
              <a:extLst>
                <a:ext uri="{FF2B5EF4-FFF2-40B4-BE49-F238E27FC236}">
                  <a16:creationId xmlns:a16="http://schemas.microsoft.com/office/drawing/2014/main" id="{BBF33ACF-6222-630C-A167-7E420012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9323" y="98656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50282">
              <a:extLst>
                <a:ext uri="{FF2B5EF4-FFF2-40B4-BE49-F238E27FC236}">
                  <a16:creationId xmlns:a16="http://schemas.microsoft.com/office/drawing/2014/main" id="{22DA2712-A6F4-7D9E-7661-1EE953B82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28498" y="9279481"/>
              <a:ext cx="41243" cy="151117"/>
            </a:xfrm>
            <a:custGeom>
              <a:avLst/>
              <a:gdLst>
                <a:gd name="T0" fmla="*/ 2 w 9"/>
                <a:gd name="T1" fmla="*/ 2 h 33"/>
                <a:gd name="T2" fmla="*/ 2 w 9"/>
                <a:gd name="T3" fmla="*/ 7 h 33"/>
                <a:gd name="T4" fmla="*/ 7 w 9"/>
                <a:gd name="T5" fmla="*/ 9 h 33"/>
                <a:gd name="T6" fmla="*/ 5 w 9"/>
                <a:gd name="T7" fmla="*/ 11 h 33"/>
                <a:gd name="T8" fmla="*/ 5 w 9"/>
                <a:gd name="T9" fmla="*/ 16 h 33"/>
                <a:gd name="T10" fmla="*/ 5 w 9"/>
                <a:gd name="T11" fmla="*/ 19 h 33"/>
                <a:gd name="T12" fmla="*/ 7 w 9"/>
                <a:gd name="T13" fmla="*/ 21 h 33"/>
                <a:gd name="T14" fmla="*/ 7 w 9"/>
                <a:gd name="T15" fmla="*/ 21 h 33"/>
                <a:gd name="T16" fmla="*/ 7 w 9"/>
                <a:gd name="T17" fmla="*/ 26 h 33"/>
                <a:gd name="T18" fmla="*/ 7 w 9"/>
                <a:gd name="T19" fmla="*/ 26 h 33"/>
                <a:gd name="T20" fmla="*/ 7 w 9"/>
                <a:gd name="T21" fmla="*/ 26 h 33"/>
                <a:gd name="T22" fmla="*/ 7 w 9"/>
                <a:gd name="T23" fmla="*/ 26 h 33"/>
                <a:gd name="T24" fmla="*/ 5 w 9"/>
                <a:gd name="T25" fmla="*/ 23 h 33"/>
                <a:gd name="T26" fmla="*/ 5 w 9"/>
                <a:gd name="T27" fmla="*/ 23 h 33"/>
                <a:gd name="T28" fmla="*/ 2 w 9"/>
                <a:gd name="T29" fmla="*/ 26 h 33"/>
                <a:gd name="T30" fmla="*/ 5 w 9"/>
                <a:gd name="T31" fmla="*/ 28 h 33"/>
                <a:gd name="T32" fmla="*/ 7 w 9"/>
                <a:gd name="T33" fmla="*/ 30 h 33"/>
                <a:gd name="T34" fmla="*/ 9 w 9"/>
                <a:gd name="T35" fmla="*/ 33 h 33"/>
                <a:gd name="T36" fmla="*/ 7 w 9"/>
                <a:gd name="T37" fmla="*/ 30 h 33"/>
                <a:gd name="T38" fmla="*/ 7 w 9"/>
                <a:gd name="T39" fmla="*/ 30 h 33"/>
                <a:gd name="T40" fmla="*/ 5 w 9"/>
                <a:gd name="T41" fmla="*/ 28 h 33"/>
                <a:gd name="T42" fmla="*/ 5 w 9"/>
                <a:gd name="T43" fmla="*/ 28 h 33"/>
                <a:gd name="T44" fmla="*/ 2 w 9"/>
                <a:gd name="T45" fmla="*/ 30 h 33"/>
                <a:gd name="T46" fmla="*/ 2 w 9"/>
                <a:gd name="T47" fmla="*/ 26 h 33"/>
                <a:gd name="T48" fmla="*/ 2 w 9"/>
                <a:gd name="T49" fmla="*/ 21 h 33"/>
                <a:gd name="T50" fmla="*/ 5 w 9"/>
                <a:gd name="T51" fmla="*/ 23 h 33"/>
                <a:gd name="T52" fmla="*/ 5 w 9"/>
                <a:gd name="T53" fmla="*/ 23 h 33"/>
                <a:gd name="T54" fmla="*/ 2 w 9"/>
                <a:gd name="T55" fmla="*/ 21 h 33"/>
                <a:gd name="T56" fmla="*/ 2 w 9"/>
                <a:gd name="T57" fmla="*/ 21 h 33"/>
                <a:gd name="T58" fmla="*/ 2 w 9"/>
                <a:gd name="T59" fmla="*/ 16 h 33"/>
                <a:gd name="T60" fmla="*/ 2 w 9"/>
                <a:gd name="T61" fmla="*/ 16 h 33"/>
                <a:gd name="T62" fmla="*/ 0 w 9"/>
                <a:gd name="T63" fmla="*/ 14 h 33"/>
                <a:gd name="T64" fmla="*/ 2 w 9"/>
                <a:gd name="T65" fmla="*/ 11 h 33"/>
                <a:gd name="T66" fmla="*/ 5 w 9"/>
                <a:gd name="T67" fmla="*/ 14 h 33"/>
                <a:gd name="T68" fmla="*/ 2 w 9"/>
                <a:gd name="T69" fmla="*/ 11 h 33"/>
                <a:gd name="T70" fmla="*/ 2 w 9"/>
                <a:gd name="T71" fmla="*/ 11 h 33"/>
                <a:gd name="T72" fmla="*/ 2 w 9"/>
                <a:gd name="T73" fmla="*/ 7 h 33"/>
                <a:gd name="T74" fmla="*/ 0 w 9"/>
                <a:gd name="T75" fmla="*/ 4 h 33"/>
                <a:gd name="T76" fmla="*/ 0 w 9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" h="33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50283">
              <a:extLst>
                <a:ext uri="{FF2B5EF4-FFF2-40B4-BE49-F238E27FC236}">
                  <a16:creationId xmlns:a16="http://schemas.microsoft.com/office/drawing/2014/main" id="{9ABBF755-9104-EA80-E96A-CBE97CCC5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09356" y="8981827"/>
              <a:ext cx="902729" cy="892964"/>
            </a:xfrm>
            <a:custGeom>
              <a:avLst/>
              <a:gdLst>
                <a:gd name="T0" fmla="*/ 130 w 197"/>
                <a:gd name="T1" fmla="*/ 169 h 195"/>
                <a:gd name="T2" fmla="*/ 138 w 197"/>
                <a:gd name="T3" fmla="*/ 174 h 195"/>
                <a:gd name="T4" fmla="*/ 149 w 197"/>
                <a:gd name="T5" fmla="*/ 179 h 195"/>
                <a:gd name="T6" fmla="*/ 166 w 197"/>
                <a:gd name="T7" fmla="*/ 193 h 195"/>
                <a:gd name="T8" fmla="*/ 154 w 197"/>
                <a:gd name="T9" fmla="*/ 183 h 195"/>
                <a:gd name="T10" fmla="*/ 145 w 197"/>
                <a:gd name="T11" fmla="*/ 176 h 195"/>
                <a:gd name="T12" fmla="*/ 138 w 197"/>
                <a:gd name="T13" fmla="*/ 174 h 195"/>
                <a:gd name="T14" fmla="*/ 121 w 197"/>
                <a:gd name="T15" fmla="*/ 167 h 195"/>
                <a:gd name="T16" fmla="*/ 130 w 197"/>
                <a:gd name="T17" fmla="*/ 167 h 195"/>
                <a:gd name="T18" fmla="*/ 104 w 197"/>
                <a:gd name="T19" fmla="*/ 8 h 195"/>
                <a:gd name="T20" fmla="*/ 111 w 197"/>
                <a:gd name="T21" fmla="*/ 15 h 195"/>
                <a:gd name="T22" fmla="*/ 126 w 197"/>
                <a:gd name="T23" fmla="*/ 29 h 195"/>
                <a:gd name="T24" fmla="*/ 145 w 197"/>
                <a:gd name="T25" fmla="*/ 36 h 195"/>
                <a:gd name="T26" fmla="*/ 156 w 197"/>
                <a:gd name="T27" fmla="*/ 38 h 195"/>
                <a:gd name="T28" fmla="*/ 175 w 197"/>
                <a:gd name="T29" fmla="*/ 34 h 195"/>
                <a:gd name="T30" fmla="*/ 180 w 197"/>
                <a:gd name="T31" fmla="*/ 43 h 195"/>
                <a:gd name="T32" fmla="*/ 180 w 197"/>
                <a:gd name="T33" fmla="*/ 55 h 195"/>
                <a:gd name="T34" fmla="*/ 194 w 197"/>
                <a:gd name="T35" fmla="*/ 67 h 195"/>
                <a:gd name="T36" fmla="*/ 183 w 197"/>
                <a:gd name="T37" fmla="*/ 79 h 195"/>
                <a:gd name="T38" fmla="*/ 175 w 197"/>
                <a:gd name="T39" fmla="*/ 74 h 195"/>
                <a:gd name="T40" fmla="*/ 164 w 197"/>
                <a:gd name="T41" fmla="*/ 72 h 195"/>
                <a:gd name="T42" fmla="*/ 145 w 197"/>
                <a:gd name="T43" fmla="*/ 72 h 195"/>
                <a:gd name="T44" fmla="*/ 133 w 197"/>
                <a:gd name="T45" fmla="*/ 67 h 195"/>
                <a:gd name="T46" fmla="*/ 116 w 197"/>
                <a:gd name="T47" fmla="*/ 62 h 195"/>
                <a:gd name="T48" fmla="*/ 107 w 197"/>
                <a:gd name="T49" fmla="*/ 65 h 195"/>
                <a:gd name="T50" fmla="*/ 90 w 197"/>
                <a:gd name="T51" fmla="*/ 74 h 195"/>
                <a:gd name="T52" fmla="*/ 76 w 197"/>
                <a:gd name="T53" fmla="*/ 65 h 195"/>
                <a:gd name="T54" fmla="*/ 81 w 197"/>
                <a:gd name="T55" fmla="*/ 86 h 195"/>
                <a:gd name="T56" fmla="*/ 88 w 197"/>
                <a:gd name="T57" fmla="*/ 110 h 195"/>
                <a:gd name="T58" fmla="*/ 102 w 197"/>
                <a:gd name="T59" fmla="*/ 124 h 195"/>
                <a:gd name="T60" fmla="*/ 126 w 197"/>
                <a:gd name="T61" fmla="*/ 150 h 195"/>
                <a:gd name="T62" fmla="*/ 135 w 197"/>
                <a:gd name="T63" fmla="*/ 164 h 195"/>
                <a:gd name="T64" fmla="*/ 116 w 197"/>
                <a:gd name="T65" fmla="*/ 155 h 195"/>
                <a:gd name="T66" fmla="*/ 97 w 197"/>
                <a:gd name="T67" fmla="*/ 143 h 195"/>
                <a:gd name="T68" fmla="*/ 92 w 197"/>
                <a:gd name="T69" fmla="*/ 143 h 195"/>
                <a:gd name="T70" fmla="*/ 85 w 197"/>
                <a:gd name="T71" fmla="*/ 145 h 195"/>
                <a:gd name="T72" fmla="*/ 81 w 197"/>
                <a:gd name="T73" fmla="*/ 136 h 195"/>
                <a:gd name="T74" fmla="*/ 78 w 197"/>
                <a:gd name="T75" fmla="*/ 131 h 195"/>
                <a:gd name="T76" fmla="*/ 69 w 197"/>
                <a:gd name="T77" fmla="*/ 131 h 195"/>
                <a:gd name="T78" fmla="*/ 64 w 197"/>
                <a:gd name="T79" fmla="*/ 124 h 195"/>
                <a:gd name="T80" fmla="*/ 52 w 197"/>
                <a:gd name="T81" fmla="*/ 107 h 195"/>
                <a:gd name="T82" fmla="*/ 62 w 197"/>
                <a:gd name="T83" fmla="*/ 107 h 195"/>
                <a:gd name="T84" fmla="*/ 69 w 197"/>
                <a:gd name="T85" fmla="*/ 112 h 195"/>
                <a:gd name="T86" fmla="*/ 57 w 197"/>
                <a:gd name="T87" fmla="*/ 100 h 195"/>
                <a:gd name="T88" fmla="*/ 45 w 197"/>
                <a:gd name="T89" fmla="*/ 88 h 195"/>
                <a:gd name="T90" fmla="*/ 45 w 197"/>
                <a:gd name="T91" fmla="*/ 74 h 195"/>
                <a:gd name="T92" fmla="*/ 35 w 197"/>
                <a:gd name="T93" fmla="*/ 60 h 195"/>
                <a:gd name="T94" fmla="*/ 24 w 197"/>
                <a:gd name="T95" fmla="*/ 69 h 195"/>
                <a:gd name="T96" fmla="*/ 17 w 197"/>
                <a:gd name="T97" fmla="*/ 76 h 195"/>
                <a:gd name="T98" fmla="*/ 12 w 197"/>
                <a:gd name="T99" fmla="*/ 81 h 195"/>
                <a:gd name="T100" fmla="*/ 7 w 197"/>
                <a:gd name="T101" fmla="*/ 74 h 195"/>
                <a:gd name="T102" fmla="*/ 5 w 197"/>
                <a:gd name="T103" fmla="*/ 67 h 195"/>
                <a:gd name="T104" fmla="*/ 2 w 197"/>
                <a:gd name="T105" fmla="*/ 55 h 195"/>
                <a:gd name="T106" fmla="*/ 12 w 197"/>
                <a:gd name="T107" fmla="*/ 53 h 195"/>
                <a:gd name="T108" fmla="*/ 33 w 197"/>
                <a:gd name="T109" fmla="*/ 48 h 195"/>
                <a:gd name="T110" fmla="*/ 45 w 197"/>
                <a:gd name="T111" fmla="*/ 53 h 195"/>
                <a:gd name="T112" fmla="*/ 62 w 197"/>
                <a:gd name="T113" fmla="*/ 53 h 195"/>
                <a:gd name="T114" fmla="*/ 64 w 197"/>
                <a:gd name="T115" fmla="*/ 36 h 195"/>
                <a:gd name="T116" fmla="*/ 71 w 197"/>
                <a:gd name="T117" fmla="*/ 24 h 195"/>
                <a:gd name="T118" fmla="*/ 83 w 197"/>
                <a:gd name="T119" fmla="*/ 1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7" h="195">
                  <a:moveTo>
                    <a:pt x="116" y="164"/>
                  </a:moveTo>
                  <a:lnTo>
                    <a:pt x="119" y="164"/>
                  </a:lnTo>
                  <a:lnTo>
                    <a:pt x="119" y="167"/>
                  </a:lnTo>
                  <a:lnTo>
                    <a:pt x="119" y="164"/>
                  </a:lnTo>
                  <a:lnTo>
                    <a:pt x="119" y="167"/>
                  </a:lnTo>
                  <a:lnTo>
                    <a:pt x="119" y="164"/>
                  </a:lnTo>
                  <a:lnTo>
                    <a:pt x="121" y="164"/>
                  </a:lnTo>
                  <a:lnTo>
                    <a:pt x="123" y="167"/>
                  </a:lnTo>
                  <a:lnTo>
                    <a:pt x="126" y="167"/>
                  </a:lnTo>
                  <a:lnTo>
                    <a:pt x="128" y="167"/>
                  </a:lnTo>
                  <a:lnTo>
                    <a:pt x="128" y="169"/>
                  </a:lnTo>
                  <a:lnTo>
                    <a:pt x="130" y="169"/>
                  </a:lnTo>
                  <a:lnTo>
                    <a:pt x="130" y="171"/>
                  </a:lnTo>
                  <a:lnTo>
                    <a:pt x="130" y="169"/>
                  </a:lnTo>
                  <a:lnTo>
                    <a:pt x="133" y="171"/>
                  </a:lnTo>
                  <a:lnTo>
                    <a:pt x="133" y="169"/>
                  </a:lnTo>
                  <a:lnTo>
                    <a:pt x="133" y="171"/>
                  </a:lnTo>
                  <a:lnTo>
                    <a:pt x="135" y="171"/>
                  </a:lnTo>
                  <a:lnTo>
                    <a:pt x="138" y="171"/>
                  </a:lnTo>
                  <a:lnTo>
                    <a:pt x="138" y="174"/>
                  </a:lnTo>
                  <a:lnTo>
                    <a:pt x="140" y="174"/>
                  </a:lnTo>
                  <a:lnTo>
                    <a:pt x="138" y="174"/>
                  </a:lnTo>
                  <a:lnTo>
                    <a:pt x="140" y="174"/>
                  </a:lnTo>
                  <a:lnTo>
                    <a:pt x="138" y="174"/>
                  </a:lnTo>
                  <a:lnTo>
                    <a:pt x="138" y="171"/>
                  </a:lnTo>
                  <a:lnTo>
                    <a:pt x="140" y="171"/>
                  </a:lnTo>
                  <a:lnTo>
                    <a:pt x="138" y="171"/>
                  </a:lnTo>
                  <a:lnTo>
                    <a:pt x="140" y="171"/>
                  </a:lnTo>
                  <a:lnTo>
                    <a:pt x="140" y="169"/>
                  </a:lnTo>
                  <a:lnTo>
                    <a:pt x="142" y="171"/>
                  </a:lnTo>
                  <a:lnTo>
                    <a:pt x="145" y="171"/>
                  </a:lnTo>
                  <a:lnTo>
                    <a:pt x="145" y="174"/>
                  </a:lnTo>
                  <a:lnTo>
                    <a:pt x="145" y="176"/>
                  </a:lnTo>
                  <a:lnTo>
                    <a:pt x="147" y="176"/>
                  </a:lnTo>
                  <a:lnTo>
                    <a:pt x="149" y="176"/>
                  </a:lnTo>
                  <a:lnTo>
                    <a:pt x="149" y="179"/>
                  </a:lnTo>
                  <a:lnTo>
                    <a:pt x="152" y="181"/>
                  </a:lnTo>
                  <a:lnTo>
                    <a:pt x="154" y="181"/>
                  </a:lnTo>
                  <a:lnTo>
                    <a:pt x="156" y="183"/>
                  </a:lnTo>
                  <a:lnTo>
                    <a:pt x="159" y="183"/>
                  </a:lnTo>
                  <a:lnTo>
                    <a:pt x="161" y="183"/>
                  </a:lnTo>
                  <a:lnTo>
                    <a:pt x="161" y="186"/>
                  </a:lnTo>
                  <a:lnTo>
                    <a:pt x="164" y="186"/>
                  </a:lnTo>
                  <a:lnTo>
                    <a:pt x="164" y="190"/>
                  </a:lnTo>
                  <a:lnTo>
                    <a:pt x="164" y="193"/>
                  </a:lnTo>
                  <a:lnTo>
                    <a:pt x="166" y="193"/>
                  </a:lnTo>
                  <a:lnTo>
                    <a:pt x="166" y="195"/>
                  </a:lnTo>
                  <a:lnTo>
                    <a:pt x="166" y="193"/>
                  </a:lnTo>
                  <a:lnTo>
                    <a:pt x="164" y="193"/>
                  </a:lnTo>
                  <a:lnTo>
                    <a:pt x="164" y="190"/>
                  </a:lnTo>
                  <a:lnTo>
                    <a:pt x="164" y="193"/>
                  </a:lnTo>
                  <a:lnTo>
                    <a:pt x="161" y="190"/>
                  </a:lnTo>
                  <a:lnTo>
                    <a:pt x="164" y="190"/>
                  </a:lnTo>
                  <a:lnTo>
                    <a:pt x="161" y="190"/>
                  </a:lnTo>
                  <a:lnTo>
                    <a:pt x="159" y="190"/>
                  </a:lnTo>
                  <a:lnTo>
                    <a:pt x="159" y="188"/>
                  </a:lnTo>
                  <a:lnTo>
                    <a:pt x="156" y="188"/>
                  </a:lnTo>
                  <a:lnTo>
                    <a:pt x="156" y="186"/>
                  </a:lnTo>
                  <a:lnTo>
                    <a:pt x="156" y="183"/>
                  </a:lnTo>
                  <a:lnTo>
                    <a:pt x="154" y="183"/>
                  </a:lnTo>
                  <a:lnTo>
                    <a:pt x="152" y="183"/>
                  </a:lnTo>
                  <a:lnTo>
                    <a:pt x="149" y="183"/>
                  </a:lnTo>
                  <a:lnTo>
                    <a:pt x="152" y="183"/>
                  </a:lnTo>
                  <a:lnTo>
                    <a:pt x="149" y="181"/>
                  </a:lnTo>
                  <a:lnTo>
                    <a:pt x="152" y="181"/>
                  </a:lnTo>
                  <a:lnTo>
                    <a:pt x="152" y="183"/>
                  </a:lnTo>
                  <a:lnTo>
                    <a:pt x="152" y="181"/>
                  </a:lnTo>
                  <a:lnTo>
                    <a:pt x="149" y="181"/>
                  </a:lnTo>
                  <a:lnTo>
                    <a:pt x="147" y="181"/>
                  </a:lnTo>
                  <a:lnTo>
                    <a:pt x="147" y="179"/>
                  </a:lnTo>
                  <a:lnTo>
                    <a:pt x="145" y="179"/>
                  </a:lnTo>
                  <a:lnTo>
                    <a:pt x="145" y="176"/>
                  </a:lnTo>
                  <a:lnTo>
                    <a:pt x="142" y="176"/>
                  </a:lnTo>
                  <a:lnTo>
                    <a:pt x="145" y="176"/>
                  </a:lnTo>
                  <a:lnTo>
                    <a:pt x="142" y="176"/>
                  </a:lnTo>
                  <a:lnTo>
                    <a:pt x="140" y="176"/>
                  </a:lnTo>
                  <a:lnTo>
                    <a:pt x="140" y="174"/>
                  </a:lnTo>
                  <a:lnTo>
                    <a:pt x="138" y="174"/>
                  </a:lnTo>
                  <a:lnTo>
                    <a:pt x="140" y="174"/>
                  </a:lnTo>
                  <a:lnTo>
                    <a:pt x="140" y="176"/>
                  </a:lnTo>
                  <a:lnTo>
                    <a:pt x="140" y="179"/>
                  </a:lnTo>
                  <a:lnTo>
                    <a:pt x="140" y="176"/>
                  </a:lnTo>
                  <a:lnTo>
                    <a:pt x="138" y="176"/>
                  </a:lnTo>
                  <a:lnTo>
                    <a:pt x="138" y="174"/>
                  </a:lnTo>
                  <a:lnTo>
                    <a:pt x="138" y="176"/>
                  </a:lnTo>
                  <a:lnTo>
                    <a:pt x="138" y="174"/>
                  </a:lnTo>
                  <a:lnTo>
                    <a:pt x="135" y="174"/>
                  </a:lnTo>
                  <a:lnTo>
                    <a:pt x="133" y="174"/>
                  </a:lnTo>
                  <a:lnTo>
                    <a:pt x="130" y="174"/>
                  </a:lnTo>
                  <a:lnTo>
                    <a:pt x="130" y="171"/>
                  </a:lnTo>
                  <a:lnTo>
                    <a:pt x="128" y="171"/>
                  </a:lnTo>
                  <a:lnTo>
                    <a:pt x="128" y="169"/>
                  </a:lnTo>
                  <a:lnTo>
                    <a:pt x="126" y="169"/>
                  </a:lnTo>
                  <a:lnTo>
                    <a:pt x="123" y="169"/>
                  </a:lnTo>
                  <a:lnTo>
                    <a:pt x="123" y="167"/>
                  </a:lnTo>
                  <a:lnTo>
                    <a:pt x="121" y="167"/>
                  </a:lnTo>
                  <a:lnTo>
                    <a:pt x="119" y="167"/>
                  </a:lnTo>
                  <a:lnTo>
                    <a:pt x="116" y="167"/>
                  </a:lnTo>
                  <a:lnTo>
                    <a:pt x="116" y="164"/>
                  </a:lnTo>
                  <a:close/>
                  <a:moveTo>
                    <a:pt x="138" y="164"/>
                  </a:moveTo>
                  <a:lnTo>
                    <a:pt x="140" y="167"/>
                  </a:lnTo>
                  <a:lnTo>
                    <a:pt x="138" y="169"/>
                  </a:lnTo>
                  <a:lnTo>
                    <a:pt x="135" y="169"/>
                  </a:lnTo>
                  <a:lnTo>
                    <a:pt x="133" y="169"/>
                  </a:lnTo>
                  <a:lnTo>
                    <a:pt x="133" y="167"/>
                  </a:lnTo>
                  <a:lnTo>
                    <a:pt x="130" y="167"/>
                  </a:lnTo>
                  <a:lnTo>
                    <a:pt x="130" y="164"/>
                  </a:lnTo>
                  <a:lnTo>
                    <a:pt x="130" y="167"/>
                  </a:lnTo>
                  <a:lnTo>
                    <a:pt x="130" y="164"/>
                  </a:lnTo>
                  <a:lnTo>
                    <a:pt x="133" y="164"/>
                  </a:lnTo>
                  <a:lnTo>
                    <a:pt x="135" y="167"/>
                  </a:lnTo>
                  <a:lnTo>
                    <a:pt x="135" y="164"/>
                  </a:lnTo>
                  <a:lnTo>
                    <a:pt x="138" y="164"/>
                  </a:lnTo>
                  <a:close/>
                  <a:moveTo>
                    <a:pt x="95" y="3"/>
                  </a:moveTo>
                  <a:lnTo>
                    <a:pt x="97" y="3"/>
                  </a:lnTo>
                  <a:lnTo>
                    <a:pt x="100" y="3"/>
                  </a:lnTo>
                  <a:lnTo>
                    <a:pt x="100" y="5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4" y="8"/>
                  </a:lnTo>
                  <a:lnTo>
                    <a:pt x="107" y="8"/>
                  </a:lnTo>
                  <a:lnTo>
                    <a:pt x="107" y="10"/>
                  </a:lnTo>
                  <a:lnTo>
                    <a:pt x="107" y="8"/>
                  </a:lnTo>
                  <a:lnTo>
                    <a:pt x="109" y="8"/>
                  </a:lnTo>
                  <a:lnTo>
                    <a:pt x="109" y="10"/>
                  </a:lnTo>
                  <a:lnTo>
                    <a:pt x="109" y="8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12"/>
                  </a:lnTo>
                  <a:lnTo>
                    <a:pt x="111" y="10"/>
                  </a:lnTo>
                  <a:lnTo>
                    <a:pt x="111" y="12"/>
                  </a:lnTo>
                  <a:lnTo>
                    <a:pt x="111" y="15"/>
                  </a:lnTo>
                  <a:lnTo>
                    <a:pt x="114" y="15"/>
                  </a:lnTo>
                  <a:lnTo>
                    <a:pt x="114" y="17"/>
                  </a:lnTo>
                  <a:lnTo>
                    <a:pt x="116" y="17"/>
                  </a:lnTo>
                  <a:lnTo>
                    <a:pt x="119" y="17"/>
                  </a:lnTo>
                  <a:lnTo>
                    <a:pt x="119" y="19"/>
                  </a:lnTo>
                  <a:lnTo>
                    <a:pt x="121" y="19"/>
                  </a:lnTo>
                  <a:lnTo>
                    <a:pt x="121" y="22"/>
                  </a:lnTo>
                  <a:lnTo>
                    <a:pt x="123" y="22"/>
                  </a:lnTo>
                  <a:lnTo>
                    <a:pt x="123" y="24"/>
                  </a:lnTo>
                  <a:lnTo>
                    <a:pt x="123" y="27"/>
                  </a:lnTo>
                  <a:lnTo>
                    <a:pt x="126" y="27"/>
                  </a:lnTo>
                  <a:lnTo>
                    <a:pt x="126" y="29"/>
                  </a:lnTo>
                  <a:lnTo>
                    <a:pt x="128" y="29"/>
                  </a:lnTo>
                  <a:lnTo>
                    <a:pt x="126" y="29"/>
                  </a:lnTo>
                  <a:lnTo>
                    <a:pt x="128" y="29"/>
                  </a:lnTo>
                  <a:lnTo>
                    <a:pt x="130" y="29"/>
                  </a:lnTo>
                  <a:lnTo>
                    <a:pt x="133" y="29"/>
                  </a:lnTo>
                  <a:lnTo>
                    <a:pt x="135" y="29"/>
                  </a:lnTo>
                  <a:lnTo>
                    <a:pt x="135" y="31"/>
                  </a:lnTo>
                  <a:lnTo>
                    <a:pt x="138" y="34"/>
                  </a:lnTo>
                  <a:lnTo>
                    <a:pt x="140" y="34"/>
                  </a:lnTo>
                  <a:lnTo>
                    <a:pt x="140" y="36"/>
                  </a:lnTo>
                  <a:lnTo>
                    <a:pt x="142" y="36"/>
                  </a:lnTo>
                  <a:lnTo>
                    <a:pt x="145" y="36"/>
                  </a:lnTo>
                  <a:lnTo>
                    <a:pt x="145" y="38"/>
                  </a:lnTo>
                  <a:lnTo>
                    <a:pt x="145" y="36"/>
                  </a:lnTo>
                  <a:lnTo>
                    <a:pt x="147" y="36"/>
                  </a:lnTo>
                  <a:lnTo>
                    <a:pt x="149" y="36"/>
                  </a:lnTo>
                  <a:lnTo>
                    <a:pt x="149" y="38"/>
                  </a:lnTo>
                  <a:lnTo>
                    <a:pt x="152" y="38"/>
                  </a:lnTo>
                  <a:lnTo>
                    <a:pt x="152" y="36"/>
                  </a:lnTo>
                  <a:lnTo>
                    <a:pt x="154" y="36"/>
                  </a:lnTo>
                  <a:lnTo>
                    <a:pt x="154" y="38"/>
                  </a:lnTo>
                  <a:lnTo>
                    <a:pt x="154" y="36"/>
                  </a:lnTo>
                  <a:lnTo>
                    <a:pt x="156" y="36"/>
                  </a:lnTo>
                  <a:lnTo>
                    <a:pt x="156" y="38"/>
                  </a:lnTo>
                  <a:lnTo>
                    <a:pt x="159" y="38"/>
                  </a:lnTo>
                  <a:lnTo>
                    <a:pt x="161" y="38"/>
                  </a:lnTo>
                  <a:lnTo>
                    <a:pt x="164" y="38"/>
                  </a:lnTo>
                  <a:lnTo>
                    <a:pt x="164" y="36"/>
                  </a:lnTo>
                  <a:lnTo>
                    <a:pt x="166" y="36"/>
                  </a:lnTo>
                  <a:lnTo>
                    <a:pt x="168" y="36"/>
                  </a:lnTo>
                  <a:lnTo>
                    <a:pt x="168" y="34"/>
                  </a:lnTo>
                  <a:lnTo>
                    <a:pt x="171" y="34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5" y="31"/>
                  </a:lnTo>
                  <a:lnTo>
                    <a:pt x="175" y="34"/>
                  </a:lnTo>
                  <a:lnTo>
                    <a:pt x="175" y="31"/>
                  </a:lnTo>
                  <a:lnTo>
                    <a:pt x="178" y="31"/>
                  </a:lnTo>
                  <a:lnTo>
                    <a:pt x="178" y="34"/>
                  </a:lnTo>
                  <a:lnTo>
                    <a:pt x="175" y="36"/>
                  </a:lnTo>
                  <a:lnTo>
                    <a:pt x="178" y="36"/>
                  </a:lnTo>
                  <a:lnTo>
                    <a:pt x="178" y="38"/>
                  </a:lnTo>
                  <a:lnTo>
                    <a:pt x="180" y="36"/>
                  </a:lnTo>
                  <a:lnTo>
                    <a:pt x="180" y="38"/>
                  </a:lnTo>
                  <a:lnTo>
                    <a:pt x="180" y="41"/>
                  </a:lnTo>
                  <a:lnTo>
                    <a:pt x="178" y="41"/>
                  </a:lnTo>
                  <a:lnTo>
                    <a:pt x="180" y="41"/>
                  </a:lnTo>
                  <a:lnTo>
                    <a:pt x="180" y="43"/>
                  </a:lnTo>
                  <a:lnTo>
                    <a:pt x="178" y="46"/>
                  </a:lnTo>
                  <a:lnTo>
                    <a:pt x="178" y="48"/>
                  </a:lnTo>
                  <a:lnTo>
                    <a:pt x="180" y="48"/>
                  </a:lnTo>
                  <a:lnTo>
                    <a:pt x="183" y="48"/>
                  </a:lnTo>
                  <a:lnTo>
                    <a:pt x="185" y="48"/>
                  </a:lnTo>
                  <a:lnTo>
                    <a:pt x="185" y="50"/>
                  </a:lnTo>
                  <a:lnTo>
                    <a:pt x="183" y="50"/>
                  </a:lnTo>
                  <a:lnTo>
                    <a:pt x="180" y="50"/>
                  </a:lnTo>
                  <a:lnTo>
                    <a:pt x="180" y="53"/>
                  </a:lnTo>
                  <a:lnTo>
                    <a:pt x="183" y="53"/>
                  </a:lnTo>
                  <a:lnTo>
                    <a:pt x="183" y="55"/>
                  </a:lnTo>
                  <a:lnTo>
                    <a:pt x="180" y="55"/>
                  </a:lnTo>
                  <a:lnTo>
                    <a:pt x="180" y="57"/>
                  </a:lnTo>
                  <a:lnTo>
                    <a:pt x="183" y="57"/>
                  </a:lnTo>
                  <a:lnTo>
                    <a:pt x="185" y="57"/>
                  </a:lnTo>
                  <a:lnTo>
                    <a:pt x="185" y="60"/>
                  </a:lnTo>
                  <a:lnTo>
                    <a:pt x="187" y="60"/>
                  </a:lnTo>
                  <a:lnTo>
                    <a:pt x="187" y="62"/>
                  </a:lnTo>
                  <a:lnTo>
                    <a:pt x="190" y="62"/>
                  </a:lnTo>
                  <a:lnTo>
                    <a:pt x="192" y="62"/>
                  </a:lnTo>
                  <a:lnTo>
                    <a:pt x="194" y="62"/>
                  </a:lnTo>
                  <a:lnTo>
                    <a:pt x="197" y="62"/>
                  </a:lnTo>
                  <a:lnTo>
                    <a:pt x="194" y="65"/>
                  </a:lnTo>
                  <a:lnTo>
                    <a:pt x="194" y="67"/>
                  </a:lnTo>
                  <a:lnTo>
                    <a:pt x="192" y="67"/>
                  </a:lnTo>
                  <a:lnTo>
                    <a:pt x="190" y="67"/>
                  </a:lnTo>
                  <a:lnTo>
                    <a:pt x="185" y="69"/>
                  </a:lnTo>
                  <a:lnTo>
                    <a:pt x="185" y="72"/>
                  </a:lnTo>
                  <a:lnTo>
                    <a:pt x="185" y="74"/>
                  </a:lnTo>
                  <a:lnTo>
                    <a:pt x="183" y="74"/>
                  </a:lnTo>
                  <a:lnTo>
                    <a:pt x="185" y="74"/>
                  </a:lnTo>
                  <a:lnTo>
                    <a:pt x="187" y="74"/>
                  </a:lnTo>
                  <a:lnTo>
                    <a:pt x="187" y="76"/>
                  </a:lnTo>
                  <a:lnTo>
                    <a:pt x="185" y="76"/>
                  </a:lnTo>
                  <a:lnTo>
                    <a:pt x="185" y="79"/>
                  </a:lnTo>
                  <a:lnTo>
                    <a:pt x="183" y="79"/>
                  </a:lnTo>
                  <a:lnTo>
                    <a:pt x="183" y="76"/>
                  </a:lnTo>
                  <a:lnTo>
                    <a:pt x="180" y="79"/>
                  </a:lnTo>
                  <a:lnTo>
                    <a:pt x="183" y="79"/>
                  </a:lnTo>
                  <a:lnTo>
                    <a:pt x="183" y="81"/>
                  </a:lnTo>
                  <a:lnTo>
                    <a:pt x="180" y="81"/>
                  </a:lnTo>
                  <a:lnTo>
                    <a:pt x="178" y="81"/>
                  </a:lnTo>
                  <a:lnTo>
                    <a:pt x="175" y="81"/>
                  </a:lnTo>
                  <a:lnTo>
                    <a:pt x="175" y="79"/>
                  </a:lnTo>
                  <a:lnTo>
                    <a:pt x="173" y="79"/>
                  </a:lnTo>
                  <a:lnTo>
                    <a:pt x="173" y="76"/>
                  </a:lnTo>
                  <a:lnTo>
                    <a:pt x="175" y="76"/>
                  </a:lnTo>
                  <a:lnTo>
                    <a:pt x="175" y="74"/>
                  </a:lnTo>
                  <a:lnTo>
                    <a:pt x="173" y="74"/>
                  </a:lnTo>
                  <a:lnTo>
                    <a:pt x="173" y="72"/>
                  </a:lnTo>
                  <a:lnTo>
                    <a:pt x="171" y="72"/>
                  </a:lnTo>
                  <a:lnTo>
                    <a:pt x="171" y="69"/>
                  </a:lnTo>
                  <a:lnTo>
                    <a:pt x="171" y="72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8" y="72"/>
                  </a:lnTo>
                  <a:lnTo>
                    <a:pt x="168" y="69"/>
                  </a:lnTo>
                  <a:lnTo>
                    <a:pt x="166" y="69"/>
                  </a:lnTo>
                  <a:lnTo>
                    <a:pt x="166" y="72"/>
                  </a:lnTo>
                  <a:lnTo>
                    <a:pt x="164" y="72"/>
                  </a:lnTo>
                  <a:lnTo>
                    <a:pt x="164" y="69"/>
                  </a:lnTo>
                  <a:lnTo>
                    <a:pt x="161" y="69"/>
                  </a:lnTo>
                  <a:lnTo>
                    <a:pt x="159" y="69"/>
                  </a:lnTo>
                  <a:lnTo>
                    <a:pt x="156" y="67"/>
                  </a:lnTo>
                  <a:lnTo>
                    <a:pt x="156" y="69"/>
                  </a:lnTo>
                  <a:lnTo>
                    <a:pt x="154" y="69"/>
                  </a:lnTo>
                  <a:lnTo>
                    <a:pt x="152" y="69"/>
                  </a:lnTo>
                  <a:lnTo>
                    <a:pt x="152" y="67"/>
                  </a:lnTo>
                  <a:lnTo>
                    <a:pt x="149" y="67"/>
                  </a:lnTo>
                  <a:lnTo>
                    <a:pt x="147" y="67"/>
                  </a:lnTo>
                  <a:lnTo>
                    <a:pt x="147" y="69"/>
                  </a:lnTo>
                  <a:lnTo>
                    <a:pt x="145" y="72"/>
                  </a:lnTo>
                  <a:lnTo>
                    <a:pt x="142" y="72"/>
                  </a:lnTo>
                  <a:lnTo>
                    <a:pt x="142" y="69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38" y="67"/>
                  </a:lnTo>
                  <a:lnTo>
                    <a:pt x="135" y="67"/>
                  </a:lnTo>
                  <a:lnTo>
                    <a:pt x="135" y="69"/>
                  </a:lnTo>
                  <a:lnTo>
                    <a:pt x="133" y="69"/>
                  </a:lnTo>
                  <a:lnTo>
                    <a:pt x="133" y="67"/>
                  </a:lnTo>
                  <a:lnTo>
                    <a:pt x="133" y="69"/>
                  </a:lnTo>
                  <a:lnTo>
                    <a:pt x="130" y="69"/>
                  </a:lnTo>
                  <a:lnTo>
                    <a:pt x="133" y="67"/>
                  </a:lnTo>
                  <a:lnTo>
                    <a:pt x="130" y="67"/>
                  </a:lnTo>
                  <a:lnTo>
                    <a:pt x="128" y="67"/>
                  </a:lnTo>
                  <a:lnTo>
                    <a:pt x="126" y="67"/>
                  </a:lnTo>
                  <a:lnTo>
                    <a:pt x="126" y="65"/>
                  </a:lnTo>
                  <a:lnTo>
                    <a:pt x="123" y="65"/>
                  </a:lnTo>
                  <a:lnTo>
                    <a:pt x="123" y="67"/>
                  </a:lnTo>
                  <a:lnTo>
                    <a:pt x="121" y="67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60"/>
                  </a:lnTo>
                  <a:lnTo>
                    <a:pt x="114" y="62"/>
                  </a:lnTo>
                  <a:lnTo>
                    <a:pt x="111" y="62"/>
                  </a:lnTo>
                  <a:lnTo>
                    <a:pt x="109" y="62"/>
                  </a:lnTo>
                  <a:lnTo>
                    <a:pt x="111" y="62"/>
                  </a:lnTo>
                  <a:lnTo>
                    <a:pt x="109" y="65"/>
                  </a:lnTo>
                  <a:lnTo>
                    <a:pt x="111" y="65"/>
                  </a:lnTo>
                  <a:lnTo>
                    <a:pt x="109" y="65"/>
                  </a:lnTo>
                  <a:lnTo>
                    <a:pt x="107" y="65"/>
                  </a:lnTo>
                  <a:lnTo>
                    <a:pt x="104" y="65"/>
                  </a:lnTo>
                  <a:lnTo>
                    <a:pt x="102" y="62"/>
                  </a:lnTo>
                  <a:lnTo>
                    <a:pt x="102" y="65"/>
                  </a:lnTo>
                  <a:lnTo>
                    <a:pt x="100" y="62"/>
                  </a:lnTo>
                  <a:lnTo>
                    <a:pt x="100" y="65"/>
                  </a:lnTo>
                  <a:lnTo>
                    <a:pt x="97" y="65"/>
                  </a:lnTo>
                  <a:lnTo>
                    <a:pt x="97" y="67"/>
                  </a:lnTo>
                  <a:lnTo>
                    <a:pt x="95" y="69"/>
                  </a:lnTo>
                  <a:lnTo>
                    <a:pt x="95" y="72"/>
                  </a:lnTo>
                  <a:lnTo>
                    <a:pt x="95" y="74"/>
                  </a:lnTo>
                  <a:lnTo>
                    <a:pt x="92" y="74"/>
                  </a:lnTo>
                  <a:lnTo>
                    <a:pt x="90" y="74"/>
                  </a:lnTo>
                  <a:lnTo>
                    <a:pt x="90" y="72"/>
                  </a:lnTo>
                  <a:lnTo>
                    <a:pt x="88" y="72"/>
                  </a:lnTo>
                  <a:lnTo>
                    <a:pt x="88" y="69"/>
                  </a:lnTo>
                  <a:lnTo>
                    <a:pt x="85" y="69"/>
                  </a:lnTo>
                  <a:lnTo>
                    <a:pt x="85" y="67"/>
                  </a:lnTo>
                  <a:lnTo>
                    <a:pt x="83" y="65"/>
                  </a:lnTo>
                  <a:lnTo>
                    <a:pt x="81" y="65"/>
                  </a:lnTo>
                  <a:lnTo>
                    <a:pt x="81" y="62"/>
                  </a:lnTo>
                  <a:lnTo>
                    <a:pt x="78" y="62"/>
                  </a:lnTo>
                  <a:lnTo>
                    <a:pt x="78" y="65"/>
                  </a:lnTo>
                  <a:lnTo>
                    <a:pt x="78" y="62"/>
                  </a:lnTo>
                  <a:lnTo>
                    <a:pt x="76" y="65"/>
                  </a:lnTo>
                  <a:lnTo>
                    <a:pt x="76" y="67"/>
                  </a:lnTo>
                  <a:lnTo>
                    <a:pt x="76" y="69"/>
                  </a:lnTo>
                  <a:lnTo>
                    <a:pt x="76" y="72"/>
                  </a:lnTo>
                  <a:lnTo>
                    <a:pt x="73" y="72"/>
                  </a:lnTo>
                  <a:lnTo>
                    <a:pt x="73" y="74"/>
                  </a:lnTo>
                  <a:lnTo>
                    <a:pt x="73" y="76"/>
                  </a:lnTo>
                  <a:lnTo>
                    <a:pt x="73" y="79"/>
                  </a:lnTo>
                  <a:lnTo>
                    <a:pt x="76" y="79"/>
                  </a:lnTo>
                  <a:lnTo>
                    <a:pt x="76" y="81"/>
                  </a:lnTo>
                  <a:lnTo>
                    <a:pt x="78" y="84"/>
                  </a:lnTo>
                  <a:lnTo>
                    <a:pt x="78" y="86"/>
                  </a:lnTo>
                  <a:lnTo>
                    <a:pt x="81" y="86"/>
                  </a:lnTo>
                  <a:lnTo>
                    <a:pt x="81" y="88"/>
                  </a:lnTo>
                  <a:lnTo>
                    <a:pt x="83" y="91"/>
                  </a:lnTo>
                  <a:lnTo>
                    <a:pt x="85" y="95"/>
                  </a:lnTo>
                  <a:lnTo>
                    <a:pt x="88" y="95"/>
                  </a:lnTo>
                  <a:lnTo>
                    <a:pt x="88" y="98"/>
                  </a:lnTo>
                  <a:lnTo>
                    <a:pt x="88" y="100"/>
                  </a:lnTo>
                  <a:lnTo>
                    <a:pt x="88" y="103"/>
                  </a:lnTo>
                  <a:lnTo>
                    <a:pt x="90" y="103"/>
                  </a:lnTo>
                  <a:lnTo>
                    <a:pt x="90" y="105"/>
                  </a:lnTo>
                  <a:lnTo>
                    <a:pt x="88" y="105"/>
                  </a:lnTo>
                  <a:lnTo>
                    <a:pt x="88" y="107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2" y="114"/>
                  </a:lnTo>
                  <a:lnTo>
                    <a:pt x="95" y="114"/>
                  </a:lnTo>
                  <a:lnTo>
                    <a:pt x="95" y="117"/>
                  </a:lnTo>
                  <a:lnTo>
                    <a:pt x="97" y="117"/>
                  </a:lnTo>
                  <a:lnTo>
                    <a:pt x="97" y="119"/>
                  </a:lnTo>
                  <a:lnTo>
                    <a:pt x="100" y="119"/>
                  </a:lnTo>
                  <a:lnTo>
                    <a:pt x="100" y="122"/>
                  </a:lnTo>
                  <a:lnTo>
                    <a:pt x="102" y="122"/>
                  </a:lnTo>
                  <a:lnTo>
                    <a:pt x="102" y="124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7" y="126"/>
                  </a:lnTo>
                  <a:lnTo>
                    <a:pt x="107" y="129"/>
                  </a:lnTo>
                  <a:lnTo>
                    <a:pt x="107" y="131"/>
                  </a:lnTo>
                  <a:lnTo>
                    <a:pt x="111" y="133"/>
                  </a:lnTo>
                  <a:lnTo>
                    <a:pt x="121" y="143"/>
                  </a:lnTo>
                  <a:lnTo>
                    <a:pt x="121" y="145"/>
                  </a:lnTo>
                  <a:lnTo>
                    <a:pt x="123" y="145"/>
                  </a:lnTo>
                  <a:lnTo>
                    <a:pt x="126" y="145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6" y="152"/>
                  </a:lnTo>
                  <a:lnTo>
                    <a:pt x="128" y="155"/>
                  </a:lnTo>
                  <a:lnTo>
                    <a:pt x="130" y="155"/>
                  </a:lnTo>
                  <a:lnTo>
                    <a:pt x="130" y="157"/>
                  </a:lnTo>
                  <a:lnTo>
                    <a:pt x="130" y="160"/>
                  </a:lnTo>
                  <a:lnTo>
                    <a:pt x="133" y="160"/>
                  </a:lnTo>
                  <a:lnTo>
                    <a:pt x="135" y="160"/>
                  </a:lnTo>
                  <a:lnTo>
                    <a:pt x="138" y="162"/>
                  </a:lnTo>
                  <a:lnTo>
                    <a:pt x="138" y="164"/>
                  </a:lnTo>
                  <a:lnTo>
                    <a:pt x="135" y="164"/>
                  </a:lnTo>
                  <a:lnTo>
                    <a:pt x="135" y="167"/>
                  </a:lnTo>
                  <a:lnTo>
                    <a:pt x="135" y="164"/>
                  </a:lnTo>
                  <a:lnTo>
                    <a:pt x="133" y="164"/>
                  </a:lnTo>
                  <a:lnTo>
                    <a:pt x="130" y="164"/>
                  </a:lnTo>
                  <a:lnTo>
                    <a:pt x="128" y="164"/>
                  </a:lnTo>
                  <a:lnTo>
                    <a:pt x="128" y="162"/>
                  </a:lnTo>
                  <a:lnTo>
                    <a:pt x="126" y="162"/>
                  </a:lnTo>
                  <a:lnTo>
                    <a:pt x="126" y="160"/>
                  </a:lnTo>
                  <a:lnTo>
                    <a:pt x="123" y="160"/>
                  </a:lnTo>
                  <a:lnTo>
                    <a:pt x="121" y="160"/>
                  </a:lnTo>
                  <a:lnTo>
                    <a:pt x="121" y="157"/>
                  </a:lnTo>
                  <a:lnTo>
                    <a:pt x="119" y="157"/>
                  </a:lnTo>
                  <a:lnTo>
                    <a:pt x="119" y="155"/>
                  </a:lnTo>
                  <a:lnTo>
                    <a:pt x="116" y="155"/>
                  </a:lnTo>
                  <a:lnTo>
                    <a:pt x="116" y="152"/>
                  </a:lnTo>
                  <a:lnTo>
                    <a:pt x="114" y="152"/>
                  </a:lnTo>
                  <a:lnTo>
                    <a:pt x="114" y="150"/>
                  </a:lnTo>
                  <a:lnTo>
                    <a:pt x="111" y="150"/>
                  </a:lnTo>
                  <a:lnTo>
                    <a:pt x="111" y="148"/>
                  </a:lnTo>
                  <a:lnTo>
                    <a:pt x="109" y="148"/>
                  </a:lnTo>
                  <a:lnTo>
                    <a:pt x="107" y="148"/>
                  </a:lnTo>
                  <a:lnTo>
                    <a:pt x="107" y="145"/>
                  </a:lnTo>
                  <a:lnTo>
                    <a:pt x="104" y="145"/>
                  </a:lnTo>
                  <a:lnTo>
                    <a:pt x="102" y="145"/>
                  </a:lnTo>
                  <a:lnTo>
                    <a:pt x="100" y="143"/>
                  </a:lnTo>
                  <a:lnTo>
                    <a:pt x="97" y="143"/>
                  </a:lnTo>
                  <a:lnTo>
                    <a:pt x="95" y="143"/>
                  </a:lnTo>
                  <a:lnTo>
                    <a:pt x="97" y="143"/>
                  </a:lnTo>
                  <a:lnTo>
                    <a:pt x="97" y="141"/>
                  </a:lnTo>
                  <a:lnTo>
                    <a:pt x="95" y="141"/>
                  </a:lnTo>
                  <a:lnTo>
                    <a:pt x="92" y="141"/>
                  </a:lnTo>
                  <a:lnTo>
                    <a:pt x="92" y="143"/>
                  </a:lnTo>
                  <a:lnTo>
                    <a:pt x="90" y="143"/>
                  </a:lnTo>
                  <a:lnTo>
                    <a:pt x="92" y="143"/>
                  </a:lnTo>
                  <a:lnTo>
                    <a:pt x="95" y="143"/>
                  </a:lnTo>
                  <a:lnTo>
                    <a:pt x="95" y="145"/>
                  </a:lnTo>
                  <a:lnTo>
                    <a:pt x="92" y="145"/>
                  </a:lnTo>
                  <a:lnTo>
                    <a:pt x="92" y="143"/>
                  </a:lnTo>
                  <a:lnTo>
                    <a:pt x="90" y="143"/>
                  </a:lnTo>
                  <a:lnTo>
                    <a:pt x="90" y="145"/>
                  </a:lnTo>
                  <a:lnTo>
                    <a:pt x="90" y="143"/>
                  </a:lnTo>
                  <a:lnTo>
                    <a:pt x="90" y="145"/>
                  </a:lnTo>
                  <a:lnTo>
                    <a:pt x="90" y="143"/>
                  </a:lnTo>
                  <a:lnTo>
                    <a:pt x="88" y="143"/>
                  </a:lnTo>
                  <a:lnTo>
                    <a:pt x="85" y="143"/>
                  </a:lnTo>
                  <a:lnTo>
                    <a:pt x="88" y="143"/>
                  </a:lnTo>
                  <a:lnTo>
                    <a:pt x="88" y="145"/>
                  </a:lnTo>
                  <a:lnTo>
                    <a:pt x="85" y="143"/>
                  </a:lnTo>
                  <a:lnTo>
                    <a:pt x="88" y="145"/>
                  </a:lnTo>
                  <a:lnTo>
                    <a:pt x="85" y="145"/>
                  </a:lnTo>
                  <a:lnTo>
                    <a:pt x="85" y="143"/>
                  </a:lnTo>
                  <a:lnTo>
                    <a:pt x="85" y="145"/>
                  </a:lnTo>
                  <a:lnTo>
                    <a:pt x="83" y="145"/>
                  </a:lnTo>
                  <a:lnTo>
                    <a:pt x="83" y="143"/>
                  </a:lnTo>
                  <a:lnTo>
                    <a:pt x="81" y="143"/>
                  </a:lnTo>
                  <a:lnTo>
                    <a:pt x="83" y="143"/>
                  </a:lnTo>
                  <a:lnTo>
                    <a:pt x="83" y="141"/>
                  </a:lnTo>
                  <a:lnTo>
                    <a:pt x="81" y="141"/>
                  </a:lnTo>
                  <a:lnTo>
                    <a:pt x="81" y="143"/>
                  </a:lnTo>
                  <a:lnTo>
                    <a:pt x="81" y="141"/>
                  </a:lnTo>
                  <a:lnTo>
                    <a:pt x="81" y="138"/>
                  </a:lnTo>
                  <a:lnTo>
                    <a:pt x="81" y="136"/>
                  </a:lnTo>
                  <a:lnTo>
                    <a:pt x="78" y="136"/>
                  </a:lnTo>
                  <a:lnTo>
                    <a:pt x="81" y="136"/>
                  </a:lnTo>
                  <a:lnTo>
                    <a:pt x="81" y="133"/>
                  </a:lnTo>
                  <a:lnTo>
                    <a:pt x="81" y="136"/>
                  </a:lnTo>
                  <a:lnTo>
                    <a:pt x="78" y="133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81" y="129"/>
                  </a:lnTo>
                  <a:lnTo>
                    <a:pt x="78" y="129"/>
                  </a:lnTo>
                  <a:lnTo>
                    <a:pt x="78" y="131"/>
                  </a:lnTo>
                  <a:lnTo>
                    <a:pt x="76" y="131"/>
                  </a:lnTo>
                  <a:lnTo>
                    <a:pt x="78" y="131"/>
                  </a:lnTo>
                  <a:lnTo>
                    <a:pt x="78" y="133"/>
                  </a:lnTo>
                  <a:lnTo>
                    <a:pt x="76" y="133"/>
                  </a:lnTo>
                  <a:lnTo>
                    <a:pt x="76" y="131"/>
                  </a:lnTo>
                  <a:lnTo>
                    <a:pt x="73" y="131"/>
                  </a:lnTo>
                  <a:lnTo>
                    <a:pt x="71" y="131"/>
                  </a:lnTo>
                  <a:lnTo>
                    <a:pt x="71" y="129"/>
                  </a:lnTo>
                  <a:lnTo>
                    <a:pt x="71" y="131"/>
                  </a:lnTo>
                  <a:lnTo>
                    <a:pt x="69" y="131"/>
                  </a:lnTo>
                  <a:lnTo>
                    <a:pt x="69" y="129"/>
                  </a:lnTo>
                  <a:lnTo>
                    <a:pt x="69" y="131"/>
                  </a:lnTo>
                  <a:lnTo>
                    <a:pt x="69" y="129"/>
                  </a:lnTo>
                  <a:lnTo>
                    <a:pt x="71" y="129"/>
                  </a:lnTo>
                  <a:lnTo>
                    <a:pt x="69" y="129"/>
                  </a:lnTo>
                  <a:lnTo>
                    <a:pt x="71" y="129"/>
                  </a:lnTo>
                  <a:lnTo>
                    <a:pt x="69" y="129"/>
                  </a:lnTo>
                  <a:lnTo>
                    <a:pt x="71" y="129"/>
                  </a:lnTo>
                  <a:lnTo>
                    <a:pt x="71" y="126"/>
                  </a:lnTo>
                  <a:lnTo>
                    <a:pt x="71" y="129"/>
                  </a:lnTo>
                  <a:lnTo>
                    <a:pt x="69" y="126"/>
                  </a:lnTo>
                  <a:lnTo>
                    <a:pt x="66" y="126"/>
                  </a:lnTo>
                  <a:lnTo>
                    <a:pt x="66" y="124"/>
                  </a:lnTo>
                  <a:lnTo>
                    <a:pt x="64" y="124"/>
                  </a:lnTo>
                  <a:lnTo>
                    <a:pt x="64" y="122"/>
                  </a:lnTo>
                  <a:lnTo>
                    <a:pt x="62" y="122"/>
                  </a:lnTo>
                  <a:lnTo>
                    <a:pt x="62" y="119"/>
                  </a:lnTo>
                  <a:lnTo>
                    <a:pt x="59" y="119"/>
                  </a:lnTo>
                  <a:lnTo>
                    <a:pt x="59" y="117"/>
                  </a:lnTo>
                  <a:lnTo>
                    <a:pt x="57" y="117"/>
                  </a:lnTo>
                  <a:lnTo>
                    <a:pt x="57" y="114"/>
                  </a:lnTo>
                  <a:lnTo>
                    <a:pt x="57" y="112"/>
                  </a:lnTo>
                  <a:lnTo>
                    <a:pt x="54" y="112"/>
                  </a:lnTo>
                  <a:lnTo>
                    <a:pt x="54" y="110"/>
                  </a:lnTo>
                  <a:lnTo>
                    <a:pt x="54" y="107"/>
                  </a:lnTo>
                  <a:lnTo>
                    <a:pt x="52" y="107"/>
                  </a:lnTo>
                  <a:lnTo>
                    <a:pt x="54" y="107"/>
                  </a:lnTo>
                  <a:lnTo>
                    <a:pt x="54" y="110"/>
                  </a:lnTo>
                  <a:lnTo>
                    <a:pt x="57" y="110"/>
                  </a:lnTo>
                  <a:lnTo>
                    <a:pt x="57" y="107"/>
                  </a:lnTo>
                  <a:lnTo>
                    <a:pt x="59" y="107"/>
                  </a:lnTo>
                  <a:lnTo>
                    <a:pt x="59" y="110"/>
                  </a:lnTo>
                  <a:lnTo>
                    <a:pt x="59" y="107"/>
                  </a:lnTo>
                  <a:lnTo>
                    <a:pt x="59" y="105"/>
                  </a:lnTo>
                  <a:lnTo>
                    <a:pt x="59" y="107"/>
                  </a:lnTo>
                  <a:lnTo>
                    <a:pt x="62" y="107"/>
                  </a:lnTo>
                  <a:lnTo>
                    <a:pt x="59" y="107"/>
                  </a:lnTo>
                  <a:lnTo>
                    <a:pt x="62" y="107"/>
                  </a:lnTo>
                  <a:lnTo>
                    <a:pt x="64" y="107"/>
                  </a:lnTo>
                  <a:lnTo>
                    <a:pt x="66" y="107"/>
                  </a:lnTo>
                  <a:lnTo>
                    <a:pt x="66" y="110"/>
                  </a:lnTo>
                  <a:lnTo>
                    <a:pt x="66" y="107"/>
                  </a:lnTo>
                  <a:lnTo>
                    <a:pt x="66" y="110"/>
                  </a:lnTo>
                  <a:lnTo>
                    <a:pt x="64" y="110"/>
                  </a:lnTo>
                  <a:lnTo>
                    <a:pt x="66" y="112"/>
                  </a:lnTo>
                  <a:lnTo>
                    <a:pt x="69" y="112"/>
                  </a:lnTo>
                  <a:lnTo>
                    <a:pt x="69" y="114"/>
                  </a:lnTo>
                  <a:lnTo>
                    <a:pt x="71" y="114"/>
                  </a:lnTo>
                  <a:lnTo>
                    <a:pt x="71" y="112"/>
                  </a:lnTo>
                  <a:lnTo>
                    <a:pt x="69" y="112"/>
                  </a:lnTo>
                  <a:lnTo>
                    <a:pt x="69" y="110"/>
                  </a:lnTo>
                  <a:lnTo>
                    <a:pt x="66" y="110"/>
                  </a:lnTo>
                  <a:lnTo>
                    <a:pt x="66" y="107"/>
                  </a:lnTo>
                  <a:lnTo>
                    <a:pt x="64" y="107"/>
                  </a:lnTo>
                  <a:lnTo>
                    <a:pt x="64" y="105"/>
                  </a:lnTo>
                  <a:lnTo>
                    <a:pt x="62" y="105"/>
                  </a:lnTo>
                  <a:lnTo>
                    <a:pt x="59" y="105"/>
                  </a:lnTo>
                  <a:lnTo>
                    <a:pt x="59" y="103"/>
                  </a:lnTo>
                  <a:lnTo>
                    <a:pt x="57" y="103"/>
                  </a:lnTo>
                  <a:lnTo>
                    <a:pt x="57" y="100"/>
                  </a:lnTo>
                  <a:lnTo>
                    <a:pt x="54" y="100"/>
                  </a:lnTo>
                  <a:lnTo>
                    <a:pt x="57" y="100"/>
                  </a:lnTo>
                  <a:lnTo>
                    <a:pt x="54" y="100"/>
                  </a:lnTo>
                  <a:lnTo>
                    <a:pt x="54" y="98"/>
                  </a:lnTo>
                  <a:lnTo>
                    <a:pt x="52" y="98"/>
                  </a:lnTo>
                  <a:lnTo>
                    <a:pt x="52" y="95"/>
                  </a:lnTo>
                  <a:lnTo>
                    <a:pt x="50" y="95"/>
                  </a:lnTo>
                  <a:lnTo>
                    <a:pt x="50" y="93"/>
                  </a:lnTo>
                  <a:lnTo>
                    <a:pt x="50" y="95"/>
                  </a:lnTo>
                  <a:lnTo>
                    <a:pt x="50" y="93"/>
                  </a:lnTo>
                  <a:lnTo>
                    <a:pt x="47" y="93"/>
                  </a:lnTo>
                  <a:lnTo>
                    <a:pt x="47" y="91"/>
                  </a:lnTo>
                  <a:lnTo>
                    <a:pt x="47" y="88"/>
                  </a:lnTo>
                  <a:lnTo>
                    <a:pt x="45" y="88"/>
                  </a:lnTo>
                  <a:lnTo>
                    <a:pt x="45" y="86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5" y="84"/>
                  </a:lnTo>
                  <a:lnTo>
                    <a:pt x="45" y="81"/>
                  </a:lnTo>
                  <a:lnTo>
                    <a:pt x="45" y="79"/>
                  </a:lnTo>
                  <a:lnTo>
                    <a:pt x="47" y="79"/>
                  </a:lnTo>
                  <a:lnTo>
                    <a:pt x="47" y="76"/>
                  </a:lnTo>
                  <a:lnTo>
                    <a:pt x="47" y="74"/>
                  </a:lnTo>
                  <a:lnTo>
                    <a:pt x="45" y="74"/>
                  </a:lnTo>
                  <a:lnTo>
                    <a:pt x="47" y="74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3" y="69"/>
                  </a:lnTo>
                  <a:lnTo>
                    <a:pt x="43" y="67"/>
                  </a:lnTo>
                  <a:lnTo>
                    <a:pt x="40" y="67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8" y="62"/>
                  </a:lnTo>
                  <a:lnTo>
                    <a:pt x="35" y="62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1" y="60"/>
                  </a:lnTo>
                  <a:lnTo>
                    <a:pt x="31" y="57"/>
                  </a:lnTo>
                  <a:lnTo>
                    <a:pt x="28" y="57"/>
                  </a:lnTo>
                  <a:lnTo>
                    <a:pt x="26" y="57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4" y="65"/>
                  </a:lnTo>
                  <a:lnTo>
                    <a:pt x="24" y="67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21" y="72"/>
                  </a:lnTo>
                  <a:lnTo>
                    <a:pt x="21" y="74"/>
                  </a:lnTo>
                  <a:lnTo>
                    <a:pt x="21" y="76"/>
                  </a:lnTo>
                  <a:lnTo>
                    <a:pt x="21" y="74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2"/>
                  </a:lnTo>
                  <a:lnTo>
                    <a:pt x="19" y="74"/>
                  </a:lnTo>
                  <a:lnTo>
                    <a:pt x="19" y="76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17" y="76"/>
                  </a:lnTo>
                  <a:lnTo>
                    <a:pt x="17" y="79"/>
                  </a:lnTo>
                  <a:lnTo>
                    <a:pt x="17" y="81"/>
                  </a:lnTo>
                  <a:lnTo>
                    <a:pt x="17" y="84"/>
                  </a:lnTo>
                  <a:lnTo>
                    <a:pt x="14" y="84"/>
                  </a:lnTo>
                  <a:lnTo>
                    <a:pt x="14" y="81"/>
                  </a:lnTo>
                  <a:lnTo>
                    <a:pt x="12" y="81"/>
                  </a:lnTo>
                  <a:lnTo>
                    <a:pt x="14" y="81"/>
                  </a:lnTo>
                  <a:lnTo>
                    <a:pt x="14" y="84"/>
                  </a:lnTo>
                  <a:lnTo>
                    <a:pt x="12" y="84"/>
                  </a:lnTo>
                  <a:lnTo>
                    <a:pt x="12" y="81"/>
                  </a:lnTo>
                  <a:lnTo>
                    <a:pt x="9" y="81"/>
                  </a:lnTo>
                  <a:lnTo>
                    <a:pt x="9" y="79"/>
                  </a:lnTo>
                  <a:lnTo>
                    <a:pt x="9" y="81"/>
                  </a:lnTo>
                  <a:lnTo>
                    <a:pt x="12" y="79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9" y="79"/>
                  </a:lnTo>
                  <a:lnTo>
                    <a:pt x="9" y="76"/>
                  </a:lnTo>
                  <a:lnTo>
                    <a:pt x="9" y="74"/>
                  </a:lnTo>
                  <a:lnTo>
                    <a:pt x="7" y="74"/>
                  </a:lnTo>
                  <a:lnTo>
                    <a:pt x="7" y="72"/>
                  </a:lnTo>
                  <a:lnTo>
                    <a:pt x="5" y="72"/>
                  </a:lnTo>
                  <a:lnTo>
                    <a:pt x="5" y="69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5" y="67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2" y="67"/>
                  </a:lnTo>
                  <a:lnTo>
                    <a:pt x="5" y="67"/>
                  </a:lnTo>
                  <a:lnTo>
                    <a:pt x="2" y="67"/>
                  </a:lnTo>
                  <a:lnTo>
                    <a:pt x="5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5" y="65"/>
                  </a:lnTo>
                  <a:lnTo>
                    <a:pt x="2" y="65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5" y="60"/>
                  </a:lnTo>
                  <a:lnTo>
                    <a:pt x="2" y="60"/>
                  </a:lnTo>
                  <a:lnTo>
                    <a:pt x="2" y="57"/>
                  </a:lnTo>
                  <a:lnTo>
                    <a:pt x="2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9" y="53"/>
                  </a:lnTo>
                  <a:lnTo>
                    <a:pt x="12" y="50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7" y="53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4" y="53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38" y="43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43" y="50"/>
                  </a:lnTo>
                  <a:lnTo>
                    <a:pt x="43" y="53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50" y="50"/>
                  </a:lnTo>
                  <a:lnTo>
                    <a:pt x="52" y="50"/>
                  </a:lnTo>
                  <a:lnTo>
                    <a:pt x="52" y="53"/>
                  </a:lnTo>
                  <a:lnTo>
                    <a:pt x="54" y="53"/>
                  </a:lnTo>
                  <a:lnTo>
                    <a:pt x="54" y="55"/>
                  </a:lnTo>
                  <a:lnTo>
                    <a:pt x="57" y="53"/>
                  </a:lnTo>
                  <a:lnTo>
                    <a:pt x="59" y="53"/>
                  </a:lnTo>
                  <a:lnTo>
                    <a:pt x="62" y="53"/>
                  </a:lnTo>
                  <a:lnTo>
                    <a:pt x="62" y="50"/>
                  </a:lnTo>
                  <a:lnTo>
                    <a:pt x="59" y="50"/>
                  </a:lnTo>
                  <a:lnTo>
                    <a:pt x="59" y="48"/>
                  </a:lnTo>
                  <a:lnTo>
                    <a:pt x="59" y="46"/>
                  </a:lnTo>
                  <a:lnTo>
                    <a:pt x="59" y="43"/>
                  </a:lnTo>
                  <a:lnTo>
                    <a:pt x="62" y="43"/>
                  </a:lnTo>
                  <a:lnTo>
                    <a:pt x="62" y="41"/>
                  </a:lnTo>
                  <a:lnTo>
                    <a:pt x="59" y="41"/>
                  </a:lnTo>
                  <a:lnTo>
                    <a:pt x="59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9" y="34"/>
                  </a:lnTo>
                  <a:lnTo>
                    <a:pt x="71" y="34"/>
                  </a:lnTo>
                  <a:lnTo>
                    <a:pt x="71" y="36"/>
                  </a:lnTo>
                  <a:lnTo>
                    <a:pt x="71" y="34"/>
                  </a:lnTo>
                  <a:lnTo>
                    <a:pt x="71" y="31"/>
                  </a:lnTo>
                  <a:lnTo>
                    <a:pt x="73" y="31"/>
                  </a:lnTo>
                  <a:lnTo>
                    <a:pt x="73" y="29"/>
                  </a:lnTo>
                  <a:lnTo>
                    <a:pt x="73" y="27"/>
                  </a:lnTo>
                  <a:lnTo>
                    <a:pt x="73" y="24"/>
                  </a:lnTo>
                  <a:lnTo>
                    <a:pt x="71" y="24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3" y="17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81" y="12"/>
                  </a:lnTo>
                  <a:lnTo>
                    <a:pt x="83" y="12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5" y="8"/>
                  </a:lnTo>
                  <a:lnTo>
                    <a:pt x="88" y="8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2" y="5"/>
                  </a:lnTo>
                  <a:lnTo>
                    <a:pt x="90" y="5"/>
                  </a:lnTo>
                  <a:lnTo>
                    <a:pt x="92" y="3"/>
                  </a:lnTo>
                  <a:lnTo>
                    <a:pt x="95" y="3"/>
                  </a:lnTo>
                  <a:lnTo>
                    <a:pt x="95" y="0"/>
                  </a:lnTo>
                  <a:lnTo>
                    <a:pt x="95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50284">
              <a:extLst>
                <a:ext uri="{FF2B5EF4-FFF2-40B4-BE49-F238E27FC236}">
                  <a16:creationId xmlns:a16="http://schemas.microsoft.com/office/drawing/2014/main" id="{0D5AC5FF-8EF4-80A8-1EFD-5A31A739E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41434" y="9265744"/>
              <a:ext cx="650697" cy="544934"/>
            </a:xfrm>
            <a:custGeom>
              <a:avLst/>
              <a:gdLst>
                <a:gd name="T0" fmla="*/ 138 w 142"/>
                <a:gd name="T1" fmla="*/ 117 h 119"/>
                <a:gd name="T2" fmla="*/ 107 w 142"/>
                <a:gd name="T3" fmla="*/ 114 h 119"/>
                <a:gd name="T4" fmla="*/ 102 w 142"/>
                <a:gd name="T5" fmla="*/ 117 h 119"/>
                <a:gd name="T6" fmla="*/ 109 w 142"/>
                <a:gd name="T7" fmla="*/ 114 h 119"/>
                <a:gd name="T8" fmla="*/ 133 w 142"/>
                <a:gd name="T9" fmla="*/ 117 h 119"/>
                <a:gd name="T10" fmla="*/ 119 w 142"/>
                <a:gd name="T11" fmla="*/ 114 h 119"/>
                <a:gd name="T12" fmla="*/ 107 w 142"/>
                <a:gd name="T13" fmla="*/ 105 h 119"/>
                <a:gd name="T14" fmla="*/ 114 w 142"/>
                <a:gd name="T15" fmla="*/ 109 h 119"/>
                <a:gd name="T16" fmla="*/ 100 w 142"/>
                <a:gd name="T17" fmla="*/ 109 h 119"/>
                <a:gd name="T18" fmla="*/ 76 w 142"/>
                <a:gd name="T19" fmla="*/ 107 h 119"/>
                <a:gd name="T20" fmla="*/ 83 w 142"/>
                <a:gd name="T21" fmla="*/ 100 h 119"/>
                <a:gd name="T22" fmla="*/ 81 w 142"/>
                <a:gd name="T23" fmla="*/ 105 h 119"/>
                <a:gd name="T24" fmla="*/ 97 w 142"/>
                <a:gd name="T25" fmla="*/ 100 h 119"/>
                <a:gd name="T26" fmla="*/ 95 w 142"/>
                <a:gd name="T27" fmla="*/ 95 h 119"/>
                <a:gd name="T28" fmla="*/ 109 w 142"/>
                <a:gd name="T29" fmla="*/ 98 h 119"/>
                <a:gd name="T30" fmla="*/ 97 w 142"/>
                <a:gd name="T31" fmla="*/ 100 h 119"/>
                <a:gd name="T32" fmla="*/ 93 w 142"/>
                <a:gd name="T33" fmla="*/ 93 h 119"/>
                <a:gd name="T34" fmla="*/ 93 w 142"/>
                <a:gd name="T35" fmla="*/ 86 h 119"/>
                <a:gd name="T36" fmla="*/ 104 w 142"/>
                <a:gd name="T37" fmla="*/ 90 h 119"/>
                <a:gd name="T38" fmla="*/ 88 w 142"/>
                <a:gd name="T39" fmla="*/ 90 h 119"/>
                <a:gd name="T40" fmla="*/ 88 w 142"/>
                <a:gd name="T41" fmla="*/ 88 h 119"/>
                <a:gd name="T42" fmla="*/ 81 w 142"/>
                <a:gd name="T43" fmla="*/ 86 h 119"/>
                <a:gd name="T44" fmla="*/ 66 w 142"/>
                <a:gd name="T45" fmla="*/ 76 h 119"/>
                <a:gd name="T46" fmla="*/ 66 w 142"/>
                <a:gd name="T47" fmla="*/ 74 h 119"/>
                <a:gd name="T48" fmla="*/ 64 w 142"/>
                <a:gd name="T49" fmla="*/ 74 h 119"/>
                <a:gd name="T50" fmla="*/ 69 w 142"/>
                <a:gd name="T51" fmla="*/ 71 h 119"/>
                <a:gd name="T52" fmla="*/ 66 w 142"/>
                <a:gd name="T53" fmla="*/ 71 h 119"/>
                <a:gd name="T54" fmla="*/ 62 w 142"/>
                <a:gd name="T55" fmla="*/ 64 h 119"/>
                <a:gd name="T56" fmla="*/ 55 w 142"/>
                <a:gd name="T57" fmla="*/ 64 h 119"/>
                <a:gd name="T58" fmla="*/ 50 w 142"/>
                <a:gd name="T59" fmla="*/ 62 h 119"/>
                <a:gd name="T60" fmla="*/ 45 w 142"/>
                <a:gd name="T61" fmla="*/ 57 h 119"/>
                <a:gd name="T62" fmla="*/ 50 w 142"/>
                <a:gd name="T63" fmla="*/ 57 h 119"/>
                <a:gd name="T64" fmla="*/ 52 w 142"/>
                <a:gd name="T65" fmla="*/ 57 h 119"/>
                <a:gd name="T66" fmla="*/ 43 w 142"/>
                <a:gd name="T67" fmla="*/ 50 h 119"/>
                <a:gd name="T68" fmla="*/ 40 w 142"/>
                <a:gd name="T69" fmla="*/ 52 h 119"/>
                <a:gd name="T70" fmla="*/ 50 w 142"/>
                <a:gd name="T71" fmla="*/ 64 h 119"/>
                <a:gd name="T72" fmla="*/ 50 w 142"/>
                <a:gd name="T73" fmla="*/ 64 h 119"/>
                <a:gd name="T74" fmla="*/ 43 w 142"/>
                <a:gd name="T75" fmla="*/ 57 h 119"/>
                <a:gd name="T76" fmla="*/ 38 w 142"/>
                <a:gd name="T77" fmla="*/ 50 h 119"/>
                <a:gd name="T78" fmla="*/ 43 w 142"/>
                <a:gd name="T79" fmla="*/ 50 h 119"/>
                <a:gd name="T80" fmla="*/ 38 w 142"/>
                <a:gd name="T81" fmla="*/ 48 h 119"/>
                <a:gd name="T82" fmla="*/ 33 w 142"/>
                <a:gd name="T83" fmla="*/ 45 h 119"/>
                <a:gd name="T84" fmla="*/ 28 w 142"/>
                <a:gd name="T85" fmla="*/ 43 h 119"/>
                <a:gd name="T86" fmla="*/ 36 w 142"/>
                <a:gd name="T87" fmla="*/ 38 h 119"/>
                <a:gd name="T88" fmla="*/ 40 w 142"/>
                <a:gd name="T89" fmla="*/ 38 h 119"/>
                <a:gd name="T90" fmla="*/ 19 w 142"/>
                <a:gd name="T91" fmla="*/ 33 h 119"/>
                <a:gd name="T92" fmla="*/ 19 w 142"/>
                <a:gd name="T93" fmla="*/ 26 h 119"/>
                <a:gd name="T94" fmla="*/ 40 w 142"/>
                <a:gd name="T95" fmla="*/ 31 h 119"/>
                <a:gd name="T96" fmla="*/ 45 w 142"/>
                <a:gd name="T97" fmla="*/ 38 h 119"/>
                <a:gd name="T98" fmla="*/ 50 w 142"/>
                <a:gd name="T99" fmla="*/ 43 h 119"/>
                <a:gd name="T100" fmla="*/ 43 w 142"/>
                <a:gd name="T101" fmla="*/ 38 h 119"/>
                <a:gd name="T102" fmla="*/ 36 w 142"/>
                <a:gd name="T103" fmla="*/ 29 h 119"/>
                <a:gd name="T104" fmla="*/ 36 w 142"/>
                <a:gd name="T105" fmla="*/ 19 h 119"/>
                <a:gd name="T106" fmla="*/ 38 w 142"/>
                <a:gd name="T107" fmla="*/ 26 h 119"/>
                <a:gd name="T108" fmla="*/ 31 w 142"/>
                <a:gd name="T109" fmla="*/ 19 h 119"/>
                <a:gd name="T110" fmla="*/ 0 w 142"/>
                <a:gd name="T111" fmla="*/ 17 h 119"/>
                <a:gd name="T112" fmla="*/ 2 w 142"/>
                <a:gd name="T113" fmla="*/ 14 h 119"/>
                <a:gd name="T114" fmla="*/ 28 w 142"/>
                <a:gd name="T115" fmla="*/ 3 h 119"/>
                <a:gd name="T116" fmla="*/ 36 w 142"/>
                <a:gd name="T117" fmla="*/ 12 h 119"/>
                <a:gd name="T118" fmla="*/ 31 w 142"/>
                <a:gd name="T119" fmla="*/ 10 h 119"/>
                <a:gd name="T120" fmla="*/ 24 w 142"/>
                <a:gd name="T121" fmla="*/ 10 h 119"/>
                <a:gd name="T122" fmla="*/ 26 w 142"/>
                <a:gd name="T123" fmla="*/ 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19">
                  <a:moveTo>
                    <a:pt x="142" y="119"/>
                  </a:moveTo>
                  <a:lnTo>
                    <a:pt x="140" y="119"/>
                  </a:lnTo>
                  <a:lnTo>
                    <a:pt x="142" y="119"/>
                  </a:lnTo>
                  <a:close/>
                  <a:moveTo>
                    <a:pt x="135" y="117"/>
                  </a:moveTo>
                  <a:lnTo>
                    <a:pt x="138" y="117"/>
                  </a:lnTo>
                  <a:lnTo>
                    <a:pt x="140" y="117"/>
                  </a:lnTo>
                  <a:lnTo>
                    <a:pt x="138" y="117"/>
                  </a:lnTo>
                  <a:lnTo>
                    <a:pt x="138" y="119"/>
                  </a:lnTo>
                  <a:lnTo>
                    <a:pt x="138" y="117"/>
                  </a:lnTo>
                  <a:lnTo>
                    <a:pt x="135" y="117"/>
                  </a:lnTo>
                  <a:lnTo>
                    <a:pt x="138" y="117"/>
                  </a:lnTo>
                  <a:lnTo>
                    <a:pt x="135" y="117"/>
                  </a:lnTo>
                  <a:close/>
                  <a:moveTo>
                    <a:pt x="107" y="117"/>
                  </a:moveTo>
                  <a:lnTo>
                    <a:pt x="107" y="114"/>
                  </a:lnTo>
                  <a:lnTo>
                    <a:pt x="107" y="117"/>
                  </a:lnTo>
                  <a:close/>
                  <a:moveTo>
                    <a:pt x="135" y="114"/>
                  </a:moveTo>
                  <a:lnTo>
                    <a:pt x="135" y="117"/>
                  </a:lnTo>
                  <a:lnTo>
                    <a:pt x="133" y="117"/>
                  </a:lnTo>
                  <a:lnTo>
                    <a:pt x="133" y="114"/>
                  </a:lnTo>
                  <a:lnTo>
                    <a:pt x="135" y="114"/>
                  </a:lnTo>
                  <a:close/>
                  <a:moveTo>
                    <a:pt x="109" y="114"/>
                  </a:moveTo>
                  <a:lnTo>
                    <a:pt x="107" y="114"/>
                  </a:lnTo>
                  <a:lnTo>
                    <a:pt x="109" y="114"/>
                  </a:lnTo>
                  <a:close/>
                  <a:moveTo>
                    <a:pt x="93" y="114"/>
                  </a:moveTo>
                  <a:lnTo>
                    <a:pt x="93" y="117"/>
                  </a:lnTo>
                  <a:lnTo>
                    <a:pt x="93" y="114"/>
                  </a:lnTo>
                  <a:lnTo>
                    <a:pt x="93" y="117"/>
                  </a:lnTo>
                  <a:lnTo>
                    <a:pt x="93" y="114"/>
                  </a:lnTo>
                  <a:close/>
                  <a:moveTo>
                    <a:pt x="104" y="114"/>
                  </a:moveTo>
                  <a:lnTo>
                    <a:pt x="107" y="114"/>
                  </a:lnTo>
                  <a:lnTo>
                    <a:pt x="107" y="117"/>
                  </a:lnTo>
                  <a:lnTo>
                    <a:pt x="104" y="117"/>
                  </a:lnTo>
                  <a:lnTo>
                    <a:pt x="102" y="117"/>
                  </a:lnTo>
                  <a:lnTo>
                    <a:pt x="102" y="114"/>
                  </a:lnTo>
                  <a:lnTo>
                    <a:pt x="102" y="117"/>
                  </a:lnTo>
                  <a:lnTo>
                    <a:pt x="102" y="114"/>
                  </a:lnTo>
                  <a:lnTo>
                    <a:pt x="104" y="114"/>
                  </a:lnTo>
                  <a:close/>
                  <a:moveTo>
                    <a:pt x="102" y="114"/>
                  </a:moveTo>
                  <a:lnTo>
                    <a:pt x="102" y="117"/>
                  </a:lnTo>
                  <a:lnTo>
                    <a:pt x="102" y="114"/>
                  </a:lnTo>
                  <a:lnTo>
                    <a:pt x="102" y="117"/>
                  </a:lnTo>
                  <a:lnTo>
                    <a:pt x="102" y="114"/>
                  </a:lnTo>
                  <a:close/>
                  <a:moveTo>
                    <a:pt x="107" y="114"/>
                  </a:moveTo>
                  <a:lnTo>
                    <a:pt x="109" y="114"/>
                  </a:lnTo>
                  <a:lnTo>
                    <a:pt x="107" y="114"/>
                  </a:lnTo>
                  <a:close/>
                  <a:moveTo>
                    <a:pt x="121" y="114"/>
                  </a:moveTo>
                  <a:lnTo>
                    <a:pt x="123" y="114"/>
                  </a:lnTo>
                  <a:lnTo>
                    <a:pt x="121" y="114"/>
                  </a:lnTo>
                  <a:close/>
                  <a:moveTo>
                    <a:pt x="121" y="114"/>
                  </a:moveTo>
                  <a:lnTo>
                    <a:pt x="123" y="114"/>
                  </a:lnTo>
                  <a:lnTo>
                    <a:pt x="126" y="114"/>
                  </a:lnTo>
                  <a:lnTo>
                    <a:pt x="126" y="117"/>
                  </a:lnTo>
                  <a:lnTo>
                    <a:pt x="128" y="117"/>
                  </a:lnTo>
                  <a:lnTo>
                    <a:pt x="131" y="117"/>
                  </a:lnTo>
                  <a:lnTo>
                    <a:pt x="133" y="117"/>
                  </a:lnTo>
                  <a:lnTo>
                    <a:pt x="133" y="119"/>
                  </a:lnTo>
                  <a:lnTo>
                    <a:pt x="131" y="119"/>
                  </a:lnTo>
                  <a:lnTo>
                    <a:pt x="131" y="117"/>
                  </a:lnTo>
                  <a:lnTo>
                    <a:pt x="128" y="117"/>
                  </a:lnTo>
                  <a:lnTo>
                    <a:pt x="126" y="117"/>
                  </a:lnTo>
                  <a:lnTo>
                    <a:pt x="123" y="117"/>
                  </a:lnTo>
                  <a:lnTo>
                    <a:pt x="121" y="117"/>
                  </a:lnTo>
                  <a:lnTo>
                    <a:pt x="121" y="114"/>
                  </a:lnTo>
                  <a:lnTo>
                    <a:pt x="121" y="117"/>
                  </a:lnTo>
                  <a:lnTo>
                    <a:pt x="121" y="114"/>
                  </a:lnTo>
                  <a:lnTo>
                    <a:pt x="119" y="114"/>
                  </a:lnTo>
                  <a:lnTo>
                    <a:pt x="121" y="114"/>
                  </a:lnTo>
                  <a:close/>
                  <a:moveTo>
                    <a:pt x="97" y="105"/>
                  </a:moveTo>
                  <a:lnTo>
                    <a:pt x="100" y="105"/>
                  </a:lnTo>
                  <a:lnTo>
                    <a:pt x="102" y="105"/>
                  </a:lnTo>
                  <a:lnTo>
                    <a:pt x="102" y="107"/>
                  </a:lnTo>
                  <a:lnTo>
                    <a:pt x="102" y="105"/>
                  </a:lnTo>
                  <a:lnTo>
                    <a:pt x="102" y="107"/>
                  </a:lnTo>
                  <a:lnTo>
                    <a:pt x="104" y="107"/>
                  </a:lnTo>
                  <a:lnTo>
                    <a:pt x="107" y="107"/>
                  </a:lnTo>
                  <a:lnTo>
                    <a:pt x="104" y="105"/>
                  </a:lnTo>
                  <a:lnTo>
                    <a:pt x="107" y="105"/>
                  </a:lnTo>
                  <a:lnTo>
                    <a:pt x="107" y="107"/>
                  </a:lnTo>
                  <a:lnTo>
                    <a:pt x="107" y="105"/>
                  </a:lnTo>
                  <a:lnTo>
                    <a:pt x="109" y="105"/>
                  </a:lnTo>
                  <a:lnTo>
                    <a:pt x="112" y="105"/>
                  </a:lnTo>
                  <a:lnTo>
                    <a:pt x="112" y="107"/>
                  </a:lnTo>
                  <a:lnTo>
                    <a:pt x="112" y="105"/>
                  </a:lnTo>
                  <a:lnTo>
                    <a:pt x="112" y="107"/>
                  </a:lnTo>
                  <a:lnTo>
                    <a:pt x="114" y="107"/>
                  </a:lnTo>
                  <a:lnTo>
                    <a:pt x="116" y="107"/>
                  </a:lnTo>
                  <a:lnTo>
                    <a:pt x="116" y="109"/>
                  </a:lnTo>
                  <a:lnTo>
                    <a:pt x="114" y="109"/>
                  </a:lnTo>
                  <a:lnTo>
                    <a:pt x="114" y="107"/>
                  </a:lnTo>
                  <a:lnTo>
                    <a:pt x="114" y="109"/>
                  </a:lnTo>
                  <a:lnTo>
                    <a:pt x="112" y="109"/>
                  </a:lnTo>
                  <a:lnTo>
                    <a:pt x="109" y="107"/>
                  </a:lnTo>
                  <a:lnTo>
                    <a:pt x="107" y="107"/>
                  </a:lnTo>
                  <a:lnTo>
                    <a:pt x="107" y="109"/>
                  </a:lnTo>
                  <a:lnTo>
                    <a:pt x="104" y="109"/>
                  </a:lnTo>
                  <a:lnTo>
                    <a:pt x="102" y="109"/>
                  </a:lnTo>
                  <a:lnTo>
                    <a:pt x="100" y="109"/>
                  </a:lnTo>
                  <a:lnTo>
                    <a:pt x="100" y="107"/>
                  </a:lnTo>
                  <a:lnTo>
                    <a:pt x="100" y="109"/>
                  </a:lnTo>
                  <a:lnTo>
                    <a:pt x="100" y="107"/>
                  </a:lnTo>
                  <a:lnTo>
                    <a:pt x="97" y="107"/>
                  </a:lnTo>
                  <a:lnTo>
                    <a:pt x="97" y="109"/>
                  </a:lnTo>
                  <a:lnTo>
                    <a:pt x="97" y="107"/>
                  </a:lnTo>
                  <a:lnTo>
                    <a:pt x="100" y="107"/>
                  </a:lnTo>
                  <a:lnTo>
                    <a:pt x="97" y="107"/>
                  </a:lnTo>
                  <a:lnTo>
                    <a:pt x="97" y="105"/>
                  </a:lnTo>
                  <a:lnTo>
                    <a:pt x="97" y="107"/>
                  </a:lnTo>
                  <a:lnTo>
                    <a:pt x="97" y="105"/>
                  </a:lnTo>
                  <a:close/>
                  <a:moveTo>
                    <a:pt x="76" y="105"/>
                  </a:moveTo>
                  <a:lnTo>
                    <a:pt x="76" y="107"/>
                  </a:lnTo>
                  <a:lnTo>
                    <a:pt x="76" y="105"/>
                  </a:lnTo>
                  <a:close/>
                  <a:moveTo>
                    <a:pt x="69" y="102"/>
                  </a:moveTo>
                  <a:lnTo>
                    <a:pt x="66" y="105"/>
                  </a:lnTo>
                  <a:lnTo>
                    <a:pt x="66" y="102"/>
                  </a:lnTo>
                  <a:lnTo>
                    <a:pt x="69" y="102"/>
                  </a:lnTo>
                  <a:close/>
                  <a:moveTo>
                    <a:pt x="81" y="100"/>
                  </a:moveTo>
                  <a:lnTo>
                    <a:pt x="83" y="100"/>
                  </a:lnTo>
                  <a:lnTo>
                    <a:pt x="83" y="102"/>
                  </a:lnTo>
                  <a:lnTo>
                    <a:pt x="81" y="102"/>
                  </a:lnTo>
                  <a:lnTo>
                    <a:pt x="83" y="102"/>
                  </a:lnTo>
                  <a:lnTo>
                    <a:pt x="83" y="100"/>
                  </a:lnTo>
                  <a:lnTo>
                    <a:pt x="83" y="102"/>
                  </a:lnTo>
                  <a:lnTo>
                    <a:pt x="83" y="100"/>
                  </a:lnTo>
                  <a:lnTo>
                    <a:pt x="83" y="102"/>
                  </a:lnTo>
                  <a:lnTo>
                    <a:pt x="83" y="100"/>
                  </a:lnTo>
                  <a:lnTo>
                    <a:pt x="83" y="102"/>
                  </a:lnTo>
                  <a:lnTo>
                    <a:pt x="83" y="105"/>
                  </a:lnTo>
                  <a:lnTo>
                    <a:pt x="83" y="102"/>
                  </a:lnTo>
                  <a:lnTo>
                    <a:pt x="83" y="105"/>
                  </a:lnTo>
                  <a:lnTo>
                    <a:pt x="83" y="102"/>
                  </a:lnTo>
                  <a:lnTo>
                    <a:pt x="83" y="105"/>
                  </a:lnTo>
                  <a:lnTo>
                    <a:pt x="81" y="105"/>
                  </a:lnTo>
                  <a:lnTo>
                    <a:pt x="81" y="102"/>
                  </a:lnTo>
                  <a:lnTo>
                    <a:pt x="81" y="105"/>
                  </a:lnTo>
                  <a:lnTo>
                    <a:pt x="78" y="105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81" y="100"/>
                  </a:lnTo>
                  <a:close/>
                  <a:moveTo>
                    <a:pt x="97" y="100"/>
                  </a:moveTo>
                  <a:lnTo>
                    <a:pt x="100" y="100"/>
                  </a:lnTo>
                  <a:lnTo>
                    <a:pt x="97" y="100"/>
                  </a:lnTo>
                  <a:close/>
                  <a:moveTo>
                    <a:pt x="88" y="98"/>
                  </a:moveTo>
                  <a:lnTo>
                    <a:pt x="85" y="98"/>
                  </a:lnTo>
                  <a:lnTo>
                    <a:pt x="88" y="98"/>
                  </a:lnTo>
                  <a:lnTo>
                    <a:pt x="88" y="95"/>
                  </a:lnTo>
                  <a:lnTo>
                    <a:pt x="88" y="98"/>
                  </a:lnTo>
                  <a:lnTo>
                    <a:pt x="88" y="95"/>
                  </a:lnTo>
                  <a:lnTo>
                    <a:pt x="88" y="98"/>
                  </a:lnTo>
                  <a:lnTo>
                    <a:pt x="88" y="95"/>
                  </a:lnTo>
                  <a:lnTo>
                    <a:pt x="88" y="98"/>
                  </a:lnTo>
                  <a:close/>
                  <a:moveTo>
                    <a:pt x="95" y="93"/>
                  </a:moveTo>
                  <a:lnTo>
                    <a:pt x="95" y="95"/>
                  </a:lnTo>
                  <a:lnTo>
                    <a:pt x="97" y="95"/>
                  </a:lnTo>
                  <a:lnTo>
                    <a:pt x="100" y="95"/>
                  </a:lnTo>
                  <a:lnTo>
                    <a:pt x="97" y="95"/>
                  </a:lnTo>
                  <a:lnTo>
                    <a:pt x="97" y="98"/>
                  </a:lnTo>
                  <a:lnTo>
                    <a:pt x="100" y="98"/>
                  </a:lnTo>
                  <a:lnTo>
                    <a:pt x="97" y="98"/>
                  </a:lnTo>
                  <a:lnTo>
                    <a:pt x="100" y="98"/>
                  </a:lnTo>
                  <a:lnTo>
                    <a:pt x="102" y="98"/>
                  </a:lnTo>
                  <a:lnTo>
                    <a:pt x="104" y="98"/>
                  </a:lnTo>
                  <a:lnTo>
                    <a:pt x="107" y="98"/>
                  </a:lnTo>
                  <a:lnTo>
                    <a:pt x="109" y="98"/>
                  </a:lnTo>
                  <a:lnTo>
                    <a:pt x="112" y="98"/>
                  </a:lnTo>
                  <a:lnTo>
                    <a:pt x="114" y="98"/>
                  </a:lnTo>
                  <a:lnTo>
                    <a:pt x="114" y="100"/>
                  </a:lnTo>
                  <a:lnTo>
                    <a:pt x="112" y="100"/>
                  </a:lnTo>
                  <a:lnTo>
                    <a:pt x="109" y="100"/>
                  </a:lnTo>
                  <a:lnTo>
                    <a:pt x="107" y="100"/>
                  </a:lnTo>
                  <a:lnTo>
                    <a:pt x="104" y="100"/>
                  </a:lnTo>
                  <a:lnTo>
                    <a:pt x="102" y="100"/>
                  </a:lnTo>
                  <a:lnTo>
                    <a:pt x="102" y="98"/>
                  </a:lnTo>
                  <a:lnTo>
                    <a:pt x="100" y="98"/>
                  </a:lnTo>
                  <a:lnTo>
                    <a:pt x="97" y="100"/>
                  </a:lnTo>
                  <a:lnTo>
                    <a:pt x="97" y="98"/>
                  </a:lnTo>
                  <a:lnTo>
                    <a:pt x="95" y="98"/>
                  </a:lnTo>
                  <a:lnTo>
                    <a:pt x="93" y="98"/>
                  </a:lnTo>
                  <a:lnTo>
                    <a:pt x="90" y="98"/>
                  </a:lnTo>
                  <a:lnTo>
                    <a:pt x="90" y="95"/>
                  </a:lnTo>
                  <a:lnTo>
                    <a:pt x="88" y="95"/>
                  </a:lnTo>
                  <a:lnTo>
                    <a:pt x="90" y="95"/>
                  </a:lnTo>
                  <a:lnTo>
                    <a:pt x="93" y="95"/>
                  </a:lnTo>
                  <a:lnTo>
                    <a:pt x="95" y="95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3" y="93"/>
                  </a:lnTo>
                  <a:lnTo>
                    <a:pt x="95" y="93"/>
                  </a:lnTo>
                  <a:close/>
                  <a:moveTo>
                    <a:pt x="90" y="86"/>
                  </a:moveTo>
                  <a:lnTo>
                    <a:pt x="93" y="86"/>
                  </a:lnTo>
                  <a:lnTo>
                    <a:pt x="95" y="86"/>
                  </a:lnTo>
                  <a:lnTo>
                    <a:pt x="95" y="88"/>
                  </a:lnTo>
                  <a:lnTo>
                    <a:pt x="95" y="86"/>
                  </a:lnTo>
                  <a:lnTo>
                    <a:pt x="95" y="88"/>
                  </a:lnTo>
                  <a:lnTo>
                    <a:pt x="95" y="86"/>
                  </a:lnTo>
                  <a:lnTo>
                    <a:pt x="95" y="88"/>
                  </a:lnTo>
                  <a:lnTo>
                    <a:pt x="97" y="88"/>
                  </a:lnTo>
                  <a:lnTo>
                    <a:pt x="100" y="88"/>
                  </a:lnTo>
                  <a:lnTo>
                    <a:pt x="102" y="88"/>
                  </a:lnTo>
                  <a:lnTo>
                    <a:pt x="104" y="88"/>
                  </a:lnTo>
                  <a:lnTo>
                    <a:pt x="104" y="90"/>
                  </a:lnTo>
                  <a:lnTo>
                    <a:pt x="104" y="93"/>
                  </a:lnTo>
                  <a:lnTo>
                    <a:pt x="102" y="93"/>
                  </a:lnTo>
                  <a:lnTo>
                    <a:pt x="100" y="93"/>
                  </a:lnTo>
                  <a:lnTo>
                    <a:pt x="97" y="93"/>
                  </a:lnTo>
                  <a:lnTo>
                    <a:pt x="95" y="93"/>
                  </a:lnTo>
                  <a:lnTo>
                    <a:pt x="93" y="93"/>
                  </a:lnTo>
                  <a:lnTo>
                    <a:pt x="93" y="90"/>
                  </a:lnTo>
                  <a:lnTo>
                    <a:pt x="93" y="93"/>
                  </a:lnTo>
                  <a:lnTo>
                    <a:pt x="93" y="90"/>
                  </a:lnTo>
                  <a:lnTo>
                    <a:pt x="90" y="90"/>
                  </a:lnTo>
                  <a:lnTo>
                    <a:pt x="88" y="90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90" y="90"/>
                  </a:lnTo>
                  <a:lnTo>
                    <a:pt x="90" y="88"/>
                  </a:lnTo>
                  <a:lnTo>
                    <a:pt x="90" y="86"/>
                  </a:lnTo>
                  <a:close/>
                  <a:moveTo>
                    <a:pt x="83" y="86"/>
                  </a:moveTo>
                  <a:lnTo>
                    <a:pt x="85" y="86"/>
                  </a:lnTo>
                  <a:lnTo>
                    <a:pt x="88" y="86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8" y="88"/>
                  </a:lnTo>
                  <a:lnTo>
                    <a:pt x="85" y="88"/>
                  </a:lnTo>
                  <a:lnTo>
                    <a:pt x="83" y="88"/>
                  </a:lnTo>
                  <a:lnTo>
                    <a:pt x="83" y="86"/>
                  </a:lnTo>
                  <a:lnTo>
                    <a:pt x="83" y="88"/>
                  </a:lnTo>
                  <a:lnTo>
                    <a:pt x="83" y="86"/>
                  </a:lnTo>
                  <a:close/>
                  <a:moveTo>
                    <a:pt x="81" y="83"/>
                  </a:moveTo>
                  <a:lnTo>
                    <a:pt x="81" y="86"/>
                  </a:lnTo>
                  <a:lnTo>
                    <a:pt x="81" y="83"/>
                  </a:lnTo>
                  <a:lnTo>
                    <a:pt x="81" y="86"/>
                  </a:lnTo>
                  <a:lnTo>
                    <a:pt x="78" y="86"/>
                  </a:lnTo>
                  <a:lnTo>
                    <a:pt x="78" y="83"/>
                  </a:lnTo>
                  <a:lnTo>
                    <a:pt x="81" y="83"/>
                  </a:lnTo>
                  <a:close/>
                  <a:moveTo>
                    <a:pt x="62" y="74"/>
                  </a:moveTo>
                  <a:lnTo>
                    <a:pt x="64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64" y="76"/>
                  </a:lnTo>
                  <a:lnTo>
                    <a:pt x="64" y="74"/>
                  </a:lnTo>
                  <a:lnTo>
                    <a:pt x="62" y="74"/>
                  </a:lnTo>
                  <a:close/>
                  <a:moveTo>
                    <a:pt x="57" y="71"/>
                  </a:moveTo>
                  <a:lnTo>
                    <a:pt x="59" y="71"/>
                  </a:lnTo>
                  <a:lnTo>
                    <a:pt x="57" y="74"/>
                  </a:lnTo>
                  <a:lnTo>
                    <a:pt x="57" y="71"/>
                  </a:lnTo>
                  <a:close/>
                  <a:moveTo>
                    <a:pt x="66" y="71"/>
                  </a:moveTo>
                  <a:lnTo>
                    <a:pt x="69" y="71"/>
                  </a:lnTo>
                  <a:lnTo>
                    <a:pt x="69" y="74"/>
                  </a:lnTo>
                  <a:lnTo>
                    <a:pt x="66" y="74"/>
                  </a:lnTo>
                  <a:lnTo>
                    <a:pt x="66" y="71"/>
                  </a:lnTo>
                  <a:lnTo>
                    <a:pt x="66" y="74"/>
                  </a:lnTo>
                  <a:lnTo>
                    <a:pt x="66" y="71"/>
                  </a:lnTo>
                  <a:close/>
                  <a:moveTo>
                    <a:pt x="71" y="71"/>
                  </a:moveTo>
                  <a:lnTo>
                    <a:pt x="71" y="74"/>
                  </a:lnTo>
                  <a:lnTo>
                    <a:pt x="69" y="71"/>
                  </a:lnTo>
                  <a:lnTo>
                    <a:pt x="71" y="71"/>
                  </a:lnTo>
                  <a:close/>
                  <a:moveTo>
                    <a:pt x="64" y="71"/>
                  </a:moveTo>
                  <a:lnTo>
                    <a:pt x="64" y="74"/>
                  </a:lnTo>
                  <a:lnTo>
                    <a:pt x="66" y="74"/>
                  </a:lnTo>
                  <a:lnTo>
                    <a:pt x="64" y="74"/>
                  </a:lnTo>
                  <a:lnTo>
                    <a:pt x="64" y="71"/>
                  </a:lnTo>
                  <a:close/>
                  <a:moveTo>
                    <a:pt x="59" y="71"/>
                  </a:moveTo>
                  <a:lnTo>
                    <a:pt x="59" y="74"/>
                  </a:lnTo>
                  <a:lnTo>
                    <a:pt x="59" y="71"/>
                  </a:lnTo>
                  <a:lnTo>
                    <a:pt x="57" y="71"/>
                  </a:lnTo>
                  <a:lnTo>
                    <a:pt x="59" y="71"/>
                  </a:lnTo>
                  <a:close/>
                  <a:moveTo>
                    <a:pt x="64" y="71"/>
                  </a:moveTo>
                  <a:lnTo>
                    <a:pt x="66" y="71"/>
                  </a:lnTo>
                  <a:lnTo>
                    <a:pt x="66" y="74"/>
                  </a:lnTo>
                  <a:lnTo>
                    <a:pt x="64" y="71"/>
                  </a:lnTo>
                  <a:close/>
                  <a:moveTo>
                    <a:pt x="69" y="71"/>
                  </a:moveTo>
                  <a:lnTo>
                    <a:pt x="66" y="71"/>
                  </a:lnTo>
                  <a:lnTo>
                    <a:pt x="69" y="71"/>
                  </a:lnTo>
                  <a:close/>
                  <a:moveTo>
                    <a:pt x="59" y="71"/>
                  </a:moveTo>
                  <a:lnTo>
                    <a:pt x="57" y="71"/>
                  </a:lnTo>
                  <a:lnTo>
                    <a:pt x="59" y="71"/>
                  </a:lnTo>
                  <a:close/>
                  <a:moveTo>
                    <a:pt x="69" y="71"/>
                  </a:moveTo>
                  <a:lnTo>
                    <a:pt x="69" y="69"/>
                  </a:lnTo>
                  <a:lnTo>
                    <a:pt x="69" y="71"/>
                  </a:lnTo>
                  <a:close/>
                  <a:moveTo>
                    <a:pt x="66" y="71"/>
                  </a:moveTo>
                  <a:lnTo>
                    <a:pt x="66" y="69"/>
                  </a:lnTo>
                  <a:lnTo>
                    <a:pt x="66" y="71"/>
                  </a:lnTo>
                  <a:close/>
                  <a:moveTo>
                    <a:pt x="55" y="69"/>
                  </a:moveTo>
                  <a:lnTo>
                    <a:pt x="52" y="69"/>
                  </a:lnTo>
                  <a:lnTo>
                    <a:pt x="55" y="69"/>
                  </a:lnTo>
                  <a:close/>
                  <a:moveTo>
                    <a:pt x="52" y="67"/>
                  </a:moveTo>
                  <a:lnTo>
                    <a:pt x="50" y="67"/>
                  </a:lnTo>
                  <a:lnTo>
                    <a:pt x="52" y="67"/>
                  </a:lnTo>
                  <a:close/>
                  <a:moveTo>
                    <a:pt x="50" y="67"/>
                  </a:moveTo>
                  <a:lnTo>
                    <a:pt x="52" y="67"/>
                  </a:lnTo>
                  <a:lnTo>
                    <a:pt x="50" y="67"/>
                  </a:lnTo>
                  <a:close/>
                  <a:moveTo>
                    <a:pt x="62" y="67"/>
                  </a:moveTo>
                  <a:lnTo>
                    <a:pt x="62" y="64"/>
                  </a:lnTo>
                  <a:lnTo>
                    <a:pt x="62" y="67"/>
                  </a:lnTo>
                  <a:close/>
                  <a:moveTo>
                    <a:pt x="62" y="64"/>
                  </a:moveTo>
                  <a:lnTo>
                    <a:pt x="59" y="64"/>
                  </a:lnTo>
                  <a:lnTo>
                    <a:pt x="62" y="64"/>
                  </a:lnTo>
                  <a:close/>
                  <a:moveTo>
                    <a:pt x="57" y="64"/>
                  </a:moveTo>
                  <a:lnTo>
                    <a:pt x="55" y="64"/>
                  </a:lnTo>
                  <a:lnTo>
                    <a:pt x="57" y="64"/>
                  </a:lnTo>
                  <a:close/>
                  <a:moveTo>
                    <a:pt x="52" y="64"/>
                  </a:moveTo>
                  <a:lnTo>
                    <a:pt x="55" y="64"/>
                  </a:lnTo>
                  <a:lnTo>
                    <a:pt x="52" y="64"/>
                  </a:lnTo>
                  <a:lnTo>
                    <a:pt x="55" y="64"/>
                  </a:lnTo>
                  <a:lnTo>
                    <a:pt x="55" y="67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52" y="64"/>
                  </a:lnTo>
                  <a:close/>
                  <a:moveTo>
                    <a:pt x="50" y="62"/>
                  </a:moveTo>
                  <a:lnTo>
                    <a:pt x="50" y="64"/>
                  </a:lnTo>
                  <a:lnTo>
                    <a:pt x="50" y="62"/>
                  </a:lnTo>
                  <a:close/>
                  <a:moveTo>
                    <a:pt x="52" y="62"/>
                  </a:moveTo>
                  <a:lnTo>
                    <a:pt x="50" y="62"/>
                  </a:lnTo>
                  <a:lnTo>
                    <a:pt x="52" y="62"/>
                  </a:lnTo>
                  <a:close/>
                  <a:moveTo>
                    <a:pt x="50" y="62"/>
                  </a:moveTo>
                  <a:lnTo>
                    <a:pt x="50" y="60"/>
                  </a:lnTo>
                  <a:lnTo>
                    <a:pt x="50" y="62"/>
                  </a:lnTo>
                  <a:close/>
                  <a:moveTo>
                    <a:pt x="57" y="60"/>
                  </a:moveTo>
                  <a:lnTo>
                    <a:pt x="55" y="60"/>
                  </a:lnTo>
                  <a:lnTo>
                    <a:pt x="57" y="60"/>
                  </a:lnTo>
                  <a:close/>
                  <a:moveTo>
                    <a:pt x="45" y="55"/>
                  </a:moveTo>
                  <a:lnTo>
                    <a:pt x="47" y="55"/>
                  </a:lnTo>
                  <a:lnTo>
                    <a:pt x="47" y="57"/>
                  </a:lnTo>
                  <a:lnTo>
                    <a:pt x="47" y="60"/>
                  </a:lnTo>
                  <a:lnTo>
                    <a:pt x="47" y="57"/>
                  </a:lnTo>
                  <a:lnTo>
                    <a:pt x="45" y="57"/>
                  </a:lnTo>
                  <a:lnTo>
                    <a:pt x="45" y="55"/>
                  </a:lnTo>
                  <a:close/>
                  <a:moveTo>
                    <a:pt x="45" y="52"/>
                  </a:moveTo>
                  <a:lnTo>
                    <a:pt x="47" y="52"/>
                  </a:lnTo>
                  <a:lnTo>
                    <a:pt x="47" y="55"/>
                  </a:lnTo>
                  <a:lnTo>
                    <a:pt x="47" y="52"/>
                  </a:lnTo>
                  <a:lnTo>
                    <a:pt x="50" y="55"/>
                  </a:lnTo>
                  <a:lnTo>
                    <a:pt x="47" y="55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2" y="60"/>
                  </a:lnTo>
                  <a:lnTo>
                    <a:pt x="55" y="60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5" y="62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47" y="57"/>
                  </a:lnTo>
                  <a:lnTo>
                    <a:pt x="47" y="55"/>
                  </a:lnTo>
                  <a:lnTo>
                    <a:pt x="47" y="52"/>
                  </a:lnTo>
                  <a:lnTo>
                    <a:pt x="45" y="52"/>
                  </a:lnTo>
                  <a:lnTo>
                    <a:pt x="45" y="50"/>
                  </a:lnTo>
                  <a:lnTo>
                    <a:pt x="45" y="52"/>
                  </a:lnTo>
                  <a:close/>
                  <a:moveTo>
                    <a:pt x="45" y="52"/>
                  </a:moveTo>
                  <a:lnTo>
                    <a:pt x="43" y="50"/>
                  </a:lnTo>
                  <a:lnTo>
                    <a:pt x="45" y="50"/>
                  </a:lnTo>
                  <a:lnTo>
                    <a:pt x="45" y="52"/>
                  </a:lnTo>
                  <a:close/>
                  <a:moveTo>
                    <a:pt x="40" y="50"/>
                  </a:moveTo>
                  <a:lnTo>
                    <a:pt x="40" y="52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40" y="50"/>
                  </a:lnTo>
                  <a:close/>
                  <a:moveTo>
                    <a:pt x="38" y="50"/>
                  </a:moveTo>
                  <a:lnTo>
                    <a:pt x="40" y="52"/>
                  </a:lnTo>
                  <a:lnTo>
                    <a:pt x="40" y="55"/>
                  </a:lnTo>
                  <a:lnTo>
                    <a:pt x="43" y="55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5" y="60"/>
                  </a:lnTo>
                  <a:lnTo>
                    <a:pt x="47" y="60"/>
                  </a:lnTo>
                  <a:lnTo>
                    <a:pt x="47" y="62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52" y="64"/>
                  </a:lnTo>
                  <a:lnTo>
                    <a:pt x="52" y="67"/>
                  </a:lnTo>
                  <a:lnTo>
                    <a:pt x="55" y="67"/>
                  </a:lnTo>
                  <a:lnTo>
                    <a:pt x="55" y="69"/>
                  </a:lnTo>
                  <a:lnTo>
                    <a:pt x="57" y="69"/>
                  </a:lnTo>
                  <a:lnTo>
                    <a:pt x="57" y="71"/>
                  </a:lnTo>
                  <a:lnTo>
                    <a:pt x="57" y="69"/>
                  </a:lnTo>
                  <a:lnTo>
                    <a:pt x="55" y="69"/>
                  </a:lnTo>
                  <a:lnTo>
                    <a:pt x="52" y="67"/>
                  </a:lnTo>
                  <a:lnTo>
                    <a:pt x="50" y="67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50" y="64"/>
                  </a:lnTo>
                  <a:lnTo>
                    <a:pt x="47" y="64"/>
                  </a:lnTo>
                  <a:lnTo>
                    <a:pt x="47" y="62"/>
                  </a:lnTo>
                  <a:lnTo>
                    <a:pt x="45" y="62"/>
                  </a:lnTo>
                  <a:lnTo>
                    <a:pt x="45" y="60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0" y="55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0"/>
                  </a:lnTo>
                  <a:close/>
                  <a:moveTo>
                    <a:pt x="40" y="48"/>
                  </a:moveTo>
                  <a:lnTo>
                    <a:pt x="40" y="50"/>
                  </a:lnTo>
                  <a:lnTo>
                    <a:pt x="43" y="50"/>
                  </a:lnTo>
                  <a:lnTo>
                    <a:pt x="43" y="52"/>
                  </a:lnTo>
                  <a:lnTo>
                    <a:pt x="43" y="50"/>
                  </a:lnTo>
                  <a:lnTo>
                    <a:pt x="40" y="50"/>
                  </a:lnTo>
                  <a:lnTo>
                    <a:pt x="43" y="50"/>
                  </a:lnTo>
                  <a:lnTo>
                    <a:pt x="40" y="50"/>
                  </a:lnTo>
                  <a:lnTo>
                    <a:pt x="40" y="48"/>
                  </a:lnTo>
                  <a:close/>
                  <a:moveTo>
                    <a:pt x="36" y="45"/>
                  </a:moveTo>
                  <a:lnTo>
                    <a:pt x="36" y="48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6" y="48"/>
                  </a:lnTo>
                  <a:lnTo>
                    <a:pt x="36" y="45"/>
                  </a:lnTo>
                  <a:close/>
                  <a:moveTo>
                    <a:pt x="36" y="45"/>
                  </a:moveTo>
                  <a:lnTo>
                    <a:pt x="33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6" y="45"/>
                  </a:lnTo>
                  <a:close/>
                  <a:moveTo>
                    <a:pt x="43" y="43"/>
                  </a:moveTo>
                  <a:lnTo>
                    <a:pt x="45" y="43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3" y="45"/>
                  </a:lnTo>
                  <a:lnTo>
                    <a:pt x="43" y="43"/>
                  </a:lnTo>
                  <a:close/>
                  <a:moveTo>
                    <a:pt x="31" y="43"/>
                  </a:moveTo>
                  <a:lnTo>
                    <a:pt x="31" y="45"/>
                  </a:lnTo>
                  <a:lnTo>
                    <a:pt x="31" y="43"/>
                  </a:lnTo>
                  <a:lnTo>
                    <a:pt x="28" y="43"/>
                  </a:lnTo>
                  <a:lnTo>
                    <a:pt x="28" y="41"/>
                  </a:lnTo>
                  <a:lnTo>
                    <a:pt x="28" y="43"/>
                  </a:lnTo>
                  <a:lnTo>
                    <a:pt x="31" y="43"/>
                  </a:lnTo>
                  <a:close/>
                  <a:moveTo>
                    <a:pt x="33" y="41"/>
                  </a:moveTo>
                  <a:lnTo>
                    <a:pt x="33" y="43"/>
                  </a:lnTo>
                  <a:lnTo>
                    <a:pt x="33" y="41"/>
                  </a:lnTo>
                  <a:lnTo>
                    <a:pt x="31" y="41"/>
                  </a:lnTo>
                  <a:lnTo>
                    <a:pt x="31" y="38"/>
                  </a:lnTo>
                  <a:lnTo>
                    <a:pt x="33" y="38"/>
                  </a:lnTo>
                  <a:lnTo>
                    <a:pt x="33" y="41"/>
                  </a:lnTo>
                  <a:close/>
                  <a:moveTo>
                    <a:pt x="36" y="38"/>
                  </a:moveTo>
                  <a:lnTo>
                    <a:pt x="36" y="41"/>
                  </a:lnTo>
                  <a:lnTo>
                    <a:pt x="36" y="43"/>
                  </a:lnTo>
                  <a:lnTo>
                    <a:pt x="36" y="41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36" y="38"/>
                  </a:lnTo>
                  <a:close/>
                  <a:moveTo>
                    <a:pt x="40" y="38"/>
                  </a:moveTo>
                  <a:lnTo>
                    <a:pt x="40" y="41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40" y="38"/>
                  </a:lnTo>
                  <a:close/>
                  <a:moveTo>
                    <a:pt x="28" y="38"/>
                  </a:moveTo>
                  <a:lnTo>
                    <a:pt x="26" y="38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38"/>
                  </a:lnTo>
                  <a:close/>
                  <a:moveTo>
                    <a:pt x="28" y="36"/>
                  </a:moveTo>
                  <a:lnTo>
                    <a:pt x="28" y="33"/>
                  </a:lnTo>
                  <a:lnTo>
                    <a:pt x="28" y="36"/>
                  </a:lnTo>
                  <a:close/>
                  <a:moveTo>
                    <a:pt x="19" y="33"/>
                  </a:moveTo>
                  <a:lnTo>
                    <a:pt x="19" y="36"/>
                  </a:lnTo>
                  <a:lnTo>
                    <a:pt x="19" y="33"/>
                  </a:lnTo>
                  <a:lnTo>
                    <a:pt x="19" y="36"/>
                  </a:lnTo>
                  <a:lnTo>
                    <a:pt x="21" y="33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9" y="33"/>
                  </a:lnTo>
                  <a:close/>
                  <a:moveTo>
                    <a:pt x="21" y="31"/>
                  </a:moveTo>
                  <a:lnTo>
                    <a:pt x="19" y="31"/>
                  </a:lnTo>
                  <a:lnTo>
                    <a:pt x="21" y="31"/>
                  </a:lnTo>
                  <a:close/>
                  <a:moveTo>
                    <a:pt x="19" y="26"/>
                  </a:moveTo>
                  <a:lnTo>
                    <a:pt x="19" y="29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29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9" y="26"/>
                  </a:lnTo>
                  <a:close/>
                  <a:moveTo>
                    <a:pt x="36" y="29"/>
                  </a:moveTo>
                  <a:lnTo>
                    <a:pt x="38" y="29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0" y="33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5" y="36"/>
                  </a:lnTo>
                  <a:lnTo>
                    <a:pt x="43" y="36"/>
                  </a:lnTo>
                  <a:lnTo>
                    <a:pt x="43" y="33"/>
                  </a:lnTo>
                  <a:lnTo>
                    <a:pt x="40" y="33"/>
                  </a:lnTo>
                  <a:lnTo>
                    <a:pt x="43" y="36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7" y="38"/>
                  </a:lnTo>
                  <a:lnTo>
                    <a:pt x="47" y="41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47" y="41"/>
                  </a:lnTo>
                  <a:lnTo>
                    <a:pt x="50" y="43"/>
                  </a:lnTo>
                  <a:lnTo>
                    <a:pt x="50" y="45"/>
                  </a:lnTo>
                  <a:lnTo>
                    <a:pt x="50" y="43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7" y="43"/>
                  </a:lnTo>
                  <a:lnTo>
                    <a:pt x="45" y="43"/>
                  </a:lnTo>
                  <a:lnTo>
                    <a:pt x="45" y="41"/>
                  </a:lnTo>
                  <a:lnTo>
                    <a:pt x="47" y="41"/>
                  </a:lnTo>
                  <a:lnTo>
                    <a:pt x="45" y="41"/>
                  </a:lnTo>
                  <a:lnTo>
                    <a:pt x="43" y="41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0" y="36"/>
                  </a:lnTo>
                  <a:lnTo>
                    <a:pt x="40" y="33"/>
                  </a:lnTo>
                  <a:lnTo>
                    <a:pt x="38" y="33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33" y="26"/>
                  </a:lnTo>
                  <a:lnTo>
                    <a:pt x="36" y="26"/>
                  </a:lnTo>
                  <a:lnTo>
                    <a:pt x="36" y="29"/>
                  </a:lnTo>
                  <a:close/>
                  <a:moveTo>
                    <a:pt x="38" y="26"/>
                  </a:moveTo>
                  <a:lnTo>
                    <a:pt x="36" y="26"/>
                  </a:lnTo>
                  <a:lnTo>
                    <a:pt x="36" y="24"/>
                  </a:lnTo>
                  <a:lnTo>
                    <a:pt x="36" y="26"/>
                  </a:lnTo>
                  <a:lnTo>
                    <a:pt x="38" y="26"/>
                  </a:lnTo>
                  <a:close/>
                  <a:moveTo>
                    <a:pt x="19" y="24"/>
                  </a:moveTo>
                  <a:lnTo>
                    <a:pt x="19" y="22"/>
                  </a:lnTo>
                  <a:lnTo>
                    <a:pt x="19" y="24"/>
                  </a:lnTo>
                  <a:close/>
                  <a:moveTo>
                    <a:pt x="36" y="19"/>
                  </a:moveTo>
                  <a:lnTo>
                    <a:pt x="38" y="19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6" y="19"/>
                  </a:lnTo>
                  <a:close/>
                  <a:moveTo>
                    <a:pt x="33" y="19"/>
                  </a:moveTo>
                  <a:lnTo>
                    <a:pt x="36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22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33" y="24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33" y="19"/>
                  </a:lnTo>
                  <a:close/>
                  <a:moveTo>
                    <a:pt x="36" y="17"/>
                  </a:moveTo>
                  <a:lnTo>
                    <a:pt x="36" y="19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6" y="17"/>
                  </a:lnTo>
                  <a:close/>
                  <a:moveTo>
                    <a:pt x="2" y="14"/>
                  </a:moveTo>
                  <a:lnTo>
                    <a:pt x="2" y="17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close/>
                  <a:moveTo>
                    <a:pt x="36" y="14"/>
                  </a:moveTo>
                  <a:lnTo>
                    <a:pt x="36" y="17"/>
                  </a:lnTo>
                  <a:lnTo>
                    <a:pt x="38" y="17"/>
                  </a:lnTo>
                  <a:lnTo>
                    <a:pt x="36" y="17"/>
                  </a:lnTo>
                  <a:lnTo>
                    <a:pt x="36" y="14"/>
                  </a:lnTo>
                  <a:close/>
                  <a:moveTo>
                    <a:pt x="0" y="14"/>
                  </a:moveTo>
                  <a:lnTo>
                    <a:pt x="2" y="14"/>
                  </a:lnTo>
                  <a:lnTo>
                    <a:pt x="0" y="14"/>
                  </a:lnTo>
                  <a:close/>
                  <a:moveTo>
                    <a:pt x="26" y="12"/>
                  </a:moveTo>
                  <a:lnTo>
                    <a:pt x="28" y="12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12"/>
                  </a:lnTo>
                  <a:close/>
                  <a:moveTo>
                    <a:pt x="28" y="0"/>
                  </a:moveTo>
                  <a:lnTo>
                    <a:pt x="28" y="3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10"/>
                  </a:lnTo>
                  <a:lnTo>
                    <a:pt x="33" y="7"/>
                  </a:lnTo>
                  <a:lnTo>
                    <a:pt x="33" y="10"/>
                  </a:lnTo>
                  <a:lnTo>
                    <a:pt x="33" y="7"/>
                  </a:lnTo>
                  <a:lnTo>
                    <a:pt x="33" y="10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3" y="14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0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50285">
              <a:extLst>
                <a:ext uri="{FF2B5EF4-FFF2-40B4-BE49-F238E27FC236}">
                  <a16:creationId xmlns:a16="http://schemas.microsoft.com/office/drawing/2014/main" id="{854F16C8-4A44-E1D3-BFFA-B477881B9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18521" y="9242844"/>
              <a:ext cx="664445" cy="631939"/>
            </a:xfrm>
            <a:custGeom>
              <a:avLst/>
              <a:gdLst>
                <a:gd name="T0" fmla="*/ 90 w 145"/>
                <a:gd name="T1" fmla="*/ 138 h 138"/>
                <a:gd name="T2" fmla="*/ 145 w 145"/>
                <a:gd name="T3" fmla="*/ 124 h 138"/>
                <a:gd name="T4" fmla="*/ 117 w 145"/>
                <a:gd name="T5" fmla="*/ 122 h 138"/>
                <a:gd name="T6" fmla="*/ 117 w 145"/>
                <a:gd name="T7" fmla="*/ 119 h 138"/>
                <a:gd name="T8" fmla="*/ 117 w 145"/>
                <a:gd name="T9" fmla="*/ 119 h 138"/>
                <a:gd name="T10" fmla="*/ 105 w 145"/>
                <a:gd name="T11" fmla="*/ 119 h 138"/>
                <a:gd name="T12" fmla="*/ 124 w 145"/>
                <a:gd name="T13" fmla="*/ 119 h 138"/>
                <a:gd name="T14" fmla="*/ 105 w 145"/>
                <a:gd name="T15" fmla="*/ 114 h 138"/>
                <a:gd name="T16" fmla="*/ 102 w 145"/>
                <a:gd name="T17" fmla="*/ 114 h 138"/>
                <a:gd name="T18" fmla="*/ 119 w 145"/>
                <a:gd name="T19" fmla="*/ 107 h 138"/>
                <a:gd name="T20" fmla="*/ 88 w 145"/>
                <a:gd name="T21" fmla="*/ 110 h 138"/>
                <a:gd name="T22" fmla="*/ 95 w 145"/>
                <a:gd name="T23" fmla="*/ 103 h 138"/>
                <a:gd name="T24" fmla="*/ 90 w 145"/>
                <a:gd name="T25" fmla="*/ 103 h 138"/>
                <a:gd name="T26" fmla="*/ 105 w 145"/>
                <a:gd name="T27" fmla="*/ 100 h 138"/>
                <a:gd name="T28" fmla="*/ 88 w 145"/>
                <a:gd name="T29" fmla="*/ 91 h 138"/>
                <a:gd name="T30" fmla="*/ 86 w 145"/>
                <a:gd name="T31" fmla="*/ 91 h 138"/>
                <a:gd name="T32" fmla="*/ 79 w 145"/>
                <a:gd name="T33" fmla="*/ 84 h 138"/>
                <a:gd name="T34" fmla="*/ 79 w 145"/>
                <a:gd name="T35" fmla="*/ 81 h 138"/>
                <a:gd name="T36" fmla="*/ 79 w 145"/>
                <a:gd name="T37" fmla="*/ 79 h 138"/>
                <a:gd name="T38" fmla="*/ 74 w 145"/>
                <a:gd name="T39" fmla="*/ 79 h 138"/>
                <a:gd name="T40" fmla="*/ 71 w 145"/>
                <a:gd name="T41" fmla="*/ 76 h 138"/>
                <a:gd name="T42" fmla="*/ 69 w 145"/>
                <a:gd name="T43" fmla="*/ 76 h 138"/>
                <a:gd name="T44" fmla="*/ 62 w 145"/>
                <a:gd name="T45" fmla="*/ 76 h 138"/>
                <a:gd name="T46" fmla="*/ 60 w 145"/>
                <a:gd name="T47" fmla="*/ 74 h 138"/>
                <a:gd name="T48" fmla="*/ 60 w 145"/>
                <a:gd name="T49" fmla="*/ 74 h 138"/>
                <a:gd name="T50" fmla="*/ 57 w 145"/>
                <a:gd name="T51" fmla="*/ 69 h 138"/>
                <a:gd name="T52" fmla="*/ 57 w 145"/>
                <a:gd name="T53" fmla="*/ 67 h 138"/>
                <a:gd name="T54" fmla="*/ 57 w 145"/>
                <a:gd name="T55" fmla="*/ 67 h 138"/>
                <a:gd name="T56" fmla="*/ 60 w 145"/>
                <a:gd name="T57" fmla="*/ 65 h 138"/>
                <a:gd name="T58" fmla="*/ 50 w 145"/>
                <a:gd name="T59" fmla="*/ 65 h 138"/>
                <a:gd name="T60" fmla="*/ 52 w 145"/>
                <a:gd name="T61" fmla="*/ 62 h 138"/>
                <a:gd name="T62" fmla="*/ 50 w 145"/>
                <a:gd name="T63" fmla="*/ 62 h 138"/>
                <a:gd name="T64" fmla="*/ 50 w 145"/>
                <a:gd name="T65" fmla="*/ 57 h 138"/>
                <a:gd name="T66" fmla="*/ 45 w 145"/>
                <a:gd name="T67" fmla="*/ 55 h 138"/>
                <a:gd name="T68" fmla="*/ 41 w 145"/>
                <a:gd name="T69" fmla="*/ 53 h 138"/>
                <a:gd name="T70" fmla="*/ 55 w 145"/>
                <a:gd name="T71" fmla="*/ 50 h 138"/>
                <a:gd name="T72" fmla="*/ 55 w 145"/>
                <a:gd name="T73" fmla="*/ 48 h 138"/>
                <a:gd name="T74" fmla="*/ 33 w 145"/>
                <a:gd name="T75" fmla="*/ 46 h 138"/>
                <a:gd name="T76" fmla="*/ 41 w 145"/>
                <a:gd name="T77" fmla="*/ 43 h 138"/>
                <a:gd name="T78" fmla="*/ 36 w 145"/>
                <a:gd name="T79" fmla="*/ 29 h 138"/>
                <a:gd name="T80" fmla="*/ 7 w 145"/>
                <a:gd name="T81" fmla="*/ 22 h 138"/>
                <a:gd name="T82" fmla="*/ 5 w 145"/>
                <a:gd name="T83" fmla="*/ 15 h 138"/>
                <a:gd name="T84" fmla="*/ 3 w 145"/>
                <a:gd name="T85" fmla="*/ 10 h 138"/>
                <a:gd name="T86" fmla="*/ 29 w 145"/>
                <a:gd name="T8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38">
                  <a:moveTo>
                    <a:pt x="90" y="138"/>
                  </a:moveTo>
                  <a:lnTo>
                    <a:pt x="88" y="138"/>
                  </a:lnTo>
                  <a:lnTo>
                    <a:pt x="90" y="138"/>
                  </a:lnTo>
                  <a:close/>
                  <a:moveTo>
                    <a:pt x="145" y="124"/>
                  </a:moveTo>
                  <a:lnTo>
                    <a:pt x="145" y="122"/>
                  </a:lnTo>
                  <a:lnTo>
                    <a:pt x="145" y="124"/>
                  </a:lnTo>
                  <a:close/>
                  <a:moveTo>
                    <a:pt x="117" y="122"/>
                  </a:moveTo>
                  <a:lnTo>
                    <a:pt x="117" y="119"/>
                  </a:lnTo>
                  <a:lnTo>
                    <a:pt x="117" y="122"/>
                  </a:lnTo>
                  <a:close/>
                  <a:moveTo>
                    <a:pt x="117" y="119"/>
                  </a:moveTo>
                  <a:lnTo>
                    <a:pt x="117" y="122"/>
                  </a:lnTo>
                  <a:lnTo>
                    <a:pt x="117" y="119"/>
                  </a:lnTo>
                  <a:close/>
                  <a:moveTo>
                    <a:pt x="117" y="119"/>
                  </a:moveTo>
                  <a:lnTo>
                    <a:pt x="117" y="122"/>
                  </a:lnTo>
                  <a:lnTo>
                    <a:pt x="117" y="119"/>
                  </a:lnTo>
                  <a:close/>
                  <a:moveTo>
                    <a:pt x="105" y="119"/>
                  </a:moveTo>
                  <a:lnTo>
                    <a:pt x="105" y="122"/>
                  </a:lnTo>
                  <a:lnTo>
                    <a:pt x="105" y="119"/>
                  </a:lnTo>
                  <a:close/>
                  <a:moveTo>
                    <a:pt x="124" y="119"/>
                  </a:moveTo>
                  <a:lnTo>
                    <a:pt x="126" y="119"/>
                  </a:lnTo>
                  <a:lnTo>
                    <a:pt x="124" y="119"/>
                  </a:lnTo>
                  <a:close/>
                  <a:moveTo>
                    <a:pt x="105" y="114"/>
                  </a:moveTo>
                  <a:lnTo>
                    <a:pt x="102" y="114"/>
                  </a:lnTo>
                  <a:lnTo>
                    <a:pt x="105" y="114"/>
                  </a:lnTo>
                  <a:close/>
                  <a:moveTo>
                    <a:pt x="102" y="114"/>
                  </a:moveTo>
                  <a:lnTo>
                    <a:pt x="102" y="112"/>
                  </a:lnTo>
                  <a:lnTo>
                    <a:pt x="102" y="114"/>
                  </a:lnTo>
                  <a:close/>
                  <a:moveTo>
                    <a:pt x="119" y="107"/>
                  </a:moveTo>
                  <a:lnTo>
                    <a:pt x="119" y="110"/>
                  </a:lnTo>
                  <a:lnTo>
                    <a:pt x="119" y="107"/>
                  </a:lnTo>
                  <a:close/>
                  <a:moveTo>
                    <a:pt x="88" y="110"/>
                  </a:moveTo>
                  <a:lnTo>
                    <a:pt x="88" y="107"/>
                  </a:lnTo>
                  <a:lnTo>
                    <a:pt x="88" y="110"/>
                  </a:lnTo>
                  <a:close/>
                  <a:moveTo>
                    <a:pt x="95" y="103"/>
                  </a:moveTo>
                  <a:lnTo>
                    <a:pt x="93" y="103"/>
                  </a:lnTo>
                  <a:lnTo>
                    <a:pt x="95" y="103"/>
                  </a:lnTo>
                  <a:close/>
                  <a:moveTo>
                    <a:pt x="90" y="103"/>
                  </a:moveTo>
                  <a:lnTo>
                    <a:pt x="90" y="100"/>
                  </a:lnTo>
                  <a:lnTo>
                    <a:pt x="90" y="103"/>
                  </a:lnTo>
                  <a:close/>
                  <a:moveTo>
                    <a:pt x="105" y="100"/>
                  </a:moveTo>
                  <a:lnTo>
                    <a:pt x="102" y="100"/>
                  </a:lnTo>
                  <a:lnTo>
                    <a:pt x="105" y="100"/>
                  </a:lnTo>
                  <a:close/>
                  <a:moveTo>
                    <a:pt x="88" y="91"/>
                  </a:moveTo>
                  <a:lnTo>
                    <a:pt x="86" y="91"/>
                  </a:lnTo>
                  <a:lnTo>
                    <a:pt x="88" y="91"/>
                  </a:lnTo>
                  <a:close/>
                  <a:moveTo>
                    <a:pt x="86" y="91"/>
                  </a:moveTo>
                  <a:lnTo>
                    <a:pt x="83" y="91"/>
                  </a:lnTo>
                  <a:lnTo>
                    <a:pt x="86" y="91"/>
                  </a:lnTo>
                  <a:close/>
                  <a:moveTo>
                    <a:pt x="79" y="84"/>
                  </a:moveTo>
                  <a:lnTo>
                    <a:pt x="76" y="84"/>
                  </a:lnTo>
                  <a:lnTo>
                    <a:pt x="79" y="84"/>
                  </a:lnTo>
                  <a:close/>
                  <a:moveTo>
                    <a:pt x="79" y="81"/>
                  </a:moveTo>
                  <a:lnTo>
                    <a:pt x="76" y="81"/>
                  </a:lnTo>
                  <a:lnTo>
                    <a:pt x="79" y="81"/>
                  </a:lnTo>
                  <a:close/>
                  <a:moveTo>
                    <a:pt x="79" y="79"/>
                  </a:moveTo>
                  <a:lnTo>
                    <a:pt x="76" y="79"/>
                  </a:lnTo>
                  <a:lnTo>
                    <a:pt x="79" y="79"/>
                  </a:lnTo>
                  <a:close/>
                  <a:moveTo>
                    <a:pt x="74" y="79"/>
                  </a:moveTo>
                  <a:lnTo>
                    <a:pt x="71" y="79"/>
                  </a:lnTo>
                  <a:lnTo>
                    <a:pt x="74" y="79"/>
                  </a:lnTo>
                  <a:close/>
                  <a:moveTo>
                    <a:pt x="71" y="76"/>
                  </a:moveTo>
                  <a:lnTo>
                    <a:pt x="69" y="76"/>
                  </a:lnTo>
                  <a:lnTo>
                    <a:pt x="71" y="76"/>
                  </a:lnTo>
                  <a:close/>
                  <a:moveTo>
                    <a:pt x="69" y="76"/>
                  </a:moveTo>
                  <a:lnTo>
                    <a:pt x="67" y="76"/>
                  </a:lnTo>
                  <a:lnTo>
                    <a:pt x="69" y="76"/>
                  </a:lnTo>
                  <a:close/>
                  <a:moveTo>
                    <a:pt x="62" y="76"/>
                  </a:moveTo>
                  <a:lnTo>
                    <a:pt x="60" y="76"/>
                  </a:lnTo>
                  <a:lnTo>
                    <a:pt x="62" y="76"/>
                  </a:lnTo>
                  <a:close/>
                  <a:moveTo>
                    <a:pt x="60" y="74"/>
                  </a:moveTo>
                  <a:lnTo>
                    <a:pt x="60" y="76"/>
                  </a:lnTo>
                  <a:lnTo>
                    <a:pt x="60" y="74"/>
                  </a:lnTo>
                  <a:close/>
                  <a:moveTo>
                    <a:pt x="60" y="74"/>
                  </a:moveTo>
                  <a:lnTo>
                    <a:pt x="60" y="76"/>
                  </a:lnTo>
                  <a:lnTo>
                    <a:pt x="60" y="74"/>
                  </a:lnTo>
                  <a:close/>
                  <a:moveTo>
                    <a:pt x="57" y="69"/>
                  </a:moveTo>
                  <a:lnTo>
                    <a:pt x="55" y="69"/>
                  </a:lnTo>
                  <a:lnTo>
                    <a:pt x="57" y="69"/>
                  </a:lnTo>
                  <a:close/>
                  <a:moveTo>
                    <a:pt x="57" y="67"/>
                  </a:moveTo>
                  <a:lnTo>
                    <a:pt x="60" y="67"/>
                  </a:lnTo>
                  <a:lnTo>
                    <a:pt x="57" y="67"/>
                  </a:lnTo>
                  <a:close/>
                  <a:moveTo>
                    <a:pt x="57" y="67"/>
                  </a:moveTo>
                  <a:lnTo>
                    <a:pt x="55" y="67"/>
                  </a:lnTo>
                  <a:lnTo>
                    <a:pt x="57" y="67"/>
                  </a:lnTo>
                  <a:close/>
                  <a:moveTo>
                    <a:pt x="62" y="67"/>
                  </a:moveTo>
                  <a:lnTo>
                    <a:pt x="60" y="67"/>
                  </a:lnTo>
                  <a:lnTo>
                    <a:pt x="60" y="65"/>
                  </a:lnTo>
                  <a:lnTo>
                    <a:pt x="60" y="67"/>
                  </a:lnTo>
                  <a:lnTo>
                    <a:pt x="62" y="67"/>
                  </a:lnTo>
                  <a:close/>
                  <a:moveTo>
                    <a:pt x="50" y="65"/>
                  </a:moveTo>
                  <a:lnTo>
                    <a:pt x="50" y="62"/>
                  </a:lnTo>
                  <a:lnTo>
                    <a:pt x="50" y="65"/>
                  </a:lnTo>
                  <a:close/>
                  <a:moveTo>
                    <a:pt x="52" y="62"/>
                  </a:moveTo>
                  <a:lnTo>
                    <a:pt x="50" y="62"/>
                  </a:lnTo>
                  <a:lnTo>
                    <a:pt x="52" y="62"/>
                  </a:lnTo>
                  <a:close/>
                  <a:moveTo>
                    <a:pt x="50" y="62"/>
                  </a:moveTo>
                  <a:lnTo>
                    <a:pt x="48" y="62"/>
                  </a:lnTo>
                  <a:lnTo>
                    <a:pt x="50" y="62"/>
                  </a:lnTo>
                  <a:close/>
                  <a:moveTo>
                    <a:pt x="50" y="57"/>
                  </a:moveTo>
                  <a:lnTo>
                    <a:pt x="48" y="57"/>
                  </a:lnTo>
                  <a:lnTo>
                    <a:pt x="50" y="57"/>
                  </a:lnTo>
                  <a:close/>
                  <a:moveTo>
                    <a:pt x="45" y="55"/>
                  </a:moveTo>
                  <a:lnTo>
                    <a:pt x="43" y="55"/>
                  </a:lnTo>
                  <a:lnTo>
                    <a:pt x="45" y="55"/>
                  </a:lnTo>
                  <a:close/>
                  <a:moveTo>
                    <a:pt x="41" y="53"/>
                  </a:moveTo>
                  <a:lnTo>
                    <a:pt x="38" y="53"/>
                  </a:lnTo>
                  <a:lnTo>
                    <a:pt x="41" y="53"/>
                  </a:lnTo>
                  <a:close/>
                  <a:moveTo>
                    <a:pt x="55" y="50"/>
                  </a:moveTo>
                  <a:lnTo>
                    <a:pt x="52" y="50"/>
                  </a:lnTo>
                  <a:lnTo>
                    <a:pt x="55" y="50"/>
                  </a:lnTo>
                  <a:close/>
                  <a:moveTo>
                    <a:pt x="55" y="48"/>
                  </a:moveTo>
                  <a:lnTo>
                    <a:pt x="55" y="50"/>
                  </a:lnTo>
                  <a:lnTo>
                    <a:pt x="55" y="48"/>
                  </a:lnTo>
                  <a:close/>
                  <a:moveTo>
                    <a:pt x="33" y="46"/>
                  </a:moveTo>
                  <a:lnTo>
                    <a:pt x="33" y="48"/>
                  </a:lnTo>
                  <a:lnTo>
                    <a:pt x="33" y="46"/>
                  </a:lnTo>
                  <a:close/>
                  <a:moveTo>
                    <a:pt x="41" y="43"/>
                  </a:moveTo>
                  <a:lnTo>
                    <a:pt x="38" y="43"/>
                  </a:lnTo>
                  <a:lnTo>
                    <a:pt x="41" y="43"/>
                  </a:lnTo>
                  <a:close/>
                  <a:moveTo>
                    <a:pt x="36" y="29"/>
                  </a:moveTo>
                  <a:lnTo>
                    <a:pt x="36" y="31"/>
                  </a:lnTo>
                  <a:lnTo>
                    <a:pt x="36" y="29"/>
                  </a:lnTo>
                  <a:close/>
                  <a:moveTo>
                    <a:pt x="7" y="22"/>
                  </a:moveTo>
                  <a:lnTo>
                    <a:pt x="5" y="22"/>
                  </a:lnTo>
                  <a:lnTo>
                    <a:pt x="7" y="22"/>
                  </a:lnTo>
                  <a:close/>
                  <a:moveTo>
                    <a:pt x="5" y="15"/>
                  </a:moveTo>
                  <a:lnTo>
                    <a:pt x="3" y="15"/>
                  </a:lnTo>
                  <a:lnTo>
                    <a:pt x="5" y="15"/>
                  </a:lnTo>
                  <a:close/>
                  <a:moveTo>
                    <a:pt x="3" y="10"/>
                  </a:moveTo>
                  <a:lnTo>
                    <a:pt x="0" y="10"/>
                  </a:lnTo>
                  <a:lnTo>
                    <a:pt x="3" y="10"/>
                  </a:lnTo>
                  <a:close/>
                  <a:moveTo>
                    <a:pt x="29" y="0"/>
                  </a:moveTo>
                  <a:lnTo>
                    <a:pt x="29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50286">
              <a:extLst>
                <a:ext uri="{FF2B5EF4-FFF2-40B4-BE49-F238E27FC236}">
                  <a16:creationId xmlns:a16="http://schemas.microsoft.com/office/drawing/2014/main" id="{D6C4B7A8-E3F7-9D06-4179-E4B96C619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3151" y="7992702"/>
              <a:ext cx="1021870" cy="554099"/>
            </a:xfrm>
            <a:custGeom>
              <a:avLst/>
              <a:gdLst>
                <a:gd name="T0" fmla="*/ 80 w 223"/>
                <a:gd name="T1" fmla="*/ 3 h 121"/>
                <a:gd name="T2" fmla="*/ 88 w 223"/>
                <a:gd name="T3" fmla="*/ 12 h 121"/>
                <a:gd name="T4" fmla="*/ 95 w 223"/>
                <a:gd name="T5" fmla="*/ 3 h 121"/>
                <a:gd name="T6" fmla="*/ 102 w 223"/>
                <a:gd name="T7" fmla="*/ 3 h 121"/>
                <a:gd name="T8" fmla="*/ 107 w 223"/>
                <a:gd name="T9" fmla="*/ 14 h 121"/>
                <a:gd name="T10" fmla="*/ 114 w 223"/>
                <a:gd name="T11" fmla="*/ 14 h 121"/>
                <a:gd name="T12" fmla="*/ 123 w 223"/>
                <a:gd name="T13" fmla="*/ 19 h 121"/>
                <a:gd name="T14" fmla="*/ 133 w 223"/>
                <a:gd name="T15" fmla="*/ 22 h 121"/>
                <a:gd name="T16" fmla="*/ 142 w 223"/>
                <a:gd name="T17" fmla="*/ 24 h 121"/>
                <a:gd name="T18" fmla="*/ 135 w 223"/>
                <a:gd name="T19" fmla="*/ 29 h 121"/>
                <a:gd name="T20" fmla="*/ 140 w 223"/>
                <a:gd name="T21" fmla="*/ 36 h 121"/>
                <a:gd name="T22" fmla="*/ 147 w 223"/>
                <a:gd name="T23" fmla="*/ 45 h 121"/>
                <a:gd name="T24" fmla="*/ 156 w 223"/>
                <a:gd name="T25" fmla="*/ 41 h 121"/>
                <a:gd name="T26" fmla="*/ 159 w 223"/>
                <a:gd name="T27" fmla="*/ 33 h 121"/>
                <a:gd name="T28" fmla="*/ 166 w 223"/>
                <a:gd name="T29" fmla="*/ 33 h 121"/>
                <a:gd name="T30" fmla="*/ 173 w 223"/>
                <a:gd name="T31" fmla="*/ 38 h 121"/>
                <a:gd name="T32" fmla="*/ 180 w 223"/>
                <a:gd name="T33" fmla="*/ 38 h 121"/>
                <a:gd name="T34" fmla="*/ 185 w 223"/>
                <a:gd name="T35" fmla="*/ 41 h 121"/>
                <a:gd name="T36" fmla="*/ 183 w 223"/>
                <a:gd name="T37" fmla="*/ 45 h 121"/>
                <a:gd name="T38" fmla="*/ 190 w 223"/>
                <a:gd name="T39" fmla="*/ 52 h 121"/>
                <a:gd name="T40" fmla="*/ 194 w 223"/>
                <a:gd name="T41" fmla="*/ 50 h 121"/>
                <a:gd name="T42" fmla="*/ 206 w 223"/>
                <a:gd name="T43" fmla="*/ 55 h 121"/>
                <a:gd name="T44" fmla="*/ 213 w 223"/>
                <a:gd name="T45" fmla="*/ 55 h 121"/>
                <a:gd name="T46" fmla="*/ 216 w 223"/>
                <a:gd name="T47" fmla="*/ 67 h 121"/>
                <a:gd name="T48" fmla="*/ 220 w 223"/>
                <a:gd name="T49" fmla="*/ 74 h 121"/>
                <a:gd name="T50" fmla="*/ 209 w 223"/>
                <a:gd name="T51" fmla="*/ 79 h 121"/>
                <a:gd name="T52" fmla="*/ 199 w 223"/>
                <a:gd name="T53" fmla="*/ 86 h 121"/>
                <a:gd name="T54" fmla="*/ 194 w 223"/>
                <a:gd name="T55" fmla="*/ 98 h 121"/>
                <a:gd name="T56" fmla="*/ 187 w 223"/>
                <a:gd name="T57" fmla="*/ 102 h 121"/>
                <a:gd name="T58" fmla="*/ 178 w 223"/>
                <a:gd name="T59" fmla="*/ 110 h 121"/>
                <a:gd name="T60" fmla="*/ 166 w 223"/>
                <a:gd name="T61" fmla="*/ 107 h 121"/>
                <a:gd name="T62" fmla="*/ 159 w 223"/>
                <a:gd name="T63" fmla="*/ 117 h 121"/>
                <a:gd name="T64" fmla="*/ 152 w 223"/>
                <a:gd name="T65" fmla="*/ 114 h 121"/>
                <a:gd name="T66" fmla="*/ 142 w 223"/>
                <a:gd name="T67" fmla="*/ 112 h 121"/>
                <a:gd name="T68" fmla="*/ 130 w 223"/>
                <a:gd name="T69" fmla="*/ 112 h 121"/>
                <a:gd name="T70" fmla="*/ 121 w 223"/>
                <a:gd name="T71" fmla="*/ 107 h 121"/>
                <a:gd name="T72" fmla="*/ 109 w 223"/>
                <a:gd name="T73" fmla="*/ 102 h 121"/>
                <a:gd name="T74" fmla="*/ 99 w 223"/>
                <a:gd name="T75" fmla="*/ 100 h 121"/>
                <a:gd name="T76" fmla="*/ 95 w 223"/>
                <a:gd name="T77" fmla="*/ 110 h 121"/>
                <a:gd name="T78" fmla="*/ 88 w 223"/>
                <a:gd name="T79" fmla="*/ 112 h 121"/>
                <a:gd name="T80" fmla="*/ 78 w 223"/>
                <a:gd name="T81" fmla="*/ 119 h 121"/>
                <a:gd name="T82" fmla="*/ 69 w 223"/>
                <a:gd name="T83" fmla="*/ 121 h 121"/>
                <a:gd name="T84" fmla="*/ 59 w 223"/>
                <a:gd name="T85" fmla="*/ 114 h 121"/>
                <a:gd name="T86" fmla="*/ 52 w 223"/>
                <a:gd name="T87" fmla="*/ 105 h 121"/>
                <a:gd name="T88" fmla="*/ 43 w 223"/>
                <a:gd name="T89" fmla="*/ 102 h 121"/>
                <a:gd name="T90" fmla="*/ 35 w 223"/>
                <a:gd name="T91" fmla="*/ 93 h 121"/>
                <a:gd name="T92" fmla="*/ 28 w 223"/>
                <a:gd name="T93" fmla="*/ 86 h 121"/>
                <a:gd name="T94" fmla="*/ 21 w 223"/>
                <a:gd name="T95" fmla="*/ 81 h 121"/>
                <a:gd name="T96" fmla="*/ 14 w 223"/>
                <a:gd name="T97" fmla="*/ 71 h 121"/>
                <a:gd name="T98" fmla="*/ 9 w 223"/>
                <a:gd name="T99" fmla="*/ 67 h 121"/>
                <a:gd name="T100" fmla="*/ 12 w 223"/>
                <a:gd name="T101" fmla="*/ 55 h 121"/>
                <a:gd name="T102" fmla="*/ 5 w 223"/>
                <a:gd name="T103" fmla="*/ 48 h 121"/>
                <a:gd name="T104" fmla="*/ 0 w 223"/>
                <a:gd name="T105" fmla="*/ 41 h 121"/>
                <a:gd name="T106" fmla="*/ 5 w 223"/>
                <a:gd name="T107" fmla="*/ 38 h 121"/>
                <a:gd name="T108" fmla="*/ 9 w 223"/>
                <a:gd name="T109" fmla="*/ 36 h 121"/>
                <a:gd name="T110" fmla="*/ 19 w 223"/>
                <a:gd name="T111" fmla="*/ 31 h 121"/>
                <a:gd name="T112" fmla="*/ 28 w 223"/>
                <a:gd name="T113" fmla="*/ 29 h 121"/>
                <a:gd name="T114" fmla="*/ 38 w 223"/>
                <a:gd name="T115" fmla="*/ 22 h 121"/>
                <a:gd name="T116" fmla="*/ 47 w 223"/>
                <a:gd name="T117" fmla="*/ 19 h 121"/>
                <a:gd name="T118" fmla="*/ 57 w 223"/>
                <a:gd name="T119" fmla="*/ 14 h 121"/>
                <a:gd name="T120" fmla="*/ 66 w 223"/>
                <a:gd name="T121" fmla="*/ 12 h 121"/>
                <a:gd name="T122" fmla="*/ 76 w 223"/>
                <a:gd name="T123" fmla="*/ 7 h 121"/>
                <a:gd name="T124" fmla="*/ 73 w 223"/>
                <a:gd name="T125" fmla="*/ 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3" h="121">
                  <a:moveTo>
                    <a:pt x="73" y="0"/>
                  </a:moveTo>
                  <a:lnTo>
                    <a:pt x="73" y="3"/>
                  </a:lnTo>
                  <a:lnTo>
                    <a:pt x="76" y="3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3"/>
                  </a:lnTo>
                  <a:lnTo>
                    <a:pt x="80" y="3"/>
                  </a:lnTo>
                  <a:lnTo>
                    <a:pt x="80" y="5"/>
                  </a:lnTo>
                  <a:lnTo>
                    <a:pt x="80" y="7"/>
                  </a:lnTo>
                  <a:lnTo>
                    <a:pt x="83" y="7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5" y="10"/>
                  </a:lnTo>
                  <a:lnTo>
                    <a:pt x="95" y="7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7" y="3"/>
                  </a:lnTo>
                  <a:lnTo>
                    <a:pt x="99" y="3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2" y="3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4" y="7"/>
                  </a:lnTo>
                  <a:lnTo>
                    <a:pt x="104" y="10"/>
                  </a:lnTo>
                  <a:lnTo>
                    <a:pt x="107" y="10"/>
                  </a:lnTo>
                  <a:lnTo>
                    <a:pt x="107" y="12"/>
                  </a:lnTo>
                  <a:lnTo>
                    <a:pt x="107" y="14"/>
                  </a:lnTo>
                  <a:lnTo>
                    <a:pt x="109" y="14"/>
                  </a:lnTo>
                  <a:lnTo>
                    <a:pt x="109" y="12"/>
                  </a:lnTo>
                  <a:lnTo>
                    <a:pt x="111" y="12"/>
                  </a:lnTo>
                  <a:lnTo>
                    <a:pt x="111" y="14"/>
                  </a:lnTo>
                  <a:lnTo>
                    <a:pt x="111" y="12"/>
                  </a:lnTo>
                  <a:lnTo>
                    <a:pt x="111" y="14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8" y="17"/>
                  </a:lnTo>
                  <a:lnTo>
                    <a:pt x="118" y="14"/>
                  </a:lnTo>
                  <a:lnTo>
                    <a:pt x="121" y="14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3" y="19"/>
                  </a:lnTo>
                  <a:lnTo>
                    <a:pt x="126" y="19"/>
                  </a:lnTo>
                  <a:lnTo>
                    <a:pt x="128" y="19"/>
                  </a:lnTo>
                  <a:lnTo>
                    <a:pt x="128" y="22"/>
                  </a:lnTo>
                  <a:lnTo>
                    <a:pt x="130" y="22"/>
                  </a:lnTo>
                  <a:lnTo>
                    <a:pt x="130" y="19"/>
                  </a:lnTo>
                  <a:lnTo>
                    <a:pt x="133" y="19"/>
                  </a:lnTo>
                  <a:lnTo>
                    <a:pt x="133" y="22"/>
                  </a:lnTo>
                  <a:lnTo>
                    <a:pt x="135" y="22"/>
                  </a:lnTo>
                  <a:lnTo>
                    <a:pt x="135" y="19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24"/>
                  </a:lnTo>
                  <a:lnTo>
                    <a:pt x="140" y="24"/>
                  </a:lnTo>
                  <a:lnTo>
                    <a:pt x="142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37" y="26"/>
                  </a:lnTo>
                  <a:lnTo>
                    <a:pt x="137" y="29"/>
                  </a:lnTo>
                  <a:lnTo>
                    <a:pt x="135" y="29"/>
                  </a:lnTo>
                  <a:lnTo>
                    <a:pt x="135" y="31"/>
                  </a:lnTo>
                  <a:lnTo>
                    <a:pt x="135" y="29"/>
                  </a:lnTo>
                  <a:lnTo>
                    <a:pt x="135" y="31"/>
                  </a:lnTo>
                  <a:lnTo>
                    <a:pt x="135" y="33"/>
                  </a:lnTo>
                  <a:lnTo>
                    <a:pt x="137" y="33"/>
                  </a:lnTo>
                  <a:lnTo>
                    <a:pt x="140" y="33"/>
                  </a:lnTo>
                  <a:lnTo>
                    <a:pt x="140" y="36"/>
                  </a:lnTo>
                  <a:lnTo>
                    <a:pt x="142" y="36"/>
                  </a:lnTo>
                  <a:lnTo>
                    <a:pt x="142" y="38"/>
                  </a:lnTo>
                  <a:lnTo>
                    <a:pt x="145" y="38"/>
                  </a:lnTo>
                  <a:lnTo>
                    <a:pt x="145" y="41"/>
                  </a:lnTo>
                  <a:lnTo>
                    <a:pt x="147" y="41"/>
                  </a:lnTo>
                  <a:lnTo>
                    <a:pt x="147" y="43"/>
                  </a:lnTo>
                  <a:lnTo>
                    <a:pt x="147" y="45"/>
                  </a:lnTo>
                  <a:lnTo>
                    <a:pt x="149" y="45"/>
                  </a:lnTo>
                  <a:lnTo>
                    <a:pt x="149" y="48"/>
                  </a:lnTo>
                  <a:lnTo>
                    <a:pt x="152" y="48"/>
                  </a:lnTo>
                  <a:lnTo>
                    <a:pt x="152" y="45"/>
                  </a:lnTo>
                  <a:lnTo>
                    <a:pt x="154" y="45"/>
                  </a:lnTo>
                  <a:lnTo>
                    <a:pt x="154" y="43"/>
                  </a:lnTo>
                  <a:lnTo>
                    <a:pt x="156" y="41"/>
                  </a:lnTo>
                  <a:lnTo>
                    <a:pt x="156" y="43"/>
                  </a:lnTo>
                  <a:lnTo>
                    <a:pt x="156" y="41"/>
                  </a:lnTo>
                  <a:lnTo>
                    <a:pt x="159" y="41"/>
                  </a:lnTo>
                  <a:lnTo>
                    <a:pt x="161" y="41"/>
                  </a:lnTo>
                  <a:lnTo>
                    <a:pt x="161" y="38"/>
                  </a:lnTo>
                  <a:lnTo>
                    <a:pt x="159" y="36"/>
                  </a:lnTo>
                  <a:lnTo>
                    <a:pt x="159" y="33"/>
                  </a:lnTo>
                  <a:lnTo>
                    <a:pt x="156" y="33"/>
                  </a:lnTo>
                  <a:lnTo>
                    <a:pt x="156" y="31"/>
                  </a:lnTo>
                  <a:lnTo>
                    <a:pt x="159" y="31"/>
                  </a:lnTo>
                  <a:lnTo>
                    <a:pt x="161" y="31"/>
                  </a:lnTo>
                  <a:lnTo>
                    <a:pt x="164" y="31"/>
                  </a:lnTo>
                  <a:lnTo>
                    <a:pt x="164" y="33"/>
                  </a:lnTo>
                  <a:lnTo>
                    <a:pt x="166" y="33"/>
                  </a:lnTo>
                  <a:lnTo>
                    <a:pt x="168" y="33"/>
                  </a:lnTo>
                  <a:lnTo>
                    <a:pt x="166" y="33"/>
                  </a:lnTo>
                  <a:lnTo>
                    <a:pt x="168" y="33"/>
                  </a:lnTo>
                  <a:lnTo>
                    <a:pt x="168" y="36"/>
                  </a:lnTo>
                  <a:lnTo>
                    <a:pt x="171" y="36"/>
                  </a:lnTo>
                  <a:lnTo>
                    <a:pt x="173" y="36"/>
                  </a:lnTo>
                  <a:lnTo>
                    <a:pt x="173" y="38"/>
                  </a:lnTo>
                  <a:lnTo>
                    <a:pt x="171" y="38"/>
                  </a:lnTo>
                  <a:lnTo>
                    <a:pt x="173" y="38"/>
                  </a:lnTo>
                  <a:lnTo>
                    <a:pt x="175" y="38"/>
                  </a:lnTo>
                  <a:lnTo>
                    <a:pt x="175" y="41"/>
                  </a:lnTo>
                  <a:lnTo>
                    <a:pt x="175" y="38"/>
                  </a:lnTo>
                  <a:lnTo>
                    <a:pt x="178" y="38"/>
                  </a:lnTo>
                  <a:lnTo>
                    <a:pt x="180" y="38"/>
                  </a:lnTo>
                  <a:lnTo>
                    <a:pt x="183" y="38"/>
                  </a:lnTo>
                  <a:lnTo>
                    <a:pt x="183" y="36"/>
                  </a:lnTo>
                  <a:lnTo>
                    <a:pt x="185" y="36"/>
                  </a:lnTo>
                  <a:lnTo>
                    <a:pt x="185" y="38"/>
                  </a:lnTo>
                  <a:lnTo>
                    <a:pt x="185" y="41"/>
                  </a:lnTo>
                  <a:lnTo>
                    <a:pt x="185" y="43"/>
                  </a:lnTo>
                  <a:lnTo>
                    <a:pt x="185" y="41"/>
                  </a:lnTo>
                  <a:lnTo>
                    <a:pt x="185" y="43"/>
                  </a:lnTo>
                  <a:lnTo>
                    <a:pt x="183" y="43"/>
                  </a:lnTo>
                  <a:lnTo>
                    <a:pt x="180" y="43"/>
                  </a:lnTo>
                  <a:lnTo>
                    <a:pt x="180" y="45"/>
                  </a:lnTo>
                  <a:lnTo>
                    <a:pt x="183" y="45"/>
                  </a:lnTo>
                  <a:lnTo>
                    <a:pt x="183" y="48"/>
                  </a:lnTo>
                  <a:lnTo>
                    <a:pt x="183" y="45"/>
                  </a:lnTo>
                  <a:lnTo>
                    <a:pt x="185" y="48"/>
                  </a:lnTo>
                  <a:lnTo>
                    <a:pt x="185" y="50"/>
                  </a:lnTo>
                  <a:lnTo>
                    <a:pt x="187" y="50"/>
                  </a:lnTo>
                  <a:lnTo>
                    <a:pt x="185" y="50"/>
                  </a:lnTo>
                  <a:lnTo>
                    <a:pt x="187" y="50"/>
                  </a:lnTo>
                  <a:lnTo>
                    <a:pt x="187" y="52"/>
                  </a:lnTo>
                  <a:lnTo>
                    <a:pt x="190" y="52"/>
                  </a:lnTo>
                  <a:lnTo>
                    <a:pt x="192" y="52"/>
                  </a:lnTo>
                  <a:lnTo>
                    <a:pt x="192" y="50"/>
                  </a:lnTo>
                  <a:lnTo>
                    <a:pt x="194" y="50"/>
                  </a:lnTo>
                  <a:lnTo>
                    <a:pt x="194" y="52"/>
                  </a:lnTo>
                  <a:lnTo>
                    <a:pt x="194" y="50"/>
                  </a:lnTo>
                  <a:lnTo>
                    <a:pt x="194" y="48"/>
                  </a:lnTo>
                  <a:lnTo>
                    <a:pt x="194" y="50"/>
                  </a:lnTo>
                  <a:lnTo>
                    <a:pt x="197" y="50"/>
                  </a:lnTo>
                  <a:lnTo>
                    <a:pt x="197" y="52"/>
                  </a:lnTo>
                  <a:lnTo>
                    <a:pt x="199" y="52"/>
                  </a:lnTo>
                  <a:lnTo>
                    <a:pt x="201" y="52"/>
                  </a:lnTo>
                  <a:lnTo>
                    <a:pt x="204" y="52"/>
                  </a:lnTo>
                  <a:lnTo>
                    <a:pt x="204" y="55"/>
                  </a:lnTo>
                  <a:lnTo>
                    <a:pt x="206" y="55"/>
                  </a:lnTo>
                  <a:lnTo>
                    <a:pt x="204" y="55"/>
                  </a:lnTo>
                  <a:lnTo>
                    <a:pt x="206" y="55"/>
                  </a:lnTo>
                  <a:lnTo>
                    <a:pt x="209" y="55"/>
                  </a:lnTo>
                  <a:lnTo>
                    <a:pt x="209" y="57"/>
                  </a:lnTo>
                  <a:lnTo>
                    <a:pt x="211" y="57"/>
                  </a:lnTo>
                  <a:lnTo>
                    <a:pt x="211" y="55"/>
                  </a:lnTo>
                  <a:lnTo>
                    <a:pt x="213" y="55"/>
                  </a:lnTo>
                  <a:lnTo>
                    <a:pt x="213" y="57"/>
                  </a:lnTo>
                  <a:lnTo>
                    <a:pt x="211" y="57"/>
                  </a:lnTo>
                  <a:lnTo>
                    <a:pt x="213" y="57"/>
                  </a:lnTo>
                  <a:lnTo>
                    <a:pt x="213" y="60"/>
                  </a:lnTo>
                  <a:lnTo>
                    <a:pt x="213" y="62"/>
                  </a:lnTo>
                  <a:lnTo>
                    <a:pt x="213" y="64"/>
                  </a:lnTo>
                  <a:lnTo>
                    <a:pt x="216" y="67"/>
                  </a:lnTo>
                  <a:lnTo>
                    <a:pt x="218" y="67"/>
                  </a:lnTo>
                  <a:lnTo>
                    <a:pt x="220" y="67"/>
                  </a:lnTo>
                  <a:lnTo>
                    <a:pt x="220" y="69"/>
                  </a:lnTo>
                  <a:lnTo>
                    <a:pt x="220" y="71"/>
                  </a:lnTo>
                  <a:lnTo>
                    <a:pt x="220" y="74"/>
                  </a:lnTo>
                  <a:lnTo>
                    <a:pt x="223" y="74"/>
                  </a:lnTo>
                  <a:lnTo>
                    <a:pt x="220" y="74"/>
                  </a:lnTo>
                  <a:lnTo>
                    <a:pt x="220" y="76"/>
                  </a:lnTo>
                  <a:lnTo>
                    <a:pt x="218" y="76"/>
                  </a:lnTo>
                  <a:lnTo>
                    <a:pt x="216" y="76"/>
                  </a:lnTo>
                  <a:lnTo>
                    <a:pt x="213" y="76"/>
                  </a:lnTo>
                  <a:lnTo>
                    <a:pt x="211" y="76"/>
                  </a:lnTo>
                  <a:lnTo>
                    <a:pt x="211" y="79"/>
                  </a:lnTo>
                  <a:lnTo>
                    <a:pt x="209" y="79"/>
                  </a:lnTo>
                  <a:lnTo>
                    <a:pt x="209" y="81"/>
                  </a:lnTo>
                  <a:lnTo>
                    <a:pt x="206" y="81"/>
                  </a:lnTo>
                  <a:lnTo>
                    <a:pt x="206" y="83"/>
                  </a:lnTo>
                  <a:lnTo>
                    <a:pt x="206" y="86"/>
                  </a:lnTo>
                  <a:lnTo>
                    <a:pt x="204" y="86"/>
                  </a:lnTo>
                  <a:lnTo>
                    <a:pt x="201" y="86"/>
                  </a:lnTo>
                  <a:lnTo>
                    <a:pt x="199" y="86"/>
                  </a:lnTo>
                  <a:lnTo>
                    <a:pt x="199" y="88"/>
                  </a:lnTo>
                  <a:lnTo>
                    <a:pt x="199" y="91"/>
                  </a:lnTo>
                  <a:lnTo>
                    <a:pt x="197" y="91"/>
                  </a:lnTo>
                  <a:lnTo>
                    <a:pt x="197" y="93"/>
                  </a:lnTo>
                  <a:lnTo>
                    <a:pt x="197" y="95"/>
                  </a:lnTo>
                  <a:lnTo>
                    <a:pt x="197" y="98"/>
                  </a:lnTo>
                  <a:lnTo>
                    <a:pt x="194" y="98"/>
                  </a:lnTo>
                  <a:lnTo>
                    <a:pt x="194" y="100"/>
                  </a:lnTo>
                  <a:lnTo>
                    <a:pt x="194" y="98"/>
                  </a:lnTo>
                  <a:lnTo>
                    <a:pt x="192" y="100"/>
                  </a:lnTo>
                  <a:lnTo>
                    <a:pt x="190" y="100"/>
                  </a:lnTo>
                  <a:lnTo>
                    <a:pt x="190" y="102"/>
                  </a:lnTo>
                  <a:lnTo>
                    <a:pt x="190" y="105"/>
                  </a:lnTo>
                  <a:lnTo>
                    <a:pt x="187" y="102"/>
                  </a:lnTo>
                  <a:lnTo>
                    <a:pt x="187" y="105"/>
                  </a:lnTo>
                  <a:lnTo>
                    <a:pt x="185" y="105"/>
                  </a:lnTo>
                  <a:lnTo>
                    <a:pt x="185" y="107"/>
                  </a:lnTo>
                  <a:lnTo>
                    <a:pt x="183" y="107"/>
                  </a:lnTo>
                  <a:lnTo>
                    <a:pt x="180" y="107"/>
                  </a:lnTo>
                  <a:lnTo>
                    <a:pt x="180" y="110"/>
                  </a:lnTo>
                  <a:lnTo>
                    <a:pt x="178" y="110"/>
                  </a:lnTo>
                  <a:lnTo>
                    <a:pt x="178" y="107"/>
                  </a:lnTo>
                  <a:lnTo>
                    <a:pt x="175" y="107"/>
                  </a:lnTo>
                  <a:lnTo>
                    <a:pt x="175" y="110"/>
                  </a:lnTo>
                  <a:lnTo>
                    <a:pt x="173" y="110"/>
                  </a:lnTo>
                  <a:lnTo>
                    <a:pt x="171" y="107"/>
                  </a:lnTo>
                  <a:lnTo>
                    <a:pt x="168" y="107"/>
                  </a:lnTo>
                  <a:lnTo>
                    <a:pt x="166" y="107"/>
                  </a:lnTo>
                  <a:lnTo>
                    <a:pt x="164" y="107"/>
                  </a:lnTo>
                  <a:lnTo>
                    <a:pt x="164" y="110"/>
                  </a:lnTo>
                  <a:lnTo>
                    <a:pt x="164" y="112"/>
                  </a:lnTo>
                  <a:lnTo>
                    <a:pt x="161" y="112"/>
                  </a:lnTo>
                  <a:lnTo>
                    <a:pt x="161" y="114"/>
                  </a:lnTo>
                  <a:lnTo>
                    <a:pt x="159" y="114"/>
                  </a:lnTo>
                  <a:lnTo>
                    <a:pt x="159" y="117"/>
                  </a:lnTo>
                  <a:lnTo>
                    <a:pt x="159" y="119"/>
                  </a:lnTo>
                  <a:lnTo>
                    <a:pt x="159" y="117"/>
                  </a:lnTo>
                  <a:lnTo>
                    <a:pt x="156" y="117"/>
                  </a:lnTo>
                  <a:lnTo>
                    <a:pt x="159" y="114"/>
                  </a:lnTo>
                  <a:lnTo>
                    <a:pt x="156" y="114"/>
                  </a:lnTo>
                  <a:lnTo>
                    <a:pt x="154" y="114"/>
                  </a:lnTo>
                  <a:lnTo>
                    <a:pt x="152" y="114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9" y="110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10"/>
                  </a:lnTo>
                  <a:lnTo>
                    <a:pt x="142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2"/>
                  </a:lnTo>
                  <a:lnTo>
                    <a:pt x="137" y="112"/>
                  </a:lnTo>
                  <a:lnTo>
                    <a:pt x="135" y="112"/>
                  </a:lnTo>
                  <a:lnTo>
                    <a:pt x="133" y="112"/>
                  </a:lnTo>
                  <a:lnTo>
                    <a:pt x="130" y="112"/>
                  </a:lnTo>
                  <a:lnTo>
                    <a:pt x="128" y="112"/>
                  </a:lnTo>
                  <a:lnTo>
                    <a:pt x="126" y="110"/>
                  </a:lnTo>
                  <a:lnTo>
                    <a:pt x="126" y="107"/>
                  </a:lnTo>
                  <a:lnTo>
                    <a:pt x="123" y="107"/>
                  </a:lnTo>
                  <a:lnTo>
                    <a:pt x="126" y="107"/>
                  </a:lnTo>
                  <a:lnTo>
                    <a:pt x="123" y="107"/>
                  </a:lnTo>
                  <a:lnTo>
                    <a:pt x="121" y="107"/>
                  </a:lnTo>
                  <a:lnTo>
                    <a:pt x="118" y="107"/>
                  </a:lnTo>
                  <a:lnTo>
                    <a:pt x="116" y="107"/>
                  </a:lnTo>
                  <a:lnTo>
                    <a:pt x="116" y="105"/>
                  </a:lnTo>
                  <a:lnTo>
                    <a:pt x="114" y="105"/>
                  </a:lnTo>
                  <a:lnTo>
                    <a:pt x="111" y="105"/>
                  </a:lnTo>
                  <a:lnTo>
                    <a:pt x="111" y="102"/>
                  </a:lnTo>
                  <a:lnTo>
                    <a:pt x="109" y="102"/>
                  </a:lnTo>
                  <a:lnTo>
                    <a:pt x="107" y="102"/>
                  </a:lnTo>
                  <a:lnTo>
                    <a:pt x="107" y="100"/>
                  </a:lnTo>
                  <a:lnTo>
                    <a:pt x="104" y="100"/>
                  </a:lnTo>
                  <a:lnTo>
                    <a:pt x="104" y="102"/>
                  </a:lnTo>
                  <a:lnTo>
                    <a:pt x="102" y="102"/>
                  </a:lnTo>
                  <a:lnTo>
                    <a:pt x="99" y="102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5" y="100"/>
                  </a:lnTo>
                  <a:lnTo>
                    <a:pt x="95" y="102"/>
                  </a:lnTo>
                  <a:lnTo>
                    <a:pt x="95" y="105"/>
                  </a:lnTo>
                  <a:lnTo>
                    <a:pt x="95" y="107"/>
                  </a:lnTo>
                  <a:lnTo>
                    <a:pt x="92" y="110"/>
                  </a:lnTo>
                  <a:lnTo>
                    <a:pt x="95" y="110"/>
                  </a:lnTo>
                  <a:lnTo>
                    <a:pt x="95" y="112"/>
                  </a:lnTo>
                  <a:lnTo>
                    <a:pt x="92" y="112"/>
                  </a:lnTo>
                  <a:lnTo>
                    <a:pt x="90" y="110"/>
                  </a:lnTo>
                  <a:lnTo>
                    <a:pt x="90" y="112"/>
                  </a:lnTo>
                  <a:lnTo>
                    <a:pt x="90" y="110"/>
                  </a:lnTo>
                  <a:lnTo>
                    <a:pt x="88" y="110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5" y="114"/>
                  </a:lnTo>
                  <a:lnTo>
                    <a:pt x="85" y="117"/>
                  </a:lnTo>
                  <a:lnTo>
                    <a:pt x="85" y="119"/>
                  </a:lnTo>
                  <a:lnTo>
                    <a:pt x="83" y="119"/>
                  </a:lnTo>
                  <a:lnTo>
                    <a:pt x="80" y="119"/>
                  </a:lnTo>
                  <a:lnTo>
                    <a:pt x="78" y="119"/>
                  </a:lnTo>
                  <a:lnTo>
                    <a:pt x="78" y="117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3" y="119"/>
                  </a:lnTo>
                  <a:lnTo>
                    <a:pt x="73" y="121"/>
                  </a:lnTo>
                  <a:lnTo>
                    <a:pt x="71" y="121"/>
                  </a:lnTo>
                  <a:lnTo>
                    <a:pt x="69" y="121"/>
                  </a:lnTo>
                  <a:lnTo>
                    <a:pt x="69" y="119"/>
                  </a:lnTo>
                  <a:lnTo>
                    <a:pt x="66" y="119"/>
                  </a:lnTo>
                  <a:lnTo>
                    <a:pt x="64" y="119"/>
                  </a:lnTo>
                  <a:lnTo>
                    <a:pt x="62" y="117"/>
                  </a:lnTo>
                  <a:lnTo>
                    <a:pt x="64" y="117"/>
                  </a:lnTo>
                  <a:lnTo>
                    <a:pt x="62" y="114"/>
                  </a:lnTo>
                  <a:lnTo>
                    <a:pt x="59" y="114"/>
                  </a:lnTo>
                  <a:lnTo>
                    <a:pt x="59" y="112"/>
                  </a:lnTo>
                  <a:lnTo>
                    <a:pt x="57" y="112"/>
                  </a:lnTo>
                  <a:lnTo>
                    <a:pt x="54" y="112"/>
                  </a:lnTo>
                  <a:lnTo>
                    <a:pt x="54" y="110"/>
                  </a:lnTo>
                  <a:lnTo>
                    <a:pt x="54" y="107"/>
                  </a:lnTo>
                  <a:lnTo>
                    <a:pt x="52" y="107"/>
                  </a:lnTo>
                  <a:lnTo>
                    <a:pt x="52" y="105"/>
                  </a:lnTo>
                  <a:lnTo>
                    <a:pt x="52" y="107"/>
                  </a:lnTo>
                  <a:lnTo>
                    <a:pt x="52" y="105"/>
                  </a:lnTo>
                  <a:lnTo>
                    <a:pt x="50" y="105"/>
                  </a:lnTo>
                  <a:lnTo>
                    <a:pt x="50" y="102"/>
                  </a:lnTo>
                  <a:lnTo>
                    <a:pt x="47" y="102"/>
                  </a:lnTo>
                  <a:lnTo>
                    <a:pt x="45" y="102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0" y="98"/>
                  </a:lnTo>
                  <a:lnTo>
                    <a:pt x="40" y="95"/>
                  </a:lnTo>
                  <a:lnTo>
                    <a:pt x="38" y="95"/>
                  </a:lnTo>
                  <a:lnTo>
                    <a:pt x="35" y="95"/>
                  </a:lnTo>
                  <a:lnTo>
                    <a:pt x="35" y="93"/>
                  </a:lnTo>
                  <a:lnTo>
                    <a:pt x="33" y="93"/>
                  </a:lnTo>
                  <a:lnTo>
                    <a:pt x="35" y="93"/>
                  </a:lnTo>
                  <a:lnTo>
                    <a:pt x="33" y="91"/>
                  </a:lnTo>
                  <a:lnTo>
                    <a:pt x="31" y="88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28" y="86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4" y="83"/>
                  </a:lnTo>
                  <a:lnTo>
                    <a:pt x="21" y="83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9" y="79"/>
                  </a:lnTo>
                  <a:lnTo>
                    <a:pt x="16" y="79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9" y="67"/>
                  </a:lnTo>
                  <a:lnTo>
                    <a:pt x="9" y="64"/>
                  </a:lnTo>
                  <a:lnTo>
                    <a:pt x="12" y="62"/>
                  </a:lnTo>
                  <a:lnTo>
                    <a:pt x="12" y="60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50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48"/>
                  </a:lnTo>
                  <a:lnTo>
                    <a:pt x="2" y="48"/>
                  </a:lnTo>
                  <a:lnTo>
                    <a:pt x="2" y="45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5" y="38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5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12" y="36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6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1" y="26"/>
                  </a:lnTo>
                  <a:lnTo>
                    <a:pt x="33" y="26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5" y="17"/>
                  </a:lnTo>
                  <a:lnTo>
                    <a:pt x="47" y="17"/>
                  </a:lnTo>
                  <a:lnTo>
                    <a:pt x="50" y="17"/>
                  </a:lnTo>
                  <a:lnTo>
                    <a:pt x="52" y="17"/>
                  </a:lnTo>
                  <a:lnTo>
                    <a:pt x="54" y="17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59" y="14"/>
                  </a:lnTo>
                  <a:lnTo>
                    <a:pt x="59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1" y="7"/>
                  </a:lnTo>
                  <a:lnTo>
                    <a:pt x="71" y="10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73" y="7"/>
                  </a:lnTo>
                  <a:lnTo>
                    <a:pt x="76" y="7"/>
                  </a:lnTo>
                  <a:lnTo>
                    <a:pt x="76" y="5"/>
                  </a:lnTo>
                  <a:lnTo>
                    <a:pt x="73" y="5"/>
                  </a:lnTo>
                  <a:lnTo>
                    <a:pt x="71" y="5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1" y="5"/>
                  </a:lnTo>
                  <a:lnTo>
                    <a:pt x="71" y="3"/>
                  </a:lnTo>
                  <a:lnTo>
                    <a:pt x="71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50287">
              <a:extLst>
                <a:ext uri="{FF2B5EF4-FFF2-40B4-BE49-F238E27FC236}">
                  <a16:creationId xmlns:a16="http://schemas.microsoft.com/office/drawing/2014/main" id="{C941CC6F-ECFB-3788-3F10-BF289104F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7847" y="6632655"/>
              <a:ext cx="998957" cy="567829"/>
            </a:xfrm>
            <a:custGeom>
              <a:avLst/>
              <a:gdLst>
                <a:gd name="T0" fmla="*/ 95 w 218"/>
                <a:gd name="T1" fmla="*/ 107 h 124"/>
                <a:gd name="T2" fmla="*/ 100 w 218"/>
                <a:gd name="T3" fmla="*/ 110 h 124"/>
                <a:gd name="T4" fmla="*/ 105 w 218"/>
                <a:gd name="T5" fmla="*/ 107 h 124"/>
                <a:gd name="T6" fmla="*/ 109 w 218"/>
                <a:gd name="T7" fmla="*/ 114 h 124"/>
                <a:gd name="T8" fmla="*/ 107 w 218"/>
                <a:gd name="T9" fmla="*/ 119 h 124"/>
                <a:gd name="T10" fmla="*/ 105 w 218"/>
                <a:gd name="T11" fmla="*/ 119 h 124"/>
                <a:gd name="T12" fmla="*/ 97 w 218"/>
                <a:gd name="T13" fmla="*/ 119 h 124"/>
                <a:gd name="T14" fmla="*/ 95 w 218"/>
                <a:gd name="T15" fmla="*/ 119 h 124"/>
                <a:gd name="T16" fmla="*/ 88 w 218"/>
                <a:gd name="T17" fmla="*/ 114 h 124"/>
                <a:gd name="T18" fmla="*/ 83 w 218"/>
                <a:gd name="T19" fmla="*/ 110 h 124"/>
                <a:gd name="T20" fmla="*/ 83 w 218"/>
                <a:gd name="T21" fmla="*/ 107 h 124"/>
                <a:gd name="T22" fmla="*/ 86 w 218"/>
                <a:gd name="T23" fmla="*/ 102 h 124"/>
                <a:gd name="T24" fmla="*/ 109 w 218"/>
                <a:gd name="T25" fmla="*/ 105 h 124"/>
                <a:gd name="T26" fmla="*/ 119 w 218"/>
                <a:gd name="T27" fmla="*/ 107 h 124"/>
                <a:gd name="T28" fmla="*/ 116 w 218"/>
                <a:gd name="T29" fmla="*/ 112 h 124"/>
                <a:gd name="T30" fmla="*/ 114 w 218"/>
                <a:gd name="T31" fmla="*/ 121 h 124"/>
                <a:gd name="T32" fmla="*/ 109 w 218"/>
                <a:gd name="T33" fmla="*/ 119 h 124"/>
                <a:gd name="T34" fmla="*/ 112 w 218"/>
                <a:gd name="T35" fmla="*/ 114 h 124"/>
                <a:gd name="T36" fmla="*/ 109 w 218"/>
                <a:gd name="T37" fmla="*/ 110 h 124"/>
                <a:gd name="T38" fmla="*/ 107 w 218"/>
                <a:gd name="T39" fmla="*/ 105 h 124"/>
                <a:gd name="T40" fmla="*/ 109 w 218"/>
                <a:gd name="T41" fmla="*/ 105 h 124"/>
                <a:gd name="T42" fmla="*/ 216 w 218"/>
                <a:gd name="T43" fmla="*/ 93 h 124"/>
                <a:gd name="T44" fmla="*/ 218 w 218"/>
                <a:gd name="T45" fmla="*/ 100 h 124"/>
                <a:gd name="T46" fmla="*/ 209 w 218"/>
                <a:gd name="T47" fmla="*/ 100 h 124"/>
                <a:gd name="T48" fmla="*/ 204 w 218"/>
                <a:gd name="T49" fmla="*/ 93 h 124"/>
                <a:gd name="T50" fmla="*/ 207 w 218"/>
                <a:gd name="T51" fmla="*/ 86 h 124"/>
                <a:gd name="T52" fmla="*/ 62 w 218"/>
                <a:gd name="T53" fmla="*/ 69 h 124"/>
                <a:gd name="T54" fmla="*/ 64 w 218"/>
                <a:gd name="T55" fmla="*/ 74 h 124"/>
                <a:gd name="T56" fmla="*/ 64 w 218"/>
                <a:gd name="T57" fmla="*/ 76 h 124"/>
                <a:gd name="T58" fmla="*/ 67 w 218"/>
                <a:gd name="T59" fmla="*/ 76 h 124"/>
                <a:gd name="T60" fmla="*/ 69 w 218"/>
                <a:gd name="T61" fmla="*/ 72 h 124"/>
                <a:gd name="T62" fmla="*/ 71 w 218"/>
                <a:gd name="T63" fmla="*/ 76 h 124"/>
                <a:gd name="T64" fmla="*/ 74 w 218"/>
                <a:gd name="T65" fmla="*/ 83 h 124"/>
                <a:gd name="T66" fmla="*/ 76 w 218"/>
                <a:gd name="T67" fmla="*/ 88 h 124"/>
                <a:gd name="T68" fmla="*/ 74 w 218"/>
                <a:gd name="T69" fmla="*/ 98 h 124"/>
                <a:gd name="T70" fmla="*/ 64 w 218"/>
                <a:gd name="T71" fmla="*/ 98 h 124"/>
                <a:gd name="T72" fmla="*/ 59 w 218"/>
                <a:gd name="T73" fmla="*/ 98 h 124"/>
                <a:gd name="T74" fmla="*/ 57 w 218"/>
                <a:gd name="T75" fmla="*/ 98 h 124"/>
                <a:gd name="T76" fmla="*/ 50 w 218"/>
                <a:gd name="T77" fmla="*/ 95 h 124"/>
                <a:gd name="T78" fmla="*/ 52 w 218"/>
                <a:gd name="T79" fmla="*/ 91 h 124"/>
                <a:gd name="T80" fmla="*/ 50 w 218"/>
                <a:gd name="T81" fmla="*/ 91 h 124"/>
                <a:gd name="T82" fmla="*/ 45 w 218"/>
                <a:gd name="T83" fmla="*/ 88 h 124"/>
                <a:gd name="T84" fmla="*/ 41 w 218"/>
                <a:gd name="T85" fmla="*/ 81 h 124"/>
                <a:gd name="T86" fmla="*/ 43 w 218"/>
                <a:gd name="T87" fmla="*/ 81 h 124"/>
                <a:gd name="T88" fmla="*/ 41 w 218"/>
                <a:gd name="T89" fmla="*/ 79 h 124"/>
                <a:gd name="T90" fmla="*/ 43 w 218"/>
                <a:gd name="T91" fmla="*/ 76 h 124"/>
                <a:gd name="T92" fmla="*/ 41 w 218"/>
                <a:gd name="T93" fmla="*/ 76 h 124"/>
                <a:gd name="T94" fmla="*/ 50 w 218"/>
                <a:gd name="T95" fmla="*/ 74 h 124"/>
                <a:gd name="T96" fmla="*/ 55 w 218"/>
                <a:gd name="T97" fmla="*/ 72 h 124"/>
                <a:gd name="T98" fmla="*/ 59 w 218"/>
                <a:gd name="T99" fmla="*/ 72 h 124"/>
                <a:gd name="T100" fmla="*/ 12 w 218"/>
                <a:gd name="T101" fmla="*/ 3 h 124"/>
                <a:gd name="T102" fmla="*/ 10 w 218"/>
                <a:gd name="T103" fmla="*/ 10 h 124"/>
                <a:gd name="T104" fmla="*/ 7 w 218"/>
                <a:gd name="T105" fmla="*/ 15 h 124"/>
                <a:gd name="T106" fmla="*/ 3 w 218"/>
                <a:gd name="T107" fmla="*/ 12 h 124"/>
                <a:gd name="T108" fmla="*/ 0 w 218"/>
                <a:gd name="T109" fmla="*/ 12 h 124"/>
                <a:gd name="T110" fmla="*/ 3 w 218"/>
                <a:gd name="T111" fmla="*/ 7 h 124"/>
                <a:gd name="T112" fmla="*/ 5 w 218"/>
                <a:gd name="T113" fmla="*/ 5 h 124"/>
                <a:gd name="T114" fmla="*/ 12 w 218"/>
                <a:gd name="T11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8" h="124">
                  <a:moveTo>
                    <a:pt x="90" y="102"/>
                  </a:moveTo>
                  <a:lnTo>
                    <a:pt x="90" y="105"/>
                  </a:lnTo>
                  <a:lnTo>
                    <a:pt x="93" y="105"/>
                  </a:lnTo>
                  <a:lnTo>
                    <a:pt x="93" y="107"/>
                  </a:lnTo>
                  <a:lnTo>
                    <a:pt x="95" y="107"/>
                  </a:lnTo>
                  <a:lnTo>
                    <a:pt x="97" y="107"/>
                  </a:lnTo>
                  <a:lnTo>
                    <a:pt x="97" y="110"/>
                  </a:lnTo>
                  <a:lnTo>
                    <a:pt x="100" y="110"/>
                  </a:lnTo>
                  <a:lnTo>
                    <a:pt x="102" y="110"/>
                  </a:lnTo>
                  <a:lnTo>
                    <a:pt x="100" y="110"/>
                  </a:lnTo>
                  <a:lnTo>
                    <a:pt x="100" y="107"/>
                  </a:lnTo>
                  <a:lnTo>
                    <a:pt x="102" y="110"/>
                  </a:lnTo>
                  <a:lnTo>
                    <a:pt x="102" y="107"/>
                  </a:lnTo>
                  <a:lnTo>
                    <a:pt x="102" y="105"/>
                  </a:lnTo>
                  <a:lnTo>
                    <a:pt x="105" y="107"/>
                  </a:lnTo>
                  <a:lnTo>
                    <a:pt x="107" y="107"/>
                  </a:lnTo>
                  <a:lnTo>
                    <a:pt x="107" y="110"/>
                  </a:lnTo>
                  <a:lnTo>
                    <a:pt x="107" y="112"/>
                  </a:lnTo>
                  <a:lnTo>
                    <a:pt x="109" y="112"/>
                  </a:lnTo>
                  <a:lnTo>
                    <a:pt x="109" y="114"/>
                  </a:lnTo>
                  <a:lnTo>
                    <a:pt x="109" y="117"/>
                  </a:lnTo>
                  <a:lnTo>
                    <a:pt x="109" y="119"/>
                  </a:lnTo>
                  <a:lnTo>
                    <a:pt x="107" y="119"/>
                  </a:lnTo>
                  <a:lnTo>
                    <a:pt x="105" y="119"/>
                  </a:lnTo>
                  <a:lnTo>
                    <a:pt x="107" y="119"/>
                  </a:lnTo>
                  <a:lnTo>
                    <a:pt x="105" y="117"/>
                  </a:lnTo>
                  <a:lnTo>
                    <a:pt x="105" y="119"/>
                  </a:lnTo>
                  <a:lnTo>
                    <a:pt x="105" y="117"/>
                  </a:lnTo>
                  <a:lnTo>
                    <a:pt x="102" y="119"/>
                  </a:lnTo>
                  <a:lnTo>
                    <a:pt x="105" y="119"/>
                  </a:lnTo>
                  <a:lnTo>
                    <a:pt x="102" y="119"/>
                  </a:lnTo>
                  <a:lnTo>
                    <a:pt x="100" y="119"/>
                  </a:lnTo>
                  <a:lnTo>
                    <a:pt x="102" y="119"/>
                  </a:lnTo>
                  <a:lnTo>
                    <a:pt x="100" y="119"/>
                  </a:lnTo>
                  <a:lnTo>
                    <a:pt x="97" y="119"/>
                  </a:lnTo>
                  <a:lnTo>
                    <a:pt x="97" y="121"/>
                  </a:lnTo>
                  <a:lnTo>
                    <a:pt x="100" y="121"/>
                  </a:lnTo>
                  <a:lnTo>
                    <a:pt x="97" y="121"/>
                  </a:lnTo>
                  <a:lnTo>
                    <a:pt x="95" y="121"/>
                  </a:lnTo>
                  <a:lnTo>
                    <a:pt x="95" y="119"/>
                  </a:lnTo>
                  <a:lnTo>
                    <a:pt x="93" y="119"/>
                  </a:lnTo>
                  <a:lnTo>
                    <a:pt x="93" y="117"/>
                  </a:lnTo>
                  <a:lnTo>
                    <a:pt x="90" y="117"/>
                  </a:lnTo>
                  <a:lnTo>
                    <a:pt x="88" y="117"/>
                  </a:lnTo>
                  <a:lnTo>
                    <a:pt x="88" y="114"/>
                  </a:lnTo>
                  <a:lnTo>
                    <a:pt x="86" y="114"/>
                  </a:lnTo>
                  <a:lnTo>
                    <a:pt x="83" y="114"/>
                  </a:lnTo>
                  <a:lnTo>
                    <a:pt x="81" y="112"/>
                  </a:lnTo>
                  <a:lnTo>
                    <a:pt x="81" y="110"/>
                  </a:lnTo>
                  <a:lnTo>
                    <a:pt x="83" y="110"/>
                  </a:lnTo>
                  <a:lnTo>
                    <a:pt x="83" y="112"/>
                  </a:lnTo>
                  <a:lnTo>
                    <a:pt x="83" y="110"/>
                  </a:lnTo>
                  <a:lnTo>
                    <a:pt x="86" y="110"/>
                  </a:lnTo>
                  <a:lnTo>
                    <a:pt x="83" y="110"/>
                  </a:lnTo>
                  <a:lnTo>
                    <a:pt x="83" y="107"/>
                  </a:lnTo>
                  <a:lnTo>
                    <a:pt x="83" y="105"/>
                  </a:lnTo>
                  <a:lnTo>
                    <a:pt x="86" y="105"/>
                  </a:lnTo>
                  <a:lnTo>
                    <a:pt x="86" y="102"/>
                  </a:lnTo>
                  <a:lnTo>
                    <a:pt x="86" y="105"/>
                  </a:lnTo>
                  <a:lnTo>
                    <a:pt x="86" y="102"/>
                  </a:lnTo>
                  <a:lnTo>
                    <a:pt x="88" y="102"/>
                  </a:lnTo>
                  <a:lnTo>
                    <a:pt x="90" y="102"/>
                  </a:lnTo>
                  <a:close/>
                  <a:moveTo>
                    <a:pt x="109" y="102"/>
                  </a:moveTo>
                  <a:lnTo>
                    <a:pt x="112" y="105"/>
                  </a:lnTo>
                  <a:lnTo>
                    <a:pt x="109" y="105"/>
                  </a:lnTo>
                  <a:lnTo>
                    <a:pt x="112" y="105"/>
                  </a:lnTo>
                  <a:lnTo>
                    <a:pt x="114" y="105"/>
                  </a:lnTo>
                  <a:lnTo>
                    <a:pt x="114" y="107"/>
                  </a:lnTo>
                  <a:lnTo>
                    <a:pt x="116" y="107"/>
                  </a:lnTo>
                  <a:lnTo>
                    <a:pt x="119" y="107"/>
                  </a:lnTo>
                  <a:lnTo>
                    <a:pt x="119" y="110"/>
                  </a:lnTo>
                  <a:lnTo>
                    <a:pt x="121" y="110"/>
                  </a:lnTo>
                  <a:lnTo>
                    <a:pt x="119" y="110"/>
                  </a:lnTo>
                  <a:lnTo>
                    <a:pt x="119" y="112"/>
                  </a:lnTo>
                  <a:lnTo>
                    <a:pt x="116" y="112"/>
                  </a:lnTo>
                  <a:lnTo>
                    <a:pt x="116" y="114"/>
                  </a:lnTo>
                  <a:lnTo>
                    <a:pt x="114" y="114"/>
                  </a:lnTo>
                  <a:lnTo>
                    <a:pt x="114" y="117"/>
                  </a:lnTo>
                  <a:lnTo>
                    <a:pt x="114" y="119"/>
                  </a:lnTo>
                  <a:lnTo>
                    <a:pt x="114" y="121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1"/>
                  </a:lnTo>
                  <a:lnTo>
                    <a:pt x="112" y="119"/>
                  </a:lnTo>
                  <a:lnTo>
                    <a:pt x="109" y="119"/>
                  </a:lnTo>
                  <a:lnTo>
                    <a:pt x="109" y="117"/>
                  </a:lnTo>
                  <a:lnTo>
                    <a:pt x="112" y="117"/>
                  </a:lnTo>
                  <a:lnTo>
                    <a:pt x="112" y="114"/>
                  </a:lnTo>
                  <a:lnTo>
                    <a:pt x="109" y="114"/>
                  </a:lnTo>
                  <a:lnTo>
                    <a:pt x="112" y="114"/>
                  </a:lnTo>
                  <a:lnTo>
                    <a:pt x="109" y="112"/>
                  </a:lnTo>
                  <a:lnTo>
                    <a:pt x="107" y="110"/>
                  </a:lnTo>
                  <a:lnTo>
                    <a:pt x="109" y="110"/>
                  </a:lnTo>
                  <a:lnTo>
                    <a:pt x="107" y="110"/>
                  </a:lnTo>
                  <a:lnTo>
                    <a:pt x="109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7" y="105"/>
                  </a:lnTo>
                  <a:lnTo>
                    <a:pt x="105" y="105"/>
                  </a:lnTo>
                  <a:lnTo>
                    <a:pt x="107" y="105"/>
                  </a:lnTo>
                  <a:lnTo>
                    <a:pt x="107" y="102"/>
                  </a:lnTo>
                  <a:lnTo>
                    <a:pt x="105" y="102"/>
                  </a:lnTo>
                  <a:lnTo>
                    <a:pt x="107" y="102"/>
                  </a:lnTo>
                  <a:lnTo>
                    <a:pt x="107" y="105"/>
                  </a:lnTo>
                  <a:lnTo>
                    <a:pt x="109" y="105"/>
                  </a:lnTo>
                  <a:lnTo>
                    <a:pt x="109" y="102"/>
                  </a:lnTo>
                  <a:close/>
                  <a:moveTo>
                    <a:pt x="211" y="91"/>
                  </a:moveTo>
                  <a:lnTo>
                    <a:pt x="214" y="91"/>
                  </a:lnTo>
                  <a:lnTo>
                    <a:pt x="214" y="93"/>
                  </a:lnTo>
                  <a:lnTo>
                    <a:pt x="216" y="93"/>
                  </a:lnTo>
                  <a:lnTo>
                    <a:pt x="218" y="93"/>
                  </a:lnTo>
                  <a:lnTo>
                    <a:pt x="218" y="95"/>
                  </a:lnTo>
                  <a:lnTo>
                    <a:pt x="218" y="98"/>
                  </a:lnTo>
                  <a:lnTo>
                    <a:pt x="216" y="100"/>
                  </a:lnTo>
                  <a:lnTo>
                    <a:pt x="218" y="100"/>
                  </a:lnTo>
                  <a:lnTo>
                    <a:pt x="216" y="100"/>
                  </a:lnTo>
                  <a:lnTo>
                    <a:pt x="216" y="102"/>
                  </a:lnTo>
                  <a:lnTo>
                    <a:pt x="214" y="100"/>
                  </a:lnTo>
                  <a:lnTo>
                    <a:pt x="211" y="100"/>
                  </a:lnTo>
                  <a:lnTo>
                    <a:pt x="209" y="100"/>
                  </a:lnTo>
                  <a:lnTo>
                    <a:pt x="209" y="98"/>
                  </a:lnTo>
                  <a:lnTo>
                    <a:pt x="207" y="98"/>
                  </a:lnTo>
                  <a:lnTo>
                    <a:pt x="204" y="98"/>
                  </a:lnTo>
                  <a:lnTo>
                    <a:pt x="204" y="95"/>
                  </a:lnTo>
                  <a:lnTo>
                    <a:pt x="204" y="93"/>
                  </a:lnTo>
                  <a:lnTo>
                    <a:pt x="204" y="91"/>
                  </a:lnTo>
                  <a:lnTo>
                    <a:pt x="204" y="88"/>
                  </a:lnTo>
                  <a:lnTo>
                    <a:pt x="207" y="86"/>
                  </a:lnTo>
                  <a:lnTo>
                    <a:pt x="204" y="86"/>
                  </a:lnTo>
                  <a:lnTo>
                    <a:pt x="207" y="86"/>
                  </a:lnTo>
                  <a:lnTo>
                    <a:pt x="207" y="88"/>
                  </a:lnTo>
                  <a:lnTo>
                    <a:pt x="209" y="88"/>
                  </a:lnTo>
                  <a:lnTo>
                    <a:pt x="211" y="91"/>
                  </a:lnTo>
                  <a:close/>
                  <a:moveTo>
                    <a:pt x="59" y="69"/>
                  </a:moveTo>
                  <a:lnTo>
                    <a:pt x="62" y="69"/>
                  </a:lnTo>
                  <a:lnTo>
                    <a:pt x="62" y="72"/>
                  </a:lnTo>
                  <a:lnTo>
                    <a:pt x="64" y="72"/>
                  </a:lnTo>
                  <a:lnTo>
                    <a:pt x="64" y="74"/>
                  </a:lnTo>
                  <a:lnTo>
                    <a:pt x="67" y="74"/>
                  </a:lnTo>
                  <a:lnTo>
                    <a:pt x="64" y="74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2" y="79"/>
                  </a:lnTo>
                  <a:lnTo>
                    <a:pt x="62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2" y="79"/>
                  </a:lnTo>
                  <a:lnTo>
                    <a:pt x="64" y="79"/>
                  </a:lnTo>
                  <a:lnTo>
                    <a:pt x="64" y="76"/>
                  </a:lnTo>
                  <a:lnTo>
                    <a:pt x="67" y="76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69" y="72"/>
                  </a:lnTo>
                  <a:lnTo>
                    <a:pt x="69" y="69"/>
                  </a:lnTo>
                  <a:lnTo>
                    <a:pt x="69" y="72"/>
                  </a:lnTo>
                  <a:lnTo>
                    <a:pt x="71" y="72"/>
                  </a:lnTo>
                  <a:lnTo>
                    <a:pt x="71" y="74"/>
                  </a:lnTo>
                  <a:lnTo>
                    <a:pt x="71" y="76"/>
                  </a:lnTo>
                  <a:lnTo>
                    <a:pt x="74" y="76"/>
                  </a:lnTo>
                  <a:lnTo>
                    <a:pt x="71" y="76"/>
                  </a:lnTo>
                  <a:lnTo>
                    <a:pt x="71" y="79"/>
                  </a:lnTo>
                  <a:lnTo>
                    <a:pt x="74" y="81"/>
                  </a:lnTo>
                  <a:lnTo>
                    <a:pt x="74" y="83"/>
                  </a:lnTo>
                  <a:lnTo>
                    <a:pt x="76" y="83"/>
                  </a:lnTo>
                  <a:lnTo>
                    <a:pt x="76" y="86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6" y="88"/>
                  </a:lnTo>
                  <a:lnTo>
                    <a:pt x="76" y="91"/>
                  </a:lnTo>
                  <a:lnTo>
                    <a:pt x="76" y="93"/>
                  </a:lnTo>
                  <a:lnTo>
                    <a:pt x="74" y="93"/>
                  </a:lnTo>
                  <a:lnTo>
                    <a:pt x="74" y="95"/>
                  </a:lnTo>
                  <a:lnTo>
                    <a:pt x="74" y="98"/>
                  </a:lnTo>
                  <a:lnTo>
                    <a:pt x="71" y="98"/>
                  </a:lnTo>
                  <a:lnTo>
                    <a:pt x="69" y="98"/>
                  </a:lnTo>
                  <a:lnTo>
                    <a:pt x="67" y="100"/>
                  </a:lnTo>
                  <a:lnTo>
                    <a:pt x="64" y="100"/>
                  </a:lnTo>
                  <a:lnTo>
                    <a:pt x="64" y="98"/>
                  </a:lnTo>
                  <a:lnTo>
                    <a:pt x="64" y="100"/>
                  </a:lnTo>
                  <a:lnTo>
                    <a:pt x="62" y="98"/>
                  </a:lnTo>
                  <a:lnTo>
                    <a:pt x="62" y="100"/>
                  </a:lnTo>
                  <a:lnTo>
                    <a:pt x="62" y="98"/>
                  </a:lnTo>
                  <a:lnTo>
                    <a:pt x="59" y="98"/>
                  </a:lnTo>
                  <a:lnTo>
                    <a:pt x="57" y="98"/>
                  </a:lnTo>
                  <a:lnTo>
                    <a:pt x="57" y="95"/>
                  </a:lnTo>
                  <a:lnTo>
                    <a:pt x="55" y="95"/>
                  </a:lnTo>
                  <a:lnTo>
                    <a:pt x="57" y="95"/>
                  </a:lnTo>
                  <a:lnTo>
                    <a:pt x="57" y="98"/>
                  </a:lnTo>
                  <a:lnTo>
                    <a:pt x="55" y="98"/>
                  </a:lnTo>
                  <a:lnTo>
                    <a:pt x="52" y="95"/>
                  </a:lnTo>
                  <a:lnTo>
                    <a:pt x="52" y="98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2" y="95"/>
                  </a:lnTo>
                  <a:lnTo>
                    <a:pt x="55" y="95"/>
                  </a:lnTo>
                  <a:lnTo>
                    <a:pt x="55" y="93"/>
                  </a:lnTo>
                  <a:lnTo>
                    <a:pt x="52" y="93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0" y="93"/>
                  </a:lnTo>
                  <a:lnTo>
                    <a:pt x="50" y="91"/>
                  </a:lnTo>
                  <a:lnTo>
                    <a:pt x="50" y="93"/>
                  </a:lnTo>
                  <a:lnTo>
                    <a:pt x="50" y="91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48" y="91"/>
                  </a:lnTo>
                  <a:lnTo>
                    <a:pt x="45" y="91"/>
                  </a:lnTo>
                  <a:lnTo>
                    <a:pt x="45" y="88"/>
                  </a:lnTo>
                  <a:lnTo>
                    <a:pt x="45" y="86"/>
                  </a:lnTo>
                  <a:lnTo>
                    <a:pt x="45" y="83"/>
                  </a:lnTo>
                  <a:lnTo>
                    <a:pt x="43" y="83"/>
                  </a:lnTo>
                  <a:lnTo>
                    <a:pt x="41" y="83"/>
                  </a:lnTo>
                  <a:lnTo>
                    <a:pt x="41" y="81"/>
                  </a:lnTo>
                  <a:lnTo>
                    <a:pt x="43" y="81"/>
                  </a:lnTo>
                  <a:lnTo>
                    <a:pt x="41" y="81"/>
                  </a:lnTo>
                  <a:lnTo>
                    <a:pt x="43" y="81"/>
                  </a:lnTo>
                  <a:lnTo>
                    <a:pt x="43" y="79"/>
                  </a:lnTo>
                  <a:lnTo>
                    <a:pt x="43" y="81"/>
                  </a:lnTo>
                  <a:lnTo>
                    <a:pt x="43" y="79"/>
                  </a:lnTo>
                  <a:lnTo>
                    <a:pt x="41" y="79"/>
                  </a:lnTo>
                  <a:lnTo>
                    <a:pt x="38" y="76"/>
                  </a:lnTo>
                  <a:lnTo>
                    <a:pt x="41" y="76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1" y="79"/>
                  </a:lnTo>
                  <a:lnTo>
                    <a:pt x="41" y="76"/>
                  </a:lnTo>
                  <a:lnTo>
                    <a:pt x="43" y="79"/>
                  </a:lnTo>
                  <a:lnTo>
                    <a:pt x="43" y="76"/>
                  </a:lnTo>
                  <a:lnTo>
                    <a:pt x="41" y="76"/>
                  </a:lnTo>
                  <a:lnTo>
                    <a:pt x="38" y="76"/>
                  </a:lnTo>
                  <a:lnTo>
                    <a:pt x="38" y="74"/>
                  </a:lnTo>
                  <a:lnTo>
                    <a:pt x="41" y="74"/>
                  </a:lnTo>
                  <a:lnTo>
                    <a:pt x="41" y="76"/>
                  </a:lnTo>
                  <a:lnTo>
                    <a:pt x="41" y="74"/>
                  </a:lnTo>
                  <a:lnTo>
                    <a:pt x="43" y="74"/>
                  </a:lnTo>
                  <a:lnTo>
                    <a:pt x="45" y="74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52" y="72"/>
                  </a:lnTo>
                  <a:lnTo>
                    <a:pt x="55" y="72"/>
                  </a:lnTo>
                  <a:lnTo>
                    <a:pt x="57" y="69"/>
                  </a:lnTo>
                  <a:lnTo>
                    <a:pt x="59" y="69"/>
                  </a:lnTo>
                  <a:lnTo>
                    <a:pt x="57" y="69"/>
                  </a:lnTo>
                  <a:lnTo>
                    <a:pt x="57" y="72"/>
                  </a:lnTo>
                  <a:lnTo>
                    <a:pt x="59" y="72"/>
                  </a:lnTo>
                  <a:lnTo>
                    <a:pt x="59" y="69"/>
                  </a:lnTo>
                  <a:lnTo>
                    <a:pt x="57" y="69"/>
                  </a:lnTo>
                  <a:lnTo>
                    <a:pt x="59" y="69"/>
                  </a:lnTo>
                  <a:close/>
                  <a:moveTo>
                    <a:pt x="12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50288">
              <a:extLst>
                <a:ext uri="{FF2B5EF4-FFF2-40B4-BE49-F238E27FC236}">
                  <a16:creationId xmlns:a16="http://schemas.microsoft.com/office/drawing/2014/main" id="{45A4BD3D-F71F-7F3B-5B90-9BDD0D1949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93694" y="6449485"/>
              <a:ext cx="682775" cy="696049"/>
            </a:xfrm>
            <a:custGeom>
              <a:avLst/>
              <a:gdLst>
                <a:gd name="T0" fmla="*/ 147 w 149"/>
                <a:gd name="T1" fmla="*/ 95 h 152"/>
                <a:gd name="T2" fmla="*/ 147 w 149"/>
                <a:gd name="T3" fmla="*/ 107 h 152"/>
                <a:gd name="T4" fmla="*/ 135 w 149"/>
                <a:gd name="T5" fmla="*/ 119 h 152"/>
                <a:gd name="T6" fmla="*/ 135 w 149"/>
                <a:gd name="T7" fmla="*/ 128 h 152"/>
                <a:gd name="T8" fmla="*/ 133 w 149"/>
                <a:gd name="T9" fmla="*/ 135 h 152"/>
                <a:gd name="T10" fmla="*/ 126 w 149"/>
                <a:gd name="T11" fmla="*/ 140 h 152"/>
                <a:gd name="T12" fmla="*/ 121 w 149"/>
                <a:gd name="T13" fmla="*/ 133 h 152"/>
                <a:gd name="T14" fmla="*/ 109 w 149"/>
                <a:gd name="T15" fmla="*/ 131 h 152"/>
                <a:gd name="T16" fmla="*/ 97 w 149"/>
                <a:gd name="T17" fmla="*/ 114 h 152"/>
                <a:gd name="T18" fmla="*/ 95 w 149"/>
                <a:gd name="T19" fmla="*/ 104 h 152"/>
                <a:gd name="T20" fmla="*/ 107 w 149"/>
                <a:gd name="T21" fmla="*/ 102 h 152"/>
                <a:gd name="T22" fmla="*/ 109 w 149"/>
                <a:gd name="T23" fmla="*/ 93 h 152"/>
                <a:gd name="T24" fmla="*/ 121 w 149"/>
                <a:gd name="T25" fmla="*/ 90 h 152"/>
                <a:gd name="T26" fmla="*/ 119 w 149"/>
                <a:gd name="T27" fmla="*/ 104 h 152"/>
                <a:gd name="T28" fmla="*/ 128 w 149"/>
                <a:gd name="T29" fmla="*/ 97 h 152"/>
                <a:gd name="T30" fmla="*/ 128 w 149"/>
                <a:gd name="T31" fmla="*/ 107 h 152"/>
                <a:gd name="T32" fmla="*/ 130 w 149"/>
                <a:gd name="T33" fmla="*/ 104 h 152"/>
                <a:gd name="T34" fmla="*/ 128 w 149"/>
                <a:gd name="T35" fmla="*/ 88 h 152"/>
                <a:gd name="T36" fmla="*/ 71 w 149"/>
                <a:gd name="T37" fmla="*/ 40 h 152"/>
                <a:gd name="T38" fmla="*/ 64 w 149"/>
                <a:gd name="T39" fmla="*/ 55 h 152"/>
                <a:gd name="T40" fmla="*/ 73 w 149"/>
                <a:gd name="T41" fmla="*/ 57 h 152"/>
                <a:gd name="T42" fmla="*/ 73 w 149"/>
                <a:gd name="T43" fmla="*/ 59 h 152"/>
                <a:gd name="T44" fmla="*/ 95 w 149"/>
                <a:gd name="T45" fmla="*/ 66 h 152"/>
                <a:gd name="T46" fmla="*/ 83 w 149"/>
                <a:gd name="T47" fmla="*/ 81 h 152"/>
                <a:gd name="T48" fmla="*/ 73 w 149"/>
                <a:gd name="T49" fmla="*/ 81 h 152"/>
                <a:gd name="T50" fmla="*/ 69 w 149"/>
                <a:gd name="T51" fmla="*/ 81 h 152"/>
                <a:gd name="T52" fmla="*/ 66 w 149"/>
                <a:gd name="T53" fmla="*/ 97 h 152"/>
                <a:gd name="T54" fmla="*/ 64 w 149"/>
                <a:gd name="T55" fmla="*/ 102 h 152"/>
                <a:gd name="T56" fmla="*/ 50 w 149"/>
                <a:gd name="T57" fmla="*/ 107 h 152"/>
                <a:gd name="T58" fmla="*/ 50 w 149"/>
                <a:gd name="T59" fmla="*/ 116 h 152"/>
                <a:gd name="T60" fmla="*/ 52 w 149"/>
                <a:gd name="T61" fmla="*/ 126 h 152"/>
                <a:gd name="T62" fmla="*/ 50 w 149"/>
                <a:gd name="T63" fmla="*/ 131 h 152"/>
                <a:gd name="T64" fmla="*/ 47 w 149"/>
                <a:gd name="T65" fmla="*/ 138 h 152"/>
                <a:gd name="T66" fmla="*/ 52 w 149"/>
                <a:gd name="T67" fmla="*/ 147 h 152"/>
                <a:gd name="T68" fmla="*/ 40 w 149"/>
                <a:gd name="T69" fmla="*/ 150 h 152"/>
                <a:gd name="T70" fmla="*/ 17 w 149"/>
                <a:gd name="T71" fmla="*/ 145 h 152"/>
                <a:gd name="T72" fmla="*/ 12 w 149"/>
                <a:gd name="T73" fmla="*/ 135 h 152"/>
                <a:gd name="T74" fmla="*/ 19 w 149"/>
                <a:gd name="T75" fmla="*/ 133 h 152"/>
                <a:gd name="T76" fmla="*/ 9 w 149"/>
                <a:gd name="T77" fmla="*/ 114 h 152"/>
                <a:gd name="T78" fmla="*/ 2 w 149"/>
                <a:gd name="T79" fmla="*/ 102 h 152"/>
                <a:gd name="T80" fmla="*/ 0 w 149"/>
                <a:gd name="T81" fmla="*/ 71 h 152"/>
                <a:gd name="T82" fmla="*/ 5 w 149"/>
                <a:gd name="T83" fmla="*/ 59 h 152"/>
                <a:gd name="T84" fmla="*/ 17 w 149"/>
                <a:gd name="T85" fmla="*/ 59 h 152"/>
                <a:gd name="T86" fmla="*/ 21 w 149"/>
                <a:gd name="T87" fmla="*/ 62 h 152"/>
                <a:gd name="T88" fmla="*/ 28 w 149"/>
                <a:gd name="T89" fmla="*/ 50 h 152"/>
                <a:gd name="T90" fmla="*/ 33 w 149"/>
                <a:gd name="T91" fmla="*/ 59 h 152"/>
                <a:gd name="T92" fmla="*/ 40 w 149"/>
                <a:gd name="T93" fmla="*/ 62 h 152"/>
                <a:gd name="T94" fmla="*/ 38 w 149"/>
                <a:gd name="T95" fmla="*/ 40 h 152"/>
                <a:gd name="T96" fmla="*/ 57 w 149"/>
                <a:gd name="T97" fmla="*/ 36 h 152"/>
                <a:gd name="T98" fmla="*/ 81 w 149"/>
                <a:gd name="T99" fmla="*/ 19 h 152"/>
                <a:gd name="T100" fmla="*/ 73 w 149"/>
                <a:gd name="T101" fmla="*/ 38 h 152"/>
                <a:gd name="T102" fmla="*/ 57 w 149"/>
                <a:gd name="T103" fmla="*/ 33 h 152"/>
                <a:gd name="T104" fmla="*/ 38 w 149"/>
                <a:gd name="T105" fmla="*/ 40 h 152"/>
                <a:gd name="T106" fmla="*/ 21 w 149"/>
                <a:gd name="T107" fmla="*/ 40 h 152"/>
                <a:gd name="T108" fmla="*/ 12 w 149"/>
                <a:gd name="T109" fmla="*/ 55 h 152"/>
                <a:gd name="T110" fmla="*/ 7 w 149"/>
                <a:gd name="T111" fmla="*/ 50 h 152"/>
                <a:gd name="T112" fmla="*/ 19 w 149"/>
                <a:gd name="T113" fmla="*/ 33 h 152"/>
                <a:gd name="T114" fmla="*/ 50 w 149"/>
                <a:gd name="T115" fmla="*/ 24 h 152"/>
                <a:gd name="T116" fmla="*/ 71 w 149"/>
                <a:gd name="T11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152">
                  <a:moveTo>
                    <a:pt x="140" y="83"/>
                  </a:moveTo>
                  <a:lnTo>
                    <a:pt x="140" y="85"/>
                  </a:lnTo>
                  <a:lnTo>
                    <a:pt x="142" y="85"/>
                  </a:lnTo>
                  <a:lnTo>
                    <a:pt x="145" y="85"/>
                  </a:lnTo>
                  <a:lnTo>
                    <a:pt x="147" y="85"/>
                  </a:lnTo>
                  <a:lnTo>
                    <a:pt x="147" y="88"/>
                  </a:lnTo>
                  <a:lnTo>
                    <a:pt x="149" y="88"/>
                  </a:lnTo>
                  <a:lnTo>
                    <a:pt x="149" y="90"/>
                  </a:lnTo>
                  <a:lnTo>
                    <a:pt x="147" y="90"/>
                  </a:lnTo>
                  <a:lnTo>
                    <a:pt x="147" y="93"/>
                  </a:lnTo>
                  <a:lnTo>
                    <a:pt x="145" y="93"/>
                  </a:lnTo>
                  <a:lnTo>
                    <a:pt x="147" y="93"/>
                  </a:lnTo>
                  <a:lnTo>
                    <a:pt x="145" y="95"/>
                  </a:lnTo>
                  <a:lnTo>
                    <a:pt x="147" y="95"/>
                  </a:lnTo>
                  <a:lnTo>
                    <a:pt x="147" y="97"/>
                  </a:lnTo>
                  <a:lnTo>
                    <a:pt x="147" y="100"/>
                  </a:lnTo>
                  <a:lnTo>
                    <a:pt x="149" y="102"/>
                  </a:lnTo>
                  <a:lnTo>
                    <a:pt x="147" y="102"/>
                  </a:lnTo>
                  <a:lnTo>
                    <a:pt x="149" y="102"/>
                  </a:lnTo>
                  <a:lnTo>
                    <a:pt x="147" y="102"/>
                  </a:lnTo>
                  <a:lnTo>
                    <a:pt x="147" y="104"/>
                  </a:lnTo>
                  <a:lnTo>
                    <a:pt x="149" y="104"/>
                  </a:lnTo>
                  <a:lnTo>
                    <a:pt x="147" y="104"/>
                  </a:lnTo>
                  <a:lnTo>
                    <a:pt x="149" y="104"/>
                  </a:lnTo>
                  <a:lnTo>
                    <a:pt x="149" y="107"/>
                  </a:lnTo>
                  <a:lnTo>
                    <a:pt x="147" y="107"/>
                  </a:lnTo>
                  <a:lnTo>
                    <a:pt x="147" y="109"/>
                  </a:lnTo>
                  <a:lnTo>
                    <a:pt x="147" y="107"/>
                  </a:lnTo>
                  <a:lnTo>
                    <a:pt x="147" y="109"/>
                  </a:lnTo>
                  <a:lnTo>
                    <a:pt x="145" y="109"/>
                  </a:lnTo>
                  <a:lnTo>
                    <a:pt x="145" y="112"/>
                  </a:lnTo>
                  <a:lnTo>
                    <a:pt x="142" y="109"/>
                  </a:lnTo>
                  <a:lnTo>
                    <a:pt x="140" y="109"/>
                  </a:lnTo>
                  <a:lnTo>
                    <a:pt x="142" y="109"/>
                  </a:lnTo>
                  <a:lnTo>
                    <a:pt x="140" y="112"/>
                  </a:lnTo>
                  <a:lnTo>
                    <a:pt x="138" y="112"/>
                  </a:lnTo>
                  <a:lnTo>
                    <a:pt x="138" y="114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5" y="119"/>
                  </a:lnTo>
                  <a:lnTo>
                    <a:pt x="138" y="119"/>
                  </a:lnTo>
                  <a:lnTo>
                    <a:pt x="138" y="121"/>
                  </a:lnTo>
                  <a:lnTo>
                    <a:pt x="140" y="121"/>
                  </a:lnTo>
                  <a:lnTo>
                    <a:pt x="142" y="121"/>
                  </a:lnTo>
                  <a:lnTo>
                    <a:pt x="142" y="123"/>
                  </a:lnTo>
                  <a:lnTo>
                    <a:pt x="145" y="123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45" y="126"/>
                  </a:lnTo>
                  <a:lnTo>
                    <a:pt x="142" y="126"/>
                  </a:lnTo>
                  <a:lnTo>
                    <a:pt x="142" y="128"/>
                  </a:lnTo>
                  <a:lnTo>
                    <a:pt x="140" y="128"/>
                  </a:lnTo>
                  <a:lnTo>
                    <a:pt x="138" y="128"/>
                  </a:lnTo>
                  <a:lnTo>
                    <a:pt x="135" y="128"/>
                  </a:lnTo>
                  <a:lnTo>
                    <a:pt x="135" y="131"/>
                  </a:lnTo>
                  <a:lnTo>
                    <a:pt x="133" y="131"/>
                  </a:lnTo>
                  <a:lnTo>
                    <a:pt x="133" y="133"/>
                  </a:lnTo>
                  <a:lnTo>
                    <a:pt x="130" y="135"/>
                  </a:lnTo>
                  <a:lnTo>
                    <a:pt x="130" y="133"/>
                  </a:lnTo>
                  <a:lnTo>
                    <a:pt x="133" y="133"/>
                  </a:lnTo>
                  <a:lnTo>
                    <a:pt x="130" y="133"/>
                  </a:lnTo>
                  <a:lnTo>
                    <a:pt x="128" y="133"/>
                  </a:lnTo>
                  <a:lnTo>
                    <a:pt x="130" y="133"/>
                  </a:lnTo>
                  <a:lnTo>
                    <a:pt x="130" y="135"/>
                  </a:lnTo>
                  <a:lnTo>
                    <a:pt x="133" y="135"/>
                  </a:lnTo>
                  <a:lnTo>
                    <a:pt x="135" y="135"/>
                  </a:lnTo>
                  <a:lnTo>
                    <a:pt x="133" y="138"/>
                  </a:lnTo>
                  <a:lnTo>
                    <a:pt x="133" y="135"/>
                  </a:lnTo>
                  <a:lnTo>
                    <a:pt x="133" y="138"/>
                  </a:lnTo>
                  <a:lnTo>
                    <a:pt x="133" y="140"/>
                  </a:lnTo>
                  <a:lnTo>
                    <a:pt x="135" y="140"/>
                  </a:lnTo>
                  <a:lnTo>
                    <a:pt x="135" y="142"/>
                  </a:lnTo>
                  <a:lnTo>
                    <a:pt x="133" y="140"/>
                  </a:lnTo>
                  <a:lnTo>
                    <a:pt x="133" y="142"/>
                  </a:lnTo>
                  <a:lnTo>
                    <a:pt x="133" y="140"/>
                  </a:lnTo>
                  <a:lnTo>
                    <a:pt x="133" y="142"/>
                  </a:lnTo>
                  <a:lnTo>
                    <a:pt x="133" y="140"/>
                  </a:lnTo>
                  <a:lnTo>
                    <a:pt x="133" y="142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28" y="140"/>
                  </a:lnTo>
                  <a:lnTo>
                    <a:pt x="126" y="140"/>
                  </a:lnTo>
                  <a:lnTo>
                    <a:pt x="126" y="142"/>
                  </a:lnTo>
                  <a:lnTo>
                    <a:pt x="126" y="140"/>
                  </a:lnTo>
                  <a:lnTo>
                    <a:pt x="123" y="140"/>
                  </a:lnTo>
                  <a:lnTo>
                    <a:pt x="121" y="138"/>
                  </a:lnTo>
                  <a:lnTo>
                    <a:pt x="119" y="138"/>
                  </a:lnTo>
                  <a:lnTo>
                    <a:pt x="121" y="138"/>
                  </a:lnTo>
                  <a:lnTo>
                    <a:pt x="123" y="138"/>
                  </a:lnTo>
                  <a:lnTo>
                    <a:pt x="121" y="138"/>
                  </a:lnTo>
                  <a:lnTo>
                    <a:pt x="121" y="135"/>
                  </a:lnTo>
                  <a:lnTo>
                    <a:pt x="119" y="135"/>
                  </a:lnTo>
                  <a:lnTo>
                    <a:pt x="121" y="135"/>
                  </a:lnTo>
                  <a:lnTo>
                    <a:pt x="123" y="135"/>
                  </a:lnTo>
                  <a:lnTo>
                    <a:pt x="123" y="133"/>
                  </a:lnTo>
                  <a:lnTo>
                    <a:pt x="121" y="133"/>
                  </a:lnTo>
                  <a:lnTo>
                    <a:pt x="119" y="133"/>
                  </a:lnTo>
                  <a:lnTo>
                    <a:pt x="121" y="133"/>
                  </a:lnTo>
                  <a:lnTo>
                    <a:pt x="121" y="131"/>
                  </a:lnTo>
                  <a:lnTo>
                    <a:pt x="119" y="131"/>
                  </a:lnTo>
                  <a:lnTo>
                    <a:pt x="121" y="131"/>
                  </a:lnTo>
                  <a:lnTo>
                    <a:pt x="119" y="131"/>
                  </a:lnTo>
                  <a:lnTo>
                    <a:pt x="116" y="131"/>
                  </a:lnTo>
                  <a:lnTo>
                    <a:pt x="116" y="133"/>
                  </a:lnTo>
                  <a:lnTo>
                    <a:pt x="119" y="133"/>
                  </a:lnTo>
                  <a:lnTo>
                    <a:pt x="116" y="133"/>
                  </a:lnTo>
                  <a:lnTo>
                    <a:pt x="116" y="131"/>
                  </a:lnTo>
                  <a:lnTo>
                    <a:pt x="114" y="131"/>
                  </a:lnTo>
                  <a:lnTo>
                    <a:pt x="111" y="131"/>
                  </a:lnTo>
                  <a:lnTo>
                    <a:pt x="109" y="131"/>
                  </a:lnTo>
                  <a:lnTo>
                    <a:pt x="107" y="131"/>
                  </a:lnTo>
                  <a:lnTo>
                    <a:pt x="104" y="131"/>
                  </a:lnTo>
                  <a:lnTo>
                    <a:pt x="104" y="128"/>
                  </a:lnTo>
                  <a:lnTo>
                    <a:pt x="104" y="126"/>
                  </a:lnTo>
                  <a:lnTo>
                    <a:pt x="102" y="126"/>
                  </a:lnTo>
                  <a:lnTo>
                    <a:pt x="100" y="126"/>
                  </a:lnTo>
                  <a:lnTo>
                    <a:pt x="100" y="123"/>
                  </a:lnTo>
                  <a:lnTo>
                    <a:pt x="100" y="121"/>
                  </a:lnTo>
                  <a:lnTo>
                    <a:pt x="100" y="123"/>
                  </a:lnTo>
                  <a:lnTo>
                    <a:pt x="102" y="121"/>
                  </a:lnTo>
                  <a:lnTo>
                    <a:pt x="102" y="119"/>
                  </a:lnTo>
                  <a:lnTo>
                    <a:pt x="102" y="116"/>
                  </a:lnTo>
                  <a:lnTo>
                    <a:pt x="100" y="114"/>
                  </a:lnTo>
                  <a:lnTo>
                    <a:pt x="97" y="114"/>
                  </a:lnTo>
                  <a:lnTo>
                    <a:pt x="100" y="114"/>
                  </a:lnTo>
                  <a:lnTo>
                    <a:pt x="102" y="112"/>
                  </a:lnTo>
                  <a:lnTo>
                    <a:pt x="100" y="112"/>
                  </a:lnTo>
                  <a:lnTo>
                    <a:pt x="100" y="109"/>
                  </a:lnTo>
                  <a:lnTo>
                    <a:pt x="97" y="109"/>
                  </a:lnTo>
                  <a:lnTo>
                    <a:pt x="97" y="107"/>
                  </a:lnTo>
                  <a:lnTo>
                    <a:pt x="95" y="107"/>
                  </a:lnTo>
                  <a:lnTo>
                    <a:pt x="92" y="107"/>
                  </a:lnTo>
                  <a:lnTo>
                    <a:pt x="95" y="107"/>
                  </a:lnTo>
                  <a:lnTo>
                    <a:pt x="97" y="107"/>
                  </a:lnTo>
                  <a:lnTo>
                    <a:pt x="100" y="107"/>
                  </a:lnTo>
                  <a:lnTo>
                    <a:pt x="97" y="107"/>
                  </a:lnTo>
                  <a:lnTo>
                    <a:pt x="97" y="104"/>
                  </a:lnTo>
                  <a:lnTo>
                    <a:pt x="95" y="104"/>
                  </a:lnTo>
                  <a:lnTo>
                    <a:pt x="92" y="104"/>
                  </a:lnTo>
                  <a:lnTo>
                    <a:pt x="92" y="102"/>
                  </a:lnTo>
                  <a:lnTo>
                    <a:pt x="95" y="102"/>
                  </a:lnTo>
                  <a:lnTo>
                    <a:pt x="95" y="104"/>
                  </a:lnTo>
                  <a:lnTo>
                    <a:pt x="97" y="104"/>
                  </a:lnTo>
                  <a:lnTo>
                    <a:pt x="100" y="102"/>
                  </a:lnTo>
                  <a:lnTo>
                    <a:pt x="102" y="102"/>
                  </a:lnTo>
                  <a:lnTo>
                    <a:pt x="102" y="104"/>
                  </a:lnTo>
                  <a:lnTo>
                    <a:pt x="102" y="102"/>
                  </a:lnTo>
                  <a:lnTo>
                    <a:pt x="104" y="104"/>
                  </a:lnTo>
                  <a:lnTo>
                    <a:pt x="104" y="102"/>
                  </a:lnTo>
                  <a:lnTo>
                    <a:pt x="107" y="102"/>
                  </a:lnTo>
                  <a:lnTo>
                    <a:pt x="104" y="102"/>
                  </a:lnTo>
                  <a:lnTo>
                    <a:pt x="107" y="102"/>
                  </a:lnTo>
                  <a:lnTo>
                    <a:pt x="109" y="102"/>
                  </a:lnTo>
                  <a:lnTo>
                    <a:pt x="109" y="100"/>
                  </a:lnTo>
                  <a:lnTo>
                    <a:pt x="107" y="97"/>
                  </a:lnTo>
                  <a:lnTo>
                    <a:pt x="109" y="97"/>
                  </a:lnTo>
                  <a:lnTo>
                    <a:pt x="109" y="100"/>
                  </a:lnTo>
                  <a:lnTo>
                    <a:pt x="109" y="97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93"/>
                  </a:lnTo>
                  <a:lnTo>
                    <a:pt x="111" y="93"/>
                  </a:lnTo>
                  <a:lnTo>
                    <a:pt x="109" y="93"/>
                  </a:lnTo>
                  <a:lnTo>
                    <a:pt x="107" y="93"/>
                  </a:lnTo>
                  <a:lnTo>
                    <a:pt x="107" y="90"/>
                  </a:lnTo>
                  <a:lnTo>
                    <a:pt x="107" y="93"/>
                  </a:lnTo>
                  <a:lnTo>
                    <a:pt x="104" y="93"/>
                  </a:lnTo>
                  <a:lnTo>
                    <a:pt x="104" y="90"/>
                  </a:lnTo>
                  <a:lnTo>
                    <a:pt x="107" y="90"/>
                  </a:lnTo>
                  <a:lnTo>
                    <a:pt x="107" y="93"/>
                  </a:lnTo>
                  <a:lnTo>
                    <a:pt x="109" y="93"/>
                  </a:lnTo>
                  <a:lnTo>
                    <a:pt x="111" y="93"/>
                  </a:lnTo>
                  <a:lnTo>
                    <a:pt x="114" y="93"/>
                  </a:lnTo>
                  <a:lnTo>
                    <a:pt x="116" y="93"/>
                  </a:lnTo>
                  <a:lnTo>
                    <a:pt x="119" y="93"/>
                  </a:lnTo>
                  <a:lnTo>
                    <a:pt x="121" y="93"/>
                  </a:lnTo>
                  <a:lnTo>
                    <a:pt x="121" y="90"/>
                  </a:lnTo>
                  <a:lnTo>
                    <a:pt x="121" y="93"/>
                  </a:lnTo>
                  <a:lnTo>
                    <a:pt x="121" y="95"/>
                  </a:lnTo>
                  <a:lnTo>
                    <a:pt x="119" y="95"/>
                  </a:lnTo>
                  <a:lnTo>
                    <a:pt x="119" y="97"/>
                  </a:lnTo>
                  <a:lnTo>
                    <a:pt x="121" y="100"/>
                  </a:lnTo>
                  <a:lnTo>
                    <a:pt x="119" y="100"/>
                  </a:lnTo>
                  <a:lnTo>
                    <a:pt x="116" y="100"/>
                  </a:lnTo>
                  <a:lnTo>
                    <a:pt x="116" y="102"/>
                  </a:lnTo>
                  <a:lnTo>
                    <a:pt x="119" y="102"/>
                  </a:lnTo>
                  <a:lnTo>
                    <a:pt x="119" y="100"/>
                  </a:lnTo>
                  <a:lnTo>
                    <a:pt x="121" y="100"/>
                  </a:lnTo>
                  <a:lnTo>
                    <a:pt x="121" y="102"/>
                  </a:lnTo>
                  <a:lnTo>
                    <a:pt x="121" y="104"/>
                  </a:lnTo>
                  <a:lnTo>
                    <a:pt x="119" y="104"/>
                  </a:lnTo>
                  <a:lnTo>
                    <a:pt x="116" y="104"/>
                  </a:lnTo>
                  <a:lnTo>
                    <a:pt x="119" y="104"/>
                  </a:lnTo>
                  <a:lnTo>
                    <a:pt x="121" y="104"/>
                  </a:lnTo>
                  <a:lnTo>
                    <a:pt x="123" y="107"/>
                  </a:lnTo>
                  <a:lnTo>
                    <a:pt x="121" y="107"/>
                  </a:lnTo>
                  <a:lnTo>
                    <a:pt x="123" y="107"/>
                  </a:lnTo>
                  <a:lnTo>
                    <a:pt x="121" y="107"/>
                  </a:lnTo>
                  <a:lnTo>
                    <a:pt x="123" y="107"/>
                  </a:lnTo>
                  <a:lnTo>
                    <a:pt x="123" y="104"/>
                  </a:lnTo>
                  <a:lnTo>
                    <a:pt x="123" y="102"/>
                  </a:lnTo>
                  <a:lnTo>
                    <a:pt x="123" y="100"/>
                  </a:lnTo>
                  <a:lnTo>
                    <a:pt x="126" y="100"/>
                  </a:lnTo>
                  <a:lnTo>
                    <a:pt x="128" y="100"/>
                  </a:lnTo>
                  <a:lnTo>
                    <a:pt x="128" y="97"/>
                  </a:lnTo>
                  <a:lnTo>
                    <a:pt x="126" y="97"/>
                  </a:lnTo>
                  <a:lnTo>
                    <a:pt x="126" y="95"/>
                  </a:lnTo>
                  <a:lnTo>
                    <a:pt x="126" y="93"/>
                  </a:lnTo>
                  <a:lnTo>
                    <a:pt x="128" y="93"/>
                  </a:lnTo>
                  <a:lnTo>
                    <a:pt x="128" y="95"/>
                  </a:lnTo>
                  <a:lnTo>
                    <a:pt x="130" y="95"/>
                  </a:lnTo>
                  <a:lnTo>
                    <a:pt x="128" y="95"/>
                  </a:lnTo>
                  <a:lnTo>
                    <a:pt x="128" y="97"/>
                  </a:lnTo>
                  <a:lnTo>
                    <a:pt x="130" y="97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28" y="104"/>
                  </a:lnTo>
                  <a:lnTo>
                    <a:pt x="128" y="107"/>
                  </a:lnTo>
                  <a:lnTo>
                    <a:pt x="126" y="107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8" y="107"/>
                  </a:lnTo>
                  <a:lnTo>
                    <a:pt x="128" y="104"/>
                  </a:lnTo>
                  <a:lnTo>
                    <a:pt x="128" y="107"/>
                  </a:lnTo>
                  <a:lnTo>
                    <a:pt x="128" y="104"/>
                  </a:lnTo>
                  <a:lnTo>
                    <a:pt x="128" y="107"/>
                  </a:lnTo>
                  <a:lnTo>
                    <a:pt x="130" y="107"/>
                  </a:lnTo>
                  <a:lnTo>
                    <a:pt x="128" y="107"/>
                  </a:lnTo>
                  <a:lnTo>
                    <a:pt x="130" y="107"/>
                  </a:lnTo>
                  <a:lnTo>
                    <a:pt x="133" y="107"/>
                  </a:lnTo>
                  <a:lnTo>
                    <a:pt x="130" y="107"/>
                  </a:lnTo>
                  <a:lnTo>
                    <a:pt x="130" y="104"/>
                  </a:lnTo>
                  <a:lnTo>
                    <a:pt x="133" y="104"/>
                  </a:lnTo>
                  <a:lnTo>
                    <a:pt x="133" y="102"/>
                  </a:lnTo>
                  <a:lnTo>
                    <a:pt x="130" y="102"/>
                  </a:lnTo>
                  <a:lnTo>
                    <a:pt x="130" y="100"/>
                  </a:lnTo>
                  <a:lnTo>
                    <a:pt x="130" y="97"/>
                  </a:lnTo>
                  <a:lnTo>
                    <a:pt x="130" y="95"/>
                  </a:lnTo>
                  <a:lnTo>
                    <a:pt x="130" y="93"/>
                  </a:lnTo>
                  <a:lnTo>
                    <a:pt x="128" y="93"/>
                  </a:lnTo>
                  <a:lnTo>
                    <a:pt x="126" y="93"/>
                  </a:lnTo>
                  <a:lnTo>
                    <a:pt x="123" y="93"/>
                  </a:lnTo>
                  <a:lnTo>
                    <a:pt x="123" y="90"/>
                  </a:lnTo>
                  <a:lnTo>
                    <a:pt x="126" y="90"/>
                  </a:lnTo>
                  <a:lnTo>
                    <a:pt x="128" y="90"/>
                  </a:lnTo>
                  <a:lnTo>
                    <a:pt x="128" y="88"/>
                  </a:lnTo>
                  <a:lnTo>
                    <a:pt x="130" y="88"/>
                  </a:lnTo>
                  <a:lnTo>
                    <a:pt x="133" y="85"/>
                  </a:lnTo>
                  <a:lnTo>
                    <a:pt x="135" y="85"/>
                  </a:lnTo>
                  <a:lnTo>
                    <a:pt x="135" y="83"/>
                  </a:lnTo>
                  <a:lnTo>
                    <a:pt x="138" y="83"/>
                  </a:lnTo>
                  <a:lnTo>
                    <a:pt x="140" y="83"/>
                  </a:lnTo>
                  <a:close/>
                  <a:moveTo>
                    <a:pt x="64" y="36"/>
                  </a:moveTo>
                  <a:lnTo>
                    <a:pt x="66" y="36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3" y="40"/>
                  </a:lnTo>
                  <a:lnTo>
                    <a:pt x="71" y="40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1" y="47"/>
                  </a:lnTo>
                  <a:lnTo>
                    <a:pt x="71" y="50"/>
                  </a:lnTo>
                  <a:lnTo>
                    <a:pt x="73" y="52"/>
                  </a:lnTo>
                  <a:lnTo>
                    <a:pt x="73" y="55"/>
                  </a:lnTo>
                  <a:lnTo>
                    <a:pt x="71" y="55"/>
                  </a:lnTo>
                  <a:lnTo>
                    <a:pt x="71" y="52"/>
                  </a:lnTo>
                  <a:lnTo>
                    <a:pt x="69" y="52"/>
                  </a:lnTo>
                  <a:lnTo>
                    <a:pt x="69" y="55"/>
                  </a:lnTo>
                  <a:lnTo>
                    <a:pt x="69" y="52"/>
                  </a:lnTo>
                  <a:lnTo>
                    <a:pt x="66" y="52"/>
                  </a:lnTo>
                  <a:lnTo>
                    <a:pt x="66" y="55"/>
                  </a:lnTo>
                  <a:lnTo>
                    <a:pt x="64" y="55"/>
                  </a:lnTo>
                  <a:lnTo>
                    <a:pt x="62" y="55"/>
                  </a:lnTo>
                  <a:lnTo>
                    <a:pt x="62" y="57"/>
                  </a:lnTo>
                  <a:lnTo>
                    <a:pt x="59" y="57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2" y="57"/>
                  </a:lnTo>
                  <a:lnTo>
                    <a:pt x="64" y="55"/>
                  </a:lnTo>
                  <a:lnTo>
                    <a:pt x="66" y="55"/>
                  </a:lnTo>
                  <a:lnTo>
                    <a:pt x="69" y="55"/>
                  </a:lnTo>
                  <a:lnTo>
                    <a:pt x="66" y="55"/>
                  </a:lnTo>
                  <a:lnTo>
                    <a:pt x="69" y="55"/>
                  </a:lnTo>
                  <a:lnTo>
                    <a:pt x="71" y="55"/>
                  </a:lnTo>
                  <a:lnTo>
                    <a:pt x="73" y="55"/>
                  </a:lnTo>
                  <a:lnTo>
                    <a:pt x="73" y="57"/>
                  </a:lnTo>
                  <a:lnTo>
                    <a:pt x="73" y="59"/>
                  </a:lnTo>
                  <a:lnTo>
                    <a:pt x="71" y="59"/>
                  </a:lnTo>
                  <a:lnTo>
                    <a:pt x="71" y="62"/>
                  </a:lnTo>
                  <a:lnTo>
                    <a:pt x="69" y="62"/>
                  </a:lnTo>
                  <a:lnTo>
                    <a:pt x="69" y="64"/>
                  </a:ln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71" y="59"/>
                  </a:lnTo>
                  <a:lnTo>
                    <a:pt x="73" y="59"/>
                  </a:lnTo>
                  <a:lnTo>
                    <a:pt x="73" y="62"/>
                  </a:lnTo>
                  <a:lnTo>
                    <a:pt x="76" y="62"/>
                  </a:lnTo>
                  <a:lnTo>
                    <a:pt x="76" y="64"/>
                  </a:lnTo>
                  <a:lnTo>
                    <a:pt x="78" y="64"/>
                  </a:lnTo>
                  <a:lnTo>
                    <a:pt x="81" y="64"/>
                  </a:lnTo>
                  <a:lnTo>
                    <a:pt x="83" y="64"/>
                  </a:lnTo>
                  <a:lnTo>
                    <a:pt x="85" y="64"/>
                  </a:lnTo>
                  <a:lnTo>
                    <a:pt x="85" y="62"/>
                  </a:lnTo>
                  <a:lnTo>
                    <a:pt x="88" y="62"/>
                  </a:lnTo>
                  <a:lnTo>
                    <a:pt x="90" y="62"/>
                  </a:lnTo>
                  <a:lnTo>
                    <a:pt x="90" y="64"/>
                  </a:lnTo>
                  <a:lnTo>
                    <a:pt x="92" y="64"/>
                  </a:lnTo>
                  <a:lnTo>
                    <a:pt x="92" y="66"/>
                  </a:lnTo>
                  <a:lnTo>
                    <a:pt x="95" y="66"/>
                  </a:lnTo>
                  <a:lnTo>
                    <a:pt x="95" y="69"/>
                  </a:lnTo>
                  <a:lnTo>
                    <a:pt x="92" y="69"/>
                  </a:lnTo>
                  <a:lnTo>
                    <a:pt x="92" y="71"/>
                  </a:lnTo>
                  <a:lnTo>
                    <a:pt x="92" y="74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0" y="78"/>
                  </a:lnTo>
                  <a:lnTo>
                    <a:pt x="88" y="78"/>
                  </a:lnTo>
                  <a:lnTo>
                    <a:pt x="88" y="81"/>
                  </a:lnTo>
                  <a:lnTo>
                    <a:pt x="85" y="83"/>
                  </a:lnTo>
                  <a:lnTo>
                    <a:pt x="85" y="81"/>
                  </a:lnTo>
                  <a:lnTo>
                    <a:pt x="85" y="83"/>
                  </a:lnTo>
                  <a:lnTo>
                    <a:pt x="85" y="81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5" y="78"/>
                  </a:lnTo>
                  <a:lnTo>
                    <a:pt x="83" y="78"/>
                  </a:lnTo>
                  <a:lnTo>
                    <a:pt x="81" y="78"/>
                  </a:lnTo>
                  <a:lnTo>
                    <a:pt x="81" y="81"/>
                  </a:lnTo>
                  <a:lnTo>
                    <a:pt x="81" y="83"/>
                  </a:lnTo>
                  <a:lnTo>
                    <a:pt x="81" y="85"/>
                  </a:lnTo>
                  <a:lnTo>
                    <a:pt x="78" y="85"/>
                  </a:lnTo>
                  <a:lnTo>
                    <a:pt x="78" y="83"/>
                  </a:lnTo>
                  <a:lnTo>
                    <a:pt x="81" y="83"/>
                  </a:lnTo>
                  <a:lnTo>
                    <a:pt x="81" y="81"/>
                  </a:lnTo>
                  <a:lnTo>
                    <a:pt x="78" y="81"/>
                  </a:lnTo>
                  <a:lnTo>
                    <a:pt x="76" y="81"/>
                  </a:lnTo>
                  <a:lnTo>
                    <a:pt x="73" y="81"/>
                  </a:lnTo>
                  <a:lnTo>
                    <a:pt x="76" y="81"/>
                  </a:lnTo>
                  <a:lnTo>
                    <a:pt x="76" y="78"/>
                  </a:lnTo>
                  <a:lnTo>
                    <a:pt x="78" y="78"/>
                  </a:lnTo>
                  <a:lnTo>
                    <a:pt x="76" y="78"/>
                  </a:lnTo>
                  <a:lnTo>
                    <a:pt x="76" y="81"/>
                  </a:lnTo>
                  <a:lnTo>
                    <a:pt x="78" y="81"/>
                  </a:lnTo>
                  <a:lnTo>
                    <a:pt x="78" y="78"/>
                  </a:lnTo>
                  <a:lnTo>
                    <a:pt x="78" y="76"/>
                  </a:lnTo>
                  <a:lnTo>
                    <a:pt x="76" y="76"/>
                  </a:lnTo>
                  <a:lnTo>
                    <a:pt x="73" y="76"/>
                  </a:lnTo>
                  <a:lnTo>
                    <a:pt x="73" y="78"/>
                  </a:lnTo>
                  <a:lnTo>
                    <a:pt x="71" y="78"/>
                  </a:lnTo>
                  <a:lnTo>
                    <a:pt x="71" y="81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1" y="93"/>
                  </a:lnTo>
                  <a:lnTo>
                    <a:pt x="71" y="95"/>
                  </a:lnTo>
                  <a:lnTo>
                    <a:pt x="69" y="95"/>
                  </a:lnTo>
                  <a:lnTo>
                    <a:pt x="69" y="97"/>
                  </a:lnTo>
                  <a:lnTo>
                    <a:pt x="66" y="97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62" y="97"/>
                  </a:lnTo>
                  <a:lnTo>
                    <a:pt x="59" y="97"/>
                  </a:lnTo>
                  <a:lnTo>
                    <a:pt x="57" y="97"/>
                  </a:lnTo>
                  <a:lnTo>
                    <a:pt x="59" y="97"/>
                  </a:lnTo>
                  <a:lnTo>
                    <a:pt x="62" y="100"/>
                  </a:lnTo>
                  <a:lnTo>
                    <a:pt x="64" y="100"/>
                  </a:lnTo>
                  <a:lnTo>
                    <a:pt x="64" y="97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6" y="102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2" y="104"/>
                  </a:lnTo>
                  <a:lnTo>
                    <a:pt x="64" y="104"/>
                  </a:lnTo>
                  <a:lnTo>
                    <a:pt x="62" y="104"/>
                  </a:lnTo>
                  <a:lnTo>
                    <a:pt x="62" y="107"/>
                  </a:lnTo>
                  <a:lnTo>
                    <a:pt x="59" y="107"/>
                  </a:lnTo>
                  <a:lnTo>
                    <a:pt x="57" y="107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2" y="104"/>
                  </a:lnTo>
                  <a:lnTo>
                    <a:pt x="50" y="104"/>
                  </a:lnTo>
                  <a:lnTo>
                    <a:pt x="47" y="104"/>
                  </a:lnTo>
                  <a:lnTo>
                    <a:pt x="47" y="107"/>
                  </a:lnTo>
                  <a:lnTo>
                    <a:pt x="50" y="107"/>
                  </a:lnTo>
                  <a:lnTo>
                    <a:pt x="52" y="107"/>
                  </a:lnTo>
                  <a:lnTo>
                    <a:pt x="55" y="107"/>
                  </a:lnTo>
                  <a:lnTo>
                    <a:pt x="55" y="109"/>
                  </a:lnTo>
                  <a:lnTo>
                    <a:pt x="57" y="109"/>
                  </a:lnTo>
                  <a:lnTo>
                    <a:pt x="57" y="112"/>
                  </a:lnTo>
                  <a:lnTo>
                    <a:pt x="55" y="112"/>
                  </a:lnTo>
                  <a:lnTo>
                    <a:pt x="55" y="114"/>
                  </a:lnTo>
                  <a:lnTo>
                    <a:pt x="52" y="114"/>
                  </a:lnTo>
                  <a:lnTo>
                    <a:pt x="50" y="114"/>
                  </a:lnTo>
                  <a:lnTo>
                    <a:pt x="47" y="114"/>
                  </a:lnTo>
                  <a:lnTo>
                    <a:pt x="50" y="114"/>
                  </a:lnTo>
                  <a:lnTo>
                    <a:pt x="47" y="114"/>
                  </a:lnTo>
                  <a:lnTo>
                    <a:pt x="50" y="114"/>
                  </a:lnTo>
                  <a:lnTo>
                    <a:pt x="50" y="116"/>
                  </a:lnTo>
                  <a:lnTo>
                    <a:pt x="47" y="116"/>
                  </a:lnTo>
                  <a:lnTo>
                    <a:pt x="45" y="116"/>
                  </a:lnTo>
                  <a:lnTo>
                    <a:pt x="47" y="116"/>
                  </a:lnTo>
                  <a:lnTo>
                    <a:pt x="50" y="116"/>
                  </a:lnTo>
                  <a:lnTo>
                    <a:pt x="52" y="116"/>
                  </a:lnTo>
                  <a:lnTo>
                    <a:pt x="52" y="119"/>
                  </a:lnTo>
                  <a:lnTo>
                    <a:pt x="50" y="119"/>
                  </a:lnTo>
                  <a:lnTo>
                    <a:pt x="50" y="121"/>
                  </a:lnTo>
                  <a:lnTo>
                    <a:pt x="50" y="123"/>
                  </a:lnTo>
                  <a:lnTo>
                    <a:pt x="52" y="123"/>
                  </a:lnTo>
                  <a:lnTo>
                    <a:pt x="50" y="123"/>
                  </a:lnTo>
                  <a:lnTo>
                    <a:pt x="52" y="123"/>
                  </a:lnTo>
                  <a:lnTo>
                    <a:pt x="50" y="126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0" y="128"/>
                  </a:lnTo>
                  <a:lnTo>
                    <a:pt x="47" y="128"/>
                  </a:lnTo>
                  <a:lnTo>
                    <a:pt x="50" y="128"/>
                  </a:lnTo>
                  <a:lnTo>
                    <a:pt x="50" y="126"/>
                  </a:lnTo>
                  <a:lnTo>
                    <a:pt x="52" y="126"/>
                  </a:lnTo>
                  <a:lnTo>
                    <a:pt x="52" y="128"/>
                  </a:lnTo>
                  <a:lnTo>
                    <a:pt x="55" y="128"/>
                  </a:lnTo>
                  <a:lnTo>
                    <a:pt x="52" y="128"/>
                  </a:lnTo>
                  <a:lnTo>
                    <a:pt x="52" y="131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47" y="133"/>
                  </a:lnTo>
                  <a:lnTo>
                    <a:pt x="45" y="133"/>
                  </a:lnTo>
                  <a:lnTo>
                    <a:pt x="47" y="133"/>
                  </a:lnTo>
                  <a:lnTo>
                    <a:pt x="47" y="135"/>
                  </a:lnTo>
                  <a:lnTo>
                    <a:pt x="45" y="135"/>
                  </a:lnTo>
                  <a:lnTo>
                    <a:pt x="47" y="135"/>
                  </a:lnTo>
                  <a:lnTo>
                    <a:pt x="47" y="138"/>
                  </a:lnTo>
                  <a:lnTo>
                    <a:pt x="45" y="138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5" y="140"/>
                  </a:lnTo>
                  <a:lnTo>
                    <a:pt x="47" y="140"/>
                  </a:lnTo>
                  <a:lnTo>
                    <a:pt x="50" y="140"/>
                  </a:lnTo>
                  <a:lnTo>
                    <a:pt x="47" y="138"/>
                  </a:lnTo>
                  <a:lnTo>
                    <a:pt x="50" y="138"/>
                  </a:lnTo>
                  <a:lnTo>
                    <a:pt x="50" y="140"/>
                  </a:lnTo>
                  <a:lnTo>
                    <a:pt x="52" y="140"/>
                  </a:lnTo>
                  <a:lnTo>
                    <a:pt x="52" y="142"/>
                  </a:lnTo>
                  <a:lnTo>
                    <a:pt x="55" y="142"/>
                  </a:lnTo>
                  <a:lnTo>
                    <a:pt x="55" y="145"/>
                  </a:lnTo>
                  <a:lnTo>
                    <a:pt x="55" y="147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52" y="147"/>
                  </a:lnTo>
                  <a:lnTo>
                    <a:pt x="55" y="147"/>
                  </a:lnTo>
                  <a:lnTo>
                    <a:pt x="55" y="150"/>
                  </a:lnTo>
                  <a:lnTo>
                    <a:pt x="52" y="150"/>
                  </a:lnTo>
                  <a:lnTo>
                    <a:pt x="52" y="147"/>
                  </a:lnTo>
                  <a:lnTo>
                    <a:pt x="50" y="147"/>
                  </a:lnTo>
                  <a:lnTo>
                    <a:pt x="52" y="147"/>
                  </a:lnTo>
                  <a:lnTo>
                    <a:pt x="50" y="147"/>
                  </a:lnTo>
                  <a:lnTo>
                    <a:pt x="50" y="145"/>
                  </a:lnTo>
                  <a:lnTo>
                    <a:pt x="52" y="145"/>
                  </a:lnTo>
                  <a:lnTo>
                    <a:pt x="50" y="145"/>
                  </a:lnTo>
                  <a:lnTo>
                    <a:pt x="50" y="147"/>
                  </a:lnTo>
                  <a:lnTo>
                    <a:pt x="47" y="147"/>
                  </a:lnTo>
                  <a:lnTo>
                    <a:pt x="45" y="147"/>
                  </a:lnTo>
                  <a:lnTo>
                    <a:pt x="45" y="150"/>
                  </a:lnTo>
                  <a:lnTo>
                    <a:pt x="43" y="150"/>
                  </a:lnTo>
                  <a:lnTo>
                    <a:pt x="40" y="150"/>
                  </a:lnTo>
                  <a:lnTo>
                    <a:pt x="40" y="152"/>
                  </a:lnTo>
                  <a:lnTo>
                    <a:pt x="40" y="150"/>
                  </a:lnTo>
                  <a:lnTo>
                    <a:pt x="40" y="152"/>
                  </a:lnTo>
                  <a:lnTo>
                    <a:pt x="38" y="150"/>
                  </a:lnTo>
                  <a:lnTo>
                    <a:pt x="36" y="147"/>
                  </a:lnTo>
                  <a:lnTo>
                    <a:pt x="33" y="147"/>
                  </a:lnTo>
                  <a:lnTo>
                    <a:pt x="31" y="147"/>
                  </a:lnTo>
                  <a:lnTo>
                    <a:pt x="28" y="147"/>
                  </a:lnTo>
                  <a:lnTo>
                    <a:pt x="28" y="145"/>
                  </a:lnTo>
                  <a:lnTo>
                    <a:pt x="26" y="145"/>
                  </a:lnTo>
                  <a:lnTo>
                    <a:pt x="26" y="147"/>
                  </a:lnTo>
                  <a:lnTo>
                    <a:pt x="24" y="147"/>
                  </a:lnTo>
                  <a:lnTo>
                    <a:pt x="24" y="145"/>
                  </a:lnTo>
                  <a:lnTo>
                    <a:pt x="21" y="147"/>
                  </a:lnTo>
                  <a:lnTo>
                    <a:pt x="19" y="145"/>
                  </a:lnTo>
                  <a:lnTo>
                    <a:pt x="17" y="145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7" y="140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19" y="135"/>
                  </a:lnTo>
                  <a:lnTo>
                    <a:pt x="19" y="133"/>
                  </a:lnTo>
                  <a:lnTo>
                    <a:pt x="17" y="133"/>
                  </a:lnTo>
                  <a:lnTo>
                    <a:pt x="14" y="133"/>
                  </a:lnTo>
                  <a:lnTo>
                    <a:pt x="14" y="135"/>
                  </a:lnTo>
                  <a:lnTo>
                    <a:pt x="17" y="138"/>
                  </a:lnTo>
                  <a:lnTo>
                    <a:pt x="14" y="138"/>
                  </a:lnTo>
                  <a:lnTo>
                    <a:pt x="12" y="138"/>
                  </a:lnTo>
                  <a:lnTo>
                    <a:pt x="12" y="135"/>
                  </a:lnTo>
                  <a:lnTo>
                    <a:pt x="14" y="138"/>
                  </a:lnTo>
                  <a:lnTo>
                    <a:pt x="12" y="135"/>
                  </a:lnTo>
                  <a:lnTo>
                    <a:pt x="12" y="133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4" y="133"/>
                  </a:lnTo>
                  <a:lnTo>
                    <a:pt x="17" y="133"/>
                  </a:lnTo>
                  <a:lnTo>
                    <a:pt x="19" y="133"/>
                  </a:lnTo>
                  <a:lnTo>
                    <a:pt x="19" y="131"/>
                  </a:lnTo>
                  <a:lnTo>
                    <a:pt x="19" y="128"/>
                  </a:lnTo>
                  <a:lnTo>
                    <a:pt x="19" y="126"/>
                  </a:lnTo>
                  <a:lnTo>
                    <a:pt x="19" y="123"/>
                  </a:lnTo>
                  <a:lnTo>
                    <a:pt x="19" y="121"/>
                  </a:lnTo>
                  <a:lnTo>
                    <a:pt x="17" y="121"/>
                  </a:lnTo>
                  <a:lnTo>
                    <a:pt x="19" y="121"/>
                  </a:lnTo>
                  <a:lnTo>
                    <a:pt x="17" y="121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2" y="119"/>
                  </a:lnTo>
                  <a:lnTo>
                    <a:pt x="12" y="116"/>
                  </a:lnTo>
                  <a:lnTo>
                    <a:pt x="9" y="116"/>
                  </a:lnTo>
                  <a:lnTo>
                    <a:pt x="9" y="114"/>
                  </a:lnTo>
                  <a:lnTo>
                    <a:pt x="7" y="114"/>
                  </a:lnTo>
                  <a:lnTo>
                    <a:pt x="7" y="112"/>
                  </a:lnTo>
                  <a:lnTo>
                    <a:pt x="5" y="112"/>
                  </a:lnTo>
                  <a:lnTo>
                    <a:pt x="5" y="114"/>
                  </a:lnTo>
                  <a:lnTo>
                    <a:pt x="7" y="116"/>
                  </a:lnTo>
                  <a:lnTo>
                    <a:pt x="5" y="116"/>
                  </a:lnTo>
                  <a:lnTo>
                    <a:pt x="5" y="114"/>
                  </a:lnTo>
                  <a:lnTo>
                    <a:pt x="2" y="114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09"/>
                  </a:lnTo>
                  <a:lnTo>
                    <a:pt x="2" y="107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5" y="55"/>
                  </a:lnTo>
                  <a:lnTo>
                    <a:pt x="2" y="57"/>
                  </a:lnTo>
                  <a:lnTo>
                    <a:pt x="5" y="57"/>
                  </a:lnTo>
                  <a:lnTo>
                    <a:pt x="2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7" y="59"/>
                  </a:lnTo>
                  <a:lnTo>
                    <a:pt x="7" y="62"/>
                  </a:lnTo>
                  <a:lnTo>
                    <a:pt x="7" y="59"/>
                  </a:lnTo>
                  <a:lnTo>
                    <a:pt x="9" y="62"/>
                  </a:lnTo>
                  <a:lnTo>
                    <a:pt x="9" y="59"/>
                  </a:lnTo>
                  <a:lnTo>
                    <a:pt x="9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7" y="59"/>
                  </a:lnTo>
                  <a:lnTo>
                    <a:pt x="19" y="59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7" y="64"/>
                  </a:lnTo>
                  <a:lnTo>
                    <a:pt x="17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1" y="64"/>
                  </a:lnTo>
                  <a:lnTo>
                    <a:pt x="21" y="62"/>
                  </a:lnTo>
                  <a:lnTo>
                    <a:pt x="19" y="59"/>
                  </a:lnTo>
                  <a:lnTo>
                    <a:pt x="19" y="57"/>
                  </a:lnTo>
                  <a:lnTo>
                    <a:pt x="19" y="59"/>
                  </a:lnTo>
                  <a:lnTo>
                    <a:pt x="21" y="59"/>
                  </a:lnTo>
                  <a:lnTo>
                    <a:pt x="21" y="57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4" y="55"/>
                  </a:lnTo>
                  <a:lnTo>
                    <a:pt x="24" y="52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3" y="52"/>
                  </a:lnTo>
                  <a:lnTo>
                    <a:pt x="36" y="52"/>
                  </a:lnTo>
                  <a:lnTo>
                    <a:pt x="36" y="55"/>
                  </a:lnTo>
                  <a:lnTo>
                    <a:pt x="33" y="55"/>
                  </a:lnTo>
                  <a:lnTo>
                    <a:pt x="33" y="57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33" y="62"/>
                  </a:lnTo>
                  <a:lnTo>
                    <a:pt x="33" y="59"/>
                  </a:lnTo>
                  <a:lnTo>
                    <a:pt x="36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6" y="57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8" y="57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3" y="62"/>
                  </a:lnTo>
                  <a:lnTo>
                    <a:pt x="40" y="62"/>
                  </a:lnTo>
                  <a:lnTo>
                    <a:pt x="40" y="59"/>
                  </a:lnTo>
                  <a:lnTo>
                    <a:pt x="40" y="57"/>
                  </a:lnTo>
                  <a:lnTo>
                    <a:pt x="40" y="55"/>
                  </a:lnTo>
                  <a:lnTo>
                    <a:pt x="38" y="55"/>
                  </a:lnTo>
                  <a:lnTo>
                    <a:pt x="36" y="55"/>
                  </a:lnTo>
                  <a:lnTo>
                    <a:pt x="36" y="57"/>
                  </a:lnTo>
                  <a:lnTo>
                    <a:pt x="36" y="55"/>
                  </a:lnTo>
                  <a:lnTo>
                    <a:pt x="38" y="52"/>
                  </a:lnTo>
                  <a:lnTo>
                    <a:pt x="36" y="50"/>
                  </a:lnTo>
                  <a:lnTo>
                    <a:pt x="36" y="47"/>
                  </a:lnTo>
                  <a:lnTo>
                    <a:pt x="36" y="45"/>
                  </a:lnTo>
                  <a:lnTo>
                    <a:pt x="36" y="43"/>
                  </a:lnTo>
                  <a:lnTo>
                    <a:pt x="38" y="43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3" y="38"/>
                  </a:lnTo>
                  <a:lnTo>
                    <a:pt x="45" y="38"/>
                  </a:lnTo>
                  <a:lnTo>
                    <a:pt x="47" y="38"/>
                  </a:lnTo>
                  <a:lnTo>
                    <a:pt x="50" y="40"/>
                  </a:lnTo>
                  <a:lnTo>
                    <a:pt x="47" y="40"/>
                  </a:lnTo>
                  <a:lnTo>
                    <a:pt x="47" y="43"/>
                  </a:lnTo>
                  <a:lnTo>
                    <a:pt x="50" y="43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5" y="36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62" y="36"/>
                  </a:lnTo>
                  <a:lnTo>
                    <a:pt x="64" y="36"/>
                  </a:lnTo>
                  <a:close/>
                  <a:moveTo>
                    <a:pt x="83" y="2"/>
                  </a:moveTo>
                  <a:lnTo>
                    <a:pt x="81" y="2"/>
                  </a:lnTo>
                  <a:lnTo>
                    <a:pt x="78" y="5"/>
                  </a:lnTo>
                  <a:lnTo>
                    <a:pt x="78" y="7"/>
                  </a:lnTo>
                  <a:lnTo>
                    <a:pt x="76" y="7"/>
                  </a:lnTo>
                  <a:lnTo>
                    <a:pt x="76" y="9"/>
                  </a:lnTo>
                  <a:lnTo>
                    <a:pt x="78" y="12"/>
                  </a:lnTo>
                  <a:lnTo>
                    <a:pt x="78" y="14"/>
                  </a:lnTo>
                  <a:lnTo>
                    <a:pt x="81" y="14"/>
                  </a:lnTo>
                  <a:lnTo>
                    <a:pt x="81" y="17"/>
                  </a:lnTo>
                  <a:lnTo>
                    <a:pt x="81" y="19"/>
                  </a:lnTo>
                  <a:lnTo>
                    <a:pt x="81" y="21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1" y="28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6" y="31"/>
                  </a:lnTo>
                  <a:lnTo>
                    <a:pt x="76" y="33"/>
                  </a:lnTo>
                  <a:lnTo>
                    <a:pt x="76" y="36"/>
                  </a:lnTo>
                  <a:lnTo>
                    <a:pt x="73" y="38"/>
                  </a:lnTo>
                  <a:lnTo>
                    <a:pt x="73" y="40"/>
                  </a:lnTo>
                  <a:lnTo>
                    <a:pt x="73" y="38"/>
                  </a:lnTo>
                  <a:lnTo>
                    <a:pt x="73" y="40"/>
                  </a:lnTo>
                  <a:lnTo>
                    <a:pt x="73" y="38"/>
                  </a:lnTo>
                  <a:lnTo>
                    <a:pt x="71" y="38"/>
                  </a:lnTo>
                  <a:lnTo>
                    <a:pt x="71" y="40"/>
                  </a:lnTo>
                  <a:lnTo>
                    <a:pt x="69" y="40"/>
                  </a:lnTo>
                  <a:lnTo>
                    <a:pt x="69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62" y="36"/>
                  </a:lnTo>
                  <a:lnTo>
                    <a:pt x="59" y="36"/>
                  </a:lnTo>
                  <a:lnTo>
                    <a:pt x="57" y="33"/>
                  </a:lnTo>
                  <a:lnTo>
                    <a:pt x="55" y="33"/>
                  </a:lnTo>
                  <a:lnTo>
                    <a:pt x="57" y="33"/>
                  </a:lnTo>
                  <a:lnTo>
                    <a:pt x="55" y="33"/>
                  </a:lnTo>
                  <a:lnTo>
                    <a:pt x="55" y="36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0" y="33"/>
                  </a:lnTo>
                  <a:lnTo>
                    <a:pt x="50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3" y="38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36" y="38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4" y="38"/>
                  </a:lnTo>
                  <a:lnTo>
                    <a:pt x="24" y="40"/>
                  </a:lnTo>
                  <a:lnTo>
                    <a:pt x="21" y="40"/>
                  </a:lnTo>
                  <a:lnTo>
                    <a:pt x="19" y="40"/>
                  </a:lnTo>
                  <a:lnTo>
                    <a:pt x="19" y="43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9" y="55"/>
                  </a:lnTo>
                  <a:lnTo>
                    <a:pt x="12" y="55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7" y="55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4" y="59"/>
                  </a:lnTo>
                  <a:lnTo>
                    <a:pt x="12" y="57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7" y="52"/>
                  </a:lnTo>
                  <a:lnTo>
                    <a:pt x="7" y="50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55"/>
                  </a:lnTo>
                  <a:lnTo>
                    <a:pt x="5" y="52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7" y="45"/>
                  </a:lnTo>
                  <a:lnTo>
                    <a:pt x="7" y="43"/>
                  </a:lnTo>
                  <a:lnTo>
                    <a:pt x="9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6" y="33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43" y="31"/>
                  </a:lnTo>
                  <a:lnTo>
                    <a:pt x="45" y="28"/>
                  </a:lnTo>
                  <a:lnTo>
                    <a:pt x="47" y="28"/>
                  </a:lnTo>
                  <a:lnTo>
                    <a:pt x="47" y="26"/>
                  </a:lnTo>
                  <a:lnTo>
                    <a:pt x="50" y="24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5" y="14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9" y="12"/>
                  </a:lnTo>
                  <a:lnTo>
                    <a:pt x="59" y="9"/>
                  </a:lnTo>
                  <a:lnTo>
                    <a:pt x="62" y="9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6" y="9"/>
                  </a:lnTo>
                  <a:lnTo>
                    <a:pt x="69" y="7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78" y="2"/>
                  </a:lnTo>
                  <a:lnTo>
                    <a:pt x="81" y="0"/>
                  </a:lnTo>
                  <a:lnTo>
                    <a:pt x="83" y="0"/>
                  </a:lnTo>
                  <a:lnTo>
                    <a:pt x="83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50289">
              <a:extLst>
                <a:ext uri="{FF2B5EF4-FFF2-40B4-BE49-F238E27FC236}">
                  <a16:creationId xmlns:a16="http://schemas.microsoft.com/office/drawing/2014/main" id="{22199C8E-4104-51E3-516B-5617C78290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25769" y="6504436"/>
              <a:ext cx="673610" cy="650256"/>
            </a:xfrm>
            <a:custGeom>
              <a:avLst/>
              <a:gdLst>
                <a:gd name="T0" fmla="*/ 55 w 147"/>
                <a:gd name="T1" fmla="*/ 138 h 142"/>
                <a:gd name="T2" fmla="*/ 76 w 147"/>
                <a:gd name="T3" fmla="*/ 135 h 142"/>
                <a:gd name="T4" fmla="*/ 76 w 147"/>
                <a:gd name="T5" fmla="*/ 135 h 142"/>
                <a:gd name="T6" fmla="*/ 121 w 147"/>
                <a:gd name="T7" fmla="*/ 133 h 142"/>
                <a:gd name="T8" fmla="*/ 104 w 147"/>
                <a:gd name="T9" fmla="*/ 130 h 142"/>
                <a:gd name="T10" fmla="*/ 66 w 147"/>
                <a:gd name="T11" fmla="*/ 133 h 142"/>
                <a:gd name="T12" fmla="*/ 74 w 147"/>
                <a:gd name="T13" fmla="*/ 138 h 142"/>
                <a:gd name="T14" fmla="*/ 62 w 147"/>
                <a:gd name="T15" fmla="*/ 130 h 142"/>
                <a:gd name="T16" fmla="*/ 69 w 147"/>
                <a:gd name="T17" fmla="*/ 130 h 142"/>
                <a:gd name="T18" fmla="*/ 116 w 147"/>
                <a:gd name="T19" fmla="*/ 128 h 142"/>
                <a:gd name="T20" fmla="*/ 102 w 147"/>
                <a:gd name="T21" fmla="*/ 128 h 142"/>
                <a:gd name="T22" fmla="*/ 76 w 147"/>
                <a:gd name="T23" fmla="*/ 126 h 142"/>
                <a:gd name="T24" fmla="*/ 78 w 147"/>
                <a:gd name="T25" fmla="*/ 128 h 142"/>
                <a:gd name="T26" fmla="*/ 76 w 147"/>
                <a:gd name="T27" fmla="*/ 128 h 142"/>
                <a:gd name="T28" fmla="*/ 131 w 147"/>
                <a:gd name="T29" fmla="*/ 126 h 142"/>
                <a:gd name="T30" fmla="*/ 138 w 147"/>
                <a:gd name="T31" fmla="*/ 128 h 142"/>
                <a:gd name="T32" fmla="*/ 133 w 147"/>
                <a:gd name="T33" fmla="*/ 130 h 142"/>
                <a:gd name="T34" fmla="*/ 126 w 147"/>
                <a:gd name="T35" fmla="*/ 133 h 142"/>
                <a:gd name="T36" fmla="*/ 59 w 147"/>
                <a:gd name="T37" fmla="*/ 128 h 142"/>
                <a:gd name="T38" fmla="*/ 109 w 147"/>
                <a:gd name="T39" fmla="*/ 126 h 142"/>
                <a:gd name="T40" fmla="*/ 57 w 147"/>
                <a:gd name="T41" fmla="*/ 130 h 142"/>
                <a:gd name="T42" fmla="*/ 50 w 147"/>
                <a:gd name="T43" fmla="*/ 135 h 142"/>
                <a:gd name="T44" fmla="*/ 52 w 147"/>
                <a:gd name="T45" fmla="*/ 130 h 142"/>
                <a:gd name="T46" fmla="*/ 48 w 147"/>
                <a:gd name="T47" fmla="*/ 128 h 142"/>
                <a:gd name="T48" fmla="*/ 43 w 147"/>
                <a:gd name="T49" fmla="*/ 126 h 142"/>
                <a:gd name="T50" fmla="*/ 59 w 147"/>
                <a:gd name="T51" fmla="*/ 123 h 142"/>
                <a:gd name="T52" fmla="*/ 85 w 147"/>
                <a:gd name="T53" fmla="*/ 130 h 142"/>
                <a:gd name="T54" fmla="*/ 78 w 147"/>
                <a:gd name="T55" fmla="*/ 142 h 142"/>
                <a:gd name="T56" fmla="*/ 78 w 147"/>
                <a:gd name="T57" fmla="*/ 133 h 142"/>
                <a:gd name="T58" fmla="*/ 83 w 147"/>
                <a:gd name="T59" fmla="*/ 128 h 142"/>
                <a:gd name="T60" fmla="*/ 95 w 147"/>
                <a:gd name="T61" fmla="*/ 121 h 142"/>
                <a:gd name="T62" fmla="*/ 55 w 147"/>
                <a:gd name="T63" fmla="*/ 121 h 142"/>
                <a:gd name="T64" fmla="*/ 102 w 147"/>
                <a:gd name="T65" fmla="*/ 119 h 142"/>
                <a:gd name="T66" fmla="*/ 5 w 147"/>
                <a:gd name="T67" fmla="*/ 119 h 142"/>
                <a:gd name="T68" fmla="*/ 48 w 147"/>
                <a:gd name="T69" fmla="*/ 116 h 142"/>
                <a:gd name="T70" fmla="*/ 7 w 147"/>
                <a:gd name="T71" fmla="*/ 114 h 142"/>
                <a:gd name="T72" fmla="*/ 2 w 147"/>
                <a:gd name="T73" fmla="*/ 111 h 142"/>
                <a:gd name="T74" fmla="*/ 5 w 147"/>
                <a:gd name="T75" fmla="*/ 111 h 142"/>
                <a:gd name="T76" fmla="*/ 48 w 147"/>
                <a:gd name="T77" fmla="*/ 111 h 142"/>
                <a:gd name="T78" fmla="*/ 7 w 147"/>
                <a:gd name="T79" fmla="*/ 111 h 142"/>
                <a:gd name="T80" fmla="*/ 81 w 147"/>
                <a:gd name="T81" fmla="*/ 104 h 142"/>
                <a:gd name="T82" fmla="*/ 147 w 147"/>
                <a:gd name="T83" fmla="*/ 97 h 142"/>
                <a:gd name="T84" fmla="*/ 147 w 147"/>
                <a:gd name="T85" fmla="*/ 97 h 142"/>
                <a:gd name="T86" fmla="*/ 145 w 147"/>
                <a:gd name="T87" fmla="*/ 100 h 142"/>
                <a:gd name="T88" fmla="*/ 140 w 147"/>
                <a:gd name="T89" fmla="*/ 95 h 142"/>
                <a:gd name="T90" fmla="*/ 123 w 147"/>
                <a:gd name="T91" fmla="*/ 90 h 142"/>
                <a:gd name="T92" fmla="*/ 66 w 147"/>
                <a:gd name="T93" fmla="*/ 90 h 142"/>
                <a:gd name="T94" fmla="*/ 97 w 147"/>
                <a:gd name="T95" fmla="*/ 88 h 142"/>
                <a:gd name="T96" fmla="*/ 116 w 147"/>
                <a:gd name="T97" fmla="*/ 90 h 142"/>
                <a:gd name="T98" fmla="*/ 59 w 147"/>
                <a:gd name="T99" fmla="*/ 88 h 142"/>
                <a:gd name="T100" fmla="*/ 78 w 147"/>
                <a:gd name="T101" fmla="*/ 83 h 142"/>
                <a:gd name="T102" fmla="*/ 93 w 147"/>
                <a:gd name="T103" fmla="*/ 83 h 142"/>
                <a:gd name="T104" fmla="*/ 76 w 147"/>
                <a:gd name="T105" fmla="*/ 83 h 142"/>
                <a:gd name="T106" fmla="*/ 76 w 147"/>
                <a:gd name="T107" fmla="*/ 90 h 142"/>
                <a:gd name="T108" fmla="*/ 74 w 147"/>
                <a:gd name="T109" fmla="*/ 81 h 142"/>
                <a:gd name="T110" fmla="*/ 10 w 147"/>
                <a:gd name="T111" fmla="*/ 45 h 142"/>
                <a:gd name="T112" fmla="*/ 7 w 147"/>
                <a:gd name="T113" fmla="*/ 40 h 142"/>
                <a:gd name="T114" fmla="*/ 104 w 147"/>
                <a:gd name="T115" fmla="*/ 40 h 142"/>
                <a:gd name="T116" fmla="*/ 24 w 147"/>
                <a:gd name="T117" fmla="*/ 35 h 142"/>
                <a:gd name="T118" fmla="*/ 26 w 147"/>
                <a:gd name="T119" fmla="*/ 33 h 142"/>
                <a:gd name="T120" fmla="*/ 95 w 147"/>
                <a:gd name="T121" fmla="*/ 9 h 142"/>
                <a:gd name="T122" fmla="*/ 88 w 147"/>
                <a:gd name="T123" fmla="*/ 16 h 142"/>
                <a:gd name="T124" fmla="*/ 93 w 147"/>
                <a:gd name="T125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142">
                  <a:moveTo>
                    <a:pt x="90" y="138"/>
                  </a:moveTo>
                  <a:lnTo>
                    <a:pt x="90" y="135"/>
                  </a:lnTo>
                  <a:lnTo>
                    <a:pt x="90" y="138"/>
                  </a:lnTo>
                  <a:close/>
                  <a:moveTo>
                    <a:pt x="55" y="135"/>
                  </a:moveTo>
                  <a:lnTo>
                    <a:pt x="55" y="138"/>
                  </a:lnTo>
                  <a:lnTo>
                    <a:pt x="55" y="135"/>
                  </a:lnTo>
                  <a:lnTo>
                    <a:pt x="55" y="138"/>
                  </a:lnTo>
                  <a:lnTo>
                    <a:pt x="55" y="135"/>
                  </a:lnTo>
                  <a:lnTo>
                    <a:pt x="52" y="135"/>
                  </a:lnTo>
                  <a:lnTo>
                    <a:pt x="55" y="135"/>
                  </a:lnTo>
                  <a:close/>
                  <a:moveTo>
                    <a:pt x="76" y="135"/>
                  </a:moveTo>
                  <a:lnTo>
                    <a:pt x="74" y="135"/>
                  </a:lnTo>
                  <a:lnTo>
                    <a:pt x="74" y="133"/>
                  </a:lnTo>
                  <a:lnTo>
                    <a:pt x="76" y="135"/>
                  </a:lnTo>
                  <a:close/>
                  <a:moveTo>
                    <a:pt x="104" y="135"/>
                  </a:moveTo>
                  <a:lnTo>
                    <a:pt x="107" y="135"/>
                  </a:lnTo>
                  <a:lnTo>
                    <a:pt x="104" y="135"/>
                  </a:lnTo>
                  <a:lnTo>
                    <a:pt x="104" y="133"/>
                  </a:lnTo>
                  <a:lnTo>
                    <a:pt x="104" y="135"/>
                  </a:lnTo>
                  <a:close/>
                  <a:moveTo>
                    <a:pt x="76" y="133"/>
                  </a:moveTo>
                  <a:lnTo>
                    <a:pt x="76" y="135"/>
                  </a:lnTo>
                  <a:lnTo>
                    <a:pt x="76" y="133"/>
                  </a:lnTo>
                  <a:close/>
                  <a:moveTo>
                    <a:pt x="74" y="133"/>
                  </a:moveTo>
                  <a:lnTo>
                    <a:pt x="71" y="133"/>
                  </a:lnTo>
                  <a:lnTo>
                    <a:pt x="74" y="133"/>
                  </a:lnTo>
                  <a:close/>
                  <a:moveTo>
                    <a:pt x="121" y="133"/>
                  </a:moveTo>
                  <a:lnTo>
                    <a:pt x="123" y="133"/>
                  </a:lnTo>
                  <a:lnTo>
                    <a:pt x="121" y="133"/>
                  </a:lnTo>
                  <a:lnTo>
                    <a:pt x="121" y="130"/>
                  </a:lnTo>
                  <a:lnTo>
                    <a:pt x="121" y="133"/>
                  </a:lnTo>
                  <a:close/>
                  <a:moveTo>
                    <a:pt x="126" y="130"/>
                  </a:moveTo>
                  <a:lnTo>
                    <a:pt x="123" y="130"/>
                  </a:lnTo>
                  <a:lnTo>
                    <a:pt x="126" y="130"/>
                  </a:lnTo>
                  <a:close/>
                  <a:moveTo>
                    <a:pt x="102" y="130"/>
                  </a:moveTo>
                  <a:lnTo>
                    <a:pt x="104" y="130"/>
                  </a:lnTo>
                  <a:lnTo>
                    <a:pt x="104" y="133"/>
                  </a:lnTo>
                  <a:lnTo>
                    <a:pt x="102" y="133"/>
                  </a:lnTo>
                  <a:lnTo>
                    <a:pt x="100" y="133"/>
                  </a:lnTo>
                  <a:lnTo>
                    <a:pt x="100" y="130"/>
                  </a:lnTo>
                  <a:lnTo>
                    <a:pt x="102" y="130"/>
                  </a:lnTo>
                  <a:close/>
                  <a:moveTo>
                    <a:pt x="64" y="133"/>
                  </a:moveTo>
                  <a:lnTo>
                    <a:pt x="66" y="133"/>
                  </a:lnTo>
                  <a:lnTo>
                    <a:pt x="66" y="135"/>
                  </a:lnTo>
                  <a:lnTo>
                    <a:pt x="69" y="135"/>
                  </a:lnTo>
                  <a:lnTo>
                    <a:pt x="69" y="133"/>
                  </a:lnTo>
                  <a:lnTo>
                    <a:pt x="69" y="135"/>
                  </a:lnTo>
                  <a:lnTo>
                    <a:pt x="71" y="135"/>
                  </a:lnTo>
                  <a:lnTo>
                    <a:pt x="74" y="135"/>
                  </a:lnTo>
                  <a:lnTo>
                    <a:pt x="74" y="138"/>
                  </a:lnTo>
                  <a:lnTo>
                    <a:pt x="71" y="138"/>
                  </a:lnTo>
                  <a:lnTo>
                    <a:pt x="69" y="138"/>
                  </a:lnTo>
                  <a:lnTo>
                    <a:pt x="66" y="138"/>
                  </a:lnTo>
                  <a:lnTo>
                    <a:pt x="66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2" y="130"/>
                  </a:lnTo>
                  <a:lnTo>
                    <a:pt x="64" y="130"/>
                  </a:lnTo>
                  <a:lnTo>
                    <a:pt x="64" y="133"/>
                  </a:lnTo>
                  <a:close/>
                  <a:moveTo>
                    <a:pt x="69" y="130"/>
                  </a:moveTo>
                  <a:lnTo>
                    <a:pt x="71" y="130"/>
                  </a:lnTo>
                  <a:lnTo>
                    <a:pt x="69" y="130"/>
                  </a:lnTo>
                  <a:lnTo>
                    <a:pt x="66" y="130"/>
                  </a:lnTo>
                  <a:lnTo>
                    <a:pt x="69" y="130"/>
                  </a:lnTo>
                  <a:close/>
                  <a:moveTo>
                    <a:pt x="107" y="130"/>
                  </a:moveTo>
                  <a:lnTo>
                    <a:pt x="107" y="133"/>
                  </a:lnTo>
                  <a:lnTo>
                    <a:pt x="107" y="130"/>
                  </a:lnTo>
                  <a:lnTo>
                    <a:pt x="104" y="130"/>
                  </a:lnTo>
                  <a:lnTo>
                    <a:pt x="107" y="130"/>
                  </a:lnTo>
                  <a:close/>
                  <a:moveTo>
                    <a:pt x="119" y="130"/>
                  </a:moveTo>
                  <a:lnTo>
                    <a:pt x="116" y="128"/>
                  </a:lnTo>
                  <a:lnTo>
                    <a:pt x="119" y="128"/>
                  </a:lnTo>
                  <a:lnTo>
                    <a:pt x="119" y="130"/>
                  </a:lnTo>
                  <a:close/>
                  <a:moveTo>
                    <a:pt x="64" y="128"/>
                  </a:moveTo>
                  <a:lnTo>
                    <a:pt x="66" y="128"/>
                  </a:lnTo>
                  <a:lnTo>
                    <a:pt x="64" y="128"/>
                  </a:lnTo>
                  <a:close/>
                  <a:moveTo>
                    <a:pt x="100" y="128"/>
                  </a:moveTo>
                  <a:lnTo>
                    <a:pt x="102" y="128"/>
                  </a:lnTo>
                  <a:lnTo>
                    <a:pt x="100" y="128"/>
                  </a:lnTo>
                  <a:close/>
                  <a:moveTo>
                    <a:pt x="78" y="126"/>
                  </a:moveTo>
                  <a:lnTo>
                    <a:pt x="78" y="128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76" y="128"/>
                  </a:lnTo>
                  <a:lnTo>
                    <a:pt x="76" y="126"/>
                  </a:lnTo>
                  <a:lnTo>
                    <a:pt x="78" y="126"/>
                  </a:lnTo>
                  <a:close/>
                  <a:moveTo>
                    <a:pt x="76" y="128"/>
                  </a:moveTo>
                  <a:lnTo>
                    <a:pt x="78" y="128"/>
                  </a:lnTo>
                  <a:lnTo>
                    <a:pt x="76" y="128"/>
                  </a:lnTo>
                  <a:lnTo>
                    <a:pt x="76" y="130"/>
                  </a:lnTo>
                  <a:lnTo>
                    <a:pt x="78" y="130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76" y="130"/>
                  </a:lnTo>
                  <a:lnTo>
                    <a:pt x="74" y="130"/>
                  </a:lnTo>
                  <a:lnTo>
                    <a:pt x="74" y="133"/>
                  </a:lnTo>
                  <a:lnTo>
                    <a:pt x="74" y="130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6" y="126"/>
                  </a:lnTo>
                  <a:lnTo>
                    <a:pt x="76" y="128"/>
                  </a:lnTo>
                  <a:close/>
                  <a:moveTo>
                    <a:pt x="128" y="128"/>
                  </a:moveTo>
                  <a:lnTo>
                    <a:pt x="128" y="126"/>
                  </a:lnTo>
                  <a:lnTo>
                    <a:pt x="131" y="126"/>
                  </a:lnTo>
                  <a:lnTo>
                    <a:pt x="128" y="126"/>
                  </a:lnTo>
                  <a:lnTo>
                    <a:pt x="131" y="126"/>
                  </a:lnTo>
                  <a:lnTo>
                    <a:pt x="128" y="126"/>
                  </a:lnTo>
                  <a:lnTo>
                    <a:pt x="128" y="128"/>
                  </a:lnTo>
                  <a:close/>
                  <a:moveTo>
                    <a:pt x="131" y="126"/>
                  </a:moveTo>
                  <a:lnTo>
                    <a:pt x="131" y="128"/>
                  </a:lnTo>
                  <a:lnTo>
                    <a:pt x="133" y="128"/>
                  </a:lnTo>
                  <a:lnTo>
                    <a:pt x="135" y="128"/>
                  </a:lnTo>
                  <a:lnTo>
                    <a:pt x="138" y="128"/>
                  </a:lnTo>
                  <a:lnTo>
                    <a:pt x="140" y="128"/>
                  </a:lnTo>
                  <a:lnTo>
                    <a:pt x="140" y="130"/>
                  </a:lnTo>
                  <a:lnTo>
                    <a:pt x="140" y="133"/>
                  </a:lnTo>
                  <a:lnTo>
                    <a:pt x="138" y="133"/>
                  </a:lnTo>
                  <a:lnTo>
                    <a:pt x="138" y="130"/>
                  </a:lnTo>
                  <a:lnTo>
                    <a:pt x="135" y="130"/>
                  </a:lnTo>
                  <a:lnTo>
                    <a:pt x="133" y="130"/>
                  </a:lnTo>
                  <a:lnTo>
                    <a:pt x="131" y="130"/>
                  </a:lnTo>
                  <a:lnTo>
                    <a:pt x="131" y="133"/>
                  </a:lnTo>
                  <a:lnTo>
                    <a:pt x="128" y="135"/>
                  </a:lnTo>
                  <a:lnTo>
                    <a:pt x="126" y="135"/>
                  </a:lnTo>
                  <a:lnTo>
                    <a:pt x="126" y="133"/>
                  </a:lnTo>
                  <a:lnTo>
                    <a:pt x="126" y="135"/>
                  </a:lnTo>
                  <a:lnTo>
                    <a:pt x="126" y="133"/>
                  </a:lnTo>
                  <a:lnTo>
                    <a:pt x="126" y="130"/>
                  </a:lnTo>
                  <a:lnTo>
                    <a:pt x="128" y="130"/>
                  </a:lnTo>
                  <a:lnTo>
                    <a:pt x="131" y="130"/>
                  </a:lnTo>
                  <a:lnTo>
                    <a:pt x="131" y="128"/>
                  </a:lnTo>
                  <a:lnTo>
                    <a:pt x="128" y="126"/>
                  </a:lnTo>
                  <a:lnTo>
                    <a:pt x="131" y="126"/>
                  </a:lnTo>
                  <a:close/>
                  <a:moveTo>
                    <a:pt x="59" y="128"/>
                  </a:moveTo>
                  <a:lnTo>
                    <a:pt x="59" y="126"/>
                  </a:lnTo>
                  <a:lnTo>
                    <a:pt x="62" y="126"/>
                  </a:lnTo>
                  <a:lnTo>
                    <a:pt x="62" y="128"/>
                  </a:lnTo>
                  <a:lnTo>
                    <a:pt x="59" y="128"/>
                  </a:lnTo>
                  <a:close/>
                  <a:moveTo>
                    <a:pt x="109" y="126"/>
                  </a:moveTo>
                  <a:lnTo>
                    <a:pt x="112" y="126"/>
                  </a:lnTo>
                  <a:lnTo>
                    <a:pt x="109" y="126"/>
                  </a:lnTo>
                  <a:close/>
                  <a:moveTo>
                    <a:pt x="48" y="126"/>
                  </a:moveTo>
                  <a:lnTo>
                    <a:pt x="50" y="126"/>
                  </a:lnTo>
                  <a:lnTo>
                    <a:pt x="50" y="128"/>
                  </a:lnTo>
                  <a:lnTo>
                    <a:pt x="52" y="128"/>
                  </a:lnTo>
                  <a:lnTo>
                    <a:pt x="55" y="128"/>
                  </a:lnTo>
                  <a:lnTo>
                    <a:pt x="55" y="130"/>
                  </a:lnTo>
                  <a:lnTo>
                    <a:pt x="57" y="130"/>
                  </a:lnTo>
                  <a:lnTo>
                    <a:pt x="57" y="133"/>
                  </a:lnTo>
                  <a:lnTo>
                    <a:pt x="57" y="135"/>
                  </a:lnTo>
                  <a:lnTo>
                    <a:pt x="55" y="135"/>
                  </a:lnTo>
                  <a:lnTo>
                    <a:pt x="52" y="133"/>
                  </a:lnTo>
                  <a:lnTo>
                    <a:pt x="52" y="135"/>
                  </a:lnTo>
                  <a:lnTo>
                    <a:pt x="52" y="133"/>
                  </a:lnTo>
                  <a:lnTo>
                    <a:pt x="50" y="135"/>
                  </a:lnTo>
                  <a:lnTo>
                    <a:pt x="50" y="133"/>
                  </a:lnTo>
                  <a:lnTo>
                    <a:pt x="48" y="133"/>
                  </a:lnTo>
                  <a:lnTo>
                    <a:pt x="48" y="130"/>
                  </a:lnTo>
                  <a:lnTo>
                    <a:pt x="50" y="130"/>
                  </a:lnTo>
                  <a:lnTo>
                    <a:pt x="50" y="133"/>
                  </a:lnTo>
                  <a:lnTo>
                    <a:pt x="52" y="133"/>
                  </a:lnTo>
                  <a:lnTo>
                    <a:pt x="52" y="130"/>
                  </a:lnTo>
                  <a:lnTo>
                    <a:pt x="52" y="133"/>
                  </a:lnTo>
                  <a:lnTo>
                    <a:pt x="50" y="133"/>
                  </a:lnTo>
                  <a:lnTo>
                    <a:pt x="50" y="130"/>
                  </a:lnTo>
                  <a:lnTo>
                    <a:pt x="48" y="130"/>
                  </a:lnTo>
                  <a:lnTo>
                    <a:pt x="50" y="128"/>
                  </a:lnTo>
                  <a:lnTo>
                    <a:pt x="48" y="130"/>
                  </a:lnTo>
                  <a:lnTo>
                    <a:pt x="48" y="128"/>
                  </a:lnTo>
                  <a:lnTo>
                    <a:pt x="50" y="128"/>
                  </a:lnTo>
                  <a:lnTo>
                    <a:pt x="48" y="128"/>
                  </a:lnTo>
                  <a:lnTo>
                    <a:pt x="45" y="128"/>
                  </a:lnTo>
                  <a:lnTo>
                    <a:pt x="45" y="126"/>
                  </a:lnTo>
                  <a:lnTo>
                    <a:pt x="45" y="128"/>
                  </a:lnTo>
                  <a:lnTo>
                    <a:pt x="43" y="128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8" y="126"/>
                  </a:lnTo>
                  <a:close/>
                  <a:moveTo>
                    <a:pt x="59" y="123"/>
                  </a:moveTo>
                  <a:lnTo>
                    <a:pt x="57" y="123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9" y="123"/>
                  </a:lnTo>
                  <a:close/>
                  <a:moveTo>
                    <a:pt x="112" y="123"/>
                  </a:moveTo>
                  <a:lnTo>
                    <a:pt x="112" y="121"/>
                  </a:lnTo>
                  <a:lnTo>
                    <a:pt x="112" y="123"/>
                  </a:lnTo>
                  <a:close/>
                  <a:moveTo>
                    <a:pt x="88" y="123"/>
                  </a:moveTo>
                  <a:lnTo>
                    <a:pt x="85" y="126"/>
                  </a:lnTo>
                  <a:lnTo>
                    <a:pt x="85" y="128"/>
                  </a:lnTo>
                  <a:lnTo>
                    <a:pt x="85" y="130"/>
                  </a:lnTo>
                  <a:lnTo>
                    <a:pt x="83" y="130"/>
                  </a:lnTo>
                  <a:lnTo>
                    <a:pt x="83" y="133"/>
                  </a:lnTo>
                  <a:lnTo>
                    <a:pt x="83" y="135"/>
                  </a:lnTo>
                  <a:lnTo>
                    <a:pt x="81" y="138"/>
                  </a:lnTo>
                  <a:lnTo>
                    <a:pt x="81" y="140"/>
                  </a:lnTo>
                  <a:lnTo>
                    <a:pt x="81" y="142"/>
                  </a:lnTo>
                  <a:lnTo>
                    <a:pt x="78" y="142"/>
                  </a:lnTo>
                  <a:lnTo>
                    <a:pt x="78" y="140"/>
                  </a:lnTo>
                  <a:lnTo>
                    <a:pt x="76" y="138"/>
                  </a:lnTo>
                  <a:lnTo>
                    <a:pt x="78" y="138"/>
                  </a:lnTo>
                  <a:lnTo>
                    <a:pt x="78" y="135"/>
                  </a:lnTo>
                  <a:lnTo>
                    <a:pt x="81" y="135"/>
                  </a:lnTo>
                  <a:lnTo>
                    <a:pt x="78" y="135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78" y="133"/>
                  </a:lnTo>
                  <a:lnTo>
                    <a:pt x="78" y="130"/>
                  </a:lnTo>
                  <a:lnTo>
                    <a:pt x="81" y="130"/>
                  </a:lnTo>
                  <a:lnTo>
                    <a:pt x="83" y="128"/>
                  </a:lnTo>
                  <a:lnTo>
                    <a:pt x="83" y="126"/>
                  </a:lnTo>
                  <a:lnTo>
                    <a:pt x="85" y="126"/>
                  </a:lnTo>
                  <a:lnTo>
                    <a:pt x="85" y="123"/>
                  </a:lnTo>
                  <a:lnTo>
                    <a:pt x="85" y="121"/>
                  </a:lnTo>
                  <a:lnTo>
                    <a:pt x="88" y="121"/>
                  </a:lnTo>
                  <a:lnTo>
                    <a:pt x="88" y="123"/>
                  </a:lnTo>
                  <a:close/>
                  <a:moveTo>
                    <a:pt x="95" y="121"/>
                  </a:moveTo>
                  <a:lnTo>
                    <a:pt x="93" y="121"/>
                  </a:lnTo>
                  <a:lnTo>
                    <a:pt x="95" y="121"/>
                  </a:lnTo>
                  <a:close/>
                  <a:moveTo>
                    <a:pt x="55" y="121"/>
                  </a:moveTo>
                  <a:lnTo>
                    <a:pt x="57" y="121"/>
                  </a:lnTo>
                  <a:lnTo>
                    <a:pt x="57" y="123"/>
                  </a:lnTo>
                  <a:lnTo>
                    <a:pt x="55" y="123"/>
                  </a:lnTo>
                  <a:lnTo>
                    <a:pt x="55" y="121"/>
                  </a:lnTo>
                  <a:close/>
                  <a:moveTo>
                    <a:pt x="100" y="119"/>
                  </a:moveTo>
                  <a:lnTo>
                    <a:pt x="102" y="119"/>
                  </a:lnTo>
                  <a:lnTo>
                    <a:pt x="100" y="119"/>
                  </a:lnTo>
                  <a:close/>
                  <a:moveTo>
                    <a:pt x="112" y="119"/>
                  </a:moveTo>
                  <a:lnTo>
                    <a:pt x="112" y="121"/>
                  </a:lnTo>
                  <a:lnTo>
                    <a:pt x="112" y="119"/>
                  </a:lnTo>
                  <a:close/>
                  <a:moveTo>
                    <a:pt x="102" y="119"/>
                  </a:moveTo>
                  <a:lnTo>
                    <a:pt x="104" y="119"/>
                  </a:lnTo>
                  <a:lnTo>
                    <a:pt x="102" y="119"/>
                  </a:lnTo>
                  <a:close/>
                  <a:moveTo>
                    <a:pt x="95" y="116"/>
                  </a:moveTo>
                  <a:lnTo>
                    <a:pt x="95" y="119"/>
                  </a:lnTo>
                  <a:lnTo>
                    <a:pt x="95" y="116"/>
                  </a:lnTo>
                  <a:close/>
                  <a:moveTo>
                    <a:pt x="7" y="116"/>
                  </a:moveTo>
                  <a:lnTo>
                    <a:pt x="5" y="119"/>
                  </a:lnTo>
                  <a:lnTo>
                    <a:pt x="7" y="119"/>
                  </a:lnTo>
                  <a:lnTo>
                    <a:pt x="5" y="119"/>
                  </a:lnTo>
                  <a:lnTo>
                    <a:pt x="5" y="116"/>
                  </a:lnTo>
                  <a:lnTo>
                    <a:pt x="7" y="116"/>
                  </a:lnTo>
                  <a:lnTo>
                    <a:pt x="7" y="114"/>
                  </a:lnTo>
                  <a:lnTo>
                    <a:pt x="7" y="116"/>
                  </a:lnTo>
                  <a:close/>
                  <a:moveTo>
                    <a:pt x="48" y="116"/>
                  </a:moveTo>
                  <a:lnTo>
                    <a:pt x="48" y="114"/>
                  </a:lnTo>
                  <a:lnTo>
                    <a:pt x="48" y="116"/>
                  </a:lnTo>
                  <a:close/>
                  <a:moveTo>
                    <a:pt x="7" y="114"/>
                  </a:moveTo>
                  <a:lnTo>
                    <a:pt x="10" y="114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7" y="114"/>
                  </a:lnTo>
                  <a:close/>
                  <a:moveTo>
                    <a:pt x="50" y="111"/>
                  </a:moveTo>
                  <a:lnTo>
                    <a:pt x="50" y="114"/>
                  </a:lnTo>
                  <a:lnTo>
                    <a:pt x="48" y="114"/>
                  </a:lnTo>
                  <a:lnTo>
                    <a:pt x="50" y="111"/>
                  </a:lnTo>
                  <a:lnTo>
                    <a:pt x="50" y="114"/>
                  </a:lnTo>
                  <a:lnTo>
                    <a:pt x="50" y="111"/>
                  </a:lnTo>
                  <a:close/>
                  <a:moveTo>
                    <a:pt x="2" y="111"/>
                  </a:moveTo>
                  <a:lnTo>
                    <a:pt x="2" y="114"/>
                  </a:lnTo>
                  <a:lnTo>
                    <a:pt x="5" y="114"/>
                  </a:lnTo>
                  <a:lnTo>
                    <a:pt x="5" y="111"/>
                  </a:lnTo>
                  <a:lnTo>
                    <a:pt x="5" y="114"/>
                  </a:lnTo>
                  <a:lnTo>
                    <a:pt x="2" y="114"/>
                  </a:lnTo>
                  <a:lnTo>
                    <a:pt x="2" y="111"/>
                  </a:lnTo>
                  <a:lnTo>
                    <a:pt x="5" y="111"/>
                  </a:lnTo>
                  <a:lnTo>
                    <a:pt x="2" y="111"/>
                  </a:lnTo>
                  <a:close/>
                  <a:moveTo>
                    <a:pt x="7" y="111"/>
                  </a:moveTo>
                  <a:lnTo>
                    <a:pt x="5" y="114"/>
                  </a:lnTo>
                  <a:lnTo>
                    <a:pt x="5" y="111"/>
                  </a:lnTo>
                  <a:lnTo>
                    <a:pt x="7" y="111"/>
                  </a:lnTo>
                  <a:close/>
                  <a:moveTo>
                    <a:pt x="45" y="111"/>
                  </a:moveTo>
                  <a:lnTo>
                    <a:pt x="48" y="111"/>
                  </a:lnTo>
                  <a:lnTo>
                    <a:pt x="45" y="111"/>
                  </a:lnTo>
                  <a:close/>
                  <a:moveTo>
                    <a:pt x="2" y="104"/>
                  </a:moveTo>
                  <a:lnTo>
                    <a:pt x="2" y="107"/>
                  </a:lnTo>
                  <a:lnTo>
                    <a:pt x="5" y="107"/>
                  </a:lnTo>
                  <a:lnTo>
                    <a:pt x="5" y="109"/>
                  </a:lnTo>
                  <a:lnTo>
                    <a:pt x="5" y="111"/>
                  </a:lnTo>
                  <a:lnTo>
                    <a:pt x="7" y="111"/>
                  </a:lnTo>
                  <a:lnTo>
                    <a:pt x="5" y="111"/>
                  </a:lnTo>
                  <a:lnTo>
                    <a:pt x="2" y="109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2" y="104"/>
                  </a:lnTo>
                  <a:close/>
                  <a:moveTo>
                    <a:pt x="83" y="102"/>
                  </a:moveTo>
                  <a:lnTo>
                    <a:pt x="81" y="104"/>
                  </a:lnTo>
                  <a:lnTo>
                    <a:pt x="81" y="102"/>
                  </a:lnTo>
                  <a:lnTo>
                    <a:pt x="83" y="102"/>
                  </a:lnTo>
                  <a:close/>
                  <a:moveTo>
                    <a:pt x="0" y="102"/>
                  </a:moveTo>
                  <a:lnTo>
                    <a:pt x="0" y="104"/>
                  </a:lnTo>
                  <a:lnTo>
                    <a:pt x="0" y="102"/>
                  </a:lnTo>
                  <a:close/>
                  <a:moveTo>
                    <a:pt x="147" y="100"/>
                  </a:moveTo>
                  <a:lnTo>
                    <a:pt x="147" y="97"/>
                  </a:lnTo>
                  <a:lnTo>
                    <a:pt x="145" y="97"/>
                  </a:lnTo>
                  <a:lnTo>
                    <a:pt x="147" y="97"/>
                  </a:lnTo>
                  <a:lnTo>
                    <a:pt x="147" y="100"/>
                  </a:lnTo>
                  <a:close/>
                  <a:moveTo>
                    <a:pt x="147" y="95"/>
                  </a:moveTo>
                  <a:lnTo>
                    <a:pt x="147" y="97"/>
                  </a:lnTo>
                  <a:lnTo>
                    <a:pt x="145" y="97"/>
                  </a:lnTo>
                  <a:lnTo>
                    <a:pt x="147" y="97"/>
                  </a:lnTo>
                  <a:lnTo>
                    <a:pt x="145" y="97"/>
                  </a:lnTo>
                  <a:lnTo>
                    <a:pt x="145" y="95"/>
                  </a:lnTo>
                  <a:lnTo>
                    <a:pt x="147" y="95"/>
                  </a:lnTo>
                  <a:close/>
                  <a:moveTo>
                    <a:pt x="142" y="95"/>
                  </a:moveTo>
                  <a:lnTo>
                    <a:pt x="142" y="97"/>
                  </a:lnTo>
                  <a:lnTo>
                    <a:pt x="145" y="97"/>
                  </a:lnTo>
                  <a:lnTo>
                    <a:pt x="145" y="100"/>
                  </a:lnTo>
                  <a:lnTo>
                    <a:pt x="142" y="100"/>
                  </a:lnTo>
                  <a:lnTo>
                    <a:pt x="140" y="102"/>
                  </a:lnTo>
                  <a:lnTo>
                    <a:pt x="140" y="100"/>
                  </a:lnTo>
                  <a:lnTo>
                    <a:pt x="138" y="100"/>
                  </a:lnTo>
                  <a:lnTo>
                    <a:pt x="138" y="97"/>
                  </a:lnTo>
                  <a:lnTo>
                    <a:pt x="140" y="97"/>
                  </a:lnTo>
                  <a:lnTo>
                    <a:pt x="140" y="95"/>
                  </a:lnTo>
                  <a:lnTo>
                    <a:pt x="142" y="95"/>
                  </a:lnTo>
                  <a:lnTo>
                    <a:pt x="142" y="92"/>
                  </a:lnTo>
                  <a:lnTo>
                    <a:pt x="142" y="95"/>
                  </a:lnTo>
                  <a:close/>
                  <a:moveTo>
                    <a:pt x="123" y="92"/>
                  </a:moveTo>
                  <a:lnTo>
                    <a:pt x="126" y="92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3" y="92"/>
                  </a:lnTo>
                  <a:close/>
                  <a:moveTo>
                    <a:pt x="116" y="90"/>
                  </a:moveTo>
                  <a:lnTo>
                    <a:pt x="116" y="92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6" y="90"/>
                  </a:lnTo>
                  <a:close/>
                  <a:moveTo>
                    <a:pt x="66" y="90"/>
                  </a:moveTo>
                  <a:lnTo>
                    <a:pt x="64" y="90"/>
                  </a:lnTo>
                  <a:lnTo>
                    <a:pt x="66" y="90"/>
                  </a:lnTo>
                  <a:lnTo>
                    <a:pt x="66" y="88"/>
                  </a:lnTo>
                  <a:lnTo>
                    <a:pt x="66" y="90"/>
                  </a:lnTo>
                  <a:close/>
                  <a:moveTo>
                    <a:pt x="100" y="90"/>
                  </a:moveTo>
                  <a:lnTo>
                    <a:pt x="97" y="90"/>
                  </a:lnTo>
                  <a:lnTo>
                    <a:pt x="97" y="88"/>
                  </a:lnTo>
                  <a:lnTo>
                    <a:pt x="97" y="90"/>
                  </a:lnTo>
                  <a:lnTo>
                    <a:pt x="100" y="90"/>
                  </a:lnTo>
                  <a:close/>
                  <a:moveTo>
                    <a:pt x="116" y="88"/>
                  </a:move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6" y="90"/>
                  </a:lnTo>
                  <a:lnTo>
                    <a:pt x="116" y="88"/>
                  </a:lnTo>
                  <a:close/>
                  <a:moveTo>
                    <a:pt x="59" y="88"/>
                  </a:moveTo>
                  <a:lnTo>
                    <a:pt x="57" y="88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7" y="85"/>
                  </a:lnTo>
                  <a:lnTo>
                    <a:pt x="59" y="88"/>
                  </a:lnTo>
                  <a:close/>
                  <a:moveTo>
                    <a:pt x="59" y="85"/>
                  </a:moveTo>
                  <a:lnTo>
                    <a:pt x="57" y="85"/>
                  </a:lnTo>
                  <a:lnTo>
                    <a:pt x="59" y="85"/>
                  </a:lnTo>
                  <a:close/>
                  <a:moveTo>
                    <a:pt x="55" y="85"/>
                  </a:moveTo>
                  <a:lnTo>
                    <a:pt x="57" y="85"/>
                  </a:lnTo>
                  <a:lnTo>
                    <a:pt x="55" y="85"/>
                  </a:lnTo>
                  <a:close/>
                  <a:moveTo>
                    <a:pt x="78" y="83"/>
                  </a:moveTo>
                  <a:lnTo>
                    <a:pt x="76" y="83"/>
                  </a:lnTo>
                  <a:lnTo>
                    <a:pt x="78" y="83"/>
                  </a:lnTo>
                  <a:close/>
                  <a:moveTo>
                    <a:pt x="93" y="83"/>
                  </a:moveTo>
                  <a:lnTo>
                    <a:pt x="95" y="83"/>
                  </a:lnTo>
                  <a:lnTo>
                    <a:pt x="95" y="85"/>
                  </a:lnTo>
                  <a:lnTo>
                    <a:pt x="93" y="85"/>
                  </a:lnTo>
                  <a:lnTo>
                    <a:pt x="93" y="83"/>
                  </a:lnTo>
                  <a:lnTo>
                    <a:pt x="90" y="83"/>
                  </a:lnTo>
                  <a:lnTo>
                    <a:pt x="93" y="83"/>
                  </a:lnTo>
                  <a:close/>
                  <a:moveTo>
                    <a:pt x="71" y="81"/>
                  </a:moveTo>
                  <a:lnTo>
                    <a:pt x="69" y="81"/>
                  </a:lnTo>
                  <a:lnTo>
                    <a:pt x="71" y="81"/>
                  </a:lnTo>
                  <a:close/>
                  <a:moveTo>
                    <a:pt x="76" y="81"/>
                  </a:moveTo>
                  <a:lnTo>
                    <a:pt x="76" y="83"/>
                  </a:lnTo>
                  <a:lnTo>
                    <a:pt x="76" y="85"/>
                  </a:lnTo>
                  <a:lnTo>
                    <a:pt x="78" y="85"/>
                  </a:lnTo>
                  <a:lnTo>
                    <a:pt x="78" y="83"/>
                  </a:lnTo>
                  <a:lnTo>
                    <a:pt x="78" y="85"/>
                  </a:lnTo>
                  <a:lnTo>
                    <a:pt x="76" y="85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76" y="83"/>
                  </a:lnTo>
                  <a:lnTo>
                    <a:pt x="76" y="81"/>
                  </a:lnTo>
                  <a:lnTo>
                    <a:pt x="74" y="81"/>
                  </a:lnTo>
                  <a:lnTo>
                    <a:pt x="74" y="78"/>
                  </a:lnTo>
                  <a:lnTo>
                    <a:pt x="74" y="81"/>
                  </a:lnTo>
                  <a:lnTo>
                    <a:pt x="76" y="81"/>
                  </a:lnTo>
                  <a:close/>
                  <a:moveTo>
                    <a:pt x="83" y="71"/>
                  </a:moveTo>
                  <a:lnTo>
                    <a:pt x="81" y="71"/>
                  </a:lnTo>
                  <a:lnTo>
                    <a:pt x="83" y="71"/>
                  </a:lnTo>
                  <a:close/>
                  <a:moveTo>
                    <a:pt x="10" y="45"/>
                  </a:moveTo>
                  <a:lnTo>
                    <a:pt x="12" y="45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5"/>
                  </a:lnTo>
                  <a:close/>
                  <a:moveTo>
                    <a:pt x="10" y="43"/>
                  </a:moveTo>
                  <a:lnTo>
                    <a:pt x="7" y="43"/>
                  </a:lnTo>
                  <a:lnTo>
                    <a:pt x="7" y="40"/>
                  </a:lnTo>
                  <a:lnTo>
                    <a:pt x="10" y="40"/>
                  </a:lnTo>
                  <a:lnTo>
                    <a:pt x="10" y="43"/>
                  </a:lnTo>
                  <a:close/>
                  <a:moveTo>
                    <a:pt x="109" y="40"/>
                  </a:moveTo>
                  <a:lnTo>
                    <a:pt x="109" y="43"/>
                  </a:lnTo>
                  <a:lnTo>
                    <a:pt x="107" y="43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07" y="40"/>
                  </a:lnTo>
                  <a:lnTo>
                    <a:pt x="109" y="40"/>
                  </a:lnTo>
                  <a:close/>
                  <a:moveTo>
                    <a:pt x="24" y="35"/>
                  </a:moveTo>
                  <a:lnTo>
                    <a:pt x="26" y="35"/>
                  </a:lnTo>
                  <a:lnTo>
                    <a:pt x="24" y="35"/>
                  </a:lnTo>
                  <a:lnTo>
                    <a:pt x="26" y="35"/>
                  </a:lnTo>
                  <a:lnTo>
                    <a:pt x="24" y="35"/>
                  </a:lnTo>
                  <a:lnTo>
                    <a:pt x="24" y="38"/>
                  </a:lnTo>
                  <a:lnTo>
                    <a:pt x="21" y="35"/>
                  </a:lnTo>
                  <a:lnTo>
                    <a:pt x="24" y="35"/>
                  </a:lnTo>
                  <a:close/>
                  <a:moveTo>
                    <a:pt x="26" y="33"/>
                  </a:moveTo>
                  <a:lnTo>
                    <a:pt x="24" y="33"/>
                  </a:lnTo>
                  <a:lnTo>
                    <a:pt x="26" y="31"/>
                  </a:lnTo>
                  <a:lnTo>
                    <a:pt x="26" y="33"/>
                  </a:lnTo>
                  <a:close/>
                  <a:moveTo>
                    <a:pt x="50" y="24"/>
                  </a:moveTo>
                  <a:lnTo>
                    <a:pt x="52" y="24"/>
                  </a:lnTo>
                  <a:lnTo>
                    <a:pt x="50" y="24"/>
                  </a:lnTo>
                  <a:close/>
                  <a:moveTo>
                    <a:pt x="90" y="16"/>
                  </a:moveTo>
                  <a:lnTo>
                    <a:pt x="88" y="16"/>
                  </a:lnTo>
                  <a:lnTo>
                    <a:pt x="90" y="16"/>
                  </a:lnTo>
                  <a:close/>
                  <a:moveTo>
                    <a:pt x="95" y="9"/>
                  </a:moveTo>
                  <a:lnTo>
                    <a:pt x="95" y="12"/>
                  </a:lnTo>
                  <a:lnTo>
                    <a:pt x="93" y="12"/>
                  </a:lnTo>
                  <a:lnTo>
                    <a:pt x="90" y="12"/>
                  </a:lnTo>
                  <a:lnTo>
                    <a:pt x="93" y="12"/>
                  </a:lnTo>
                  <a:lnTo>
                    <a:pt x="93" y="14"/>
                  </a:lnTo>
                  <a:lnTo>
                    <a:pt x="90" y="14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5" y="14"/>
                  </a:lnTo>
                  <a:lnTo>
                    <a:pt x="85" y="12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0" y="9"/>
                  </a:lnTo>
                  <a:lnTo>
                    <a:pt x="93" y="9"/>
                  </a:lnTo>
                  <a:lnTo>
                    <a:pt x="95" y="9"/>
                  </a:lnTo>
                  <a:close/>
                  <a:moveTo>
                    <a:pt x="76" y="2"/>
                  </a:moveTo>
                  <a:lnTo>
                    <a:pt x="76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50290">
              <a:extLst>
                <a:ext uri="{FF2B5EF4-FFF2-40B4-BE49-F238E27FC236}">
                  <a16:creationId xmlns:a16="http://schemas.microsoft.com/office/drawing/2014/main" id="{122C6C8E-29B4-1A6E-7F11-43F507508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80761" y="6513597"/>
              <a:ext cx="989792" cy="609044"/>
            </a:xfrm>
            <a:custGeom>
              <a:avLst/>
              <a:gdLst>
                <a:gd name="T0" fmla="*/ 26 w 216"/>
                <a:gd name="T1" fmla="*/ 133 h 133"/>
                <a:gd name="T2" fmla="*/ 59 w 216"/>
                <a:gd name="T3" fmla="*/ 133 h 133"/>
                <a:gd name="T4" fmla="*/ 59 w 216"/>
                <a:gd name="T5" fmla="*/ 133 h 133"/>
                <a:gd name="T6" fmla="*/ 90 w 216"/>
                <a:gd name="T7" fmla="*/ 133 h 133"/>
                <a:gd name="T8" fmla="*/ 57 w 216"/>
                <a:gd name="T9" fmla="*/ 133 h 133"/>
                <a:gd name="T10" fmla="*/ 57 w 216"/>
                <a:gd name="T11" fmla="*/ 133 h 133"/>
                <a:gd name="T12" fmla="*/ 62 w 216"/>
                <a:gd name="T13" fmla="*/ 128 h 133"/>
                <a:gd name="T14" fmla="*/ 119 w 216"/>
                <a:gd name="T15" fmla="*/ 126 h 133"/>
                <a:gd name="T16" fmla="*/ 119 w 216"/>
                <a:gd name="T17" fmla="*/ 126 h 133"/>
                <a:gd name="T18" fmla="*/ 54 w 216"/>
                <a:gd name="T19" fmla="*/ 124 h 133"/>
                <a:gd name="T20" fmla="*/ 111 w 216"/>
                <a:gd name="T21" fmla="*/ 121 h 133"/>
                <a:gd name="T22" fmla="*/ 111 w 216"/>
                <a:gd name="T23" fmla="*/ 121 h 133"/>
                <a:gd name="T24" fmla="*/ 33 w 216"/>
                <a:gd name="T25" fmla="*/ 112 h 133"/>
                <a:gd name="T26" fmla="*/ 216 w 216"/>
                <a:gd name="T27" fmla="*/ 109 h 133"/>
                <a:gd name="T28" fmla="*/ 213 w 216"/>
                <a:gd name="T29" fmla="*/ 112 h 133"/>
                <a:gd name="T30" fmla="*/ 216 w 216"/>
                <a:gd name="T31" fmla="*/ 109 h 133"/>
                <a:gd name="T32" fmla="*/ 36 w 216"/>
                <a:gd name="T33" fmla="*/ 109 h 133"/>
                <a:gd name="T34" fmla="*/ 36 w 216"/>
                <a:gd name="T35" fmla="*/ 109 h 133"/>
                <a:gd name="T36" fmla="*/ 59 w 216"/>
                <a:gd name="T37" fmla="*/ 105 h 133"/>
                <a:gd name="T38" fmla="*/ 59 w 216"/>
                <a:gd name="T39" fmla="*/ 105 h 133"/>
                <a:gd name="T40" fmla="*/ 78 w 216"/>
                <a:gd name="T41" fmla="*/ 102 h 133"/>
                <a:gd name="T42" fmla="*/ 50 w 216"/>
                <a:gd name="T43" fmla="*/ 95 h 133"/>
                <a:gd name="T44" fmla="*/ 50 w 216"/>
                <a:gd name="T45" fmla="*/ 95 h 133"/>
                <a:gd name="T46" fmla="*/ 50 w 216"/>
                <a:gd name="T47" fmla="*/ 95 h 133"/>
                <a:gd name="T48" fmla="*/ 114 w 216"/>
                <a:gd name="T49" fmla="*/ 88 h 133"/>
                <a:gd name="T50" fmla="*/ 114 w 216"/>
                <a:gd name="T51" fmla="*/ 88 h 133"/>
                <a:gd name="T52" fmla="*/ 52 w 216"/>
                <a:gd name="T53" fmla="*/ 83 h 133"/>
                <a:gd name="T54" fmla="*/ 66 w 216"/>
                <a:gd name="T55" fmla="*/ 81 h 133"/>
                <a:gd name="T56" fmla="*/ 66 w 216"/>
                <a:gd name="T57" fmla="*/ 81 h 133"/>
                <a:gd name="T58" fmla="*/ 66 w 216"/>
                <a:gd name="T59" fmla="*/ 79 h 133"/>
                <a:gd name="T60" fmla="*/ 2 w 216"/>
                <a:gd name="T61" fmla="*/ 45 h 133"/>
                <a:gd name="T62" fmla="*/ 2 w 216"/>
                <a:gd name="T63" fmla="*/ 43 h 133"/>
                <a:gd name="T64" fmla="*/ 36 w 216"/>
                <a:gd name="T65" fmla="*/ 22 h 133"/>
                <a:gd name="T66" fmla="*/ 36 w 216"/>
                <a:gd name="T67" fmla="*/ 22 h 133"/>
                <a:gd name="T68" fmla="*/ 38 w 216"/>
                <a:gd name="T69" fmla="*/ 19 h 133"/>
                <a:gd name="T70" fmla="*/ 78 w 216"/>
                <a:gd name="T71" fmla="*/ 14 h 133"/>
                <a:gd name="T72" fmla="*/ 78 w 216"/>
                <a:gd name="T73" fmla="*/ 14 h 133"/>
                <a:gd name="T74" fmla="*/ 76 w 216"/>
                <a:gd name="T75" fmla="*/ 12 h 133"/>
                <a:gd name="T76" fmla="*/ 73 w 216"/>
                <a:gd name="T77" fmla="*/ 7 h 133"/>
                <a:gd name="T78" fmla="*/ 73 w 216"/>
                <a:gd name="T79" fmla="*/ 7 h 133"/>
                <a:gd name="T80" fmla="*/ 62 w 216"/>
                <a:gd name="T8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6" h="133">
                  <a:moveTo>
                    <a:pt x="28" y="133"/>
                  </a:moveTo>
                  <a:lnTo>
                    <a:pt x="26" y="133"/>
                  </a:lnTo>
                  <a:lnTo>
                    <a:pt x="28" y="133"/>
                  </a:lnTo>
                  <a:close/>
                  <a:moveTo>
                    <a:pt x="59" y="133"/>
                  </a:moveTo>
                  <a:lnTo>
                    <a:pt x="57" y="133"/>
                  </a:lnTo>
                  <a:lnTo>
                    <a:pt x="59" y="133"/>
                  </a:lnTo>
                  <a:close/>
                  <a:moveTo>
                    <a:pt x="92" y="133"/>
                  </a:moveTo>
                  <a:lnTo>
                    <a:pt x="90" y="133"/>
                  </a:lnTo>
                  <a:lnTo>
                    <a:pt x="92" y="133"/>
                  </a:lnTo>
                  <a:close/>
                  <a:moveTo>
                    <a:pt x="57" y="133"/>
                  </a:moveTo>
                  <a:lnTo>
                    <a:pt x="57" y="131"/>
                  </a:lnTo>
                  <a:lnTo>
                    <a:pt x="57" y="133"/>
                  </a:lnTo>
                  <a:close/>
                  <a:moveTo>
                    <a:pt x="64" y="128"/>
                  </a:moveTo>
                  <a:lnTo>
                    <a:pt x="62" y="128"/>
                  </a:lnTo>
                  <a:lnTo>
                    <a:pt x="64" y="128"/>
                  </a:lnTo>
                  <a:close/>
                  <a:moveTo>
                    <a:pt x="119" y="126"/>
                  </a:moveTo>
                  <a:lnTo>
                    <a:pt x="116" y="126"/>
                  </a:lnTo>
                  <a:lnTo>
                    <a:pt x="119" y="126"/>
                  </a:lnTo>
                  <a:close/>
                  <a:moveTo>
                    <a:pt x="54" y="126"/>
                  </a:moveTo>
                  <a:lnTo>
                    <a:pt x="54" y="124"/>
                  </a:lnTo>
                  <a:lnTo>
                    <a:pt x="54" y="126"/>
                  </a:lnTo>
                  <a:close/>
                  <a:moveTo>
                    <a:pt x="111" y="121"/>
                  </a:moveTo>
                  <a:lnTo>
                    <a:pt x="111" y="119"/>
                  </a:lnTo>
                  <a:lnTo>
                    <a:pt x="111" y="121"/>
                  </a:lnTo>
                  <a:close/>
                  <a:moveTo>
                    <a:pt x="36" y="112"/>
                  </a:moveTo>
                  <a:lnTo>
                    <a:pt x="33" y="112"/>
                  </a:lnTo>
                  <a:lnTo>
                    <a:pt x="36" y="112"/>
                  </a:lnTo>
                  <a:close/>
                  <a:moveTo>
                    <a:pt x="216" y="109"/>
                  </a:moveTo>
                  <a:lnTo>
                    <a:pt x="216" y="112"/>
                  </a:lnTo>
                  <a:lnTo>
                    <a:pt x="213" y="112"/>
                  </a:lnTo>
                  <a:lnTo>
                    <a:pt x="213" y="109"/>
                  </a:lnTo>
                  <a:lnTo>
                    <a:pt x="216" y="109"/>
                  </a:lnTo>
                  <a:close/>
                  <a:moveTo>
                    <a:pt x="38" y="109"/>
                  </a:moveTo>
                  <a:lnTo>
                    <a:pt x="36" y="109"/>
                  </a:lnTo>
                  <a:lnTo>
                    <a:pt x="38" y="109"/>
                  </a:lnTo>
                  <a:lnTo>
                    <a:pt x="36" y="109"/>
                  </a:lnTo>
                  <a:lnTo>
                    <a:pt x="38" y="109"/>
                  </a:lnTo>
                  <a:close/>
                  <a:moveTo>
                    <a:pt x="59" y="105"/>
                  </a:moveTo>
                  <a:lnTo>
                    <a:pt x="59" y="102"/>
                  </a:lnTo>
                  <a:lnTo>
                    <a:pt x="59" y="105"/>
                  </a:lnTo>
                  <a:close/>
                  <a:moveTo>
                    <a:pt x="81" y="102"/>
                  </a:moveTo>
                  <a:lnTo>
                    <a:pt x="78" y="102"/>
                  </a:lnTo>
                  <a:lnTo>
                    <a:pt x="81" y="102"/>
                  </a:lnTo>
                  <a:close/>
                  <a:moveTo>
                    <a:pt x="50" y="95"/>
                  </a:moveTo>
                  <a:lnTo>
                    <a:pt x="50" y="98"/>
                  </a:lnTo>
                  <a:lnTo>
                    <a:pt x="50" y="95"/>
                  </a:lnTo>
                  <a:close/>
                  <a:moveTo>
                    <a:pt x="50" y="98"/>
                  </a:moveTo>
                  <a:lnTo>
                    <a:pt x="50" y="95"/>
                  </a:lnTo>
                  <a:lnTo>
                    <a:pt x="50" y="98"/>
                  </a:lnTo>
                  <a:close/>
                  <a:moveTo>
                    <a:pt x="114" y="88"/>
                  </a:moveTo>
                  <a:lnTo>
                    <a:pt x="111" y="88"/>
                  </a:lnTo>
                  <a:lnTo>
                    <a:pt x="114" y="88"/>
                  </a:lnTo>
                  <a:close/>
                  <a:moveTo>
                    <a:pt x="52" y="81"/>
                  </a:moveTo>
                  <a:lnTo>
                    <a:pt x="52" y="83"/>
                  </a:lnTo>
                  <a:lnTo>
                    <a:pt x="52" y="81"/>
                  </a:lnTo>
                  <a:close/>
                  <a:moveTo>
                    <a:pt x="66" y="81"/>
                  </a:moveTo>
                  <a:lnTo>
                    <a:pt x="64" y="81"/>
                  </a:lnTo>
                  <a:lnTo>
                    <a:pt x="66" y="81"/>
                  </a:lnTo>
                  <a:close/>
                  <a:moveTo>
                    <a:pt x="66" y="81"/>
                  </a:moveTo>
                  <a:lnTo>
                    <a:pt x="66" y="79"/>
                  </a:lnTo>
                  <a:lnTo>
                    <a:pt x="66" y="81"/>
                  </a:lnTo>
                  <a:close/>
                  <a:moveTo>
                    <a:pt x="2" y="45"/>
                  </a:moveTo>
                  <a:lnTo>
                    <a:pt x="0" y="43"/>
                  </a:lnTo>
                  <a:lnTo>
                    <a:pt x="2" y="43"/>
                  </a:lnTo>
                  <a:lnTo>
                    <a:pt x="2" y="45"/>
                  </a:lnTo>
                  <a:close/>
                  <a:moveTo>
                    <a:pt x="36" y="22"/>
                  </a:moveTo>
                  <a:lnTo>
                    <a:pt x="38" y="22"/>
                  </a:lnTo>
                  <a:lnTo>
                    <a:pt x="36" y="22"/>
                  </a:lnTo>
                  <a:close/>
                  <a:moveTo>
                    <a:pt x="38" y="22"/>
                  </a:moveTo>
                  <a:lnTo>
                    <a:pt x="38" y="19"/>
                  </a:lnTo>
                  <a:lnTo>
                    <a:pt x="38" y="22"/>
                  </a:lnTo>
                  <a:close/>
                  <a:moveTo>
                    <a:pt x="78" y="14"/>
                  </a:moveTo>
                  <a:lnTo>
                    <a:pt x="76" y="14"/>
                  </a:lnTo>
                  <a:lnTo>
                    <a:pt x="78" y="14"/>
                  </a:lnTo>
                  <a:close/>
                  <a:moveTo>
                    <a:pt x="76" y="14"/>
                  </a:moveTo>
                  <a:lnTo>
                    <a:pt x="76" y="12"/>
                  </a:lnTo>
                  <a:lnTo>
                    <a:pt x="76" y="14"/>
                  </a:lnTo>
                  <a:close/>
                  <a:moveTo>
                    <a:pt x="73" y="7"/>
                  </a:moveTo>
                  <a:lnTo>
                    <a:pt x="73" y="5"/>
                  </a:lnTo>
                  <a:lnTo>
                    <a:pt x="73" y="7"/>
                  </a:lnTo>
                  <a:close/>
                  <a:moveTo>
                    <a:pt x="64" y="3"/>
                  </a:moveTo>
                  <a:lnTo>
                    <a:pt x="62" y="0"/>
                  </a:lnTo>
                  <a:lnTo>
                    <a:pt x="64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50291">
              <a:extLst>
                <a:ext uri="{FF2B5EF4-FFF2-40B4-BE49-F238E27FC236}">
                  <a16:creationId xmlns:a16="http://schemas.microsoft.com/office/drawing/2014/main" id="{D2753087-6FFF-FEE3-507A-AD20E129B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69510" y="6124355"/>
              <a:ext cx="238283" cy="293073"/>
            </a:xfrm>
            <a:custGeom>
              <a:avLst/>
              <a:gdLst>
                <a:gd name="T0" fmla="*/ 50 w 52"/>
                <a:gd name="T1" fmla="*/ 26 h 64"/>
                <a:gd name="T2" fmla="*/ 50 w 52"/>
                <a:gd name="T3" fmla="*/ 30 h 64"/>
                <a:gd name="T4" fmla="*/ 48 w 52"/>
                <a:gd name="T5" fmla="*/ 30 h 64"/>
                <a:gd name="T6" fmla="*/ 45 w 52"/>
                <a:gd name="T7" fmla="*/ 30 h 64"/>
                <a:gd name="T8" fmla="*/ 45 w 52"/>
                <a:gd name="T9" fmla="*/ 33 h 64"/>
                <a:gd name="T10" fmla="*/ 48 w 52"/>
                <a:gd name="T11" fmla="*/ 33 h 64"/>
                <a:gd name="T12" fmla="*/ 45 w 52"/>
                <a:gd name="T13" fmla="*/ 33 h 64"/>
                <a:gd name="T14" fmla="*/ 45 w 52"/>
                <a:gd name="T15" fmla="*/ 35 h 64"/>
                <a:gd name="T16" fmla="*/ 40 w 52"/>
                <a:gd name="T17" fmla="*/ 35 h 64"/>
                <a:gd name="T18" fmla="*/ 38 w 52"/>
                <a:gd name="T19" fmla="*/ 40 h 64"/>
                <a:gd name="T20" fmla="*/ 38 w 52"/>
                <a:gd name="T21" fmla="*/ 40 h 64"/>
                <a:gd name="T22" fmla="*/ 31 w 52"/>
                <a:gd name="T23" fmla="*/ 45 h 64"/>
                <a:gd name="T24" fmla="*/ 31 w 52"/>
                <a:gd name="T25" fmla="*/ 47 h 64"/>
                <a:gd name="T26" fmla="*/ 26 w 52"/>
                <a:gd name="T27" fmla="*/ 45 h 64"/>
                <a:gd name="T28" fmla="*/ 24 w 52"/>
                <a:gd name="T29" fmla="*/ 45 h 64"/>
                <a:gd name="T30" fmla="*/ 21 w 52"/>
                <a:gd name="T31" fmla="*/ 45 h 64"/>
                <a:gd name="T32" fmla="*/ 14 w 52"/>
                <a:gd name="T33" fmla="*/ 52 h 64"/>
                <a:gd name="T34" fmla="*/ 10 w 52"/>
                <a:gd name="T35" fmla="*/ 59 h 64"/>
                <a:gd name="T36" fmla="*/ 5 w 52"/>
                <a:gd name="T37" fmla="*/ 61 h 64"/>
                <a:gd name="T38" fmla="*/ 7 w 52"/>
                <a:gd name="T39" fmla="*/ 57 h 64"/>
                <a:gd name="T40" fmla="*/ 12 w 52"/>
                <a:gd name="T41" fmla="*/ 49 h 64"/>
                <a:gd name="T42" fmla="*/ 7 w 52"/>
                <a:gd name="T43" fmla="*/ 49 h 64"/>
                <a:gd name="T44" fmla="*/ 5 w 52"/>
                <a:gd name="T45" fmla="*/ 45 h 64"/>
                <a:gd name="T46" fmla="*/ 0 w 52"/>
                <a:gd name="T47" fmla="*/ 42 h 64"/>
                <a:gd name="T48" fmla="*/ 0 w 52"/>
                <a:gd name="T49" fmla="*/ 40 h 64"/>
                <a:gd name="T50" fmla="*/ 3 w 52"/>
                <a:gd name="T51" fmla="*/ 40 h 64"/>
                <a:gd name="T52" fmla="*/ 5 w 52"/>
                <a:gd name="T53" fmla="*/ 35 h 64"/>
                <a:gd name="T54" fmla="*/ 0 w 52"/>
                <a:gd name="T55" fmla="*/ 33 h 64"/>
                <a:gd name="T56" fmla="*/ 5 w 52"/>
                <a:gd name="T57" fmla="*/ 30 h 64"/>
                <a:gd name="T58" fmla="*/ 10 w 52"/>
                <a:gd name="T59" fmla="*/ 33 h 64"/>
                <a:gd name="T60" fmla="*/ 12 w 52"/>
                <a:gd name="T61" fmla="*/ 28 h 64"/>
                <a:gd name="T62" fmla="*/ 14 w 52"/>
                <a:gd name="T63" fmla="*/ 33 h 64"/>
                <a:gd name="T64" fmla="*/ 14 w 52"/>
                <a:gd name="T65" fmla="*/ 30 h 64"/>
                <a:gd name="T66" fmla="*/ 21 w 52"/>
                <a:gd name="T67" fmla="*/ 26 h 64"/>
                <a:gd name="T68" fmla="*/ 24 w 52"/>
                <a:gd name="T69" fmla="*/ 23 h 64"/>
                <a:gd name="T70" fmla="*/ 29 w 52"/>
                <a:gd name="T71" fmla="*/ 28 h 64"/>
                <a:gd name="T72" fmla="*/ 33 w 52"/>
                <a:gd name="T73" fmla="*/ 26 h 64"/>
                <a:gd name="T74" fmla="*/ 43 w 52"/>
                <a:gd name="T75" fmla="*/ 28 h 64"/>
                <a:gd name="T76" fmla="*/ 43 w 52"/>
                <a:gd name="T77" fmla="*/ 21 h 64"/>
                <a:gd name="T78" fmla="*/ 29 w 52"/>
                <a:gd name="T79" fmla="*/ 2 h 64"/>
                <a:gd name="T80" fmla="*/ 33 w 52"/>
                <a:gd name="T81" fmla="*/ 4 h 64"/>
                <a:gd name="T82" fmla="*/ 36 w 52"/>
                <a:gd name="T83" fmla="*/ 9 h 64"/>
                <a:gd name="T84" fmla="*/ 40 w 52"/>
                <a:gd name="T85" fmla="*/ 11 h 64"/>
                <a:gd name="T86" fmla="*/ 36 w 52"/>
                <a:gd name="T87" fmla="*/ 14 h 64"/>
                <a:gd name="T88" fmla="*/ 33 w 52"/>
                <a:gd name="T89" fmla="*/ 14 h 64"/>
                <a:gd name="T90" fmla="*/ 31 w 52"/>
                <a:gd name="T91" fmla="*/ 16 h 64"/>
                <a:gd name="T92" fmla="*/ 29 w 52"/>
                <a:gd name="T93" fmla="*/ 21 h 64"/>
                <a:gd name="T94" fmla="*/ 21 w 52"/>
                <a:gd name="T95" fmla="*/ 16 h 64"/>
                <a:gd name="T96" fmla="*/ 21 w 52"/>
                <a:gd name="T97" fmla="*/ 14 h 64"/>
                <a:gd name="T98" fmla="*/ 12 w 52"/>
                <a:gd name="T99" fmla="*/ 11 h 64"/>
                <a:gd name="T100" fmla="*/ 12 w 52"/>
                <a:gd name="T101" fmla="*/ 9 h 64"/>
                <a:gd name="T102" fmla="*/ 21 w 52"/>
                <a:gd name="T103" fmla="*/ 7 h 64"/>
                <a:gd name="T104" fmla="*/ 21 w 52"/>
                <a:gd name="T105" fmla="*/ 4 h 64"/>
                <a:gd name="T106" fmla="*/ 24 w 52"/>
                <a:gd name="T10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64">
                  <a:moveTo>
                    <a:pt x="45" y="21"/>
                  </a:moveTo>
                  <a:lnTo>
                    <a:pt x="45" y="23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50" y="26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5" y="30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5" y="30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8" y="35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3" y="35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0" y="35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36" y="38"/>
                  </a:lnTo>
                  <a:lnTo>
                    <a:pt x="38" y="38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33" y="45"/>
                  </a:lnTo>
                  <a:lnTo>
                    <a:pt x="31" y="45"/>
                  </a:lnTo>
                  <a:lnTo>
                    <a:pt x="31" y="42"/>
                  </a:lnTo>
                  <a:lnTo>
                    <a:pt x="29" y="42"/>
                  </a:lnTo>
                  <a:lnTo>
                    <a:pt x="29" y="45"/>
                  </a:lnTo>
                  <a:lnTo>
                    <a:pt x="31" y="45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6" y="45"/>
                  </a:lnTo>
                  <a:lnTo>
                    <a:pt x="26" y="47"/>
                  </a:lnTo>
                  <a:lnTo>
                    <a:pt x="26" y="45"/>
                  </a:lnTo>
                  <a:lnTo>
                    <a:pt x="26" y="47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1" y="45"/>
                  </a:lnTo>
                  <a:lnTo>
                    <a:pt x="21" y="47"/>
                  </a:lnTo>
                  <a:lnTo>
                    <a:pt x="21" y="45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64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2" y="49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3" y="42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5" y="38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10" y="35"/>
                  </a:lnTo>
                  <a:lnTo>
                    <a:pt x="10" y="33"/>
                  </a:lnTo>
                  <a:lnTo>
                    <a:pt x="10" y="30"/>
                  </a:lnTo>
                  <a:lnTo>
                    <a:pt x="10" y="33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7" y="28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4" y="26"/>
                  </a:lnTo>
                  <a:lnTo>
                    <a:pt x="21" y="26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4" y="23"/>
                  </a:lnTo>
                  <a:lnTo>
                    <a:pt x="24" y="26"/>
                  </a:lnTo>
                  <a:lnTo>
                    <a:pt x="26" y="28"/>
                  </a:lnTo>
                  <a:lnTo>
                    <a:pt x="29" y="28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6"/>
                  </a:lnTo>
                  <a:lnTo>
                    <a:pt x="33" y="26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3" y="26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5" y="23"/>
                  </a:lnTo>
                  <a:lnTo>
                    <a:pt x="45" y="21"/>
                  </a:lnTo>
                  <a:close/>
                  <a:moveTo>
                    <a:pt x="26" y="2"/>
                  </a:moveTo>
                  <a:lnTo>
                    <a:pt x="29" y="2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7"/>
                  </a:lnTo>
                  <a:lnTo>
                    <a:pt x="33" y="4"/>
                  </a:lnTo>
                  <a:lnTo>
                    <a:pt x="33" y="7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3" y="14"/>
                  </a:lnTo>
                  <a:lnTo>
                    <a:pt x="36" y="14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50292">
              <a:extLst>
                <a:ext uri="{FF2B5EF4-FFF2-40B4-BE49-F238E27FC236}">
                  <a16:creationId xmlns:a16="http://schemas.microsoft.com/office/drawing/2014/main" id="{8C99D3D4-D069-8B21-F332-3831D5A32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7791" y="5982400"/>
              <a:ext cx="728599" cy="522042"/>
            </a:xfrm>
            <a:custGeom>
              <a:avLst/>
              <a:gdLst>
                <a:gd name="T0" fmla="*/ 81 w 159"/>
                <a:gd name="T1" fmla="*/ 4 h 114"/>
                <a:gd name="T2" fmla="*/ 86 w 159"/>
                <a:gd name="T3" fmla="*/ 2 h 114"/>
                <a:gd name="T4" fmla="*/ 86 w 159"/>
                <a:gd name="T5" fmla="*/ 4 h 114"/>
                <a:gd name="T6" fmla="*/ 100 w 159"/>
                <a:gd name="T7" fmla="*/ 7 h 114"/>
                <a:gd name="T8" fmla="*/ 109 w 159"/>
                <a:gd name="T9" fmla="*/ 9 h 114"/>
                <a:gd name="T10" fmla="*/ 121 w 159"/>
                <a:gd name="T11" fmla="*/ 14 h 114"/>
                <a:gd name="T12" fmla="*/ 138 w 159"/>
                <a:gd name="T13" fmla="*/ 14 h 114"/>
                <a:gd name="T14" fmla="*/ 150 w 159"/>
                <a:gd name="T15" fmla="*/ 14 h 114"/>
                <a:gd name="T16" fmla="*/ 159 w 159"/>
                <a:gd name="T17" fmla="*/ 16 h 114"/>
                <a:gd name="T18" fmla="*/ 157 w 159"/>
                <a:gd name="T19" fmla="*/ 21 h 114"/>
                <a:gd name="T20" fmla="*/ 147 w 159"/>
                <a:gd name="T21" fmla="*/ 28 h 114"/>
                <a:gd name="T22" fmla="*/ 136 w 159"/>
                <a:gd name="T23" fmla="*/ 42 h 114"/>
                <a:gd name="T24" fmla="*/ 136 w 159"/>
                <a:gd name="T25" fmla="*/ 71 h 114"/>
                <a:gd name="T26" fmla="*/ 140 w 159"/>
                <a:gd name="T27" fmla="*/ 88 h 114"/>
                <a:gd name="T28" fmla="*/ 145 w 159"/>
                <a:gd name="T29" fmla="*/ 95 h 114"/>
                <a:gd name="T30" fmla="*/ 136 w 159"/>
                <a:gd name="T31" fmla="*/ 102 h 114"/>
                <a:gd name="T32" fmla="*/ 131 w 159"/>
                <a:gd name="T33" fmla="*/ 114 h 114"/>
                <a:gd name="T34" fmla="*/ 117 w 159"/>
                <a:gd name="T35" fmla="*/ 109 h 114"/>
                <a:gd name="T36" fmla="*/ 107 w 159"/>
                <a:gd name="T37" fmla="*/ 111 h 114"/>
                <a:gd name="T38" fmla="*/ 95 w 159"/>
                <a:gd name="T39" fmla="*/ 111 h 114"/>
                <a:gd name="T40" fmla="*/ 90 w 159"/>
                <a:gd name="T41" fmla="*/ 104 h 114"/>
                <a:gd name="T42" fmla="*/ 88 w 159"/>
                <a:gd name="T43" fmla="*/ 97 h 114"/>
                <a:gd name="T44" fmla="*/ 79 w 159"/>
                <a:gd name="T45" fmla="*/ 95 h 114"/>
                <a:gd name="T46" fmla="*/ 67 w 159"/>
                <a:gd name="T47" fmla="*/ 90 h 114"/>
                <a:gd name="T48" fmla="*/ 60 w 159"/>
                <a:gd name="T49" fmla="*/ 88 h 114"/>
                <a:gd name="T50" fmla="*/ 45 w 159"/>
                <a:gd name="T51" fmla="*/ 90 h 114"/>
                <a:gd name="T52" fmla="*/ 38 w 159"/>
                <a:gd name="T53" fmla="*/ 92 h 114"/>
                <a:gd name="T54" fmla="*/ 34 w 159"/>
                <a:gd name="T55" fmla="*/ 88 h 114"/>
                <a:gd name="T56" fmla="*/ 34 w 159"/>
                <a:gd name="T57" fmla="*/ 78 h 114"/>
                <a:gd name="T58" fmla="*/ 36 w 159"/>
                <a:gd name="T59" fmla="*/ 69 h 114"/>
                <a:gd name="T60" fmla="*/ 34 w 159"/>
                <a:gd name="T61" fmla="*/ 69 h 114"/>
                <a:gd name="T62" fmla="*/ 24 w 159"/>
                <a:gd name="T63" fmla="*/ 76 h 114"/>
                <a:gd name="T64" fmla="*/ 17 w 159"/>
                <a:gd name="T65" fmla="*/ 73 h 114"/>
                <a:gd name="T66" fmla="*/ 10 w 159"/>
                <a:gd name="T67" fmla="*/ 66 h 114"/>
                <a:gd name="T68" fmla="*/ 3 w 159"/>
                <a:gd name="T69" fmla="*/ 59 h 114"/>
                <a:gd name="T70" fmla="*/ 3 w 159"/>
                <a:gd name="T71" fmla="*/ 52 h 114"/>
                <a:gd name="T72" fmla="*/ 10 w 159"/>
                <a:gd name="T73" fmla="*/ 50 h 114"/>
                <a:gd name="T74" fmla="*/ 3 w 159"/>
                <a:gd name="T75" fmla="*/ 50 h 114"/>
                <a:gd name="T76" fmla="*/ 3 w 159"/>
                <a:gd name="T77" fmla="*/ 45 h 114"/>
                <a:gd name="T78" fmla="*/ 3 w 159"/>
                <a:gd name="T79" fmla="*/ 40 h 114"/>
                <a:gd name="T80" fmla="*/ 7 w 159"/>
                <a:gd name="T81" fmla="*/ 38 h 114"/>
                <a:gd name="T82" fmla="*/ 3 w 159"/>
                <a:gd name="T83" fmla="*/ 38 h 114"/>
                <a:gd name="T84" fmla="*/ 3 w 159"/>
                <a:gd name="T85" fmla="*/ 31 h 114"/>
                <a:gd name="T86" fmla="*/ 10 w 159"/>
                <a:gd name="T87" fmla="*/ 21 h 114"/>
                <a:gd name="T88" fmla="*/ 22 w 159"/>
                <a:gd name="T89" fmla="*/ 21 h 114"/>
                <a:gd name="T90" fmla="*/ 26 w 159"/>
                <a:gd name="T91" fmla="*/ 19 h 114"/>
                <a:gd name="T92" fmla="*/ 29 w 159"/>
                <a:gd name="T93" fmla="*/ 14 h 114"/>
                <a:gd name="T94" fmla="*/ 38 w 159"/>
                <a:gd name="T95" fmla="*/ 12 h 114"/>
                <a:gd name="T96" fmla="*/ 45 w 159"/>
                <a:gd name="T97" fmla="*/ 14 h 114"/>
                <a:gd name="T98" fmla="*/ 48 w 159"/>
                <a:gd name="T99" fmla="*/ 7 h 114"/>
                <a:gd name="T100" fmla="*/ 55 w 159"/>
                <a:gd name="T101" fmla="*/ 12 h 114"/>
                <a:gd name="T102" fmla="*/ 64 w 159"/>
                <a:gd name="T103" fmla="*/ 9 h 114"/>
                <a:gd name="T104" fmla="*/ 69 w 159"/>
                <a:gd name="T105" fmla="*/ 7 h 114"/>
                <a:gd name="T106" fmla="*/ 74 w 159"/>
                <a:gd name="T107" fmla="*/ 7 h 114"/>
                <a:gd name="T108" fmla="*/ 76 w 159"/>
                <a:gd name="T109" fmla="*/ 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9" h="114">
                  <a:moveTo>
                    <a:pt x="76" y="2"/>
                  </a:moveTo>
                  <a:lnTo>
                    <a:pt x="79" y="2"/>
                  </a:lnTo>
                  <a:lnTo>
                    <a:pt x="76" y="2"/>
                  </a:lnTo>
                  <a:lnTo>
                    <a:pt x="79" y="4"/>
                  </a:lnTo>
                  <a:lnTo>
                    <a:pt x="79" y="7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3" y="4"/>
                  </a:lnTo>
                  <a:lnTo>
                    <a:pt x="86" y="4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6" y="2"/>
                  </a:lnTo>
                  <a:lnTo>
                    <a:pt x="86" y="4"/>
                  </a:lnTo>
                  <a:lnTo>
                    <a:pt x="86" y="2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8" y="4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90" y="4"/>
                  </a:lnTo>
                  <a:lnTo>
                    <a:pt x="93" y="4"/>
                  </a:lnTo>
                  <a:lnTo>
                    <a:pt x="95" y="4"/>
                  </a:lnTo>
                  <a:lnTo>
                    <a:pt x="95" y="7"/>
                  </a:lnTo>
                  <a:lnTo>
                    <a:pt x="98" y="7"/>
                  </a:lnTo>
                  <a:lnTo>
                    <a:pt x="100" y="7"/>
                  </a:lnTo>
                  <a:lnTo>
                    <a:pt x="100" y="9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7" y="7"/>
                  </a:lnTo>
                  <a:lnTo>
                    <a:pt x="107" y="9"/>
                  </a:lnTo>
                  <a:lnTo>
                    <a:pt x="109" y="9"/>
                  </a:lnTo>
                  <a:lnTo>
                    <a:pt x="112" y="9"/>
                  </a:lnTo>
                  <a:lnTo>
                    <a:pt x="112" y="12"/>
                  </a:lnTo>
                  <a:lnTo>
                    <a:pt x="114" y="12"/>
                  </a:lnTo>
                  <a:lnTo>
                    <a:pt x="114" y="14"/>
                  </a:lnTo>
                  <a:lnTo>
                    <a:pt x="117" y="14"/>
                  </a:lnTo>
                  <a:lnTo>
                    <a:pt x="119" y="14"/>
                  </a:lnTo>
                  <a:lnTo>
                    <a:pt x="121" y="14"/>
                  </a:lnTo>
                  <a:lnTo>
                    <a:pt x="124" y="14"/>
                  </a:lnTo>
                  <a:lnTo>
                    <a:pt x="126" y="14"/>
                  </a:lnTo>
                  <a:lnTo>
                    <a:pt x="128" y="14"/>
                  </a:lnTo>
                  <a:lnTo>
                    <a:pt x="131" y="14"/>
                  </a:lnTo>
                  <a:lnTo>
                    <a:pt x="133" y="14"/>
                  </a:lnTo>
                  <a:lnTo>
                    <a:pt x="136" y="14"/>
                  </a:lnTo>
                  <a:lnTo>
                    <a:pt x="138" y="14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3" y="16"/>
                  </a:lnTo>
                  <a:lnTo>
                    <a:pt x="145" y="16"/>
                  </a:lnTo>
                  <a:lnTo>
                    <a:pt x="147" y="14"/>
                  </a:lnTo>
                  <a:lnTo>
                    <a:pt x="147" y="16"/>
                  </a:lnTo>
                  <a:lnTo>
                    <a:pt x="150" y="14"/>
                  </a:lnTo>
                  <a:lnTo>
                    <a:pt x="152" y="14"/>
                  </a:lnTo>
                  <a:lnTo>
                    <a:pt x="152" y="12"/>
                  </a:lnTo>
                  <a:lnTo>
                    <a:pt x="155" y="12"/>
                  </a:lnTo>
                  <a:lnTo>
                    <a:pt x="155" y="14"/>
                  </a:lnTo>
                  <a:lnTo>
                    <a:pt x="157" y="14"/>
                  </a:lnTo>
                  <a:lnTo>
                    <a:pt x="157" y="16"/>
                  </a:lnTo>
                  <a:lnTo>
                    <a:pt x="159" y="16"/>
                  </a:lnTo>
                  <a:lnTo>
                    <a:pt x="157" y="16"/>
                  </a:lnTo>
                  <a:lnTo>
                    <a:pt x="159" y="16"/>
                  </a:lnTo>
                  <a:lnTo>
                    <a:pt x="157" y="16"/>
                  </a:lnTo>
                  <a:lnTo>
                    <a:pt x="159" y="16"/>
                  </a:lnTo>
                  <a:lnTo>
                    <a:pt x="159" y="19"/>
                  </a:lnTo>
                  <a:lnTo>
                    <a:pt x="157" y="19"/>
                  </a:lnTo>
                  <a:lnTo>
                    <a:pt x="157" y="21"/>
                  </a:lnTo>
                  <a:lnTo>
                    <a:pt x="155" y="21"/>
                  </a:lnTo>
                  <a:lnTo>
                    <a:pt x="152" y="21"/>
                  </a:lnTo>
                  <a:lnTo>
                    <a:pt x="150" y="21"/>
                  </a:lnTo>
                  <a:lnTo>
                    <a:pt x="150" y="23"/>
                  </a:lnTo>
                  <a:lnTo>
                    <a:pt x="147" y="23"/>
                  </a:lnTo>
                  <a:lnTo>
                    <a:pt x="147" y="26"/>
                  </a:lnTo>
                  <a:lnTo>
                    <a:pt x="147" y="28"/>
                  </a:lnTo>
                  <a:lnTo>
                    <a:pt x="145" y="28"/>
                  </a:lnTo>
                  <a:lnTo>
                    <a:pt x="145" y="31"/>
                  </a:lnTo>
                  <a:lnTo>
                    <a:pt x="145" y="33"/>
                  </a:lnTo>
                  <a:lnTo>
                    <a:pt x="143" y="33"/>
                  </a:lnTo>
                  <a:lnTo>
                    <a:pt x="143" y="35"/>
                  </a:lnTo>
                  <a:lnTo>
                    <a:pt x="143" y="38"/>
                  </a:lnTo>
                  <a:lnTo>
                    <a:pt x="136" y="42"/>
                  </a:lnTo>
                  <a:lnTo>
                    <a:pt x="133" y="45"/>
                  </a:lnTo>
                  <a:lnTo>
                    <a:pt x="131" y="47"/>
                  </a:lnTo>
                  <a:lnTo>
                    <a:pt x="131" y="52"/>
                  </a:lnTo>
                  <a:lnTo>
                    <a:pt x="133" y="57"/>
                  </a:lnTo>
                  <a:lnTo>
                    <a:pt x="136" y="64"/>
                  </a:lnTo>
                  <a:lnTo>
                    <a:pt x="136" y="69"/>
                  </a:lnTo>
                  <a:lnTo>
                    <a:pt x="136" y="71"/>
                  </a:lnTo>
                  <a:lnTo>
                    <a:pt x="136" y="73"/>
                  </a:lnTo>
                  <a:lnTo>
                    <a:pt x="136" y="78"/>
                  </a:lnTo>
                  <a:lnTo>
                    <a:pt x="138" y="83"/>
                  </a:lnTo>
                  <a:lnTo>
                    <a:pt x="140" y="83"/>
                  </a:lnTo>
                  <a:lnTo>
                    <a:pt x="138" y="85"/>
                  </a:lnTo>
                  <a:lnTo>
                    <a:pt x="138" y="88"/>
                  </a:lnTo>
                  <a:lnTo>
                    <a:pt x="140" y="88"/>
                  </a:lnTo>
                  <a:lnTo>
                    <a:pt x="140" y="90"/>
                  </a:lnTo>
                  <a:lnTo>
                    <a:pt x="140" y="88"/>
                  </a:lnTo>
                  <a:lnTo>
                    <a:pt x="140" y="90"/>
                  </a:lnTo>
                  <a:lnTo>
                    <a:pt x="140" y="92"/>
                  </a:lnTo>
                  <a:lnTo>
                    <a:pt x="143" y="92"/>
                  </a:lnTo>
                  <a:lnTo>
                    <a:pt x="143" y="95"/>
                  </a:lnTo>
                  <a:lnTo>
                    <a:pt x="145" y="95"/>
                  </a:lnTo>
                  <a:lnTo>
                    <a:pt x="145" y="97"/>
                  </a:lnTo>
                  <a:lnTo>
                    <a:pt x="143" y="97"/>
                  </a:lnTo>
                  <a:lnTo>
                    <a:pt x="140" y="97"/>
                  </a:lnTo>
                  <a:lnTo>
                    <a:pt x="138" y="97"/>
                  </a:lnTo>
                  <a:lnTo>
                    <a:pt x="136" y="97"/>
                  </a:lnTo>
                  <a:lnTo>
                    <a:pt x="136" y="100"/>
                  </a:lnTo>
                  <a:lnTo>
                    <a:pt x="136" y="102"/>
                  </a:lnTo>
                  <a:lnTo>
                    <a:pt x="136" y="104"/>
                  </a:lnTo>
                  <a:lnTo>
                    <a:pt x="133" y="104"/>
                  </a:lnTo>
                  <a:lnTo>
                    <a:pt x="131" y="104"/>
                  </a:lnTo>
                  <a:lnTo>
                    <a:pt x="131" y="107"/>
                  </a:lnTo>
                  <a:lnTo>
                    <a:pt x="131" y="109"/>
                  </a:lnTo>
                  <a:lnTo>
                    <a:pt x="128" y="111"/>
                  </a:lnTo>
                  <a:lnTo>
                    <a:pt x="131" y="114"/>
                  </a:lnTo>
                  <a:lnTo>
                    <a:pt x="128" y="114"/>
                  </a:lnTo>
                  <a:lnTo>
                    <a:pt x="126" y="111"/>
                  </a:lnTo>
                  <a:lnTo>
                    <a:pt x="124" y="111"/>
                  </a:lnTo>
                  <a:lnTo>
                    <a:pt x="121" y="111"/>
                  </a:lnTo>
                  <a:lnTo>
                    <a:pt x="119" y="111"/>
                  </a:lnTo>
                  <a:lnTo>
                    <a:pt x="119" y="109"/>
                  </a:lnTo>
                  <a:lnTo>
                    <a:pt x="117" y="109"/>
                  </a:lnTo>
                  <a:lnTo>
                    <a:pt x="117" y="107"/>
                  </a:lnTo>
                  <a:lnTo>
                    <a:pt x="114" y="109"/>
                  </a:lnTo>
                  <a:lnTo>
                    <a:pt x="112" y="111"/>
                  </a:lnTo>
                  <a:lnTo>
                    <a:pt x="109" y="111"/>
                  </a:lnTo>
                  <a:lnTo>
                    <a:pt x="112" y="111"/>
                  </a:lnTo>
                  <a:lnTo>
                    <a:pt x="109" y="111"/>
                  </a:lnTo>
                  <a:lnTo>
                    <a:pt x="107" y="111"/>
                  </a:lnTo>
                  <a:lnTo>
                    <a:pt x="107" y="114"/>
                  </a:lnTo>
                  <a:lnTo>
                    <a:pt x="105" y="114"/>
                  </a:lnTo>
                  <a:lnTo>
                    <a:pt x="102" y="114"/>
                  </a:lnTo>
                  <a:lnTo>
                    <a:pt x="102" y="111"/>
                  </a:lnTo>
                  <a:lnTo>
                    <a:pt x="100" y="111"/>
                  </a:lnTo>
                  <a:lnTo>
                    <a:pt x="98" y="111"/>
                  </a:lnTo>
                  <a:lnTo>
                    <a:pt x="95" y="111"/>
                  </a:lnTo>
                  <a:lnTo>
                    <a:pt x="95" y="109"/>
                  </a:lnTo>
                  <a:lnTo>
                    <a:pt x="95" y="111"/>
                  </a:lnTo>
                  <a:lnTo>
                    <a:pt x="95" y="109"/>
                  </a:lnTo>
                  <a:lnTo>
                    <a:pt x="93" y="109"/>
                  </a:lnTo>
                  <a:lnTo>
                    <a:pt x="93" y="107"/>
                  </a:lnTo>
                  <a:lnTo>
                    <a:pt x="93" y="104"/>
                  </a:lnTo>
                  <a:lnTo>
                    <a:pt x="90" y="104"/>
                  </a:lnTo>
                  <a:lnTo>
                    <a:pt x="93" y="104"/>
                  </a:lnTo>
                  <a:lnTo>
                    <a:pt x="90" y="104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8" y="97"/>
                  </a:lnTo>
                  <a:lnTo>
                    <a:pt x="86" y="97"/>
                  </a:lnTo>
                  <a:lnTo>
                    <a:pt x="83" y="97"/>
                  </a:lnTo>
                  <a:lnTo>
                    <a:pt x="81" y="97"/>
                  </a:lnTo>
                  <a:lnTo>
                    <a:pt x="81" y="95"/>
                  </a:lnTo>
                  <a:lnTo>
                    <a:pt x="81" y="97"/>
                  </a:lnTo>
                  <a:lnTo>
                    <a:pt x="79" y="97"/>
                  </a:lnTo>
                  <a:lnTo>
                    <a:pt x="79" y="95"/>
                  </a:lnTo>
                  <a:lnTo>
                    <a:pt x="76" y="92"/>
                  </a:lnTo>
                  <a:lnTo>
                    <a:pt x="76" y="95"/>
                  </a:lnTo>
                  <a:lnTo>
                    <a:pt x="74" y="92"/>
                  </a:lnTo>
                  <a:lnTo>
                    <a:pt x="72" y="92"/>
                  </a:lnTo>
                  <a:lnTo>
                    <a:pt x="72" y="90"/>
                  </a:lnTo>
                  <a:lnTo>
                    <a:pt x="69" y="90"/>
                  </a:lnTo>
                  <a:lnTo>
                    <a:pt x="67" y="90"/>
                  </a:lnTo>
                  <a:lnTo>
                    <a:pt x="67" y="88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2" y="85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0" y="88"/>
                  </a:lnTo>
                  <a:lnTo>
                    <a:pt x="60" y="85"/>
                  </a:lnTo>
                  <a:lnTo>
                    <a:pt x="57" y="85"/>
                  </a:lnTo>
                  <a:lnTo>
                    <a:pt x="55" y="85"/>
                  </a:lnTo>
                  <a:lnTo>
                    <a:pt x="53" y="88"/>
                  </a:lnTo>
                  <a:lnTo>
                    <a:pt x="50" y="88"/>
                  </a:lnTo>
                  <a:lnTo>
                    <a:pt x="48" y="90"/>
                  </a:lnTo>
                  <a:lnTo>
                    <a:pt x="45" y="90"/>
                  </a:lnTo>
                  <a:lnTo>
                    <a:pt x="43" y="90"/>
                  </a:lnTo>
                  <a:lnTo>
                    <a:pt x="43" y="92"/>
                  </a:lnTo>
                  <a:lnTo>
                    <a:pt x="41" y="90"/>
                  </a:lnTo>
                  <a:lnTo>
                    <a:pt x="41" y="92"/>
                  </a:lnTo>
                  <a:lnTo>
                    <a:pt x="38" y="92"/>
                  </a:lnTo>
                  <a:lnTo>
                    <a:pt x="38" y="90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3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4" y="90"/>
                  </a:lnTo>
                  <a:lnTo>
                    <a:pt x="34" y="88"/>
                  </a:lnTo>
                  <a:lnTo>
                    <a:pt x="36" y="85"/>
                  </a:lnTo>
                  <a:lnTo>
                    <a:pt x="36" y="83"/>
                  </a:lnTo>
                  <a:lnTo>
                    <a:pt x="34" y="83"/>
                  </a:lnTo>
                  <a:lnTo>
                    <a:pt x="36" y="83"/>
                  </a:lnTo>
                  <a:lnTo>
                    <a:pt x="36" y="80"/>
                  </a:lnTo>
                  <a:lnTo>
                    <a:pt x="34" y="80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6" y="76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6" y="69"/>
                  </a:lnTo>
                  <a:lnTo>
                    <a:pt x="38" y="69"/>
                  </a:lnTo>
                  <a:lnTo>
                    <a:pt x="38" y="71"/>
                  </a:lnTo>
                  <a:lnTo>
                    <a:pt x="38" y="69"/>
                  </a:lnTo>
                  <a:lnTo>
                    <a:pt x="41" y="69"/>
                  </a:lnTo>
                  <a:lnTo>
                    <a:pt x="38" y="69"/>
                  </a:lnTo>
                  <a:lnTo>
                    <a:pt x="36" y="69"/>
                  </a:lnTo>
                  <a:lnTo>
                    <a:pt x="34" y="69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9" y="73"/>
                  </a:lnTo>
                  <a:lnTo>
                    <a:pt x="26" y="73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9" y="71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5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0" y="69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5" y="59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3" y="5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5" y="50"/>
                  </a:lnTo>
                  <a:lnTo>
                    <a:pt x="3" y="50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10" y="47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3" y="47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3" y="47"/>
                  </a:lnTo>
                  <a:lnTo>
                    <a:pt x="0" y="47"/>
                  </a:lnTo>
                  <a:lnTo>
                    <a:pt x="3" y="47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5" y="40"/>
                  </a:lnTo>
                  <a:lnTo>
                    <a:pt x="3" y="38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7" y="35"/>
                  </a:lnTo>
                  <a:lnTo>
                    <a:pt x="7" y="38"/>
                  </a:lnTo>
                  <a:lnTo>
                    <a:pt x="5" y="35"/>
                  </a:lnTo>
                  <a:lnTo>
                    <a:pt x="5" y="38"/>
                  </a:lnTo>
                  <a:lnTo>
                    <a:pt x="5" y="35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5" y="26"/>
                  </a:lnTo>
                  <a:lnTo>
                    <a:pt x="7" y="23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43" y="12"/>
                  </a:lnTo>
                  <a:lnTo>
                    <a:pt x="43" y="14"/>
                  </a:lnTo>
                  <a:lnTo>
                    <a:pt x="45" y="12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8" y="12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3" y="12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4" y="9"/>
                  </a:lnTo>
                  <a:lnTo>
                    <a:pt x="64" y="12"/>
                  </a:lnTo>
                  <a:lnTo>
                    <a:pt x="67" y="12"/>
                  </a:lnTo>
                  <a:lnTo>
                    <a:pt x="67" y="9"/>
                  </a:lnTo>
                  <a:lnTo>
                    <a:pt x="69" y="9"/>
                  </a:lnTo>
                  <a:lnTo>
                    <a:pt x="72" y="9"/>
                  </a:lnTo>
                  <a:lnTo>
                    <a:pt x="72" y="7"/>
                  </a:lnTo>
                  <a:lnTo>
                    <a:pt x="69" y="7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9" y="4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2" y="4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7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50293">
              <a:extLst>
                <a:ext uri="{FF2B5EF4-FFF2-40B4-BE49-F238E27FC236}">
                  <a16:creationId xmlns:a16="http://schemas.microsoft.com/office/drawing/2014/main" id="{8C68F540-5B43-362B-48DF-D4C355B026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60346" y="5982400"/>
              <a:ext cx="609457" cy="457927"/>
            </a:xfrm>
            <a:custGeom>
              <a:avLst/>
              <a:gdLst>
                <a:gd name="T0" fmla="*/ 47 w 133"/>
                <a:gd name="T1" fmla="*/ 97 h 100"/>
                <a:gd name="T2" fmla="*/ 26 w 133"/>
                <a:gd name="T3" fmla="*/ 80 h 100"/>
                <a:gd name="T4" fmla="*/ 23 w 133"/>
                <a:gd name="T5" fmla="*/ 80 h 100"/>
                <a:gd name="T6" fmla="*/ 73 w 133"/>
                <a:gd name="T7" fmla="*/ 80 h 100"/>
                <a:gd name="T8" fmla="*/ 73 w 133"/>
                <a:gd name="T9" fmla="*/ 80 h 100"/>
                <a:gd name="T10" fmla="*/ 71 w 133"/>
                <a:gd name="T11" fmla="*/ 80 h 100"/>
                <a:gd name="T12" fmla="*/ 26 w 133"/>
                <a:gd name="T13" fmla="*/ 80 h 100"/>
                <a:gd name="T14" fmla="*/ 23 w 133"/>
                <a:gd name="T15" fmla="*/ 83 h 100"/>
                <a:gd name="T16" fmla="*/ 28 w 133"/>
                <a:gd name="T17" fmla="*/ 78 h 100"/>
                <a:gd name="T18" fmla="*/ 76 w 133"/>
                <a:gd name="T19" fmla="*/ 78 h 100"/>
                <a:gd name="T20" fmla="*/ 78 w 133"/>
                <a:gd name="T21" fmla="*/ 78 h 100"/>
                <a:gd name="T22" fmla="*/ 0 w 133"/>
                <a:gd name="T23" fmla="*/ 73 h 100"/>
                <a:gd name="T24" fmla="*/ 0 w 133"/>
                <a:gd name="T25" fmla="*/ 71 h 100"/>
                <a:gd name="T26" fmla="*/ 5 w 133"/>
                <a:gd name="T27" fmla="*/ 71 h 100"/>
                <a:gd name="T28" fmla="*/ 5 w 133"/>
                <a:gd name="T29" fmla="*/ 69 h 100"/>
                <a:gd name="T30" fmla="*/ 54 w 133"/>
                <a:gd name="T31" fmla="*/ 61 h 100"/>
                <a:gd name="T32" fmla="*/ 54 w 133"/>
                <a:gd name="T33" fmla="*/ 54 h 100"/>
                <a:gd name="T34" fmla="*/ 40 w 133"/>
                <a:gd name="T35" fmla="*/ 54 h 100"/>
                <a:gd name="T36" fmla="*/ 40 w 133"/>
                <a:gd name="T37" fmla="*/ 57 h 100"/>
                <a:gd name="T38" fmla="*/ 61 w 133"/>
                <a:gd name="T39" fmla="*/ 50 h 100"/>
                <a:gd name="T40" fmla="*/ 64 w 133"/>
                <a:gd name="T41" fmla="*/ 50 h 100"/>
                <a:gd name="T42" fmla="*/ 42 w 133"/>
                <a:gd name="T43" fmla="*/ 47 h 100"/>
                <a:gd name="T44" fmla="*/ 38 w 133"/>
                <a:gd name="T45" fmla="*/ 47 h 100"/>
                <a:gd name="T46" fmla="*/ 40 w 133"/>
                <a:gd name="T47" fmla="*/ 47 h 100"/>
                <a:gd name="T48" fmla="*/ 42 w 133"/>
                <a:gd name="T49" fmla="*/ 47 h 100"/>
                <a:gd name="T50" fmla="*/ 54 w 133"/>
                <a:gd name="T51" fmla="*/ 45 h 100"/>
                <a:gd name="T52" fmla="*/ 54 w 133"/>
                <a:gd name="T53" fmla="*/ 45 h 100"/>
                <a:gd name="T54" fmla="*/ 42 w 133"/>
                <a:gd name="T55" fmla="*/ 42 h 100"/>
                <a:gd name="T56" fmla="*/ 42 w 133"/>
                <a:gd name="T57" fmla="*/ 42 h 100"/>
                <a:gd name="T58" fmla="*/ 52 w 133"/>
                <a:gd name="T59" fmla="*/ 40 h 100"/>
                <a:gd name="T60" fmla="*/ 54 w 133"/>
                <a:gd name="T61" fmla="*/ 40 h 100"/>
                <a:gd name="T62" fmla="*/ 50 w 133"/>
                <a:gd name="T63" fmla="*/ 33 h 100"/>
                <a:gd name="T64" fmla="*/ 47 w 133"/>
                <a:gd name="T65" fmla="*/ 35 h 100"/>
                <a:gd name="T66" fmla="*/ 54 w 133"/>
                <a:gd name="T67" fmla="*/ 38 h 100"/>
                <a:gd name="T68" fmla="*/ 47 w 133"/>
                <a:gd name="T69" fmla="*/ 38 h 100"/>
                <a:gd name="T70" fmla="*/ 45 w 133"/>
                <a:gd name="T71" fmla="*/ 33 h 100"/>
                <a:gd name="T72" fmla="*/ 52 w 133"/>
                <a:gd name="T73" fmla="*/ 21 h 100"/>
                <a:gd name="T74" fmla="*/ 71 w 133"/>
                <a:gd name="T75" fmla="*/ 21 h 100"/>
                <a:gd name="T76" fmla="*/ 71 w 133"/>
                <a:gd name="T77" fmla="*/ 19 h 100"/>
                <a:gd name="T78" fmla="*/ 71 w 133"/>
                <a:gd name="T79" fmla="*/ 16 h 100"/>
                <a:gd name="T80" fmla="*/ 99 w 133"/>
                <a:gd name="T81" fmla="*/ 4 h 100"/>
                <a:gd name="T82" fmla="*/ 97 w 133"/>
                <a:gd name="T83" fmla="*/ 4 h 100"/>
                <a:gd name="T84" fmla="*/ 92 w 133"/>
                <a:gd name="T85" fmla="*/ 9 h 100"/>
                <a:gd name="T86" fmla="*/ 90 w 133"/>
                <a:gd name="T87" fmla="*/ 4 h 100"/>
                <a:gd name="T88" fmla="*/ 107 w 133"/>
                <a:gd name="T89" fmla="*/ 4 h 100"/>
                <a:gd name="T90" fmla="*/ 107 w 133"/>
                <a:gd name="T91" fmla="*/ 2 h 100"/>
                <a:gd name="T92" fmla="*/ 104 w 133"/>
                <a:gd name="T93" fmla="*/ 2 h 100"/>
                <a:gd name="T94" fmla="*/ 133 w 133"/>
                <a:gd name="T95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" h="100">
                  <a:moveTo>
                    <a:pt x="50" y="100"/>
                  </a:moveTo>
                  <a:lnTo>
                    <a:pt x="47" y="100"/>
                  </a:lnTo>
                  <a:lnTo>
                    <a:pt x="47" y="97"/>
                  </a:lnTo>
                  <a:lnTo>
                    <a:pt x="50" y="97"/>
                  </a:lnTo>
                  <a:lnTo>
                    <a:pt x="50" y="100"/>
                  </a:lnTo>
                  <a:close/>
                  <a:moveTo>
                    <a:pt x="26" y="80"/>
                  </a:moveTo>
                  <a:lnTo>
                    <a:pt x="26" y="83"/>
                  </a:lnTo>
                  <a:lnTo>
                    <a:pt x="26" y="80"/>
                  </a:lnTo>
                  <a:close/>
                  <a:moveTo>
                    <a:pt x="23" y="80"/>
                  </a:moveTo>
                  <a:lnTo>
                    <a:pt x="23" y="83"/>
                  </a:lnTo>
                  <a:lnTo>
                    <a:pt x="23" y="80"/>
                  </a:lnTo>
                  <a:close/>
                  <a:moveTo>
                    <a:pt x="73" y="80"/>
                  </a:moveTo>
                  <a:lnTo>
                    <a:pt x="73" y="83"/>
                  </a:lnTo>
                  <a:lnTo>
                    <a:pt x="71" y="83"/>
                  </a:lnTo>
                  <a:lnTo>
                    <a:pt x="73" y="80"/>
                  </a:lnTo>
                  <a:lnTo>
                    <a:pt x="71" y="80"/>
                  </a:lnTo>
                  <a:lnTo>
                    <a:pt x="73" y="80"/>
                  </a:lnTo>
                  <a:lnTo>
                    <a:pt x="71" y="80"/>
                  </a:lnTo>
                  <a:lnTo>
                    <a:pt x="73" y="80"/>
                  </a:lnTo>
                  <a:close/>
                  <a:moveTo>
                    <a:pt x="23" y="80"/>
                  </a:moveTo>
                  <a:lnTo>
                    <a:pt x="26" y="80"/>
                  </a:lnTo>
                  <a:lnTo>
                    <a:pt x="23" y="80"/>
                  </a:lnTo>
                  <a:lnTo>
                    <a:pt x="26" y="80"/>
                  </a:lnTo>
                  <a:lnTo>
                    <a:pt x="23" y="83"/>
                  </a:lnTo>
                  <a:lnTo>
                    <a:pt x="23" y="80"/>
                  </a:lnTo>
                  <a:close/>
                  <a:moveTo>
                    <a:pt x="26" y="78"/>
                  </a:moveTo>
                  <a:lnTo>
                    <a:pt x="28" y="78"/>
                  </a:lnTo>
                  <a:lnTo>
                    <a:pt x="26" y="78"/>
                  </a:lnTo>
                  <a:close/>
                  <a:moveTo>
                    <a:pt x="78" y="78"/>
                  </a:moveTo>
                  <a:lnTo>
                    <a:pt x="76" y="78"/>
                  </a:lnTo>
                  <a:lnTo>
                    <a:pt x="78" y="78"/>
                  </a:lnTo>
                  <a:lnTo>
                    <a:pt x="78" y="76"/>
                  </a:lnTo>
                  <a:lnTo>
                    <a:pt x="78" y="78"/>
                  </a:lnTo>
                  <a:close/>
                  <a:moveTo>
                    <a:pt x="0" y="73"/>
                  </a:moveTo>
                  <a:lnTo>
                    <a:pt x="0" y="71"/>
                  </a:lnTo>
                  <a:lnTo>
                    <a:pt x="0" y="73"/>
                  </a:lnTo>
                  <a:close/>
                  <a:moveTo>
                    <a:pt x="0" y="71"/>
                  </a:moveTo>
                  <a:lnTo>
                    <a:pt x="2" y="71"/>
                  </a:lnTo>
                  <a:lnTo>
                    <a:pt x="0" y="71"/>
                  </a:lnTo>
                  <a:close/>
                  <a:moveTo>
                    <a:pt x="5" y="71"/>
                  </a:moveTo>
                  <a:lnTo>
                    <a:pt x="5" y="69"/>
                  </a:lnTo>
                  <a:lnTo>
                    <a:pt x="5" y="71"/>
                  </a:lnTo>
                  <a:close/>
                  <a:moveTo>
                    <a:pt x="5" y="69"/>
                  </a:moveTo>
                  <a:lnTo>
                    <a:pt x="2" y="69"/>
                  </a:lnTo>
                  <a:lnTo>
                    <a:pt x="5" y="69"/>
                  </a:lnTo>
                  <a:lnTo>
                    <a:pt x="2" y="69"/>
                  </a:lnTo>
                  <a:lnTo>
                    <a:pt x="5" y="69"/>
                  </a:lnTo>
                  <a:close/>
                  <a:moveTo>
                    <a:pt x="54" y="61"/>
                  </a:moveTo>
                  <a:lnTo>
                    <a:pt x="54" y="59"/>
                  </a:lnTo>
                  <a:lnTo>
                    <a:pt x="54" y="61"/>
                  </a:lnTo>
                  <a:close/>
                  <a:moveTo>
                    <a:pt x="54" y="54"/>
                  </a:moveTo>
                  <a:lnTo>
                    <a:pt x="54" y="57"/>
                  </a:lnTo>
                  <a:lnTo>
                    <a:pt x="54" y="54"/>
                  </a:lnTo>
                  <a:close/>
                  <a:moveTo>
                    <a:pt x="40" y="54"/>
                  </a:moveTo>
                  <a:lnTo>
                    <a:pt x="42" y="54"/>
                  </a:lnTo>
                  <a:lnTo>
                    <a:pt x="42" y="57"/>
                  </a:lnTo>
                  <a:lnTo>
                    <a:pt x="40" y="57"/>
                  </a:lnTo>
                  <a:lnTo>
                    <a:pt x="40" y="54"/>
                  </a:lnTo>
                  <a:close/>
                  <a:moveTo>
                    <a:pt x="64" y="50"/>
                  </a:moveTo>
                  <a:lnTo>
                    <a:pt x="61" y="50"/>
                  </a:lnTo>
                  <a:lnTo>
                    <a:pt x="61" y="47"/>
                  </a:lnTo>
                  <a:lnTo>
                    <a:pt x="61" y="50"/>
                  </a:lnTo>
                  <a:lnTo>
                    <a:pt x="64" y="50"/>
                  </a:lnTo>
                  <a:close/>
                  <a:moveTo>
                    <a:pt x="42" y="47"/>
                  </a:moveTo>
                  <a:lnTo>
                    <a:pt x="42" y="50"/>
                  </a:lnTo>
                  <a:lnTo>
                    <a:pt x="42" y="47"/>
                  </a:lnTo>
                  <a:close/>
                  <a:moveTo>
                    <a:pt x="38" y="47"/>
                  </a:moveTo>
                  <a:lnTo>
                    <a:pt x="35" y="47"/>
                  </a:lnTo>
                  <a:lnTo>
                    <a:pt x="38" y="47"/>
                  </a:lnTo>
                  <a:close/>
                  <a:moveTo>
                    <a:pt x="40" y="47"/>
                  </a:moveTo>
                  <a:lnTo>
                    <a:pt x="40" y="45"/>
                  </a:lnTo>
                  <a:lnTo>
                    <a:pt x="40" y="47"/>
                  </a:lnTo>
                  <a:close/>
                  <a:moveTo>
                    <a:pt x="42" y="47"/>
                  </a:moveTo>
                  <a:lnTo>
                    <a:pt x="42" y="45"/>
                  </a:lnTo>
                  <a:lnTo>
                    <a:pt x="42" y="47"/>
                  </a:lnTo>
                  <a:close/>
                  <a:moveTo>
                    <a:pt x="57" y="47"/>
                  </a:moveTo>
                  <a:lnTo>
                    <a:pt x="54" y="47"/>
                  </a:lnTo>
                  <a:lnTo>
                    <a:pt x="54" y="45"/>
                  </a:lnTo>
                  <a:lnTo>
                    <a:pt x="57" y="45"/>
                  </a:lnTo>
                  <a:lnTo>
                    <a:pt x="57" y="47"/>
                  </a:lnTo>
                  <a:close/>
                  <a:moveTo>
                    <a:pt x="54" y="45"/>
                  </a:moveTo>
                  <a:lnTo>
                    <a:pt x="52" y="45"/>
                  </a:lnTo>
                  <a:lnTo>
                    <a:pt x="54" y="45"/>
                  </a:lnTo>
                  <a:close/>
                  <a:moveTo>
                    <a:pt x="42" y="42"/>
                  </a:moveTo>
                  <a:lnTo>
                    <a:pt x="40" y="40"/>
                  </a:lnTo>
                  <a:lnTo>
                    <a:pt x="42" y="40"/>
                  </a:lnTo>
                  <a:lnTo>
                    <a:pt x="42" y="42"/>
                  </a:lnTo>
                  <a:close/>
                  <a:moveTo>
                    <a:pt x="52" y="40"/>
                  </a:moveTo>
                  <a:lnTo>
                    <a:pt x="54" y="40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0"/>
                  </a:lnTo>
                  <a:close/>
                  <a:moveTo>
                    <a:pt x="50" y="35"/>
                  </a:moveTo>
                  <a:lnTo>
                    <a:pt x="50" y="33"/>
                  </a:lnTo>
                  <a:lnTo>
                    <a:pt x="50" y="35"/>
                  </a:lnTo>
                  <a:close/>
                  <a:moveTo>
                    <a:pt x="47" y="33"/>
                  </a:moveTo>
                  <a:lnTo>
                    <a:pt x="47" y="35"/>
                  </a:lnTo>
                  <a:lnTo>
                    <a:pt x="50" y="35"/>
                  </a:lnTo>
                  <a:lnTo>
                    <a:pt x="52" y="35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47" y="38"/>
                  </a:lnTo>
                  <a:lnTo>
                    <a:pt x="45" y="38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7" y="33"/>
                  </a:lnTo>
                  <a:close/>
                  <a:moveTo>
                    <a:pt x="54" y="21"/>
                  </a:moveTo>
                  <a:lnTo>
                    <a:pt x="52" y="21"/>
                  </a:lnTo>
                  <a:lnTo>
                    <a:pt x="54" y="21"/>
                  </a:lnTo>
                  <a:close/>
                  <a:moveTo>
                    <a:pt x="71" y="19"/>
                  </a:moveTo>
                  <a:lnTo>
                    <a:pt x="71" y="21"/>
                  </a:lnTo>
                  <a:lnTo>
                    <a:pt x="71" y="19"/>
                  </a:lnTo>
                  <a:lnTo>
                    <a:pt x="69" y="19"/>
                  </a:lnTo>
                  <a:lnTo>
                    <a:pt x="71" y="19"/>
                  </a:lnTo>
                  <a:close/>
                  <a:moveTo>
                    <a:pt x="73" y="19"/>
                  </a:moveTo>
                  <a:lnTo>
                    <a:pt x="71" y="19"/>
                  </a:lnTo>
                  <a:lnTo>
                    <a:pt x="71" y="16"/>
                  </a:lnTo>
                  <a:lnTo>
                    <a:pt x="73" y="16"/>
                  </a:lnTo>
                  <a:lnTo>
                    <a:pt x="73" y="19"/>
                  </a:lnTo>
                  <a:close/>
                  <a:moveTo>
                    <a:pt x="99" y="4"/>
                  </a:moveTo>
                  <a:lnTo>
                    <a:pt x="99" y="7"/>
                  </a:lnTo>
                  <a:lnTo>
                    <a:pt x="97" y="7"/>
                  </a:lnTo>
                  <a:lnTo>
                    <a:pt x="97" y="4"/>
                  </a:lnTo>
                  <a:lnTo>
                    <a:pt x="99" y="4"/>
                  </a:lnTo>
                  <a:close/>
                  <a:moveTo>
                    <a:pt x="92" y="7"/>
                  </a:moveTo>
                  <a:lnTo>
                    <a:pt x="92" y="9"/>
                  </a:lnTo>
                  <a:lnTo>
                    <a:pt x="90" y="9"/>
                  </a:lnTo>
                  <a:lnTo>
                    <a:pt x="90" y="7"/>
                  </a:lnTo>
                  <a:lnTo>
                    <a:pt x="90" y="4"/>
                  </a:lnTo>
                  <a:lnTo>
                    <a:pt x="92" y="7"/>
                  </a:lnTo>
                  <a:close/>
                  <a:moveTo>
                    <a:pt x="107" y="2"/>
                  </a:moveTo>
                  <a:lnTo>
                    <a:pt x="107" y="4"/>
                  </a:lnTo>
                  <a:lnTo>
                    <a:pt x="109" y="4"/>
                  </a:lnTo>
                  <a:lnTo>
                    <a:pt x="107" y="4"/>
                  </a:lnTo>
                  <a:lnTo>
                    <a:pt x="107" y="2"/>
                  </a:lnTo>
                  <a:lnTo>
                    <a:pt x="107" y="4"/>
                  </a:lnTo>
                  <a:lnTo>
                    <a:pt x="107" y="2"/>
                  </a:lnTo>
                  <a:lnTo>
                    <a:pt x="104" y="2"/>
                  </a:lnTo>
                  <a:lnTo>
                    <a:pt x="107" y="2"/>
                  </a:lnTo>
                  <a:close/>
                  <a:moveTo>
                    <a:pt x="133" y="0"/>
                  </a:moveTo>
                  <a:lnTo>
                    <a:pt x="133" y="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50294">
              <a:extLst>
                <a:ext uri="{FF2B5EF4-FFF2-40B4-BE49-F238E27FC236}">
                  <a16:creationId xmlns:a16="http://schemas.microsoft.com/office/drawing/2014/main" id="{A1EC5E0A-4DE7-4525-58A6-EFD5D5793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60346" y="6000714"/>
              <a:ext cx="586544" cy="348024"/>
            </a:xfrm>
            <a:custGeom>
              <a:avLst/>
              <a:gdLst>
                <a:gd name="T0" fmla="*/ 33 w 128"/>
                <a:gd name="T1" fmla="*/ 76 h 76"/>
                <a:gd name="T2" fmla="*/ 2 w 128"/>
                <a:gd name="T3" fmla="*/ 69 h 76"/>
                <a:gd name="T4" fmla="*/ 2 w 128"/>
                <a:gd name="T5" fmla="*/ 69 h 76"/>
                <a:gd name="T6" fmla="*/ 2 w 128"/>
                <a:gd name="T7" fmla="*/ 67 h 76"/>
                <a:gd name="T8" fmla="*/ 40 w 128"/>
                <a:gd name="T9" fmla="*/ 65 h 76"/>
                <a:gd name="T10" fmla="*/ 40 w 128"/>
                <a:gd name="T11" fmla="*/ 65 h 76"/>
                <a:gd name="T12" fmla="*/ 0 w 128"/>
                <a:gd name="T13" fmla="*/ 65 h 76"/>
                <a:gd name="T14" fmla="*/ 42 w 128"/>
                <a:gd name="T15" fmla="*/ 65 h 76"/>
                <a:gd name="T16" fmla="*/ 42 w 128"/>
                <a:gd name="T17" fmla="*/ 65 h 76"/>
                <a:gd name="T18" fmla="*/ 42 w 128"/>
                <a:gd name="T19" fmla="*/ 62 h 76"/>
                <a:gd name="T20" fmla="*/ 45 w 128"/>
                <a:gd name="T21" fmla="*/ 62 h 76"/>
                <a:gd name="T22" fmla="*/ 45 w 128"/>
                <a:gd name="T23" fmla="*/ 62 h 76"/>
                <a:gd name="T24" fmla="*/ 61 w 128"/>
                <a:gd name="T25" fmla="*/ 62 h 76"/>
                <a:gd name="T26" fmla="*/ 64 w 128"/>
                <a:gd name="T27" fmla="*/ 62 h 76"/>
                <a:gd name="T28" fmla="*/ 45 w 128"/>
                <a:gd name="T29" fmla="*/ 60 h 76"/>
                <a:gd name="T30" fmla="*/ 54 w 128"/>
                <a:gd name="T31" fmla="*/ 50 h 76"/>
                <a:gd name="T32" fmla="*/ 54 w 128"/>
                <a:gd name="T33" fmla="*/ 50 h 76"/>
                <a:gd name="T34" fmla="*/ 45 w 128"/>
                <a:gd name="T35" fmla="*/ 46 h 76"/>
                <a:gd name="T36" fmla="*/ 42 w 128"/>
                <a:gd name="T37" fmla="*/ 46 h 76"/>
                <a:gd name="T38" fmla="*/ 42 w 128"/>
                <a:gd name="T39" fmla="*/ 46 h 76"/>
                <a:gd name="T40" fmla="*/ 45 w 128"/>
                <a:gd name="T41" fmla="*/ 46 h 76"/>
                <a:gd name="T42" fmla="*/ 38 w 128"/>
                <a:gd name="T43" fmla="*/ 43 h 76"/>
                <a:gd name="T44" fmla="*/ 38 w 128"/>
                <a:gd name="T45" fmla="*/ 43 h 76"/>
                <a:gd name="T46" fmla="*/ 40 w 128"/>
                <a:gd name="T47" fmla="*/ 34 h 76"/>
                <a:gd name="T48" fmla="*/ 21 w 128"/>
                <a:gd name="T49" fmla="*/ 34 h 76"/>
                <a:gd name="T50" fmla="*/ 21 w 128"/>
                <a:gd name="T51" fmla="*/ 34 h 76"/>
                <a:gd name="T52" fmla="*/ 35 w 128"/>
                <a:gd name="T53" fmla="*/ 34 h 76"/>
                <a:gd name="T54" fmla="*/ 21 w 128"/>
                <a:gd name="T55" fmla="*/ 34 h 76"/>
                <a:gd name="T56" fmla="*/ 21 w 128"/>
                <a:gd name="T57" fmla="*/ 34 h 76"/>
                <a:gd name="T58" fmla="*/ 52 w 128"/>
                <a:gd name="T59" fmla="*/ 31 h 76"/>
                <a:gd name="T60" fmla="*/ 128 w 128"/>
                <a:gd name="T61" fmla="*/ 0 h 76"/>
                <a:gd name="T62" fmla="*/ 128 w 128"/>
                <a:gd name="T6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" h="76">
                  <a:moveTo>
                    <a:pt x="35" y="76"/>
                  </a:moveTo>
                  <a:lnTo>
                    <a:pt x="33" y="76"/>
                  </a:lnTo>
                  <a:lnTo>
                    <a:pt x="35" y="76"/>
                  </a:lnTo>
                  <a:close/>
                  <a:moveTo>
                    <a:pt x="2" y="69"/>
                  </a:moveTo>
                  <a:lnTo>
                    <a:pt x="2" y="67"/>
                  </a:lnTo>
                  <a:lnTo>
                    <a:pt x="2" y="69"/>
                  </a:lnTo>
                  <a:close/>
                  <a:moveTo>
                    <a:pt x="5" y="67"/>
                  </a:moveTo>
                  <a:lnTo>
                    <a:pt x="2" y="67"/>
                  </a:lnTo>
                  <a:lnTo>
                    <a:pt x="5" y="67"/>
                  </a:lnTo>
                  <a:close/>
                  <a:moveTo>
                    <a:pt x="40" y="65"/>
                  </a:moveTo>
                  <a:lnTo>
                    <a:pt x="38" y="65"/>
                  </a:lnTo>
                  <a:lnTo>
                    <a:pt x="40" y="65"/>
                  </a:lnTo>
                  <a:close/>
                  <a:moveTo>
                    <a:pt x="2" y="65"/>
                  </a:moveTo>
                  <a:lnTo>
                    <a:pt x="0" y="65"/>
                  </a:lnTo>
                  <a:lnTo>
                    <a:pt x="2" y="65"/>
                  </a:lnTo>
                  <a:close/>
                  <a:moveTo>
                    <a:pt x="42" y="65"/>
                  </a:moveTo>
                  <a:lnTo>
                    <a:pt x="42" y="62"/>
                  </a:lnTo>
                  <a:lnTo>
                    <a:pt x="42" y="65"/>
                  </a:lnTo>
                  <a:close/>
                  <a:moveTo>
                    <a:pt x="45" y="62"/>
                  </a:moveTo>
                  <a:lnTo>
                    <a:pt x="42" y="62"/>
                  </a:lnTo>
                  <a:lnTo>
                    <a:pt x="45" y="62"/>
                  </a:lnTo>
                  <a:close/>
                  <a:moveTo>
                    <a:pt x="45" y="62"/>
                  </a:moveTo>
                  <a:lnTo>
                    <a:pt x="47" y="62"/>
                  </a:lnTo>
                  <a:lnTo>
                    <a:pt x="45" y="62"/>
                  </a:lnTo>
                  <a:close/>
                  <a:moveTo>
                    <a:pt x="64" y="62"/>
                  </a:moveTo>
                  <a:lnTo>
                    <a:pt x="61" y="62"/>
                  </a:lnTo>
                  <a:lnTo>
                    <a:pt x="64" y="60"/>
                  </a:lnTo>
                  <a:lnTo>
                    <a:pt x="64" y="62"/>
                  </a:lnTo>
                  <a:close/>
                  <a:moveTo>
                    <a:pt x="45" y="62"/>
                  </a:moveTo>
                  <a:lnTo>
                    <a:pt x="45" y="60"/>
                  </a:lnTo>
                  <a:lnTo>
                    <a:pt x="45" y="62"/>
                  </a:lnTo>
                  <a:close/>
                  <a:moveTo>
                    <a:pt x="54" y="50"/>
                  </a:moveTo>
                  <a:lnTo>
                    <a:pt x="54" y="48"/>
                  </a:lnTo>
                  <a:lnTo>
                    <a:pt x="54" y="50"/>
                  </a:lnTo>
                  <a:close/>
                  <a:moveTo>
                    <a:pt x="42" y="46"/>
                  </a:moveTo>
                  <a:lnTo>
                    <a:pt x="45" y="46"/>
                  </a:lnTo>
                  <a:lnTo>
                    <a:pt x="42" y="46"/>
                  </a:lnTo>
                  <a:close/>
                  <a:moveTo>
                    <a:pt x="42" y="46"/>
                  </a:moveTo>
                  <a:lnTo>
                    <a:pt x="45" y="46"/>
                  </a:lnTo>
                  <a:lnTo>
                    <a:pt x="42" y="46"/>
                  </a:lnTo>
                  <a:close/>
                  <a:moveTo>
                    <a:pt x="47" y="46"/>
                  </a:move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38" y="43"/>
                  </a:moveTo>
                  <a:lnTo>
                    <a:pt x="35" y="43"/>
                  </a:lnTo>
                  <a:lnTo>
                    <a:pt x="38" y="43"/>
                  </a:lnTo>
                  <a:close/>
                  <a:moveTo>
                    <a:pt x="40" y="36"/>
                  </a:moveTo>
                  <a:lnTo>
                    <a:pt x="40" y="34"/>
                  </a:lnTo>
                  <a:lnTo>
                    <a:pt x="40" y="36"/>
                  </a:lnTo>
                  <a:close/>
                  <a:moveTo>
                    <a:pt x="21" y="34"/>
                  </a:moveTo>
                  <a:lnTo>
                    <a:pt x="19" y="34"/>
                  </a:lnTo>
                  <a:lnTo>
                    <a:pt x="21" y="34"/>
                  </a:lnTo>
                  <a:close/>
                  <a:moveTo>
                    <a:pt x="38" y="34"/>
                  </a:moveTo>
                  <a:lnTo>
                    <a:pt x="35" y="34"/>
                  </a:lnTo>
                  <a:lnTo>
                    <a:pt x="38" y="34"/>
                  </a:lnTo>
                  <a:close/>
                  <a:moveTo>
                    <a:pt x="21" y="34"/>
                  </a:moveTo>
                  <a:lnTo>
                    <a:pt x="21" y="31"/>
                  </a:lnTo>
                  <a:lnTo>
                    <a:pt x="21" y="34"/>
                  </a:lnTo>
                  <a:close/>
                  <a:moveTo>
                    <a:pt x="54" y="31"/>
                  </a:moveTo>
                  <a:lnTo>
                    <a:pt x="52" y="31"/>
                  </a:lnTo>
                  <a:lnTo>
                    <a:pt x="54" y="31"/>
                  </a:lnTo>
                  <a:close/>
                  <a:moveTo>
                    <a:pt x="128" y="0"/>
                  </a:moveTo>
                  <a:lnTo>
                    <a:pt x="128" y="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50295">
              <a:extLst>
                <a:ext uri="{FF2B5EF4-FFF2-40B4-BE49-F238E27FC236}">
                  <a16:creationId xmlns:a16="http://schemas.microsoft.com/office/drawing/2014/main" id="{F8FAAAB7-4EBE-5C5E-F6B1-D17995B13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5849" y="5341296"/>
              <a:ext cx="87067" cy="87008"/>
            </a:xfrm>
            <a:custGeom>
              <a:avLst/>
              <a:gdLst>
                <a:gd name="T0" fmla="*/ 5 w 19"/>
                <a:gd name="T1" fmla="*/ 0 h 19"/>
                <a:gd name="T2" fmla="*/ 5 w 19"/>
                <a:gd name="T3" fmla="*/ 0 h 19"/>
                <a:gd name="T4" fmla="*/ 7 w 19"/>
                <a:gd name="T5" fmla="*/ 2 h 19"/>
                <a:gd name="T6" fmla="*/ 7 w 19"/>
                <a:gd name="T7" fmla="*/ 2 h 19"/>
                <a:gd name="T8" fmla="*/ 10 w 19"/>
                <a:gd name="T9" fmla="*/ 4 h 19"/>
                <a:gd name="T10" fmla="*/ 10 w 19"/>
                <a:gd name="T11" fmla="*/ 4 h 19"/>
                <a:gd name="T12" fmla="*/ 10 w 19"/>
                <a:gd name="T13" fmla="*/ 7 h 19"/>
                <a:gd name="T14" fmla="*/ 12 w 19"/>
                <a:gd name="T15" fmla="*/ 7 h 19"/>
                <a:gd name="T16" fmla="*/ 12 w 19"/>
                <a:gd name="T17" fmla="*/ 9 h 19"/>
                <a:gd name="T18" fmla="*/ 14 w 19"/>
                <a:gd name="T19" fmla="*/ 9 h 19"/>
                <a:gd name="T20" fmla="*/ 12 w 19"/>
                <a:gd name="T21" fmla="*/ 11 h 19"/>
                <a:gd name="T22" fmla="*/ 12 w 19"/>
                <a:gd name="T23" fmla="*/ 11 h 19"/>
                <a:gd name="T24" fmla="*/ 14 w 19"/>
                <a:gd name="T25" fmla="*/ 11 h 19"/>
                <a:gd name="T26" fmla="*/ 17 w 19"/>
                <a:gd name="T27" fmla="*/ 11 h 19"/>
                <a:gd name="T28" fmla="*/ 17 w 19"/>
                <a:gd name="T29" fmla="*/ 14 h 19"/>
                <a:gd name="T30" fmla="*/ 14 w 19"/>
                <a:gd name="T31" fmla="*/ 14 h 19"/>
                <a:gd name="T32" fmla="*/ 14 w 19"/>
                <a:gd name="T33" fmla="*/ 14 h 19"/>
                <a:gd name="T34" fmla="*/ 14 w 19"/>
                <a:gd name="T35" fmla="*/ 14 h 19"/>
                <a:gd name="T36" fmla="*/ 14 w 19"/>
                <a:gd name="T37" fmla="*/ 14 h 19"/>
                <a:gd name="T38" fmla="*/ 17 w 19"/>
                <a:gd name="T39" fmla="*/ 14 h 19"/>
                <a:gd name="T40" fmla="*/ 17 w 19"/>
                <a:gd name="T41" fmla="*/ 14 h 19"/>
                <a:gd name="T42" fmla="*/ 19 w 19"/>
                <a:gd name="T43" fmla="*/ 14 h 19"/>
                <a:gd name="T44" fmla="*/ 19 w 19"/>
                <a:gd name="T45" fmla="*/ 16 h 19"/>
                <a:gd name="T46" fmla="*/ 17 w 19"/>
                <a:gd name="T47" fmla="*/ 16 h 19"/>
                <a:gd name="T48" fmla="*/ 19 w 19"/>
                <a:gd name="T49" fmla="*/ 16 h 19"/>
                <a:gd name="T50" fmla="*/ 19 w 19"/>
                <a:gd name="T51" fmla="*/ 19 h 19"/>
                <a:gd name="T52" fmla="*/ 17 w 19"/>
                <a:gd name="T53" fmla="*/ 19 h 19"/>
                <a:gd name="T54" fmla="*/ 14 w 19"/>
                <a:gd name="T55" fmla="*/ 16 h 19"/>
                <a:gd name="T56" fmla="*/ 14 w 19"/>
                <a:gd name="T57" fmla="*/ 16 h 19"/>
                <a:gd name="T58" fmla="*/ 12 w 19"/>
                <a:gd name="T59" fmla="*/ 16 h 19"/>
                <a:gd name="T60" fmla="*/ 12 w 19"/>
                <a:gd name="T61" fmla="*/ 14 h 19"/>
                <a:gd name="T62" fmla="*/ 10 w 19"/>
                <a:gd name="T63" fmla="*/ 14 h 19"/>
                <a:gd name="T64" fmla="*/ 10 w 19"/>
                <a:gd name="T65" fmla="*/ 14 h 19"/>
                <a:gd name="T66" fmla="*/ 10 w 19"/>
                <a:gd name="T67" fmla="*/ 11 h 19"/>
                <a:gd name="T68" fmla="*/ 7 w 19"/>
                <a:gd name="T69" fmla="*/ 9 h 19"/>
                <a:gd name="T70" fmla="*/ 7 w 19"/>
                <a:gd name="T71" fmla="*/ 9 h 19"/>
                <a:gd name="T72" fmla="*/ 5 w 19"/>
                <a:gd name="T73" fmla="*/ 9 h 19"/>
                <a:gd name="T74" fmla="*/ 5 w 19"/>
                <a:gd name="T75" fmla="*/ 9 h 19"/>
                <a:gd name="T76" fmla="*/ 5 w 19"/>
                <a:gd name="T77" fmla="*/ 7 h 19"/>
                <a:gd name="T78" fmla="*/ 3 w 19"/>
                <a:gd name="T79" fmla="*/ 9 h 19"/>
                <a:gd name="T80" fmla="*/ 3 w 19"/>
                <a:gd name="T81" fmla="*/ 7 h 19"/>
                <a:gd name="T82" fmla="*/ 3 w 19"/>
                <a:gd name="T83" fmla="*/ 7 h 19"/>
                <a:gd name="T84" fmla="*/ 3 w 19"/>
                <a:gd name="T85" fmla="*/ 7 h 19"/>
                <a:gd name="T86" fmla="*/ 3 w 19"/>
                <a:gd name="T87" fmla="*/ 4 h 19"/>
                <a:gd name="T88" fmla="*/ 3 w 19"/>
                <a:gd name="T89" fmla="*/ 4 h 19"/>
                <a:gd name="T90" fmla="*/ 3 w 19"/>
                <a:gd name="T91" fmla="*/ 4 h 19"/>
                <a:gd name="T92" fmla="*/ 3 w 19"/>
                <a:gd name="T93" fmla="*/ 4 h 19"/>
                <a:gd name="T94" fmla="*/ 3 w 19"/>
                <a:gd name="T95" fmla="*/ 2 h 19"/>
                <a:gd name="T96" fmla="*/ 3 w 19"/>
                <a:gd name="T97" fmla="*/ 2 h 19"/>
                <a:gd name="T98" fmla="*/ 3 w 19"/>
                <a:gd name="T99" fmla="*/ 2 h 19"/>
                <a:gd name="T100" fmla="*/ 3 w 19"/>
                <a:gd name="T101" fmla="*/ 2 h 19"/>
                <a:gd name="T102" fmla="*/ 3 w 19"/>
                <a:gd name="T103" fmla="*/ 2 h 19"/>
                <a:gd name="T104" fmla="*/ 3 w 19"/>
                <a:gd name="T105" fmla="*/ 2 h 19"/>
                <a:gd name="T106" fmla="*/ 3 w 19"/>
                <a:gd name="T107" fmla="*/ 0 h 19"/>
                <a:gd name="T108" fmla="*/ 3 w 19"/>
                <a:gd name="T109" fmla="*/ 0 h 19"/>
                <a:gd name="T110" fmla="*/ 3 w 19"/>
                <a:gd name="T111" fmla="*/ 0 h 19"/>
                <a:gd name="T112" fmla="*/ 3 w 19"/>
                <a:gd name="T113" fmla="*/ 0 h 19"/>
                <a:gd name="T114" fmla="*/ 5 w 19"/>
                <a:gd name="T1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" h="19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50296">
              <a:extLst>
                <a:ext uri="{FF2B5EF4-FFF2-40B4-BE49-F238E27FC236}">
                  <a16:creationId xmlns:a16="http://schemas.microsoft.com/office/drawing/2014/main" id="{CA52A798-C8B8-17F8-B656-097863EAB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0860" y="5318401"/>
              <a:ext cx="206208" cy="247280"/>
            </a:xfrm>
            <a:custGeom>
              <a:avLst/>
              <a:gdLst>
                <a:gd name="T0" fmla="*/ 24 w 45"/>
                <a:gd name="T1" fmla="*/ 40 h 54"/>
                <a:gd name="T2" fmla="*/ 26 w 45"/>
                <a:gd name="T3" fmla="*/ 43 h 54"/>
                <a:gd name="T4" fmla="*/ 29 w 45"/>
                <a:gd name="T5" fmla="*/ 45 h 54"/>
                <a:gd name="T6" fmla="*/ 29 w 45"/>
                <a:gd name="T7" fmla="*/ 45 h 54"/>
                <a:gd name="T8" fmla="*/ 31 w 45"/>
                <a:gd name="T9" fmla="*/ 47 h 54"/>
                <a:gd name="T10" fmla="*/ 29 w 45"/>
                <a:gd name="T11" fmla="*/ 50 h 54"/>
                <a:gd name="T12" fmla="*/ 31 w 45"/>
                <a:gd name="T13" fmla="*/ 52 h 54"/>
                <a:gd name="T14" fmla="*/ 31 w 45"/>
                <a:gd name="T15" fmla="*/ 52 h 54"/>
                <a:gd name="T16" fmla="*/ 24 w 45"/>
                <a:gd name="T17" fmla="*/ 47 h 54"/>
                <a:gd name="T18" fmla="*/ 22 w 45"/>
                <a:gd name="T19" fmla="*/ 45 h 54"/>
                <a:gd name="T20" fmla="*/ 22 w 45"/>
                <a:gd name="T21" fmla="*/ 43 h 54"/>
                <a:gd name="T22" fmla="*/ 24 w 45"/>
                <a:gd name="T23" fmla="*/ 40 h 54"/>
                <a:gd name="T24" fmla="*/ 29 w 45"/>
                <a:gd name="T25" fmla="*/ 35 h 54"/>
                <a:gd name="T26" fmla="*/ 26 w 45"/>
                <a:gd name="T27" fmla="*/ 26 h 54"/>
                <a:gd name="T28" fmla="*/ 34 w 45"/>
                <a:gd name="T29" fmla="*/ 28 h 54"/>
                <a:gd name="T30" fmla="*/ 31 w 45"/>
                <a:gd name="T31" fmla="*/ 35 h 54"/>
                <a:gd name="T32" fmla="*/ 24 w 45"/>
                <a:gd name="T33" fmla="*/ 31 h 54"/>
                <a:gd name="T34" fmla="*/ 26 w 45"/>
                <a:gd name="T35" fmla="*/ 26 h 54"/>
                <a:gd name="T36" fmla="*/ 26 w 45"/>
                <a:gd name="T37" fmla="*/ 24 h 54"/>
                <a:gd name="T38" fmla="*/ 22 w 45"/>
                <a:gd name="T39" fmla="*/ 21 h 54"/>
                <a:gd name="T40" fmla="*/ 36 w 45"/>
                <a:gd name="T41" fmla="*/ 24 h 54"/>
                <a:gd name="T42" fmla="*/ 34 w 45"/>
                <a:gd name="T43" fmla="*/ 21 h 54"/>
                <a:gd name="T44" fmla="*/ 3 w 45"/>
                <a:gd name="T45" fmla="*/ 16 h 54"/>
                <a:gd name="T46" fmla="*/ 3 w 45"/>
                <a:gd name="T47" fmla="*/ 16 h 54"/>
                <a:gd name="T48" fmla="*/ 15 w 45"/>
                <a:gd name="T49" fmla="*/ 14 h 54"/>
                <a:gd name="T50" fmla="*/ 19 w 45"/>
                <a:gd name="T51" fmla="*/ 19 h 54"/>
                <a:gd name="T52" fmla="*/ 15 w 45"/>
                <a:gd name="T53" fmla="*/ 19 h 54"/>
                <a:gd name="T54" fmla="*/ 10 w 45"/>
                <a:gd name="T55" fmla="*/ 16 h 54"/>
                <a:gd name="T56" fmla="*/ 7 w 45"/>
                <a:gd name="T57" fmla="*/ 14 h 54"/>
                <a:gd name="T58" fmla="*/ 15 w 45"/>
                <a:gd name="T59" fmla="*/ 12 h 54"/>
                <a:gd name="T60" fmla="*/ 45 w 45"/>
                <a:gd name="T61" fmla="*/ 7 h 54"/>
                <a:gd name="T62" fmla="*/ 41 w 45"/>
                <a:gd name="T63" fmla="*/ 7 h 54"/>
                <a:gd name="T64" fmla="*/ 45 w 45"/>
                <a:gd name="T65" fmla="*/ 7 h 54"/>
                <a:gd name="T66" fmla="*/ 24 w 45"/>
                <a:gd name="T67" fmla="*/ 7 h 54"/>
                <a:gd name="T68" fmla="*/ 26 w 45"/>
                <a:gd name="T69" fmla="*/ 5 h 54"/>
                <a:gd name="T70" fmla="*/ 29 w 45"/>
                <a:gd name="T71" fmla="*/ 7 h 54"/>
                <a:gd name="T72" fmla="*/ 34 w 45"/>
                <a:gd name="T73" fmla="*/ 12 h 54"/>
                <a:gd name="T74" fmla="*/ 34 w 45"/>
                <a:gd name="T75" fmla="*/ 12 h 54"/>
                <a:gd name="T76" fmla="*/ 31 w 45"/>
                <a:gd name="T77" fmla="*/ 14 h 54"/>
                <a:gd name="T78" fmla="*/ 31 w 45"/>
                <a:gd name="T79" fmla="*/ 19 h 54"/>
                <a:gd name="T80" fmla="*/ 31 w 45"/>
                <a:gd name="T81" fmla="*/ 14 h 54"/>
                <a:gd name="T82" fmla="*/ 29 w 45"/>
                <a:gd name="T83" fmla="*/ 12 h 54"/>
                <a:gd name="T84" fmla="*/ 29 w 45"/>
                <a:gd name="T85" fmla="*/ 14 h 54"/>
                <a:gd name="T86" fmla="*/ 22 w 45"/>
                <a:gd name="T87" fmla="*/ 12 h 54"/>
                <a:gd name="T88" fmla="*/ 22 w 45"/>
                <a:gd name="T89" fmla="*/ 5 h 54"/>
                <a:gd name="T90" fmla="*/ 45 w 45"/>
                <a:gd name="T91" fmla="*/ 2 h 54"/>
                <a:gd name="T92" fmla="*/ 45 w 45"/>
                <a:gd name="T93" fmla="*/ 2 h 54"/>
                <a:gd name="T94" fmla="*/ 38 w 45"/>
                <a:gd name="T95" fmla="*/ 7 h 54"/>
                <a:gd name="T96" fmla="*/ 38 w 45"/>
                <a:gd name="T97" fmla="*/ 12 h 54"/>
                <a:gd name="T98" fmla="*/ 38 w 45"/>
                <a:gd name="T99" fmla="*/ 12 h 54"/>
                <a:gd name="T100" fmla="*/ 36 w 45"/>
                <a:gd name="T101" fmla="*/ 7 h 54"/>
                <a:gd name="T102" fmla="*/ 34 w 45"/>
                <a:gd name="T103" fmla="*/ 2 h 54"/>
                <a:gd name="T104" fmla="*/ 38 w 45"/>
                <a:gd name="T105" fmla="*/ 7 h 54"/>
                <a:gd name="T106" fmla="*/ 36 w 45"/>
                <a:gd name="T107" fmla="*/ 5 h 54"/>
                <a:gd name="T108" fmla="*/ 31 w 45"/>
                <a:gd name="T109" fmla="*/ 5 h 54"/>
                <a:gd name="T110" fmla="*/ 31 w 45"/>
                <a:gd name="T111" fmla="*/ 9 h 54"/>
                <a:gd name="T112" fmla="*/ 29 w 45"/>
                <a:gd name="T113" fmla="*/ 2 h 54"/>
                <a:gd name="T114" fmla="*/ 31 w 45"/>
                <a:gd name="T115" fmla="*/ 7 h 54"/>
                <a:gd name="T116" fmla="*/ 38 w 45"/>
                <a:gd name="T117" fmla="*/ 0 h 54"/>
                <a:gd name="T118" fmla="*/ 41 w 45"/>
                <a:gd name="T119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" h="54">
                  <a:moveTo>
                    <a:pt x="31" y="40"/>
                  </a:moveTo>
                  <a:lnTo>
                    <a:pt x="31" y="43"/>
                  </a:lnTo>
                  <a:lnTo>
                    <a:pt x="31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4" y="40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9" y="45"/>
                  </a:lnTo>
                  <a:lnTo>
                    <a:pt x="31" y="45"/>
                  </a:lnTo>
                  <a:lnTo>
                    <a:pt x="29" y="45"/>
                  </a:lnTo>
                  <a:lnTo>
                    <a:pt x="31" y="45"/>
                  </a:lnTo>
                  <a:lnTo>
                    <a:pt x="29" y="45"/>
                  </a:lnTo>
                  <a:lnTo>
                    <a:pt x="26" y="45"/>
                  </a:lnTo>
                  <a:lnTo>
                    <a:pt x="29" y="45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29" y="52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24" y="47"/>
                  </a:lnTo>
                  <a:lnTo>
                    <a:pt x="26" y="47"/>
                  </a:lnTo>
                  <a:lnTo>
                    <a:pt x="24" y="47"/>
                  </a:lnTo>
                  <a:lnTo>
                    <a:pt x="24" y="45"/>
                  </a:lnTo>
                  <a:lnTo>
                    <a:pt x="22" y="45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4" y="40"/>
                  </a:lnTo>
                  <a:close/>
                  <a:moveTo>
                    <a:pt x="31" y="38"/>
                  </a:moveTo>
                  <a:lnTo>
                    <a:pt x="29" y="38"/>
                  </a:lnTo>
                  <a:lnTo>
                    <a:pt x="31" y="38"/>
                  </a:lnTo>
                  <a:close/>
                  <a:moveTo>
                    <a:pt x="29" y="35"/>
                  </a:moveTo>
                  <a:lnTo>
                    <a:pt x="26" y="33"/>
                  </a:lnTo>
                  <a:lnTo>
                    <a:pt x="29" y="33"/>
                  </a:lnTo>
                  <a:lnTo>
                    <a:pt x="29" y="35"/>
                  </a:lnTo>
                  <a:close/>
                  <a:moveTo>
                    <a:pt x="26" y="26"/>
                  </a:moveTo>
                  <a:lnTo>
                    <a:pt x="29" y="26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4" y="28"/>
                  </a:lnTo>
                  <a:lnTo>
                    <a:pt x="34" y="31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6" y="26"/>
                  </a:lnTo>
                  <a:close/>
                  <a:moveTo>
                    <a:pt x="26" y="26"/>
                  </a:moveTo>
                  <a:lnTo>
                    <a:pt x="26" y="24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26"/>
                  </a:lnTo>
                  <a:close/>
                  <a:moveTo>
                    <a:pt x="24" y="21"/>
                  </a:moveTo>
                  <a:lnTo>
                    <a:pt x="24" y="24"/>
                  </a:lnTo>
                  <a:lnTo>
                    <a:pt x="22" y="21"/>
                  </a:lnTo>
                  <a:lnTo>
                    <a:pt x="24" y="21"/>
                  </a:lnTo>
                  <a:close/>
                  <a:moveTo>
                    <a:pt x="34" y="21"/>
                  </a:move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4" y="21"/>
                  </a:lnTo>
                  <a:lnTo>
                    <a:pt x="31" y="19"/>
                  </a:lnTo>
                  <a:lnTo>
                    <a:pt x="34" y="21"/>
                  </a:lnTo>
                  <a:close/>
                  <a:moveTo>
                    <a:pt x="3" y="14"/>
                  </a:moveTo>
                  <a:lnTo>
                    <a:pt x="3" y="16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3" y="14"/>
                  </a:lnTo>
                  <a:close/>
                  <a:moveTo>
                    <a:pt x="15" y="14"/>
                  </a:moveTo>
                  <a:lnTo>
                    <a:pt x="17" y="14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5" y="14"/>
                  </a:lnTo>
                  <a:close/>
                  <a:moveTo>
                    <a:pt x="45" y="7"/>
                  </a:moveTo>
                  <a:lnTo>
                    <a:pt x="43" y="7"/>
                  </a:lnTo>
                  <a:lnTo>
                    <a:pt x="45" y="7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1" y="7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5" y="7"/>
                  </a:lnTo>
                  <a:close/>
                  <a:moveTo>
                    <a:pt x="22" y="2"/>
                  </a:moveTo>
                  <a:lnTo>
                    <a:pt x="24" y="2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31" y="9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29" y="12"/>
                  </a:lnTo>
                  <a:lnTo>
                    <a:pt x="26" y="9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2" y="12"/>
                  </a:lnTo>
                  <a:lnTo>
                    <a:pt x="22" y="9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2" y="2"/>
                  </a:lnTo>
                  <a:close/>
                  <a:moveTo>
                    <a:pt x="45" y="2"/>
                  </a:moveTo>
                  <a:lnTo>
                    <a:pt x="45" y="5"/>
                  </a:lnTo>
                  <a:lnTo>
                    <a:pt x="45" y="2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45" y="2"/>
                  </a:lnTo>
                  <a:close/>
                  <a:moveTo>
                    <a:pt x="41" y="7"/>
                  </a:moveTo>
                  <a:lnTo>
                    <a:pt x="41" y="9"/>
                  </a:lnTo>
                  <a:lnTo>
                    <a:pt x="38" y="9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1" y="12"/>
                  </a:lnTo>
                  <a:lnTo>
                    <a:pt x="38" y="12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41" y="7"/>
                  </a:lnTo>
                  <a:close/>
                  <a:moveTo>
                    <a:pt x="34" y="2"/>
                  </a:moveTo>
                  <a:lnTo>
                    <a:pt x="34" y="5"/>
                  </a:lnTo>
                  <a:lnTo>
                    <a:pt x="36" y="5"/>
                  </a:lnTo>
                  <a:lnTo>
                    <a:pt x="36" y="7"/>
                  </a:lnTo>
                  <a:lnTo>
                    <a:pt x="34" y="7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4" y="2"/>
                  </a:lnTo>
                  <a:close/>
                  <a:moveTo>
                    <a:pt x="34" y="9"/>
                  </a:moveTo>
                  <a:lnTo>
                    <a:pt x="31" y="9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4" y="9"/>
                  </a:lnTo>
                  <a:close/>
                  <a:moveTo>
                    <a:pt x="36" y="0"/>
                  </a:moveTo>
                  <a:lnTo>
                    <a:pt x="38" y="0"/>
                  </a:lnTo>
                  <a:lnTo>
                    <a:pt x="38" y="2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38" y="5"/>
                  </a:lnTo>
                  <a:lnTo>
                    <a:pt x="36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50297">
              <a:extLst>
                <a:ext uri="{FF2B5EF4-FFF2-40B4-BE49-F238E27FC236}">
                  <a16:creationId xmlns:a16="http://schemas.microsoft.com/office/drawing/2014/main" id="{A940050F-C44A-E650-8CA1-A69066785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2941" y="5391670"/>
              <a:ext cx="109977" cy="174012"/>
            </a:xfrm>
            <a:custGeom>
              <a:avLst/>
              <a:gdLst>
                <a:gd name="T0" fmla="*/ 24 w 24"/>
                <a:gd name="T1" fmla="*/ 38 h 38"/>
                <a:gd name="T2" fmla="*/ 24 w 24"/>
                <a:gd name="T3" fmla="*/ 38 h 38"/>
                <a:gd name="T4" fmla="*/ 24 w 24"/>
                <a:gd name="T5" fmla="*/ 38 h 38"/>
                <a:gd name="T6" fmla="*/ 24 w 24"/>
                <a:gd name="T7" fmla="*/ 38 h 38"/>
                <a:gd name="T8" fmla="*/ 24 w 24"/>
                <a:gd name="T9" fmla="*/ 38 h 38"/>
                <a:gd name="T10" fmla="*/ 24 w 24"/>
                <a:gd name="T11" fmla="*/ 38 h 38"/>
                <a:gd name="T12" fmla="*/ 22 w 24"/>
                <a:gd name="T13" fmla="*/ 31 h 38"/>
                <a:gd name="T14" fmla="*/ 22 w 24"/>
                <a:gd name="T15" fmla="*/ 31 h 38"/>
                <a:gd name="T16" fmla="*/ 22 w 24"/>
                <a:gd name="T17" fmla="*/ 31 h 38"/>
                <a:gd name="T18" fmla="*/ 22 w 24"/>
                <a:gd name="T19" fmla="*/ 31 h 38"/>
                <a:gd name="T20" fmla="*/ 22 w 24"/>
                <a:gd name="T21" fmla="*/ 31 h 38"/>
                <a:gd name="T22" fmla="*/ 0 w 24"/>
                <a:gd name="T23" fmla="*/ 0 h 38"/>
                <a:gd name="T24" fmla="*/ 0 w 24"/>
                <a:gd name="T25" fmla="*/ 0 h 38"/>
                <a:gd name="T26" fmla="*/ 0 w 24"/>
                <a:gd name="T27" fmla="*/ 0 h 38"/>
                <a:gd name="T28" fmla="*/ 0 w 24"/>
                <a:gd name="T29" fmla="*/ 0 h 38"/>
                <a:gd name="T30" fmla="*/ 0 w 24"/>
                <a:gd name="T31" fmla="*/ 0 h 38"/>
                <a:gd name="T32" fmla="*/ 0 w 24"/>
                <a:gd name="T3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38">
                  <a:moveTo>
                    <a:pt x="24" y="38"/>
                  </a:move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close/>
                  <a:moveTo>
                    <a:pt x="22" y="31"/>
                  </a:move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50298">
              <a:extLst>
                <a:ext uri="{FF2B5EF4-FFF2-40B4-BE49-F238E27FC236}">
                  <a16:creationId xmlns:a16="http://schemas.microsoft.com/office/drawing/2014/main" id="{A2852BEF-7F12-2A6F-B6C0-06814D01A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7409" y="5826704"/>
              <a:ext cx="96231" cy="77849"/>
            </a:xfrm>
            <a:custGeom>
              <a:avLst/>
              <a:gdLst>
                <a:gd name="T0" fmla="*/ 2 w 21"/>
                <a:gd name="T1" fmla="*/ 17 h 17"/>
                <a:gd name="T2" fmla="*/ 2 w 21"/>
                <a:gd name="T3" fmla="*/ 17 h 17"/>
                <a:gd name="T4" fmla="*/ 2 w 21"/>
                <a:gd name="T5" fmla="*/ 17 h 17"/>
                <a:gd name="T6" fmla="*/ 2 w 21"/>
                <a:gd name="T7" fmla="*/ 17 h 17"/>
                <a:gd name="T8" fmla="*/ 2 w 21"/>
                <a:gd name="T9" fmla="*/ 17 h 17"/>
                <a:gd name="T10" fmla="*/ 2 w 21"/>
                <a:gd name="T11" fmla="*/ 17 h 17"/>
                <a:gd name="T12" fmla="*/ 0 w 21"/>
                <a:gd name="T13" fmla="*/ 15 h 17"/>
                <a:gd name="T14" fmla="*/ 2 w 21"/>
                <a:gd name="T15" fmla="*/ 12 h 17"/>
                <a:gd name="T16" fmla="*/ 4 w 21"/>
                <a:gd name="T17" fmla="*/ 15 h 17"/>
                <a:gd name="T18" fmla="*/ 2 w 21"/>
                <a:gd name="T19" fmla="*/ 10 h 17"/>
                <a:gd name="T20" fmla="*/ 2 w 21"/>
                <a:gd name="T21" fmla="*/ 10 h 17"/>
                <a:gd name="T22" fmla="*/ 2 w 21"/>
                <a:gd name="T23" fmla="*/ 10 h 17"/>
                <a:gd name="T24" fmla="*/ 7 w 21"/>
                <a:gd name="T25" fmla="*/ 10 h 17"/>
                <a:gd name="T26" fmla="*/ 7 w 21"/>
                <a:gd name="T27" fmla="*/ 10 h 17"/>
                <a:gd name="T28" fmla="*/ 4 w 21"/>
                <a:gd name="T29" fmla="*/ 8 h 17"/>
                <a:gd name="T30" fmla="*/ 2 w 21"/>
                <a:gd name="T31" fmla="*/ 10 h 17"/>
                <a:gd name="T32" fmla="*/ 2 w 21"/>
                <a:gd name="T33" fmla="*/ 8 h 17"/>
                <a:gd name="T34" fmla="*/ 2 w 21"/>
                <a:gd name="T35" fmla="*/ 8 h 17"/>
                <a:gd name="T36" fmla="*/ 4 w 21"/>
                <a:gd name="T37" fmla="*/ 5 h 17"/>
                <a:gd name="T38" fmla="*/ 4 w 21"/>
                <a:gd name="T39" fmla="*/ 5 h 17"/>
                <a:gd name="T40" fmla="*/ 7 w 21"/>
                <a:gd name="T41" fmla="*/ 8 h 17"/>
                <a:gd name="T42" fmla="*/ 7 w 21"/>
                <a:gd name="T43" fmla="*/ 8 h 17"/>
                <a:gd name="T44" fmla="*/ 9 w 21"/>
                <a:gd name="T45" fmla="*/ 5 h 17"/>
                <a:gd name="T46" fmla="*/ 14 w 21"/>
                <a:gd name="T47" fmla="*/ 5 h 17"/>
                <a:gd name="T48" fmla="*/ 16 w 21"/>
                <a:gd name="T49" fmla="*/ 3 h 17"/>
                <a:gd name="T50" fmla="*/ 19 w 21"/>
                <a:gd name="T51" fmla="*/ 0 h 17"/>
                <a:gd name="T52" fmla="*/ 21 w 21"/>
                <a:gd name="T53" fmla="*/ 3 h 17"/>
                <a:gd name="T54" fmla="*/ 19 w 21"/>
                <a:gd name="T55" fmla="*/ 5 h 17"/>
                <a:gd name="T56" fmla="*/ 16 w 21"/>
                <a:gd name="T57" fmla="*/ 8 h 17"/>
                <a:gd name="T58" fmla="*/ 19 w 21"/>
                <a:gd name="T59" fmla="*/ 10 h 17"/>
                <a:gd name="T60" fmla="*/ 16 w 21"/>
                <a:gd name="T61" fmla="*/ 12 h 17"/>
                <a:gd name="T62" fmla="*/ 14 w 21"/>
                <a:gd name="T63" fmla="*/ 15 h 17"/>
                <a:gd name="T64" fmla="*/ 14 w 21"/>
                <a:gd name="T65" fmla="*/ 15 h 17"/>
                <a:gd name="T66" fmla="*/ 14 w 21"/>
                <a:gd name="T67" fmla="*/ 15 h 17"/>
                <a:gd name="T68" fmla="*/ 12 w 21"/>
                <a:gd name="T69" fmla="*/ 17 h 17"/>
                <a:gd name="T70" fmla="*/ 9 w 21"/>
                <a:gd name="T71" fmla="*/ 15 h 17"/>
                <a:gd name="T72" fmla="*/ 7 w 21"/>
                <a:gd name="T73" fmla="*/ 17 h 17"/>
                <a:gd name="T74" fmla="*/ 9 w 21"/>
                <a:gd name="T75" fmla="*/ 15 h 17"/>
                <a:gd name="T76" fmla="*/ 7 w 21"/>
                <a:gd name="T7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" h="17">
                  <a:moveTo>
                    <a:pt x="4" y="17"/>
                  </a:move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8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8"/>
                  </a:lnTo>
                  <a:lnTo>
                    <a:pt x="7" y="5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50299">
              <a:extLst>
                <a:ext uri="{FF2B5EF4-FFF2-40B4-BE49-F238E27FC236}">
                  <a16:creationId xmlns:a16="http://schemas.microsoft.com/office/drawing/2014/main" id="{2DC2A211-D35B-9DD7-B570-CF86A4DD63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4996" y="3317260"/>
              <a:ext cx="1800874" cy="2633089"/>
            </a:xfrm>
            <a:custGeom>
              <a:avLst/>
              <a:gdLst>
                <a:gd name="T0" fmla="*/ 16 w 393"/>
                <a:gd name="T1" fmla="*/ 548 h 575"/>
                <a:gd name="T2" fmla="*/ 14 w 393"/>
                <a:gd name="T3" fmla="*/ 563 h 575"/>
                <a:gd name="T4" fmla="*/ 16 w 393"/>
                <a:gd name="T5" fmla="*/ 565 h 575"/>
                <a:gd name="T6" fmla="*/ 4 w 393"/>
                <a:gd name="T7" fmla="*/ 553 h 575"/>
                <a:gd name="T8" fmla="*/ 52 w 393"/>
                <a:gd name="T9" fmla="*/ 434 h 575"/>
                <a:gd name="T10" fmla="*/ 85 w 393"/>
                <a:gd name="T11" fmla="*/ 387 h 575"/>
                <a:gd name="T12" fmla="*/ 54 w 393"/>
                <a:gd name="T13" fmla="*/ 389 h 575"/>
                <a:gd name="T14" fmla="*/ 132 w 393"/>
                <a:gd name="T15" fmla="*/ 339 h 575"/>
                <a:gd name="T16" fmla="*/ 189 w 393"/>
                <a:gd name="T17" fmla="*/ 553 h 575"/>
                <a:gd name="T18" fmla="*/ 178 w 393"/>
                <a:gd name="T19" fmla="*/ 558 h 575"/>
                <a:gd name="T20" fmla="*/ 166 w 393"/>
                <a:gd name="T21" fmla="*/ 558 h 575"/>
                <a:gd name="T22" fmla="*/ 154 w 393"/>
                <a:gd name="T23" fmla="*/ 565 h 575"/>
                <a:gd name="T24" fmla="*/ 144 w 393"/>
                <a:gd name="T25" fmla="*/ 565 h 575"/>
                <a:gd name="T26" fmla="*/ 125 w 393"/>
                <a:gd name="T27" fmla="*/ 567 h 575"/>
                <a:gd name="T28" fmla="*/ 121 w 393"/>
                <a:gd name="T29" fmla="*/ 572 h 575"/>
                <a:gd name="T30" fmla="*/ 113 w 393"/>
                <a:gd name="T31" fmla="*/ 567 h 575"/>
                <a:gd name="T32" fmla="*/ 113 w 393"/>
                <a:gd name="T33" fmla="*/ 563 h 575"/>
                <a:gd name="T34" fmla="*/ 97 w 393"/>
                <a:gd name="T35" fmla="*/ 553 h 575"/>
                <a:gd name="T36" fmla="*/ 76 w 393"/>
                <a:gd name="T37" fmla="*/ 539 h 575"/>
                <a:gd name="T38" fmla="*/ 57 w 393"/>
                <a:gd name="T39" fmla="*/ 529 h 575"/>
                <a:gd name="T40" fmla="*/ 57 w 393"/>
                <a:gd name="T41" fmla="*/ 518 h 575"/>
                <a:gd name="T42" fmla="*/ 59 w 393"/>
                <a:gd name="T43" fmla="*/ 508 h 575"/>
                <a:gd name="T44" fmla="*/ 64 w 393"/>
                <a:gd name="T45" fmla="*/ 496 h 575"/>
                <a:gd name="T46" fmla="*/ 68 w 393"/>
                <a:gd name="T47" fmla="*/ 484 h 575"/>
                <a:gd name="T48" fmla="*/ 64 w 393"/>
                <a:gd name="T49" fmla="*/ 470 h 575"/>
                <a:gd name="T50" fmla="*/ 54 w 393"/>
                <a:gd name="T51" fmla="*/ 456 h 575"/>
                <a:gd name="T52" fmla="*/ 54 w 393"/>
                <a:gd name="T53" fmla="*/ 434 h 575"/>
                <a:gd name="T54" fmla="*/ 52 w 393"/>
                <a:gd name="T55" fmla="*/ 415 h 575"/>
                <a:gd name="T56" fmla="*/ 61 w 393"/>
                <a:gd name="T57" fmla="*/ 401 h 575"/>
                <a:gd name="T58" fmla="*/ 64 w 393"/>
                <a:gd name="T59" fmla="*/ 389 h 575"/>
                <a:gd name="T60" fmla="*/ 80 w 393"/>
                <a:gd name="T61" fmla="*/ 392 h 575"/>
                <a:gd name="T62" fmla="*/ 94 w 393"/>
                <a:gd name="T63" fmla="*/ 377 h 575"/>
                <a:gd name="T64" fmla="*/ 106 w 393"/>
                <a:gd name="T65" fmla="*/ 361 h 575"/>
                <a:gd name="T66" fmla="*/ 104 w 393"/>
                <a:gd name="T67" fmla="*/ 356 h 575"/>
                <a:gd name="T68" fmla="*/ 116 w 393"/>
                <a:gd name="T69" fmla="*/ 356 h 575"/>
                <a:gd name="T70" fmla="*/ 132 w 393"/>
                <a:gd name="T71" fmla="*/ 339 h 575"/>
                <a:gd name="T72" fmla="*/ 151 w 393"/>
                <a:gd name="T73" fmla="*/ 318 h 575"/>
                <a:gd name="T74" fmla="*/ 187 w 393"/>
                <a:gd name="T75" fmla="*/ 299 h 575"/>
                <a:gd name="T76" fmla="*/ 218 w 393"/>
                <a:gd name="T77" fmla="*/ 304 h 575"/>
                <a:gd name="T78" fmla="*/ 187 w 393"/>
                <a:gd name="T79" fmla="*/ 278 h 575"/>
                <a:gd name="T80" fmla="*/ 185 w 393"/>
                <a:gd name="T81" fmla="*/ 259 h 575"/>
                <a:gd name="T82" fmla="*/ 168 w 393"/>
                <a:gd name="T83" fmla="*/ 242 h 575"/>
                <a:gd name="T84" fmla="*/ 154 w 393"/>
                <a:gd name="T85" fmla="*/ 249 h 575"/>
                <a:gd name="T86" fmla="*/ 135 w 393"/>
                <a:gd name="T87" fmla="*/ 209 h 575"/>
                <a:gd name="T88" fmla="*/ 135 w 393"/>
                <a:gd name="T89" fmla="*/ 154 h 575"/>
                <a:gd name="T90" fmla="*/ 116 w 393"/>
                <a:gd name="T91" fmla="*/ 109 h 575"/>
                <a:gd name="T92" fmla="*/ 54 w 393"/>
                <a:gd name="T93" fmla="*/ 73 h 575"/>
                <a:gd name="T94" fmla="*/ 113 w 393"/>
                <a:gd name="T95" fmla="*/ 80 h 575"/>
                <a:gd name="T96" fmla="*/ 194 w 393"/>
                <a:gd name="T97" fmla="*/ 69 h 575"/>
                <a:gd name="T98" fmla="*/ 223 w 393"/>
                <a:gd name="T99" fmla="*/ 14 h 575"/>
                <a:gd name="T100" fmla="*/ 289 w 393"/>
                <a:gd name="T101" fmla="*/ 14 h 575"/>
                <a:gd name="T102" fmla="*/ 332 w 393"/>
                <a:gd name="T103" fmla="*/ 159 h 575"/>
                <a:gd name="T104" fmla="*/ 332 w 393"/>
                <a:gd name="T105" fmla="*/ 256 h 575"/>
                <a:gd name="T106" fmla="*/ 344 w 393"/>
                <a:gd name="T107" fmla="*/ 323 h 575"/>
                <a:gd name="T108" fmla="*/ 382 w 393"/>
                <a:gd name="T109" fmla="*/ 389 h 575"/>
                <a:gd name="T110" fmla="*/ 346 w 393"/>
                <a:gd name="T111" fmla="*/ 465 h 575"/>
                <a:gd name="T112" fmla="*/ 272 w 393"/>
                <a:gd name="T113" fmla="*/ 532 h 575"/>
                <a:gd name="T114" fmla="*/ 251 w 393"/>
                <a:gd name="T115" fmla="*/ 539 h 575"/>
                <a:gd name="T116" fmla="*/ 239 w 393"/>
                <a:gd name="T117" fmla="*/ 541 h 575"/>
                <a:gd name="T118" fmla="*/ 227 w 393"/>
                <a:gd name="T119" fmla="*/ 548 h 575"/>
                <a:gd name="T120" fmla="*/ 215 w 393"/>
                <a:gd name="T121" fmla="*/ 544 h 575"/>
                <a:gd name="T122" fmla="*/ 204 w 393"/>
                <a:gd name="T123" fmla="*/ 54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3" h="575">
                  <a:moveTo>
                    <a:pt x="42" y="570"/>
                  </a:moveTo>
                  <a:lnTo>
                    <a:pt x="42" y="572"/>
                  </a:lnTo>
                  <a:lnTo>
                    <a:pt x="42" y="570"/>
                  </a:lnTo>
                  <a:lnTo>
                    <a:pt x="42" y="572"/>
                  </a:lnTo>
                  <a:lnTo>
                    <a:pt x="45" y="572"/>
                  </a:lnTo>
                  <a:lnTo>
                    <a:pt x="42" y="570"/>
                  </a:lnTo>
                  <a:lnTo>
                    <a:pt x="45" y="570"/>
                  </a:lnTo>
                  <a:lnTo>
                    <a:pt x="45" y="572"/>
                  </a:lnTo>
                  <a:lnTo>
                    <a:pt x="45" y="570"/>
                  </a:lnTo>
                  <a:lnTo>
                    <a:pt x="45" y="572"/>
                  </a:lnTo>
                  <a:lnTo>
                    <a:pt x="42" y="572"/>
                  </a:lnTo>
                  <a:lnTo>
                    <a:pt x="45" y="572"/>
                  </a:lnTo>
                  <a:lnTo>
                    <a:pt x="42" y="572"/>
                  </a:lnTo>
                  <a:lnTo>
                    <a:pt x="42" y="570"/>
                  </a:lnTo>
                  <a:lnTo>
                    <a:pt x="42" y="572"/>
                  </a:lnTo>
                  <a:lnTo>
                    <a:pt x="42" y="570"/>
                  </a:lnTo>
                  <a:close/>
                  <a:moveTo>
                    <a:pt x="57" y="567"/>
                  </a:moveTo>
                  <a:lnTo>
                    <a:pt x="54" y="567"/>
                  </a:lnTo>
                  <a:lnTo>
                    <a:pt x="57" y="567"/>
                  </a:lnTo>
                  <a:close/>
                  <a:moveTo>
                    <a:pt x="7" y="544"/>
                  </a:moveTo>
                  <a:lnTo>
                    <a:pt x="9" y="544"/>
                  </a:lnTo>
                  <a:lnTo>
                    <a:pt x="11" y="544"/>
                  </a:lnTo>
                  <a:lnTo>
                    <a:pt x="9" y="544"/>
                  </a:lnTo>
                  <a:lnTo>
                    <a:pt x="11" y="544"/>
                  </a:lnTo>
                  <a:lnTo>
                    <a:pt x="11" y="546"/>
                  </a:lnTo>
                  <a:lnTo>
                    <a:pt x="11" y="544"/>
                  </a:lnTo>
                  <a:lnTo>
                    <a:pt x="11" y="546"/>
                  </a:lnTo>
                  <a:lnTo>
                    <a:pt x="9" y="546"/>
                  </a:lnTo>
                  <a:lnTo>
                    <a:pt x="11" y="546"/>
                  </a:lnTo>
                  <a:lnTo>
                    <a:pt x="9" y="546"/>
                  </a:lnTo>
                  <a:lnTo>
                    <a:pt x="11" y="546"/>
                  </a:lnTo>
                  <a:lnTo>
                    <a:pt x="9" y="546"/>
                  </a:lnTo>
                  <a:lnTo>
                    <a:pt x="11" y="546"/>
                  </a:lnTo>
                  <a:lnTo>
                    <a:pt x="14" y="546"/>
                  </a:lnTo>
                  <a:lnTo>
                    <a:pt x="16" y="546"/>
                  </a:lnTo>
                  <a:lnTo>
                    <a:pt x="14" y="546"/>
                  </a:lnTo>
                  <a:lnTo>
                    <a:pt x="16" y="546"/>
                  </a:lnTo>
                  <a:lnTo>
                    <a:pt x="16" y="548"/>
                  </a:lnTo>
                  <a:lnTo>
                    <a:pt x="16" y="546"/>
                  </a:lnTo>
                  <a:lnTo>
                    <a:pt x="16" y="548"/>
                  </a:lnTo>
                  <a:lnTo>
                    <a:pt x="19" y="548"/>
                  </a:lnTo>
                  <a:lnTo>
                    <a:pt x="19" y="546"/>
                  </a:lnTo>
                  <a:lnTo>
                    <a:pt x="16" y="546"/>
                  </a:lnTo>
                  <a:lnTo>
                    <a:pt x="19" y="546"/>
                  </a:lnTo>
                  <a:lnTo>
                    <a:pt x="19" y="548"/>
                  </a:lnTo>
                  <a:lnTo>
                    <a:pt x="19" y="551"/>
                  </a:lnTo>
                  <a:lnTo>
                    <a:pt x="19" y="548"/>
                  </a:lnTo>
                  <a:lnTo>
                    <a:pt x="19" y="551"/>
                  </a:lnTo>
                  <a:lnTo>
                    <a:pt x="21" y="551"/>
                  </a:lnTo>
                  <a:lnTo>
                    <a:pt x="21" y="553"/>
                  </a:lnTo>
                  <a:lnTo>
                    <a:pt x="19" y="553"/>
                  </a:lnTo>
                  <a:lnTo>
                    <a:pt x="21" y="553"/>
                  </a:lnTo>
                  <a:lnTo>
                    <a:pt x="21" y="556"/>
                  </a:lnTo>
                  <a:lnTo>
                    <a:pt x="21" y="553"/>
                  </a:lnTo>
                  <a:lnTo>
                    <a:pt x="21" y="556"/>
                  </a:lnTo>
                  <a:lnTo>
                    <a:pt x="19" y="556"/>
                  </a:lnTo>
                  <a:lnTo>
                    <a:pt x="16" y="556"/>
                  </a:lnTo>
                  <a:lnTo>
                    <a:pt x="14" y="556"/>
                  </a:lnTo>
                  <a:lnTo>
                    <a:pt x="16" y="556"/>
                  </a:lnTo>
                  <a:lnTo>
                    <a:pt x="16" y="553"/>
                  </a:lnTo>
                  <a:lnTo>
                    <a:pt x="14" y="553"/>
                  </a:lnTo>
                  <a:lnTo>
                    <a:pt x="16" y="553"/>
                  </a:lnTo>
                  <a:lnTo>
                    <a:pt x="14" y="553"/>
                  </a:lnTo>
                  <a:lnTo>
                    <a:pt x="14" y="556"/>
                  </a:lnTo>
                  <a:lnTo>
                    <a:pt x="14" y="553"/>
                  </a:lnTo>
                  <a:lnTo>
                    <a:pt x="14" y="551"/>
                  </a:lnTo>
                  <a:lnTo>
                    <a:pt x="14" y="548"/>
                  </a:lnTo>
                  <a:lnTo>
                    <a:pt x="14" y="551"/>
                  </a:lnTo>
                  <a:lnTo>
                    <a:pt x="11" y="551"/>
                  </a:lnTo>
                  <a:lnTo>
                    <a:pt x="11" y="553"/>
                  </a:lnTo>
                  <a:lnTo>
                    <a:pt x="14" y="553"/>
                  </a:lnTo>
                  <a:lnTo>
                    <a:pt x="11" y="556"/>
                  </a:lnTo>
                  <a:lnTo>
                    <a:pt x="14" y="556"/>
                  </a:lnTo>
                  <a:lnTo>
                    <a:pt x="11" y="556"/>
                  </a:lnTo>
                  <a:lnTo>
                    <a:pt x="14" y="556"/>
                  </a:lnTo>
                  <a:lnTo>
                    <a:pt x="11" y="556"/>
                  </a:lnTo>
                  <a:lnTo>
                    <a:pt x="14" y="556"/>
                  </a:lnTo>
                  <a:lnTo>
                    <a:pt x="14" y="558"/>
                  </a:lnTo>
                  <a:lnTo>
                    <a:pt x="14" y="560"/>
                  </a:lnTo>
                  <a:lnTo>
                    <a:pt x="14" y="563"/>
                  </a:lnTo>
                  <a:lnTo>
                    <a:pt x="14" y="560"/>
                  </a:lnTo>
                  <a:lnTo>
                    <a:pt x="16" y="560"/>
                  </a:lnTo>
                  <a:lnTo>
                    <a:pt x="19" y="560"/>
                  </a:lnTo>
                  <a:lnTo>
                    <a:pt x="21" y="560"/>
                  </a:lnTo>
                  <a:lnTo>
                    <a:pt x="19" y="558"/>
                  </a:lnTo>
                  <a:lnTo>
                    <a:pt x="21" y="558"/>
                  </a:lnTo>
                  <a:lnTo>
                    <a:pt x="19" y="558"/>
                  </a:lnTo>
                  <a:lnTo>
                    <a:pt x="21" y="558"/>
                  </a:lnTo>
                  <a:lnTo>
                    <a:pt x="21" y="556"/>
                  </a:lnTo>
                  <a:lnTo>
                    <a:pt x="21" y="558"/>
                  </a:lnTo>
                  <a:lnTo>
                    <a:pt x="21" y="556"/>
                  </a:lnTo>
                  <a:lnTo>
                    <a:pt x="21" y="558"/>
                  </a:lnTo>
                  <a:lnTo>
                    <a:pt x="23" y="558"/>
                  </a:lnTo>
                  <a:lnTo>
                    <a:pt x="21" y="558"/>
                  </a:lnTo>
                  <a:lnTo>
                    <a:pt x="23" y="560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21" y="560"/>
                  </a:lnTo>
                  <a:lnTo>
                    <a:pt x="19" y="563"/>
                  </a:lnTo>
                  <a:lnTo>
                    <a:pt x="21" y="563"/>
                  </a:lnTo>
                  <a:lnTo>
                    <a:pt x="19" y="563"/>
                  </a:lnTo>
                  <a:lnTo>
                    <a:pt x="21" y="563"/>
                  </a:lnTo>
                  <a:lnTo>
                    <a:pt x="19" y="563"/>
                  </a:lnTo>
                  <a:lnTo>
                    <a:pt x="19" y="565"/>
                  </a:lnTo>
                  <a:lnTo>
                    <a:pt x="21" y="565"/>
                  </a:lnTo>
                  <a:lnTo>
                    <a:pt x="19" y="565"/>
                  </a:lnTo>
                  <a:lnTo>
                    <a:pt x="21" y="565"/>
                  </a:lnTo>
                  <a:lnTo>
                    <a:pt x="19" y="567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19" y="565"/>
                  </a:lnTo>
                  <a:lnTo>
                    <a:pt x="16" y="565"/>
                  </a:lnTo>
                  <a:lnTo>
                    <a:pt x="16" y="563"/>
                  </a:lnTo>
                  <a:lnTo>
                    <a:pt x="14" y="563"/>
                  </a:lnTo>
                  <a:lnTo>
                    <a:pt x="16" y="563"/>
                  </a:lnTo>
                  <a:lnTo>
                    <a:pt x="14" y="563"/>
                  </a:lnTo>
                  <a:lnTo>
                    <a:pt x="11" y="563"/>
                  </a:lnTo>
                  <a:lnTo>
                    <a:pt x="11" y="560"/>
                  </a:lnTo>
                  <a:lnTo>
                    <a:pt x="14" y="560"/>
                  </a:lnTo>
                  <a:lnTo>
                    <a:pt x="11" y="560"/>
                  </a:lnTo>
                  <a:lnTo>
                    <a:pt x="11" y="563"/>
                  </a:lnTo>
                  <a:lnTo>
                    <a:pt x="9" y="563"/>
                  </a:lnTo>
                  <a:lnTo>
                    <a:pt x="11" y="563"/>
                  </a:lnTo>
                  <a:lnTo>
                    <a:pt x="9" y="563"/>
                  </a:lnTo>
                  <a:lnTo>
                    <a:pt x="11" y="563"/>
                  </a:lnTo>
                  <a:lnTo>
                    <a:pt x="11" y="560"/>
                  </a:lnTo>
                  <a:lnTo>
                    <a:pt x="9" y="560"/>
                  </a:lnTo>
                  <a:lnTo>
                    <a:pt x="7" y="560"/>
                  </a:lnTo>
                  <a:lnTo>
                    <a:pt x="9" y="560"/>
                  </a:lnTo>
                  <a:lnTo>
                    <a:pt x="7" y="560"/>
                  </a:lnTo>
                  <a:lnTo>
                    <a:pt x="4" y="560"/>
                  </a:lnTo>
                  <a:lnTo>
                    <a:pt x="4" y="558"/>
                  </a:lnTo>
                  <a:lnTo>
                    <a:pt x="2" y="558"/>
                  </a:lnTo>
                  <a:lnTo>
                    <a:pt x="4" y="558"/>
                  </a:lnTo>
                  <a:lnTo>
                    <a:pt x="2" y="558"/>
                  </a:lnTo>
                  <a:lnTo>
                    <a:pt x="2" y="556"/>
                  </a:lnTo>
                  <a:lnTo>
                    <a:pt x="2" y="553"/>
                  </a:lnTo>
                  <a:lnTo>
                    <a:pt x="2" y="551"/>
                  </a:lnTo>
                  <a:lnTo>
                    <a:pt x="0" y="551"/>
                  </a:lnTo>
                  <a:lnTo>
                    <a:pt x="0" y="548"/>
                  </a:lnTo>
                  <a:lnTo>
                    <a:pt x="2" y="548"/>
                  </a:lnTo>
                  <a:lnTo>
                    <a:pt x="2" y="551"/>
                  </a:lnTo>
                  <a:lnTo>
                    <a:pt x="2" y="548"/>
                  </a:lnTo>
                  <a:lnTo>
                    <a:pt x="2" y="551"/>
                  </a:lnTo>
                  <a:lnTo>
                    <a:pt x="2" y="548"/>
                  </a:lnTo>
                  <a:lnTo>
                    <a:pt x="4" y="548"/>
                  </a:lnTo>
                  <a:lnTo>
                    <a:pt x="4" y="551"/>
                  </a:lnTo>
                  <a:lnTo>
                    <a:pt x="4" y="548"/>
                  </a:lnTo>
                  <a:lnTo>
                    <a:pt x="7" y="548"/>
                  </a:lnTo>
                  <a:lnTo>
                    <a:pt x="7" y="551"/>
                  </a:lnTo>
                  <a:lnTo>
                    <a:pt x="4" y="551"/>
                  </a:lnTo>
                  <a:lnTo>
                    <a:pt x="4" y="553"/>
                  </a:lnTo>
                  <a:lnTo>
                    <a:pt x="7" y="553"/>
                  </a:lnTo>
                  <a:lnTo>
                    <a:pt x="7" y="556"/>
                  </a:lnTo>
                  <a:lnTo>
                    <a:pt x="7" y="553"/>
                  </a:lnTo>
                  <a:lnTo>
                    <a:pt x="7" y="551"/>
                  </a:lnTo>
                  <a:lnTo>
                    <a:pt x="7" y="548"/>
                  </a:lnTo>
                  <a:lnTo>
                    <a:pt x="7" y="551"/>
                  </a:lnTo>
                  <a:lnTo>
                    <a:pt x="7" y="553"/>
                  </a:lnTo>
                  <a:lnTo>
                    <a:pt x="9" y="551"/>
                  </a:lnTo>
                  <a:lnTo>
                    <a:pt x="7" y="551"/>
                  </a:lnTo>
                  <a:lnTo>
                    <a:pt x="9" y="551"/>
                  </a:lnTo>
                  <a:lnTo>
                    <a:pt x="7" y="551"/>
                  </a:lnTo>
                  <a:lnTo>
                    <a:pt x="9" y="551"/>
                  </a:lnTo>
                  <a:lnTo>
                    <a:pt x="9" y="548"/>
                  </a:lnTo>
                  <a:lnTo>
                    <a:pt x="9" y="551"/>
                  </a:lnTo>
                  <a:lnTo>
                    <a:pt x="9" y="548"/>
                  </a:lnTo>
                  <a:lnTo>
                    <a:pt x="7" y="548"/>
                  </a:lnTo>
                  <a:lnTo>
                    <a:pt x="9" y="548"/>
                  </a:lnTo>
                  <a:lnTo>
                    <a:pt x="7" y="551"/>
                  </a:lnTo>
                  <a:lnTo>
                    <a:pt x="7" y="548"/>
                  </a:lnTo>
                  <a:lnTo>
                    <a:pt x="9" y="548"/>
                  </a:lnTo>
                  <a:lnTo>
                    <a:pt x="9" y="546"/>
                  </a:lnTo>
                  <a:lnTo>
                    <a:pt x="9" y="548"/>
                  </a:lnTo>
                  <a:lnTo>
                    <a:pt x="7" y="548"/>
                  </a:lnTo>
                  <a:lnTo>
                    <a:pt x="7" y="546"/>
                  </a:lnTo>
                  <a:lnTo>
                    <a:pt x="7" y="548"/>
                  </a:lnTo>
                  <a:lnTo>
                    <a:pt x="4" y="548"/>
                  </a:lnTo>
                  <a:lnTo>
                    <a:pt x="4" y="546"/>
                  </a:lnTo>
                  <a:lnTo>
                    <a:pt x="7" y="546"/>
                  </a:lnTo>
                  <a:lnTo>
                    <a:pt x="4" y="546"/>
                  </a:lnTo>
                  <a:lnTo>
                    <a:pt x="7" y="546"/>
                  </a:lnTo>
                  <a:lnTo>
                    <a:pt x="4" y="546"/>
                  </a:lnTo>
                  <a:lnTo>
                    <a:pt x="7" y="546"/>
                  </a:lnTo>
                  <a:lnTo>
                    <a:pt x="7" y="544"/>
                  </a:lnTo>
                  <a:close/>
                  <a:moveTo>
                    <a:pt x="268" y="541"/>
                  </a:moveTo>
                  <a:lnTo>
                    <a:pt x="268" y="539"/>
                  </a:lnTo>
                  <a:lnTo>
                    <a:pt x="268" y="541"/>
                  </a:lnTo>
                  <a:close/>
                  <a:moveTo>
                    <a:pt x="52" y="522"/>
                  </a:moveTo>
                  <a:lnTo>
                    <a:pt x="49" y="522"/>
                  </a:lnTo>
                  <a:lnTo>
                    <a:pt x="52" y="522"/>
                  </a:lnTo>
                  <a:close/>
                  <a:moveTo>
                    <a:pt x="52" y="434"/>
                  </a:moveTo>
                  <a:lnTo>
                    <a:pt x="52" y="432"/>
                  </a:lnTo>
                  <a:lnTo>
                    <a:pt x="52" y="434"/>
                  </a:lnTo>
                  <a:close/>
                  <a:moveTo>
                    <a:pt x="87" y="387"/>
                  </a:moveTo>
                  <a:lnTo>
                    <a:pt x="85" y="387"/>
                  </a:lnTo>
                  <a:lnTo>
                    <a:pt x="85" y="389"/>
                  </a:lnTo>
                  <a:lnTo>
                    <a:pt x="87" y="389"/>
                  </a:lnTo>
                  <a:lnTo>
                    <a:pt x="85" y="389"/>
                  </a:lnTo>
                  <a:lnTo>
                    <a:pt x="87" y="389"/>
                  </a:lnTo>
                  <a:lnTo>
                    <a:pt x="85" y="389"/>
                  </a:lnTo>
                  <a:lnTo>
                    <a:pt x="85" y="387"/>
                  </a:lnTo>
                  <a:lnTo>
                    <a:pt x="83" y="387"/>
                  </a:lnTo>
                  <a:lnTo>
                    <a:pt x="83" y="389"/>
                  </a:lnTo>
                  <a:lnTo>
                    <a:pt x="85" y="389"/>
                  </a:lnTo>
                  <a:lnTo>
                    <a:pt x="83" y="389"/>
                  </a:lnTo>
                  <a:lnTo>
                    <a:pt x="85" y="389"/>
                  </a:lnTo>
                  <a:lnTo>
                    <a:pt x="83" y="389"/>
                  </a:lnTo>
                  <a:lnTo>
                    <a:pt x="80" y="389"/>
                  </a:lnTo>
                  <a:lnTo>
                    <a:pt x="80" y="387"/>
                  </a:lnTo>
                  <a:lnTo>
                    <a:pt x="80" y="389"/>
                  </a:lnTo>
                  <a:lnTo>
                    <a:pt x="80" y="387"/>
                  </a:lnTo>
                  <a:lnTo>
                    <a:pt x="80" y="389"/>
                  </a:lnTo>
                  <a:lnTo>
                    <a:pt x="78" y="387"/>
                  </a:lnTo>
                  <a:lnTo>
                    <a:pt x="78" y="389"/>
                  </a:lnTo>
                  <a:lnTo>
                    <a:pt x="78" y="387"/>
                  </a:lnTo>
                  <a:lnTo>
                    <a:pt x="80" y="387"/>
                  </a:lnTo>
                  <a:lnTo>
                    <a:pt x="78" y="387"/>
                  </a:lnTo>
                  <a:lnTo>
                    <a:pt x="78" y="385"/>
                  </a:lnTo>
                  <a:lnTo>
                    <a:pt x="80" y="385"/>
                  </a:lnTo>
                  <a:lnTo>
                    <a:pt x="80" y="387"/>
                  </a:lnTo>
                  <a:lnTo>
                    <a:pt x="83" y="387"/>
                  </a:lnTo>
                  <a:lnTo>
                    <a:pt x="80" y="387"/>
                  </a:lnTo>
                  <a:lnTo>
                    <a:pt x="80" y="385"/>
                  </a:lnTo>
                  <a:lnTo>
                    <a:pt x="80" y="387"/>
                  </a:lnTo>
                  <a:lnTo>
                    <a:pt x="80" y="385"/>
                  </a:lnTo>
                  <a:lnTo>
                    <a:pt x="83" y="385"/>
                  </a:lnTo>
                  <a:lnTo>
                    <a:pt x="83" y="387"/>
                  </a:lnTo>
                  <a:lnTo>
                    <a:pt x="83" y="385"/>
                  </a:lnTo>
                  <a:lnTo>
                    <a:pt x="83" y="387"/>
                  </a:lnTo>
                  <a:lnTo>
                    <a:pt x="85" y="385"/>
                  </a:lnTo>
                  <a:lnTo>
                    <a:pt x="85" y="387"/>
                  </a:lnTo>
                  <a:lnTo>
                    <a:pt x="85" y="385"/>
                  </a:lnTo>
                  <a:lnTo>
                    <a:pt x="87" y="385"/>
                  </a:lnTo>
                  <a:lnTo>
                    <a:pt x="87" y="387"/>
                  </a:lnTo>
                  <a:close/>
                  <a:moveTo>
                    <a:pt x="52" y="392"/>
                  </a:moveTo>
                  <a:lnTo>
                    <a:pt x="52" y="394"/>
                  </a:lnTo>
                  <a:lnTo>
                    <a:pt x="52" y="392"/>
                  </a:lnTo>
                  <a:lnTo>
                    <a:pt x="52" y="394"/>
                  </a:lnTo>
                  <a:lnTo>
                    <a:pt x="52" y="392"/>
                  </a:lnTo>
                  <a:lnTo>
                    <a:pt x="52" y="394"/>
                  </a:lnTo>
                  <a:lnTo>
                    <a:pt x="49" y="392"/>
                  </a:lnTo>
                  <a:lnTo>
                    <a:pt x="52" y="392"/>
                  </a:lnTo>
                  <a:lnTo>
                    <a:pt x="49" y="392"/>
                  </a:lnTo>
                  <a:lnTo>
                    <a:pt x="49" y="389"/>
                  </a:lnTo>
                  <a:lnTo>
                    <a:pt x="49" y="387"/>
                  </a:lnTo>
                  <a:lnTo>
                    <a:pt x="49" y="385"/>
                  </a:lnTo>
                  <a:lnTo>
                    <a:pt x="52" y="387"/>
                  </a:lnTo>
                  <a:lnTo>
                    <a:pt x="52" y="385"/>
                  </a:lnTo>
                  <a:lnTo>
                    <a:pt x="49" y="385"/>
                  </a:lnTo>
                  <a:lnTo>
                    <a:pt x="52" y="385"/>
                  </a:lnTo>
                  <a:lnTo>
                    <a:pt x="49" y="385"/>
                  </a:lnTo>
                  <a:lnTo>
                    <a:pt x="52" y="385"/>
                  </a:lnTo>
                  <a:lnTo>
                    <a:pt x="54" y="385"/>
                  </a:lnTo>
                  <a:lnTo>
                    <a:pt x="52" y="385"/>
                  </a:lnTo>
                  <a:lnTo>
                    <a:pt x="54" y="385"/>
                  </a:lnTo>
                  <a:lnTo>
                    <a:pt x="52" y="385"/>
                  </a:lnTo>
                  <a:lnTo>
                    <a:pt x="54" y="385"/>
                  </a:lnTo>
                  <a:lnTo>
                    <a:pt x="52" y="385"/>
                  </a:lnTo>
                  <a:lnTo>
                    <a:pt x="52" y="387"/>
                  </a:lnTo>
                  <a:lnTo>
                    <a:pt x="52" y="385"/>
                  </a:lnTo>
                  <a:lnTo>
                    <a:pt x="52" y="387"/>
                  </a:lnTo>
                  <a:lnTo>
                    <a:pt x="49" y="387"/>
                  </a:lnTo>
                  <a:lnTo>
                    <a:pt x="49" y="389"/>
                  </a:lnTo>
                  <a:lnTo>
                    <a:pt x="49" y="387"/>
                  </a:lnTo>
                  <a:lnTo>
                    <a:pt x="52" y="387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4" y="387"/>
                  </a:lnTo>
                  <a:lnTo>
                    <a:pt x="54" y="389"/>
                  </a:lnTo>
                  <a:lnTo>
                    <a:pt x="54" y="387"/>
                  </a:lnTo>
                  <a:lnTo>
                    <a:pt x="54" y="389"/>
                  </a:lnTo>
                  <a:lnTo>
                    <a:pt x="52" y="389"/>
                  </a:lnTo>
                  <a:lnTo>
                    <a:pt x="54" y="389"/>
                  </a:lnTo>
                  <a:lnTo>
                    <a:pt x="52" y="389"/>
                  </a:lnTo>
                  <a:lnTo>
                    <a:pt x="54" y="389"/>
                  </a:lnTo>
                  <a:lnTo>
                    <a:pt x="54" y="392"/>
                  </a:lnTo>
                  <a:lnTo>
                    <a:pt x="54" y="389"/>
                  </a:lnTo>
                  <a:lnTo>
                    <a:pt x="57" y="389"/>
                  </a:lnTo>
                  <a:lnTo>
                    <a:pt x="59" y="389"/>
                  </a:lnTo>
                  <a:lnTo>
                    <a:pt x="57" y="389"/>
                  </a:lnTo>
                  <a:lnTo>
                    <a:pt x="59" y="389"/>
                  </a:lnTo>
                  <a:lnTo>
                    <a:pt x="59" y="387"/>
                  </a:lnTo>
                  <a:lnTo>
                    <a:pt x="59" y="389"/>
                  </a:lnTo>
                  <a:lnTo>
                    <a:pt x="61" y="389"/>
                  </a:lnTo>
                  <a:lnTo>
                    <a:pt x="59" y="389"/>
                  </a:lnTo>
                  <a:lnTo>
                    <a:pt x="61" y="389"/>
                  </a:lnTo>
                  <a:lnTo>
                    <a:pt x="59" y="389"/>
                  </a:lnTo>
                  <a:lnTo>
                    <a:pt x="61" y="389"/>
                  </a:lnTo>
                  <a:lnTo>
                    <a:pt x="61" y="392"/>
                  </a:lnTo>
                  <a:lnTo>
                    <a:pt x="59" y="392"/>
                  </a:lnTo>
                  <a:lnTo>
                    <a:pt x="59" y="394"/>
                  </a:lnTo>
                  <a:lnTo>
                    <a:pt x="59" y="392"/>
                  </a:lnTo>
                  <a:lnTo>
                    <a:pt x="59" y="394"/>
                  </a:lnTo>
                  <a:lnTo>
                    <a:pt x="57" y="394"/>
                  </a:lnTo>
                  <a:lnTo>
                    <a:pt x="57" y="392"/>
                  </a:lnTo>
                  <a:lnTo>
                    <a:pt x="59" y="392"/>
                  </a:lnTo>
                  <a:lnTo>
                    <a:pt x="57" y="392"/>
                  </a:lnTo>
                  <a:lnTo>
                    <a:pt x="57" y="394"/>
                  </a:lnTo>
                  <a:lnTo>
                    <a:pt x="54" y="394"/>
                  </a:lnTo>
                  <a:lnTo>
                    <a:pt x="52" y="394"/>
                  </a:lnTo>
                  <a:lnTo>
                    <a:pt x="52" y="392"/>
                  </a:lnTo>
                  <a:close/>
                  <a:moveTo>
                    <a:pt x="132" y="337"/>
                  </a:moveTo>
                  <a:lnTo>
                    <a:pt x="132" y="339"/>
                  </a:lnTo>
                  <a:lnTo>
                    <a:pt x="135" y="339"/>
                  </a:lnTo>
                  <a:lnTo>
                    <a:pt x="132" y="339"/>
                  </a:lnTo>
                  <a:lnTo>
                    <a:pt x="135" y="339"/>
                  </a:lnTo>
                  <a:lnTo>
                    <a:pt x="132" y="339"/>
                  </a:lnTo>
                  <a:lnTo>
                    <a:pt x="132" y="337"/>
                  </a:lnTo>
                  <a:lnTo>
                    <a:pt x="132" y="339"/>
                  </a:lnTo>
                  <a:lnTo>
                    <a:pt x="132" y="337"/>
                  </a:lnTo>
                  <a:lnTo>
                    <a:pt x="132" y="339"/>
                  </a:lnTo>
                  <a:lnTo>
                    <a:pt x="132" y="337"/>
                  </a:lnTo>
                  <a:lnTo>
                    <a:pt x="132" y="339"/>
                  </a:lnTo>
                  <a:lnTo>
                    <a:pt x="130" y="337"/>
                  </a:lnTo>
                  <a:lnTo>
                    <a:pt x="132" y="337"/>
                  </a:lnTo>
                  <a:close/>
                  <a:moveTo>
                    <a:pt x="151" y="247"/>
                  </a:moveTo>
                  <a:lnTo>
                    <a:pt x="154" y="247"/>
                  </a:lnTo>
                  <a:lnTo>
                    <a:pt x="151" y="247"/>
                  </a:lnTo>
                  <a:lnTo>
                    <a:pt x="154" y="247"/>
                  </a:lnTo>
                  <a:lnTo>
                    <a:pt x="154" y="249"/>
                  </a:lnTo>
                  <a:lnTo>
                    <a:pt x="151" y="249"/>
                  </a:lnTo>
                  <a:lnTo>
                    <a:pt x="151" y="247"/>
                  </a:lnTo>
                  <a:lnTo>
                    <a:pt x="151" y="249"/>
                  </a:lnTo>
                  <a:lnTo>
                    <a:pt x="149" y="249"/>
                  </a:lnTo>
                  <a:lnTo>
                    <a:pt x="149" y="252"/>
                  </a:lnTo>
                  <a:lnTo>
                    <a:pt x="149" y="249"/>
                  </a:lnTo>
                  <a:lnTo>
                    <a:pt x="149" y="247"/>
                  </a:lnTo>
                  <a:lnTo>
                    <a:pt x="151" y="247"/>
                  </a:lnTo>
                  <a:close/>
                  <a:moveTo>
                    <a:pt x="135" y="223"/>
                  </a:moveTo>
                  <a:lnTo>
                    <a:pt x="137" y="223"/>
                  </a:lnTo>
                  <a:lnTo>
                    <a:pt x="137" y="225"/>
                  </a:lnTo>
                  <a:lnTo>
                    <a:pt x="135" y="225"/>
                  </a:lnTo>
                  <a:lnTo>
                    <a:pt x="135" y="223"/>
                  </a:lnTo>
                  <a:close/>
                  <a:moveTo>
                    <a:pt x="137" y="225"/>
                  </a:moveTo>
                  <a:lnTo>
                    <a:pt x="135" y="225"/>
                  </a:lnTo>
                  <a:lnTo>
                    <a:pt x="137" y="225"/>
                  </a:lnTo>
                  <a:close/>
                  <a:moveTo>
                    <a:pt x="135" y="216"/>
                  </a:moveTo>
                  <a:lnTo>
                    <a:pt x="132" y="216"/>
                  </a:lnTo>
                  <a:lnTo>
                    <a:pt x="135" y="213"/>
                  </a:lnTo>
                  <a:lnTo>
                    <a:pt x="135" y="216"/>
                  </a:lnTo>
                  <a:close/>
                  <a:moveTo>
                    <a:pt x="194" y="548"/>
                  </a:moveTo>
                  <a:lnTo>
                    <a:pt x="194" y="546"/>
                  </a:lnTo>
                  <a:lnTo>
                    <a:pt x="194" y="548"/>
                  </a:lnTo>
                  <a:lnTo>
                    <a:pt x="197" y="548"/>
                  </a:lnTo>
                  <a:lnTo>
                    <a:pt x="194" y="548"/>
                  </a:lnTo>
                  <a:lnTo>
                    <a:pt x="197" y="548"/>
                  </a:lnTo>
                  <a:lnTo>
                    <a:pt x="197" y="551"/>
                  </a:lnTo>
                  <a:lnTo>
                    <a:pt x="194" y="551"/>
                  </a:lnTo>
                  <a:lnTo>
                    <a:pt x="194" y="553"/>
                  </a:lnTo>
                  <a:lnTo>
                    <a:pt x="192" y="553"/>
                  </a:lnTo>
                  <a:lnTo>
                    <a:pt x="189" y="553"/>
                  </a:lnTo>
                  <a:lnTo>
                    <a:pt x="192" y="553"/>
                  </a:lnTo>
                  <a:lnTo>
                    <a:pt x="194" y="553"/>
                  </a:lnTo>
                  <a:lnTo>
                    <a:pt x="194" y="551"/>
                  </a:lnTo>
                  <a:lnTo>
                    <a:pt x="192" y="551"/>
                  </a:lnTo>
                  <a:lnTo>
                    <a:pt x="194" y="551"/>
                  </a:lnTo>
                  <a:lnTo>
                    <a:pt x="192" y="553"/>
                  </a:lnTo>
                  <a:lnTo>
                    <a:pt x="192" y="551"/>
                  </a:lnTo>
                  <a:lnTo>
                    <a:pt x="192" y="553"/>
                  </a:lnTo>
                  <a:lnTo>
                    <a:pt x="192" y="551"/>
                  </a:lnTo>
                  <a:lnTo>
                    <a:pt x="189" y="551"/>
                  </a:lnTo>
                  <a:lnTo>
                    <a:pt x="189" y="553"/>
                  </a:lnTo>
                  <a:lnTo>
                    <a:pt x="189" y="551"/>
                  </a:lnTo>
                  <a:lnTo>
                    <a:pt x="187" y="551"/>
                  </a:lnTo>
                  <a:lnTo>
                    <a:pt x="189" y="551"/>
                  </a:lnTo>
                  <a:lnTo>
                    <a:pt x="187" y="551"/>
                  </a:lnTo>
                  <a:lnTo>
                    <a:pt x="187" y="553"/>
                  </a:lnTo>
                  <a:lnTo>
                    <a:pt x="185" y="553"/>
                  </a:lnTo>
                  <a:lnTo>
                    <a:pt x="185" y="551"/>
                  </a:lnTo>
                  <a:lnTo>
                    <a:pt x="185" y="553"/>
                  </a:lnTo>
                  <a:lnTo>
                    <a:pt x="182" y="553"/>
                  </a:lnTo>
                  <a:lnTo>
                    <a:pt x="185" y="553"/>
                  </a:lnTo>
                  <a:lnTo>
                    <a:pt x="182" y="553"/>
                  </a:lnTo>
                  <a:lnTo>
                    <a:pt x="185" y="553"/>
                  </a:lnTo>
                  <a:lnTo>
                    <a:pt x="182" y="553"/>
                  </a:lnTo>
                  <a:lnTo>
                    <a:pt x="185" y="553"/>
                  </a:lnTo>
                  <a:lnTo>
                    <a:pt x="182" y="556"/>
                  </a:lnTo>
                  <a:lnTo>
                    <a:pt x="185" y="556"/>
                  </a:lnTo>
                  <a:lnTo>
                    <a:pt x="182" y="556"/>
                  </a:lnTo>
                  <a:lnTo>
                    <a:pt x="180" y="556"/>
                  </a:lnTo>
                  <a:lnTo>
                    <a:pt x="182" y="556"/>
                  </a:lnTo>
                  <a:lnTo>
                    <a:pt x="182" y="553"/>
                  </a:lnTo>
                  <a:lnTo>
                    <a:pt x="180" y="556"/>
                  </a:lnTo>
                  <a:lnTo>
                    <a:pt x="180" y="558"/>
                  </a:lnTo>
                  <a:lnTo>
                    <a:pt x="180" y="556"/>
                  </a:lnTo>
                  <a:lnTo>
                    <a:pt x="180" y="558"/>
                  </a:lnTo>
                  <a:lnTo>
                    <a:pt x="178" y="558"/>
                  </a:lnTo>
                  <a:lnTo>
                    <a:pt x="180" y="558"/>
                  </a:lnTo>
                  <a:lnTo>
                    <a:pt x="178" y="558"/>
                  </a:lnTo>
                  <a:lnTo>
                    <a:pt x="178" y="556"/>
                  </a:lnTo>
                  <a:lnTo>
                    <a:pt x="178" y="558"/>
                  </a:lnTo>
                  <a:lnTo>
                    <a:pt x="178" y="556"/>
                  </a:lnTo>
                  <a:lnTo>
                    <a:pt x="180" y="556"/>
                  </a:lnTo>
                  <a:lnTo>
                    <a:pt x="178" y="556"/>
                  </a:lnTo>
                  <a:lnTo>
                    <a:pt x="178" y="553"/>
                  </a:lnTo>
                  <a:lnTo>
                    <a:pt x="178" y="556"/>
                  </a:lnTo>
                  <a:lnTo>
                    <a:pt x="178" y="553"/>
                  </a:lnTo>
                  <a:lnTo>
                    <a:pt x="178" y="556"/>
                  </a:lnTo>
                  <a:lnTo>
                    <a:pt x="178" y="553"/>
                  </a:lnTo>
                  <a:lnTo>
                    <a:pt x="178" y="556"/>
                  </a:lnTo>
                  <a:lnTo>
                    <a:pt x="175" y="556"/>
                  </a:lnTo>
                  <a:lnTo>
                    <a:pt x="178" y="556"/>
                  </a:lnTo>
                  <a:lnTo>
                    <a:pt x="175" y="558"/>
                  </a:lnTo>
                  <a:lnTo>
                    <a:pt x="175" y="556"/>
                  </a:lnTo>
                  <a:lnTo>
                    <a:pt x="175" y="558"/>
                  </a:lnTo>
                  <a:lnTo>
                    <a:pt x="175" y="556"/>
                  </a:lnTo>
                  <a:lnTo>
                    <a:pt x="173" y="556"/>
                  </a:lnTo>
                  <a:lnTo>
                    <a:pt x="170" y="556"/>
                  </a:lnTo>
                  <a:lnTo>
                    <a:pt x="173" y="556"/>
                  </a:lnTo>
                  <a:lnTo>
                    <a:pt x="170" y="556"/>
                  </a:lnTo>
                  <a:lnTo>
                    <a:pt x="170" y="558"/>
                  </a:lnTo>
                  <a:lnTo>
                    <a:pt x="168" y="558"/>
                  </a:lnTo>
                  <a:lnTo>
                    <a:pt x="168" y="560"/>
                  </a:lnTo>
                  <a:lnTo>
                    <a:pt x="166" y="560"/>
                  </a:lnTo>
                  <a:lnTo>
                    <a:pt x="168" y="560"/>
                  </a:lnTo>
                  <a:lnTo>
                    <a:pt x="168" y="558"/>
                  </a:lnTo>
                  <a:lnTo>
                    <a:pt x="168" y="560"/>
                  </a:lnTo>
                  <a:lnTo>
                    <a:pt x="168" y="558"/>
                  </a:lnTo>
                  <a:lnTo>
                    <a:pt x="168" y="560"/>
                  </a:lnTo>
                  <a:lnTo>
                    <a:pt x="168" y="558"/>
                  </a:lnTo>
                  <a:lnTo>
                    <a:pt x="166" y="558"/>
                  </a:lnTo>
                  <a:lnTo>
                    <a:pt x="168" y="558"/>
                  </a:lnTo>
                  <a:lnTo>
                    <a:pt x="166" y="558"/>
                  </a:lnTo>
                  <a:lnTo>
                    <a:pt x="168" y="558"/>
                  </a:lnTo>
                  <a:lnTo>
                    <a:pt x="168" y="560"/>
                  </a:lnTo>
                  <a:lnTo>
                    <a:pt x="166" y="560"/>
                  </a:lnTo>
                  <a:lnTo>
                    <a:pt x="166" y="558"/>
                  </a:lnTo>
                  <a:lnTo>
                    <a:pt x="163" y="558"/>
                  </a:lnTo>
                  <a:lnTo>
                    <a:pt x="163" y="556"/>
                  </a:lnTo>
                  <a:lnTo>
                    <a:pt x="163" y="558"/>
                  </a:lnTo>
                  <a:lnTo>
                    <a:pt x="166" y="558"/>
                  </a:lnTo>
                  <a:lnTo>
                    <a:pt x="166" y="560"/>
                  </a:lnTo>
                  <a:lnTo>
                    <a:pt x="163" y="560"/>
                  </a:lnTo>
                  <a:lnTo>
                    <a:pt x="166" y="558"/>
                  </a:lnTo>
                  <a:lnTo>
                    <a:pt x="166" y="560"/>
                  </a:lnTo>
                  <a:lnTo>
                    <a:pt x="166" y="558"/>
                  </a:lnTo>
                  <a:lnTo>
                    <a:pt x="166" y="560"/>
                  </a:lnTo>
                  <a:lnTo>
                    <a:pt x="163" y="560"/>
                  </a:lnTo>
                  <a:lnTo>
                    <a:pt x="166" y="560"/>
                  </a:lnTo>
                  <a:lnTo>
                    <a:pt x="163" y="563"/>
                  </a:lnTo>
                  <a:lnTo>
                    <a:pt x="166" y="563"/>
                  </a:lnTo>
                  <a:lnTo>
                    <a:pt x="163" y="563"/>
                  </a:lnTo>
                  <a:lnTo>
                    <a:pt x="163" y="565"/>
                  </a:lnTo>
                  <a:lnTo>
                    <a:pt x="163" y="563"/>
                  </a:lnTo>
                  <a:lnTo>
                    <a:pt x="163" y="565"/>
                  </a:lnTo>
                  <a:lnTo>
                    <a:pt x="161" y="565"/>
                  </a:lnTo>
                  <a:lnTo>
                    <a:pt x="159" y="565"/>
                  </a:lnTo>
                  <a:lnTo>
                    <a:pt x="161" y="565"/>
                  </a:lnTo>
                  <a:lnTo>
                    <a:pt x="159" y="565"/>
                  </a:lnTo>
                  <a:lnTo>
                    <a:pt x="159" y="567"/>
                  </a:lnTo>
                  <a:lnTo>
                    <a:pt x="159" y="565"/>
                  </a:lnTo>
                  <a:lnTo>
                    <a:pt x="159" y="567"/>
                  </a:lnTo>
                  <a:lnTo>
                    <a:pt x="159" y="565"/>
                  </a:lnTo>
                  <a:lnTo>
                    <a:pt x="159" y="567"/>
                  </a:lnTo>
                  <a:lnTo>
                    <a:pt x="156" y="567"/>
                  </a:lnTo>
                  <a:lnTo>
                    <a:pt x="159" y="567"/>
                  </a:lnTo>
                  <a:lnTo>
                    <a:pt x="159" y="565"/>
                  </a:lnTo>
                  <a:lnTo>
                    <a:pt x="161" y="563"/>
                  </a:lnTo>
                  <a:lnTo>
                    <a:pt x="159" y="565"/>
                  </a:lnTo>
                  <a:lnTo>
                    <a:pt x="159" y="563"/>
                  </a:lnTo>
                  <a:lnTo>
                    <a:pt x="161" y="563"/>
                  </a:lnTo>
                  <a:lnTo>
                    <a:pt x="159" y="563"/>
                  </a:lnTo>
                  <a:lnTo>
                    <a:pt x="159" y="565"/>
                  </a:lnTo>
                  <a:lnTo>
                    <a:pt x="159" y="563"/>
                  </a:lnTo>
                  <a:lnTo>
                    <a:pt x="159" y="565"/>
                  </a:lnTo>
                  <a:lnTo>
                    <a:pt x="156" y="565"/>
                  </a:lnTo>
                  <a:lnTo>
                    <a:pt x="156" y="563"/>
                  </a:lnTo>
                  <a:lnTo>
                    <a:pt x="156" y="565"/>
                  </a:lnTo>
                  <a:lnTo>
                    <a:pt x="154" y="565"/>
                  </a:lnTo>
                  <a:lnTo>
                    <a:pt x="156" y="565"/>
                  </a:lnTo>
                  <a:lnTo>
                    <a:pt x="154" y="565"/>
                  </a:lnTo>
                  <a:lnTo>
                    <a:pt x="156" y="565"/>
                  </a:lnTo>
                  <a:lnTo>
                    <a:pt x="156" y="563"/>
                  </a:lnTo>
                  <a:lnTo>
                    <a:pt x="156" y="560"/>
                  </a:lnTo>
                  <a:lnTo>
                    <a:pt x="154" y="560"/>
                  </a:lnTo>
                  <a:lnTo>
                    <a:pt x="156" y="560"/>
                  </a:lnTo>
                  <a:lnTo>
                    <a:pt x="154" y="560"/>
                  </a:lnTo>
                  <a:lnTo>
                    <a:pt x="154" y="563"/>
                  </a:lnTo>
                  <a:lnTo>
                    <a:pt x="151" y="563"/>
                  </a:lnTo>
                  <a:lnTo>
                    <a:pt x="149" y="563"/>
                  </a:lnTo>
                  <a:lnTo>
                    <a:pt x="151" y="563"/>
                  </a:lnTo>
                  <a:lnTo>
                    <a:pt x="151" y="565"/>
                  </a:lnTo>
                  <a:lnTo>
                    <a:pt x="149" y="565"/>
                  </a:lnTo>
                  <a:lnTo>
                    <a:pt x="149" y="563"/>
                  </a:lnTo>
                  <a:lnTo>
                    <a:pt x="149" y="565"/>
                  </a:lnTo>
                  <a:lnTo>
                    <a:pt x="147" y="565"/>
                  </a:lnTo>
                  <a:lnTo>
                    <a:pt x="147" y="563"/>
                  </a:lnTo>
                  <a:lnTo>
                    <a:pt x="147" y="565"/>
                  </a:lnTo>
                  <a:lnTo>
                    <a:pt x="147" y="563"/>
                  </a:lnTo>
                  <a:lnTo>
                    <a:pt x="147" y="565"/>
                  </a:lnTo>
                  <a:lnTo>
                    <a:pt x="144" y="565"/>
                  </a:lnTo>
                  <a:lnTo>
                    <a:pt x="144" y="563"/>
                  </a:lnTo>
                  <a:lnTo>
                    <a:pt x="144" y="565"/>
                  </a:lnTo>
                  <a:lnTo>
                    <a:pt x="142" y="565"/>
                  </a:lnTo>
                  <a:lnTo>
                    <a:pt x="144" y="565"/>
                  </a:lnTo>
                  <a:lnTo>
                    <a:pt x="142" y="565"/>
                  </a:lnTo>
                  <a:lnTo>
                    <a:pt x="140" y="565"/>
                  </a:lnTo>
                  <a:lnTo>
                    <a:pt x="142" y="565"/>
                  </a:lnTo>
                  <a:lnTo>
                    <a:pt x="140" y="565"/>
                  </a:lnTo>
                  <a:lnTo>
                    <a:pt x="142" y="565"/>
                  </a:lnTo>
                  <a:lnTo>
                    <a:pt x="140" y="565"/>
                  </a:lnTo>
                  <a:lnTo>
                    <a:pt x="142" y="565"/>
                  </a:lnTo>
                  <a:lnTo>
                    <a:pt x="140" y="565"/>
                  </a:lnTo>
                  <a:lnTo>
                    <a:pt x="140" y="567"/>
                  </a:lnTo>
                  <a:lnTo>
                    <a:pt x="142" y="567"/>
                  </a:lnTo>
                  <a:lnTo>
                    <a:pt x="142" y="565"/>
                  </a:lnTo>
                  <a:lnTo>
                    <a:pt x="142" y="567"/>
                  </a:lnTo>
                  <a:lnTo>
                    <a:pt x="142" y="565"/>
                  </a:lnTo>
                  <a:lnTo>
                    <a:pt x="142" y="567"/>
                  </a:lnTo>
                  <a:lnTo>
                    <a:pt x="142" y="565"/>
                  </a:lnTo>
                  <a:lnTo>
                    <a:pt x="144" y="565"/>
                  </a:lnTo>
                  <a:lnTo>
                    <a:pt x="144" y="567"/>
                  </a:lnTo>
                  <a:lnTo>
                    <a:pt x="142" y="567"/>
                  </a:lnTo>
                  <a:lnTo>
                    <a:pt x="144" y="567"/>
                  </a:lnTo>
                  <a:lnTo>
                    <a:pt x="142" y="567"/>
                  </a:lnTo>
                  <a:lnTo>
                    <a:pt x="144" y="567"/>
                  </a:lnTo>
                  <a:lnTo>
                    <a:pt x="142" y="567"/>
                  </a:lnTo>
                  <a:lnTo>
                    <a:pt x="142" y="570"/>
                  </a:lnTo>
                  <a:lnTo>
                    <a:pt x="142" y="567"/>
                  </a:lnTo>
                  <a:lnTo>
                    <a:pt x="142" y="570"/>
                  </a:lnTo>
                  <a:lnTo>
                    <a:pt x="142" y="567"/>
                  </a:lnTo>
                  <a:lnTo>
                    <a:pt x="140" y="567"/>
                  </a:lnTo>
                  <a:lnTo>
                    <a:pt x="140" y="570"/>
                  </a:lnTo>
                  <a:lnTo>
                    <a:pt x="137" y="570"/>
                  </a:lnTo>
                  <a:lnTo>
                    <a:pt x="140" y="570"/>
                  </a:lnTo>
                  <a:lnTo>
                    <a:pt x="137" y="567"/>
                  </a:lnTo>
                  <a:lnTo>
                    <a:pt x="140" y="567"/>
                  </a:lnTo>
                  <a:lnTo>
                    <a:pt x="140" y="565"/>
                  </a:lnTo>
                  <a:lnTo>
                    <a:pt x="140" y="567"/>
                  </a:lnTo>
                  <a:lnTo>
                    <a:pt x="137" y="567"/>
                  </a:lnTo>
                  <a:lnTo>
                    <a:pt x="140" y="567"/>
                  </a:lnTo>
                  <a:lnTo>
                    <a:pt x="137" y="567"/>
                  </a:lnTo>
                  <a:lnTo>
                    <a:pt x="135" y="567"/>
                  </a:lnTo>
                  <a:lnTo>
                    <a:pt x="137" y="567"/>
                  </a:lnTo>
                  <a:lnTo>
                    <a:pt x="135" y="567"/>
                  </a:lnTo>
                  <a:lnTo>
                    <a:pt x="137" y="567"/>
                  </a:lnTo>
                  <a:lnTo>
                    <a:pt x="135" y="567"/>
                  </a:lnTo>
                  <a:lnTo>
                    <a:pt x="137" y="567"/>
                  </a:lnTo>
                  <a:lnTo>
                    <a:pt x="135" y="567"/>
                  </a:lnTo>
                  <a:lnTo>
                    <a:pt x="135" y="570"/>
                  </a:lnTo>
                  <a:lnTo>
                    <a:pt x="135" y="567"/>
                  </a:lnTo>
                  <a:lnTo>
                    <a:pt x="135" y="570"/>
                  </a:lnTo>
                  <a:lnTo>
                    <a:pt x="135" y="567"/>
                  </a:lnTo>
                  <a:lnTo>
                    <a:pt x="135" y="570"/>
                  </a:lnTo>
                  <a:lnTo>
                    <a:pt x="132" y="570"/>
                  </a:lnTo>
                  <a:lnTo>
                    <a:pt x="130" y="570"/>
                  </a:lnTo>
                  <a:lnTo>
                    <a:pt x="128" y="570"/>
                  </a:lnTo>
                  <a:lnTo>
                    <a:pt x="125" y="570"/>
                  </a:lnTo>
                  <a:lnTo>
                    <a:pt x="123" y="570"/>
                  </a:lnTo>
                  <a:lnTo>
                    <a:pt x="123" y="567"/>
                  </a:lnTo>
                  <a:lnTo>
                    <a:pt x="125" y="567"/>
                  </a:lnTo>
                  <a:lnTo>
                    <a:pt x="125" y="570"/>
                  </a:lnTo>
                  <a:lnTo>
                    <a:pt x="125" y="567"/>
                  </a:lnTo>
                  <a:lnTo>
                    <a:pt x="128" y="567"/>
                  </a:lnTo>
                  <a:lnTo>
                    <a:pt x="128" y="570"/>
                  </a:lnTo>
                  <a:lnTo>
                    <a:pt x="128" y="567"/>
                  </a:lnTo>
                  <a:lnTo>
                    <a:pt x="125" y="567"/>
                  </a:lnTo>
                  <a:lnTo>
                    <a:pt x="128" y="567"/>
                  </a:lnTo>
                  <a:lnTo>
                    <a:pt x="130" y="567"/>
                  </a:lnTo>
                  <a:lnTo>
                    <a:pt x="130" y="565"/>
                  </a:lnTo>
                  <a:lnTo>
                    <a:pt x="130" y="567"/>
                  </a:lnTo>
                  <a:lnTo>
                    <a:pt x="130" y="565"/>
                  </a:lnTo>
                  <a:lnTo>
                    <a:pt x="130" y="567"/>
                  </a:lnTo>
                  <a:lnTo>
                    <a:pt x="128" y="567"/>
                  </a:lnTo>
                  <a:lnTo>
                    <a:pt x="125" y="567"/>
                  </a:lnTo>
                  <a:lnTo>
                    <a:pt x="128" y="567"/>
                  </a:lnTo>
                  <a:lnTo>
                    <a:pt x="125" y="567"/>
                  </a:lnTo>
                  <a:lnTo>
                    <a:pt x="125" y="565"/>
                  </a:lnTo>
                  <a:lnTo>
                    <a:pt x="125" y="567"/>
                  </a:lnTo>
                  <a:lnTo>
                    <a:pt x="125" y="565"/>
                  </a:lnTo>
                  <a:lnTo>
                    <a:pt x="128" y="565"/>
                  </a:lnTo>
                  <a:lnTo>
                    <a:pt x="128" y="563"/>
                  </a:lnTo>
                  <a:lnTo>
                    <a:pt x="130" y="563"/>
                  </a:lnTo>
                  <a:lnTo>
                    <a:pt x="130" y="560"/>
                  </a:lnTo>
                  <a:lnTo>
                    <a:pt x="128" y="560"/>
                  </a:lnTo>
                  <a:lnTo>
                    <a:pt x="128" y="563"/>
                  </a:lnTo>
                  <a:lnTo>
                    <a:pt x="128" y="565"/>
                  </a:lnTo>
                  <a:lnTo>
                    <a:pt x="125" y="565"/>
                  </a:lnTo>
                  <a:lnTo>
                    <a:pt x="128" y="565"/>
                  </a:lnTo>
                  <a:lnTo>
                    <a:pt x="125" y="565"/>
                  </a:lnTo>
                  <a:lnTo>
                    <a:pt x="125" y="567"/>
                  </a:lnTo>
                  <a:lnTo>
                    <a:pt x="123" y="567"/>
                  </a:lnTo>
                  <a:lnTo>
                    <a:pt x="125" y="567"/>
                  </a:lnTo>
                  <a:lnTo>
                    <a:pt x="123" y="567"/>
                  </a:lnTo>
                  <a:lnTo>
                    <a:pt x="123" y="570"/>
                  </a:lnTo>
                  <a:lnTo>
                    <a:pt x="121" y="570"/>
                  </a:lnTo>
                  <a:lnTo>
                    <a:pt x="118" y="570"/>
                  </a:lnTo>
                  <a:lnTo>
                    <a:pt x="118" y="572"/>
                  </a:lnTo>
                  <a:lnTo>
                    <a:pt x="121" y="572"/>
                  </a:lnTo>
                  <a:lnTo>
                    <a:pt x="118" y="572"/>
                  </a:lnTo>
                  <a:lnTo>
                    <a:pt x="121" y="572"/>
                  </a:lnTo>
                  <a:lnTo>
                    <a:pt x="118" y="572"/>
                  </a:lnTo>
                  <a:lnTo>
                    <a:pt x="118" y="575"/>
                  </a:lnTo>
                  <a:lnTo>
                    <a:pt x="121" y="575"/>
                  </a:lnTo>
                  <a:lnTo>
                    <a:pt x="118" y="575"/>
                  </a:lnTo>
                  <a:lnTo>
                    <a:pt x="116" y="575"/>
                  </a:lnTo>
                  <a:lnTo>
                    <a:pt x="113" y="575"/>
                  </a:lnTo>
                  <a:lnTo>
                    <a:pt x="116" y="575"/>
                  </a:lnTo>
                  <a:lnTo>
                    <a:pt x="113" y="575"/>
                  </a:lnTo>
                  <a:lnTo>
                    <a:pt x="111" y="575"/>
                  </a:lnTo>
                  <a:lnTo>
                    <a:pt x="109" y="575"/>
                  </a:lnTo>
                  <a:lnTo>
                    <a:pt x="111" y="575"/>
                  </a:lnTo>
                  <a:lnTo>
                    <a:pt x="111" y="572"/>
                  </a:lnTo>
                  <a:lnTo>
                    <a:pt x="113" y="572"/>
                  </a:lnTo>
                  <a:lnTo>
                    <a:pt x="116" y="572"/>
                  </a:lnTo>
                  <a:lnTo>
                    <a:pt x="116" y="570"/>
                  </a:lnTo>
                  <a:lnTo>
                    <a:pt x="118" y="570"/>
                  </a:lnTo>
                  <a:lnTo>
                    <a:pt x="116" y="570"/>
                  </a:lnTo>
                  <a:lnTo>
                    <a:pt x="118" y="570"/>
                  </a:lnTo>
                  <a:lnTo>
                    <a:pt x="116" y="570"/>
                  </a:lnTo>
                  <a:lnTo>
                    <a:pt x="116" y="567"/>
                  </a:lnTo>
                  <a:lnTo>
                    <a:pt x="118" y="570"/>
                  </a:lnTo>
                  <a:lnTo>
                    <a:pt x="118" y="567"/>
                  </a:lnTo>
                  <a:lnTo>
                    <a:pt x="116" y="567"/>
                  </a:lnTo>
                  <a:lnTo>
                    <a:pt x="116" y="570"/>
                  </a:lnTo>
                  <a:lnTo>
                    <a:pt x="116" y="567"/>
                  </a:lnTo>
                  <a:lnTo>
                    <a:pt x="116" y="570"/>
                  </a:lnTo>
                  <a:lnTo>
                    <a:pt x="113" y="570"/>
                  </a:lnTo>
                  <a:lnTo>
                    <a:pt x="113" y="567"/>
                  </a:lnTo>
                  <a:lnTo>
                    <a:pt x="116" y="567"/>
                  </a:lnTo>
                  <a:lnTo>
                    <a:pt x="113" y="567"/>
                  </a:lnTo>
                  <a:lnTo>
                    <a:pt x="116" y="567"/>
                  </a:lnTo>
                  <a:lnTo>
                    <a:pt x="116" y="565"/>
                  </a:lnTo>
                  <a:lnTo>
                    <a:pt x="118" y="565"/>
                  </a:lnTo>
                  <a:lnTo>
                    <a:pt x="118" y="563"/>
                  </a:lnTo>
                  <a:lnTo>
                    <a:pt x="118" y="565"/>
                  </a:lnTo>
                  <a:lnTo>
                    <a:pt x="118" y="563"/>
                  </a:lnTo>
                  <a:lnTo>
                    <a:pt x="118" y="565"/>
                  </a:lnTo>
                  <a:lnTo>
                    <a:pt x="116" y="565"/>
                  </a:lnTo>
                  <a:lnTo>
                    <a:pt x="113" y="565"/>
                  </a:lnTo>
                  <a:lnTo>
                    <a:pt x="113" y="567"/>
                  </a:lnTo>
                  <a:lnTo>
                    <a:pt x="113" y="565"/>
                  </a:lnTo>
                  <a:lnTo>
                    <a:pt x="113" y="567"/>
                  </a:lnTo>
                  <a:lnTo>
                    <a:pt x="113" y="570"/>
                  </a:lnTo>
                  <a:lnTo>
                    <a:pt x="111" y="570"/>
                  </a:lnTo>
                  <a:lnTo>
                    <a:pt x="111" y="567"/>
                  </a:lnTo>
                  <a:lnTo>
                    <a:pt x="111" y="570"/>
                  </a:lnTo>
                  <a:lnTo>
                    <a:pt x="111" y="567"/>
                  </a:lnTo>
                  <a:lnTo>
                    <a:pt x="111" y="570"/>
                  </a:lnTo>
                  <a:lnTo>
                    <a:pt x="109" y="570"/>
                  </a:lnTo>
                  <a:lnTo>
                    <a:pt x="111" y="570"/>
                  </a:lnTo>
                  <a:lnTo>
                    <a:pt x="109" y="570"/>
                  </a:lnTo>
                  <a:lnTo>
                    <a:pt x="106" y="570"/>
                  </a:lnTo>
                  <a:lnTo>
                    <a:pt x="106" y="567"/>
                  </a:lnTo>
                  <a:lnTo>
                    <a:pt x="106" y="565"/>
                  </a:lnTo>
                  <a:lnTo>
                    <a:pt x="104" y="565"/>
                  </a:lnTo>
                  <a:lnTo>
                    <a:pt x="106" y="565"/>
                  </a:lnTo>
                  <a:lnTo>
                    <a:pt x="106" y="567"/>
                  </a:lnTo>
                  <a:lnTo>
                    <a:pt x="109" y="567"/>
                  </a:lnTo>
                  <a:lnTo>
                    <a:pt x="109" y="565"/>
                  </a:lnTo>
                  <a:lnTo>
                    <a:pt x="111" y="565"/>
                  </a:lnTo>
                  <a:lnTo>
                    <a:pt x="109" y="567"/>
                  </a:lnTo>
                  <a:lnTo>
                    <a:pt x="111" y="567"/>
                  </a:lnTo>
                  <a:lnTo>
                    <a:pt x="109" y="567"/>
                  </a:lnTo>
                  <a:lnTo>
                    <a:pt x="111" y="567"/>
                  </a:lnTo>
                  <a:lnTo>
                    <a:pt x="111" y="565"/>
                  </a:lnTo>
                  <a:lnTo>
                    <a:pt x="111" y="567"/>
                  </a:lnTo>
                  <a:lnTo>
                    <a:pt x="113" y="565"/>
                  </a:lnTo>
                  <a:lnTo>
                    <a:pt x="111" y="565"/>
                  </a:lnTo>
                  <a:lnTo>
                    <a:pt x="111" y="563"/>
                  </a:lnTo>
                  <a:lnTo>
                    <a:pt x="113" y="563"/>
                  </a:lnTo>
                  <a:lnTo>
                    <a:pt x="116" y="563"/>
                  </a:lnTo>
                  <a:lnTo>
                    <a:pt x="116" y="565"/>
                  </a:lnTo>
                  <a:lnTo>
                    <a:pt x="113" y="565"/>
                  </a:lnTo>
                  <a:lnTo>
                    <a:pt x="116" y="565"/>
                  </a:lnTo>
                  <a:lnTo>
                    <a:pt x="116" y="563"/>
                  </a:lnTo>
                  <a:lnTo>
                    <a:pt x="118" y="563"/>
                  </a:lnTo>
                  <a:lnTo>
                    <a:pt x="121" y="563"/>
                  </a:lnTo>
                  <a:lnTo>
                    <a:pt x="118" y="563"/>
                  </a:lnTo>
                  <a:lnTo>
                    <a:pt x="116" y="563"/>
                  </a:lnTo>
                  <a:lnTo>
                    <a:pt x="113" y="563"/>
                  </a:lnTo>
                  <a:lnTo>
                    <a:pt x="111" y="563"/>
                  </a:lnTo>
                  <a:lnTo>
                    <a:pt x="113" y="563"/>
                  </a:lnTo>
                  <a:lnTo>
                    <a:pt x="111" y="563"/>
                  </a:lnTo>
                  <a:lnTo>
                    <a:pt x="111" y="560"/>
                  </a:lnTo>
                  <a:lnTo>
                    <a:pt x="113" y="560"/>
                  </a:lnTo>
                  <a:lnTo>
                    <a:pt x="111" y="560"/>
                  </a:lnTo>
                  <a:lnTo>
                    <a:pt x="113" y="560"/>
                  </a:lnTo>
                  <a:lnTo>
                    <a:pt x="113" y="558"/>
                  </a:lnTo>
                  <a:lnTo>
                    <a:pt x="111" y="558"/>
                  </a:lnTo>
                  <a:lnTo>
                    <a:pt x="111" y="560"/>
                  </a:lnTo>
                  <a:lnTo>
                    <a:pt x="111" y="558"/>
                  </a:lnTo>
                  <a:lnTo>
                    <a:pt x="109" y="558"/>
                  </a:lnTo>
                  <a:lnTo>
                    <a:pt x="106" y="558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6" y="556"/>
                  </a:lnTo>
                  <a:lnTo>
                    <a:pt x="109" y="553"/>
                  </a:lnTo>
                  <a:lnTo>
                    <a:pt x="109" y="551"/>
                  </a:lnTo>
                  <a:lnTo>
                    <a:pt x="111" y="551"/>
                  </a:lnTo>
                  <a:lnTo>
                    <a:pt x="111" y="548"/>
                  </a:lnTo>
                  <a:lnTo>
                    <a:pt x="113" y="548"/>
                  </a:lnTo>
                  <a:lnTo>
                    <a:pt x="113" y="546"/>
                  </a:lnTo>
                  <a:lnTo>
                    <a:pt x="113" y="548"/>
                  </a:lnTo>
                  <a:lnTo>
                    <a:pt x="111" y="548"/>
                  </a:lnTo>
                  <a:lnTo>
                    <a:pt x="109" y="548"/>
                  </a:lnTo>
                  <a:lnTo>
                    <a:pt x="106" y="548"/>
                  </a:lnTo>
                  <a:lnTo>
                    <a:pt x="106" y="551"/>
                  </a:lnTo>
                  <a:lnTo>
                    <a:pt x="104" y="551"/>
                  </a:lnTo>
                  <a:lnTo>
                    <a:pt x="104" y="553"/>
                  </a:lnTo>
                  <a:lnTo>
                    <a:pt x="104" y="551"/>
                  </a:lnTo>
                  <a:lnTo>
                    <a:pt x="104" y="553"/>
                  </a:lnTo>
                  <a:lnTo>
                    <a:pt x="102" y="553"/>
                  </a:lnTo>
                  <a:lnTo>
                    <a:pt x="99" y="553"/>
                  </a:lnTo>
                  <a:lnTo>
                    <a:pt x="97" y="553"/>
                  </a:lnTo>
                  <a:lnTo>
                    <a:pt x="94" y="553"/>
                  </a:lnTo>
                  <a:lnTo>
                    <a:pt x="97" y="553"/>
                  </a:lnTo>
                  <a:lnTo>
                    <a:pt x="99" y="553"/>
                  </a:lnTo>
                  <a:lnTo>
                    <a:pt x="97" y="553"/>
                  </a:lnTo>
                  <a:lnTo>
                    <a:pt x="97" y="551"/>
                  </a:lnTo>
                  <a:lnTo>
                    <a:pt x="97" y="553"/>
                  </a:lnTo>
                  <a:lnTo>
                    <a:pt x="97" y="551"/>
                  </a:lnTo>
                  <a:lnTo>
                    <a:pt x="99" y="551"/>
                  </a:lnTo>
                  <a:lnTo>
                    <a:pt x="97" y="551"/>
                  </a:lnTo>
                  <a:lnTo>
                    <a:pt x="94" y="551"/>
                  </a:lnTo>
                  <a:lnTo>
                    <a:pt x="94" y="553"/>
                  </a:lnTo>
                  <a:lnTo>
                    <a:pt x="94" y="551"/>
                  </a:lnTo>
                  <a:lnTo>
                    <a:pt x="94" y="548"/>
                  </a:lnTo>
                  <a:lnTo>
                    <a:pt x="97" y="548"/>
                  </a:lnTo>
                  <a:lnTo>
                    <a:pt x="94" y="548"/>
                  </a:lnTo>
                  <a:lnTo>
                    <a:pt x="97" y="548"/>
                  </a:lnTo>
                  <a:lnTo>
                    <a:pt x="97" y="546"/>
                  </a:lnTo>
                  <a:lnTo>
                    <a:pt x="99" y="546"/>
                  </a:lnTo>
                  <a:lnTo>
                    <a:pt x="99" y="544"/>
                  </a:lnTo>
                  <a:lnTo>
                    <a:pt x="99" y="546"/>
                  </a:lnTo>
                  <a:lnTo>
                    <a:pt x="97" y="546"/>
                  </a:lnTo>
                  <a:lnTo>
                    <a:pt x="94" y="546"/>
                  </a:lnTo>
                  <a:lnTo>
                    <a:pt x="94" y="544"/>
                  </a:lnTo>
                  <a:lnTo>
                    <a:pt x="92" y="544"/>
                  </a:lnTo>
                  <a:lnTo>
                    <a:pt x="90" y="544"/>
                  </a:lnTo>
                  <a:lnTo>
                    <a:pt x="87" y="546"/>
                  </a:lnTo>
                  <a:lnTo>
                    <a:pt x="87" y="544"/>
                  </a:lnTo>
                  <a:lnTo>
                    <a:pt x="85" y="541"/>
                  </a:lnTo>
                  <a:lnTo>
                    <a:pt x="87" y="541"/>
                  </a:lnTo>
                  <a:lnTo>
                    <a:pt x="85" y="541"/>
                  </a:lnTo>
                  <a:lnTo>
                    <a:pt x="83" y="541"/>
                  </a:lnTo>
                  <a:lnTo>
                    <a:pt x="80" y="541"/>
                  </a:lnTo>
                  <a:lnTo>
                    <a:pt x="78" y="541"/>
                  </a:lnTo>
                  <a:lnTo>
                    <a:pt x="80" y="541"/>
                  </a:lnTo>
                  <a:lnTo>
                    <a:pt x="80" y="539"/>
                  </a:lnTo>
                  <a:lnTo>
                    <a:pt x="78" y="539"/>
                  </a:lnTo>
                  <a:lnTo>
                    <a:pt x="80" y="539"/>
                  </a:lnTo>
                  <a:lnTo>
                    <a:pt x="78" y="539"/>
                  </a:lnTo>
                  <a:lnTo>
                    <a:pt x="78" y="537"/>
                  </a:lnTo>
                  <a:lnTo>
                    <a:pt x="76" y="537"/>
                  </a:lnTo>
                  <a:lnTo>
                    <a:pt x="78" y="537"/>
                  </a:lnTo>
                  <a:lnTo>
                    <a:pt x="76" y="537"/>
                  </a:lnTo>
                  <a:lnTo>
                    <a:pt x="73" y="537"/>
                  </a:lnTo>
                  <a:lnTo>
                    <a:pt x="76" y="537"/>
                  </a:lnTo>
                  <a:lnTo>
                    <a:pt x="73" y="539"/>
                  </a:lnTo>
                  <a:lnTo>
                    <a:pt x="76" y="539"/>
                  </a:lnTo>
                  <a:lnTo>
                    <a:pt x="73" y="539"/>
                  </a:lnTo>
                  <a:lnTo>
                    <a:pt x="71" y="539"/>
                  </a:lnTo>
                  <a:lnTo>
                    <a:pt x="71" y="541"/>
                  </a:lnTo>
                  <a:lnTo>
                    <a:pt x="71" y="539"/>
                  </a:lnTo>
                  <a:lnTo>
                    <a:pt x="71" y="537"/>
                  </a:lnTo>
                  <a:lnTo>
                    <a:pt x="73" y="537"/>
                  </a:lnTo>
                  <a:lnTo>
                    <a:pt x="73" y="534"/>
                  </a:lnTo>
                  <a:lnTo>
                    <a:pt x="73" y="532"/>
                  </a:lnTo>
                  <a:lnTo>
                    <a:pt x="71" y="532"/>
                  </a:lnTo>
                  <a:lnTo>
                    <a:pt x="71" y="534"/>
                  </a:lnTo>
                  <a:lnTo>
                    <a:pt x="68" y="534"/>
                  </a:lnTo>
                  <a:lnTo>
                    <a:pt x="68" y="532"/>
                  </a:lnTo>
                  <a:lnTo>
                    <a:pt x="68" y="534"/>
                  </a:lnTo>
                  <a:lnTo>
                    <a:pt x="68" y="537"/>
                  </a:lnTo>
                  <a:lnTo>
                    <a:pt x="66" y="539"/>
                  </a:lnTo>
                  <a:lnTo>
                    <a:pt x="64" y="539"/>
                  </a:lnTo>
                  <a:lnTo>
                    <a:pt x="64" y="537"/>
                  </a:lnTo>
                  <a:lnTo>
                    <a:pt x="66" y="537"/>
                  </a:lnTo>
                  <a:lnTo>
                    <a:pt x="64" y="537"/>
                  </a:lnTo>
                  <a:lnTo>
                    <a:pt x="66" y="539"/>
                  </a:lnTo>
                  <a:lnTo>
                    <a:pt x="66" y="537"/>
                  </a:lnTo>
                  <a:lnTo>
                    <a:pt x="64" y="537"/>
                  </a:lnTo>
                  <a:lnTo>
                    <a:pt x="64" y="534"/>
                  </a:lnTo>
                  <a:lnTo>
                    <a:pt x="61" y="534"/>
                  </a:lnTo>
                  <a:lnTo>
                    <a:pt x="64" y="534"/>
                  </a:lnTo>
                  <a:lnTo>
                    <a:pt x="61" y="534"/>
                  </a:lnTo>
                  <a:lnTo>
                    <a:pt x="64" y="534"/>
                  </a:lnTo>
                  <a:lnTo>
                    <a:pt x="61" y="534"/>
                  </a:lnTo>
                  <a:lnTo>
                    <a:pt x="59" y="534"/>
                  </a:lnTo>
                  <a:lnTo>
                    <a:pt x="59" y="532"/>
                  </a:lnTo>
                  <a:lnTo>
                    <a:pt x="59" y="534"/>
                  </a:lnTo>
                  <a:lnTo>
                    <a:pt x="59" y="532"/>
                  </a:lnTo>
                  <a:lnTo>
                    <a:pt x="61" y="532"/>
                  </a:lnTo>
                  <a:lnTo>
                    <a:pt x="59" y="532"/>
                  </a:lnTo>
                  <a:lnTo>
                    <a:pt x="61" y="532"/>
                  </a:lnTo>
                  <a:lnTo>
                    <a:pt x="59" y="532"/>
                  </a:lnTo>
                  <a:lnTo>
                    <a:pt x="59" y="529"/>
                  </a:lnTo>
                  <a:lnTo>
                    <a:pt x="57" y="529"/>
                  </a:lnTo>
                  <a:lnTo>
                    <a:pt x="59" y="529"/>
                  </a:lnTo>
                  <a:lnTo>
                    <a:pt x="57" y="529"/>
                  </a:lnTo>
                  <a:lnTo>
                    <a:pt x="57" y="527"/>
                  </a:lnTo>
                  <a:lnTo>
                    <a:pt x="57" y="529"/>
                  </a:lnTo>
                  <a:lnTo>
                    <a:pt x="57" y="527"/>
                  </a:lnTo>
                  <a:lnTo>
                    <a:pt x="57" y="529"/>
                  </a:lnTo>
                  <a:lnTo>
                    <a:pt x="57" y="527"/>
                  </a:lnTo>
                  <a:lnTo>
                    <a:pt x="59" y="527"/>
                  </a:lnTo>
                  <a:lnTo>
                    <a:pt x="57" y="527"/>
                  </a:lnTo>
                  <a:lnTo>
                    <a:pt x="59" y="527"/>
                  </a:lnTo>
                  <a:lnTo>
                    <a:pt x="57" y="527"/>
                  </a:lnTo>
                  <a:lnTo>
                    <a:pt x="59" y="527"/>
                  </a:lnTo>
                  <a:lnTo>
                    <a:pt x="59" y="525"/>
                  </a:lnTo>
                  <a:lnTo>
                    <a:pt x="59" y="527"/>
                  </a:lnTo>
                  <a:lnTo>
                    <a:pt x="59" y="525"/>
                  </a:lnTo>
                  <a:lnTo>
                    <a:pt x="59" y="527"/>
                  </a:lnTo>
                  <a:lnTo>
                    <a:pt x="57" y="527"/>
                  </a:lnTo>
                  <a:lnTo>
                    <a:pt x="59" y="527"/>
                  </a:lnTo>
                  <a:lnTo>
                    <a:pt x="61" y="527"/>
                  </a:lnTo>
                  <a:lnTo>
                    <a:pt x="59" y="527"/>
                  </a:lnTo>
                  <a:lnTo>
                    <a:pt x="59" y="525"/>
                  </a:lnTo>
                  <a:lnTo>
                    <a:pt x="59" y="527"/>
                  </a:lnTo>
                  <a:lnTo>
                    <a:pt x="61" y="525"/>
                  </a:lnTo>
                  <a:lnTo>
                    <a:pt x="59" y="525"/>
                  </a:lnTo>
                  <a:lnTo>
                    <a:pt x="59" y="522"/>
                  </a:lnTo>
                  <a:lnTo>
                    <a:pt x="59" y="520"/>
                  </a:lnTo>
                  <a:lnTo>
                    <a:pt x="59" y="522"/>
                  </a:lnTo>
                  <a:lnTo>
                    <a:pt x="57" y="522"/>
                  </a:lnTo>
                  <a:lnTo>
                    <a:pt x="57" y="520"/>
                  </a:lnTo>
                  <a:lnTo>
                    <a:pt x="54" y="520"/>
                  </a:lnTo>
                  <a:lnTo>
                    <a:pt x="57" y="520"/>
                  </a:lnTo>
                  <a:lnTo>
                    <a:pt x="57" y="518"/>
                  </a:lnTo>
                  <a:lnTo>
                    <a:pt x="59" y="518"/>
                  </a:lnTo>
                  <a:lnTo>
                    <a:pt x="57" y="518"/>
                  </a:lnTo>
                  <a:lnTo>
                    <a:pt x="59" y="518"/>
                  </a:lnTo>
                  <a:lnTo>
                    <a:pt x="57" y="518"/>
                  </a:lnTo>
                  <a:lnTo>
                    <a:pt x="59" y="518"/>
                  </a:lnTo>
                  <a:lnTo>
                    <a:pt x="57" y="518"/>
                  </a:lnTo>
                  <a:lnTo>
                    <a:pt x="54" y="518"/>
                  </a:lnTo>
                  <a:lnTo>
                    <a:pt x="57" y="518"/>
                  </a:lnTo>
                  <a:lnTo>
                    <a:pt x="54" y="518"/>
                  </a:lnTo>
                  <a:lnTo>
                    <a:pt x="57" y="518"/>
                  </a:lnTo>
                  <a:lnTo>
                    <a:pt x="54" y="518"/>
                  </a:lnTo>
                  <a:lnTo>
                    <a:pt x="52" y="518"/>
                  </a:lnTo>
                  <a:lnTo>
                    <a:pt x="54" y="518"/>
                  </a:lnTo>
                  <a:lnTo>
                    <a:pt x="52" y="518"/>
                  </a:lnTo>
                  <a:lnTo>
                    <a:pt x="54" y="518"/>
                  </a:lnTo>
                  <a:lnTo>
                    <a:pt x="54" y="515"/>
                  </a:lnTo>
                  <a:lnTo>
                    <a:pt x="54" y="518"/>
                  </a:lnTo>
                  <a:lnTo>
                    <a:pt x="54" y="515"/>
                  </a:lnTo>
                  <a:lnTo>
                    <a:pt x="57" y="515"/>
                  </a:lnTo>
                  <a:lnTo>
                    <a:pt x="54" y="515"/>
                  </a:lnTo>
                  <a:lnTo>
                    <a:pt x="57" y="515"/>
                  </a:lnTo>
                  <a:lnTo>
                    <a:pt x="54" y="515"/>
                  </a:lnTo>
                  <a:lnTo>
                    <a:pt x="57" y="515"/>
                  </a:lnTo>
                  <a:lnTo>
                    <a:pt x="54" y="513"/>
                  </a:lnTo>
                  <a:lnTo>
                    <a:pt x="54" y="510"/>
                  </a:lnTo>
                  <a:lnTo>
                    <a:pt x="54" y="513"/>
                  </a:lnTo>
                  <a:lnTo>
                    <a:pt x="57" y="513"/>
                  </a:lnTo>
                  <a:lnTo>
                    <a:pt x="57" y="515"/>
                  </a:lnTo>
                  <a:lnTo>
                    <a:pt x="59" y="515"/>
                  </a:lnTo>
                  <a:lnTo>
                    <a:pt x="57" y="515"/>
                  </a:lnTo>
                  <a:lnTo>
                    <a:pt x="59" y="515"/>
                  </a:lnTo>
                  <a:lnTo>
                    <a:pt x="59" y="518"/>
                  </a:lnTo>
                  <a:lnTo>
                    <a:pt x="61" y="518"/>
                  </a:lnTo>
                  <a:lnTo>
                    <a:pt x="61" y="515"/>
                  </a:lnTo>
                  <a:lnTo>
                    <a:pt x="59" y="515"/>
                  </a:lnTo>
                  <a:lnTo>
                    <a:pt x="59" y="513"/>
                  </a:lnTo>
                  <a:lnTo>
                    <a:pt x="57" y="513"/>
                  </a:lnTo>
                  <a:lnTo>
                    <a:pt x="57" y="510"/>
                  </a:lnTo>
                  <a:lnTo>
                    <a:pt x="59" y="510"/>
                  </a:lnTo>
                  <a:lnTo>
                    <a:pt x="57" y="510"/>
                  </a:lnTo>
                  <a:lnTo>
                    <a:pt x="57" y="508"/>
                  </a:lnTo>
                  <a:lnTo>
                    <a:pt x="57" y="510"/>
                  </a:lnTo>
                  <a:lnTo>
                    <a:pt x="57" y="508"/>
                  </a:lnTo>
                  <a:lnTo>
                    <a:pt x="54" y="508"/>
                  </a:lnTo>
                  <a:lnTo>
                    <a:pt x="57" y="508"/>
                  </a:lnTo>
                  <a:lnTo>
                    <a:pt x="59" y="508"/>
                  </a:lnTo>
                  <a:lnTo>
                    <a:pt x="59" y="510"/>
                  </a:lnTo>
                  <a:lnTo>
                    <a:pt x="59" y="508"/>
                  </a:lnTo>
                  <a:lnTo>
                    <a:pt x="57" y="508"/>
                  </a:lnTo>
                  <a:lnTo>
                    <a:pt x="59" y="508"/>
                  </a:lnTo>
                  <a:lnTo>
                    <a:pt x="57" y="508"/>
                  </a:lnTo>
                  <a:lnTo>
                    <a:pt x="59" y="508"/>
                  </a:lnTo>
                  <a:lnTo>
                    <a:pt x="61" y="508"/>
                  </a:lnTo>
                  <a:lnTo>
                    <a:pt x="61" y="506"/>
                  </a:lnTo>
                  <a:lnTo>
                    <a:pt x="59" y="506"/>
                  </a:lnTo>
                  <a:lnTo>
                    <a:pt x="61" y="506"/>
                  </a:lnTo>
                  <a:lnTo>
                    <a:pt x="59" y="506"/>
                  </a:lnTo>
                  <a:lnTo>
                    <a:pt x="61" y="506"/>
                  </a:lnTo>
                  <a:lnTo>
                    <a:pt x="59" y="506"/>
                  </a:lnTo>
                  <a:lnTo>
                    <a:pt x="61" y="506"/>
                  </a:lnTo>
                  <a:lnTo>
                    <a:pt x="61" y="503"/>
                  </a:lnTo>
                  <a:lnTo>
                    <a:pt x="59" y="503"/>
                  </a:lnTo>
                  <a:lnTo>
                    <a:pt x="61" y="503"/>
                  </a:lnTo>
                  <a:lnTo>
                    <a:pt x="59" y="501"/>
                  </a:lnTo>
                  <a:lnTo>
                    <a:pt x="61" y="501"/>
                  </a:lnTo>
                  <a:lnTo>
                    <a:pt x="59" y="501"/>
                  </a:lnTo>
                  <a:lnTo>
                    <a:pt x="61" y="501"/>
                  </a:lnTo>
                  <a:lnTo>
                    <a:pt x="64" y="501"/>
                  </a:lnTo>
                  <a:lnTo>
                    <a:pt x="61" y="501"/>
                  </a:lnTo>
                  <a:lnTo>
                    <a:pt x="64" y="501"/>
                  </a:lnTo>
                  <a:lnTo>
                    <a:pt x="61" y="501"/>
                  </a:lnTo>
                  <a:lnTo>
                    <a:pt x="61" y="499"/>
                  </a:lnTo>
                  <a:lnTo>
                    <a:pt x="59" y="499"/>
                  </a:lnTo>
                  <a:lnTo>
                    <a:pt x="61" y="499"/>
                  </a:lnTo>
                  <a:lnTo>
                    <a:pt x="64" y="499"/>
                  </a:lnTo>
                  <a:lnTo>
                    <a:pt x="64" y="501"/>
                  </a:lnTo>
                  <a:lnTo>
                    <a:pt x="64" y="499"/>
                  </a:lnTo>
                  <a:lnTo>
                    <a:pt x="64" y="501"/>
                  </a:lnTo>
                  <a:lnTo>
                    <a:pt x="66" y="501"/>
                  </a:lnTo>
                  <a:lnTo>
                    <a:pt x="64" y="501"/>
                  </a:lnTo>
                  <a:lnTo>
                    <a:pt x="66" y="501"/>
                  </a:lnTo>
                  <a:lnTo>
                    <a:pt x="66" y="499"/>
                  </a:lnTo>
                  <a:lnTo>
                    <a:pt x="64" y="499"/>
                  </a:lnTo>
                  <a:lnTo>
                    <a:pt x="61" y="499"/>
                  </a:lnTo>
                  <a:lnTo>
                    <a:pt x="61" y="496"/>
                  </a:lnTo>
                  <a:lnTo>
                    <a:pt x="64" y="496"/>
                  </a:lnTo>
                  <a:lnTo>
                    <a:pt x="61" y="496"/>
                  </a:lnTo>
                  <a:lnTo>
                    <a:pt x="64" y="496"/>
                  </a:lnTo>
                  <a:lnTo>
                    <a:pt x="61" y="496"/>
                  </a:lnTo>
                  <a:lnTo>
                    <a:pt x="64" y="496"/>
                  </a:lnTo>
                  <a:lnTo>
                    <a:pt x="61" y="496"/>
                  </a:lnTo>
                  <a:lnTo>
                    <a:pt x="64" y="496"/>
                  </a:lnTo>
                  <a:lnTo>
                    <a:pt x="61" y="496"/>
                  </a:lnTo>
                  <a:lnTo>
                    <a:pt x="64" y="496"/>
                  </a:lnTo>
                  <a:lnTo>
                    <a:pt x="64" y="494"/>
                  </a:lnTo>
                  <a:lnTo>
                    <a:pt x="64" y="491"/>
                  </a:lnTo>
                  <a:lnTo>
                    <a:pt x="61" y="491"/>
                  </a:lnTo>
                  <a:lnTo>
                    <a:pt x="64" y="491"/>
                  </a:lnTo>
                  <a:lnTo>
                    <a:pt x="61" y="491"/>
                  </a:lnTo>
                  <a:lnTo>
                    <a:pt x="64" y="491"/>
                  </a:lnTo>
                  <a:lnTo>
                    <a:pt x="64" y="489"/>
                  </a:lnTo>
                  <a:lnTo>
                    <a:pt x="61" y="489"/>
                  </a:lnTo>
                  <a:lnTo>
                    <a:pt x="64" y="489"/>
                  </a:lnTo>
                  <a:lnTo>
                    <a:pt x="66" y="489"/>
                  </a:lnTo>
                  <a:lnTo>
                    <a:pt x="64" y="489"/>
                  </a:lnTo>
                  <a:lnTo>
                    <a:pt x="66" y="489"/>
                  </a:lnTo>
                  <a:lnTo>
                    <a:pt x="64" y="487"/>
                  </a:lnTo>
                  <a:lnTo>
                    <a:pt x="61" y="487"/>
                  </a:lnTo>
                  <a:lnTo>
                    <a:pt x="64" y="487"/>
                  </a:lnTo>
                  <a:lnTo>
                    <a:pt x="61" y="487"/>
                  </a:lnTo>
                  <a:lnTo>
                    <a:pt x="61" y="484"/>
                  </a:lnTo>
                  <a:lnTo>
                    <a:pt x="64" y="484"/>
                  </a:lnTo>
                  <a:lnTo>
                    <a:pt x="66" y="484"/>
                  </a:lnTo>
                  <a:lnTo>
                    <a:pt x="64" y="484"/>
                  </a:lnTo>
                  <a:lnTo>
                    <a:pt x="66" y="484"/>
                  </a:lnTo>
                  <a:lnTo>
                    <a:pt x="64" y="484"/>
                  </a:lnTo>
                  <a:lnTo>
                    <a:pt x="64" y="482"/>
                  </a:lnTo>
                  <a:lnTo>
                    <a:pt x="61" y="482"/>
                  </a:lnTo>
                  <a:lnTo>
                    <a:pt x="61" y="480"/>
                  </a:lnTo>
                  <a:lnTo>
                    <a:pt x="64" y="480"/>
                  </a:lnTo>
                  <a:lnTo>
                    <a:pt x="64" y="482"/>
                  </a:lnTo>
                  <a:lnTo>
                    <a:pt x="66" y="482"/>
                  </a:lnTo>
                  <a:lnTo>
                    <a:pt x="68" y="482"/>
                  </a:lnTo>
                  <a:lnTo>
                    <a:pt x="66" y="482"/>
                  </a:lnTo>
                  <a:lnTo>
                    <a:pt x="68" y="482"/>
                  </a:lnTo>
                  <a:lnTo>
                    <a:pt x="66" y="482"/>
                  </a:lnTo>
                  <a:lnTo>
                    <a:pt x="68" y="482"/>
                  </a:lnTo>
                  <a:lnTo>
                    <a:pt x="68" y="484"/>
                  </a:lnTo>
                  <a:lnTo>
                    <a:pt x="68" y="482"/>
                  </a:lnTo>
                  <a:lnTo>
                    <a:pt x="68" y="484"/>
                  </a:lnTo>
                  <a:lnTo>
                    <a:pt x="71" y="484"/>
                  </a:lnTo>
                  <a:lnTo>
                    <a:pt x="71" y="487"/>
                  </a:lnTo>
                  <a:lnTo>
                    <a:pt x="73" y="487"/>
                  </a:lnTo>
                  <a:lnTo>
                    <a:pt x="76" y="487"/>
                  </a:lnTo>
                  <a:lnTo>
                    <a:pt x="73" y="487"/>
                  </a:lnTo>
                  <a:lnTo>
                    <a:pt x="73" y="489"/>
                  </a:lnTo>
                  <a:lnTo>
                    <a:pt x="76" y="489"/>
                  </a:lnTo>
                  <a:lnTo>
                    <a:pt x="78" y="491"/>
                  </a:lnTo>
                  <a:lnTo>
                    <a:pt x="80" y="491"/>
                  </a:lnTo>
                  <a:lnTo>
                    <a:pt x="80" y="494"/>
                  </a:lnTo>
                  <a:lnTo>
                    <a:pt x="83" y="494"/>
                  </a:lnTo>
                  <a:lnTo>
                    <a:pt x="80" y="494"/>
                  </a:lnTo>
                  <a:lnTo>
                    <a:pt x="80" y="491"/>
                  </a:lnTo>
                  <a:lnTo>
                    <a:pt x="78" y="491"/>
                  </a:lnTo>
                  <a:lnTo>
                    <a:pt x="76" y="489"/>
                  </a:lnTo>
                  <a:lnTo>
                    <a:pt x="73" y="489"/>
                  </a:lnTo>
                  <a:lnTo>
                    <a:pt x="73" y="487"/>
                  </a:lnTo>
                  <a:lnTo>
                    <a:pt x="76" y="487"/>
                  </a:lnTo>
                  <a:lnTo>
                    <a:pt x="73" y="487"/>
                  </a:lnTo>
                  <a:lnTo>
                    <a:pt x="73" y="484"/>
                  </a:lnTo>
                  <a:lnTo>
                    <a:pt x="73" y="487"/>
                  </a:lnTo>
                  <a:lnTo>
                    <a:pt x="71" y="487"/>
                  </a:lnTo>
                  <a:lnTo>
                    <a:pt x="71" y="484"/>
                  </a:lnTo>
                  <a:lnTo>
                    <a:pt x="68" y="482"/>
                  </a:lnTo>
                  <a:lnTo>
                    <a:pt x="66" y="482"/>
                  </a:lnTo>
                  <a:lnTo>
                    <a:pt x="68" y="482"/>
                  </a:lnTo>
                  <a:lnTo>
                    <a:pt x="66" y="480"/>
                  </a:lnTo>
                  <a:lnTo>
                    <a:pt x="66" y="477"/>
                  </a:lnTo>
                  <a:lnTo>
                    <a:pt x="64" y="477"/>
                  </a:lnTo>
                  <a:lnTo>
                    <a:pt x="64" y="475"/>
                  </a:lnTo>
                  <a:lnTo>
                    <a:pt x="64" y="472"/>
                  </a:lnTo>
                  <a:lnTo>
                    <a:pt x="61" y="472"/>
                  </a:lnTo>
                  <a:lnTo>
                    <a:pt x="64" y="472"/>
                  </a:lnTo>
                  <a:lnTo>
                    <a:pt x="64" y="475"/>
                  </a:lnTo>
                  <a:lnTo>
                    <a:pt x="64" y="472"/>
                  </a:lnTo>
                  <a:lnTo>
                    <a:pt x="66" y="472"/>
                  </a:lnTo>
                  <a:lnTo>
                    <a:pt x="66" y="475"/>
                  </a:lnTo>
                  <a:lnTo>
                    <a:pt x="66" y="472"/>
                  </a:lnTo>
                  <a:lnTo>
                    <a:pt x="64" y="472"/>
                  </a:lnTo>
                  <a:lnTo>
                    <a:pt x="64" y="470"/>
                  </a:lnTo>
                  <a:lnTo>
                    <a:pt x="61" y="470"/>
                  </a:lnTo>
                  <a:lnTo>
                    <a:pt x="64" y="472"/>
                  </a:lnTo>
                  <a:lnTo>
                    <a:pt x="64" y="470"/>
                  </a:lnTo>
                  <a:lnTo>
                    <a:pt x="64" y="472"/>
                  </a:lnTo>
                  <a:lnTo>
                    <a:pt x="61" y="472"/>
                  </a:lnTo>
                  <a:lnTo>
                    <a:pt x="64" y="470"/>
                  </a:lnTo>
                  <a:lnTo>
                    <a:pt x="61" y="470"/>
                  </a:lnTo>
                  <a:lnTo>
                    <a:pt x="59" y="468"/>
                  </a:lnTo>
                  <a:lnTo>
                    <a:pt x="59" y="470"/>
                  </a:lnTo>
                  <a:lnTo>
                    <a:pt x="59" y="468"/>
                  </a:lnTo>
                  <a:lnTo>
                    <a:pt x="61" y="468"/>
                  </a:lnTo>
                  <a:lnTo>
                    <a:pt x="61" y="470"/>
                  </a:lnTo>
                  <a:lnTo>
                    <a:pt x="64" y="470"/>
                  </a:lnTo>
                  <a:lnTo>
                    <a:pt x="61" y="468"/>
                  </a:lnTo>
                  <a:lnTo>
                    <a:pt x="64" y="468"/>
                  </a:lnTo>
                  <a:lnTo>
                    <a:pt x="61" y="468"/>
                  </a:lnTo>
                  <a:lnTo>
                    <a:pt x="64" y="468"/>
                  </a:lnTo>
                  <a:lnTo>
                    <a:pt x="61" y="468"/>
                  </a:lnTo>
                  <a:lnTo>
                    <a:pt x="64" y="468"/>
                  </a:lnTo>
                  <a:lnTo>
                    <a:pt x="61" y="468"/>
                  </a:lnTo>
                  <a:lnTo>
                    <a:pt x="61" y="465"/>
                  </a:lnTo>
                  <a:lnTo>
                    <a:pt x="61" y="468"/>
                  </a:lnTo>
                  <a:lnTo>
                    <a:pt x="61" y="465"/>
                  </a:lnTo>
                  <a:lnTo>
                    <a:pt x="61" y="463"/>
                  </a:lnTo>
                  <a:lnTo>
                    <a:pt x="61" y="465"/>
                  </a:lnTo>
                  <a:lnTo>
                    <a:pt x="61" y="463"/>
                  </a:lnTo>
                  <a:lnTo>
                    <a:pt x="59" y="463"/>
                  </a:lnTo>
                  <a:lnTo>
                    <a:pt x="59" y="461"/>
                  </a:lnTo>
                  <a:lnTo>
                    <a:pt x="57" y="461"/>
                  </a:lnTo>
                  <a:lnTo>
                    <a:pt x="59" y="461"/>
                  </a:lnTo>
                  <a:lnTo>
                    <a:pt x="57" y="461"/>
                  </a:lnTo>
                  <a:lnTo>
                    <a:pt x="59" y="461"/>
                  </a:lnTo>
                  <a:lnTo>
                    <a:pt x="57" y="461"/>
                  </a:lnTo>
                  <a:lnTo>
                    <a:pt x="57" y="463"/>
                  </a:lnTo>
                  <a:lnTo>
                    <a:pt x="59" y="463"/>
                  </a:lnTo>
                  <a:lnTo>
                    <a:pt x="57" y="463"/>
                  </a:lnTo>
                  <a:lnTo>
                    <a:pt x="57" y="461"/>
                  </a:lnTo>
                  <a:lnTo>
                    <a:pt x="57" y="458"/>
                  </a:lnTo>
                  <a:lnTo>
                    <a:pt x="54" y="458"/>
                  </a:lnTo>
                  <a:lnTo>
                    <a:pt x="54" y="456"/>
                  </a:lnTo>
                  <a:lnTo>
                    <a:pt x="57" y="456"/>
                  </a:lnTo>
                  <a:lnTo>
                    <a:pt x="57" y="453"/>
                  </a:lnTo>
                  <a:lnTo>
                    <a:pt x="57" y="451"/>
                  </a:lnTo>
                  <a:lnTo>
                    <a:pt x="57" y="449"/>
                  </a:lnTo>
                  <a:lnTo>
                    <a:pt x="57" y="451"/>
                  </a:lnTo>
                  <a:lnTo>
                    <a:pt x="57" y="449"/>
                  </a:lnTo>
                  <a:lnTo>
                    <a:pt x="57" y="451"/>
                  </a:lnTo>
                  <a:lnTo>
                    <a:pt x="57" y="449"/>
                  </a:lnTo>
                  <a:lnTo>
                    <a:pt x="57" y="451"/>
                  </a:lnTo>
                  <a:lnTo>
                    <a:pt x="57" y="449"/>
                  </a:lnTo>
                  <a:lnTo>
                    <a:pt x="59" y="449"/>
                  </a:lnTo>
                  <a:lnTo>
                    <a:pt x="59" y="446"/>
                  </a:lnTo>
                  <a:lnTo>
                    <a:pt x="59" y="444"/>
                  </a:lnTo>
                  <a:lnTo>
                    <a:pt x="59" y="442"/>
                  </a:lnTo>
                  <a:lnTo>
                    <a:pt x="59" y="444"/>
                  </a:lnTo>
                  <a:lnTo>
                    <a:pt x="57" y="444"/>
                  </a:lnTo>
                  <a:lnTo>
                    <a:pt x="57" y="442"/>
                  </a:lnTo>
                  <a:lnTo>
                    <a:pt x="54" y="442"/>
                  </a:lnTo>
                  <a:lnTo>
                    <a:pt x="57" y="442"/>
                  </a:lnTo>
                  <a:lnTo>
                    <a:pt x="57" y="439"/>
                  </a:lnTo>
                  <a:lnTo>
                    <a:pt x="57" y="442"/>
                  </a:lnTo>
                  <a:lnTo>
                    <a:pt x="57" y="439"/>
                  </a:lnTo>
                  <a:lnTo>
                    <a:pt x="57" y="442"/>
                  </a:lnTo>
                  <a:lnTo>
                    <a:pt x="57" y="439"/>
                  </a:lnTo>
                  <a:lnTo>
                    <a:pt x="57" y="437"/>
                  </a:lnTo>
                  <a:lnTo>
                    <a:pt x="57" y="439"/>
                  </a:lnTo>
                  <a:lnTo>
                    <a:pt x="57" y="437"/>
                  </a:lnTo>
                  <a:lnTo>
                    <a:pt x="57" y="439"/>
                  </a:lnTo>
                  <a:lnTo>
                    <a:pt x="57" y="437"/>
                  </a:lnTo>
                  <a:lnTo>
                    <a:pt x="54" y="437"/>
                  </a:lnTo>
                  <a:lnTo>
                    <a:pt x="57" y="437"/>
                  </a:lnTo>
                  <a:lnTo>
                    <a:pt x="54" y="437"/>
                  </a:lnTo>
                  <a:lnTo>
                    <a:pt x="54" y="439"/>
                  </a:lnTo>
                  <a:lnTo>
                    <a:pt x="52" y="439"/>
                  </a:lnTo>
                  <a:lnTo>
                    <a:pt x="52" y="437"/>
                  </a:lnTo>
                  <a:lnTo>
                    <a:pt x="54" y="437"/>
                  </a:lnTo>
                  <a:lnTo>
                    <a:pt x="52" y="437"/>
                  </a:lnTo>
                  <a:lnTo>
                    <a:pt x="54" y="437"/>
                  </a:lnTo>
                  <a:lnTo>
                    <a:pt x="52" y="437"/>
                  </a:lnTo>
                  <a:lnTo>
                    <a:pt x="54" y="434"/>
                  </a:lnTo>
                  <a:lnTo>
                    <a:pt x="52" y="434"/>
                  </a:lnTo>
                  <a:lnTo>
                    <a:pt x="52" y="432"/>
                  </a:lnTo>
                  <a:lnTo>
                    <a:pt x="49" y="432"/>
                  </a:lnTo>
                  <a:lnTo>
                    <a:pt x="49" y="430"/>
                  </a:lnTo>
                  <a:lnTo>
                    <a:pt x="52" y="430"/>
                  </a:lnTo>
                  <a:lnTo>
                    <a:pt x="49" y="430"/>
                  </a:lnTo>
                  <a:lnTo>
                    <a:pt x="49" y="427"/>
                  </a:lnTo>
                  <a:lnTo>
                    <a:pt x="49" y="430"/>
                  </a:lnTo>
                  <a:lnTo>
                    <a:pt x="52" y="430"/>
                  </a:lnTo>
                  <a:lnTo>
                    <a:pt x="52" y="427"/>
                  </a:lnTo>
                  <a:lnTo>
                    <a:pt x="52" y="430"/>
                  </a:lnTo>
                  <a:lnTo>
                    <a:pt x="52" y="427"/>
                  </a:lnTo>
                  <a:lnTo>
                    <a:pt x="52" y="430"/>
                  </a:lnTo>
                  <a:lnTo>
                    <a:pt x="52" y="427"/>
                  </a:lnTo>
                  <a:lnTo>
                    <a:pt x="49" y="427"/>
                  </a:lnTo>
                  <a:lnTo>
                    <a:pt x="52" y="427"/>
                  </a:lnTo>
                  <a:lnTo>
                    <a:pt x="49" y="427"/>
                  </a:lnTo>
                  <a:lnTo>
                    <a:pt x="52" y="427"/>
                  </a:lnTo>
                  <a:lnTo>
                    <a:pt x="52" y="425"/>
                  </a:lnTo>
                  <a:lnTo>
                    <a:pt x="54" y="425"/>
                  </a:lnTo>
                  <a:lnTo>
                    <a:pt x="52" y="425"/>
                  </a:lnTo>
                  <a:lnTo>
                    <a:pt x="49" y="425"/>
                  </a:lnTo>
                  <a:lnTo>
                    <a:pt x="49" y="423"/>
                  </a:lnTo>
                  <a:lnTo>
                    <a:pt x="49" y="425"/>
                  </a:lnTo>
                  <a:lnTo>
                    <a:pt x="47" y="425"/>
                  </a:lnTo>
                  <a:lnTo>
                    <a:pt x="49" y="425"/>
                  </a:lnTo>
                  <a:lnTo>
                    <a:pt x="47" y="425"/>
                  </a:lnTo>
                  <a:lnTo>
                    <a:pt x="49" y="423"/>
                  </a:lnTo>
                  <a:lnTo>
                    <a:pt x="49" y="420"/>
                  </a:lnTo>
                  <a:lnTo>
                    <a:pt x="49" y="423"/>
                  </a:lnTo>
                  <a:lnTo>
                    <a:pt x="49" y="420"/>
                  </a:lnTo>
                  <a:lnTo>
                    <a:pt x="47" y="420"/>
                  </a:lnTo>
                  <a:lnTo>
                    <a:pt x="49" y="420"/>
                  </a:lnTo>
                  <a:lnTo>
                    <a:pt x="49" y="418"/>
                  </a:lnTo>
                  <a:lnTo>
                    <a:pt x="52" y="418"/>
                  </a:lnTo>
                  <a:lnTo>
                    <a:pt x="49" y="418"/>
                  </a:lnTo>
                  <a:lnTo>
                    <a:pt x="49" y="415"/>
                  </a:lnTo>
                  <a:lnTo>
                    <a:pt x="49" y="413"/>
                  </a:lnTo>
                  <a:lnTo>
                    <a:pt x="52" y="413"/>
                  </a:lnTo>
                  <a:lnTo>
                    <a:pt x="52" y="415"/>
                  </a:lnTo>
                  <a:lnTo>
                    <a:pt x="52" y="413"/>
                  </a:lnTo>
                  <a:lnTo>
                    <a:pt x="54" y="413"/>
                  </a:lnTo>
                  <a:lnTo>
                    <a:pt x="54" y="411"/>
                  </a:lnTo>
                  <a:lnTo>
                    <a:pt x="54" y="408"/>
                  </a:lnTo>
                  <a:lnTo>
                    <a:pt x="54" y="411"/>
                  </a:lnTo>
                  <a:lnTo>
                    <a:pt x="54" y="408"/>
                  </a:lnTo>
                  <a:lnTo>
                    <a:pt x="54" y="411"/>
                  </a:lnTo>
                  <a:lnTo>
                    <a:pt x="57" y="411"/>
                  </a:lnTo>
                  <a:lnTo>
                    <a:pt x="59" y="411"/>
                  </a:lnTo>
                  <a:lnTo>
                    <a:pt x="57" y="411"/>
                  </a:lnTo>
                  <a:lnTo>
                    <a:pt x="59" y="411"/>
                  </a:lnTo>
                  <a:lnTo>
                    <a:pt x="57" y="411"/>
                  </a:lnTo>
                  <a:lnTo>
                    <a:pt x="57" y="408"/>
                  </a:lnTo>
                  <a:lnTo>
                    <a:pt x="59" y="408"/>
                  </a:lnTo>
                  <a:lnTo>
                    <a:pt x="57" y="408"/>
                  </a:lnTo>
                  <a:lnTo>
                    <a:pt x="59" y="408"/>
                  </a:lnTo>
                  <a:lnTo>
                    <a:pt x="59" y="411"/>
                  </a:lnTo>
                  <a:lnTo>
                    <a:pt x="59" y="408"/>
                  </a:lnTo>
                  <a:lnTo>
                    <a:pt x="59" y="406"/>
                  </a:lnTo>
                  <a:lnTo>
                    <a:pt x="61" y="406"/>
                  </a:lnTo>
                  <a:lnTo>
                    <a:pt x="61" y="404"/>
                  </a:lnTo>
                  <a:lnTo>
                    <a:pt x="59" y="404"/>
                  </a:lnTo>
                  <a:lnTo>
                    <a:pt x="61" y="404"/>
                  </a:lnTo>
                  <a:lnTo>
                    <a:pt x="59" y="404"/>
                  </a:lnTo>
                  <a:lnTo>
                    <a:pt x="59" y="401"/>
                  </a:lnTo>
                  <a:lnTo>
                    <a:pt x="57" y="401"/>
                  </a:lnTo>
                  <a:lnTo>
                    <a:pt x="59" y="401"/>
                  </a:lnTo>
                  <a:lnTo>
                    <a:pt x="59" y="399"/>
                  </a:lnTo>
                  <a:lnTo>
                    <a:pt x="61" y="399"/>
                  </a:lnTo>
                  <a:lnTo>
                    <a:pt x="61" y="401"/>
                  </a:lnTo>
                  <a:lnTo>
                    <a:pt x="59" y="401"/>
                  </a:lnTo>
                  <a:lnTo>
                    <a:pt x="61" y="401"/>
                  </a:lnTo>
                  <a:lnTo>
                    <a:pt x="59" y="401"/>
                  </a:lnTo>
                  <a:lnTo>
                    <a:pt x="61" y="401"/>
                  </a:lnTo>
                  <a:lnTo>
                    <a:pt x="59" y="401"/>
                  </a:lnTo>
                  <a:lnTo>
                    <a:pt x="61" y="401"/>
                  </a:lnTo>
                  <a:lnTo>
                    <a:pt x="59" y="401"/>
                  </a:lnTo>
                  <a:lnTo>
                    <a:pt x="61" y="401"/>
                  </a:lnTo>
                  <a:lnTo>
                    <a:pt x="61" y="404"/>
                  </a:lnTo>
                  <a:lnTo>
                    <a:pt x="61" y="401"/>
                  </a:lnTo>
                  <a:lnTo>
                    <a:pt x="61" y="399"/>
                  </a:lnTo>
                  <a:lnTo>
                    <a:pt x="61" y="401"/>
                  </a:lnTo>
                  <a:lnTo>
                    <a:pt x="61" y="399"/>
                  </a:lnTo>
                  <a:lnTo>
                    <a:pt x="61" y="401"/>
                  </a:lnTo>
                  <a:lnTo>
                    <a:pt x="61" y="399"/>
                  </a:lnTo>
                  <a:lnTo>
                    <a:pt x="61" y="401"/>
                  </a:lnTo>
                  <a:lnTo>
                    <a:pt x="64" y="401"/>
                  </a:lnTo>
                  <a:lnTo>
                    <a:pt x="64" y="399"/>
                  </a:lnTo>
                  <a:lnTo>
                    <a:pt x="64" y="401"/>
                  </a:lnTo>
                  <a:lnTo>
                    <a:pt x="66" y="401"/>
                  </a:lnTo>
                  <a:lnTo>
                    <a:pt x="68" y="401"/>
                  </a:lnTo>
                  <a:lnTo>
                    <a:pt x="68" y="399"/>
                  </a:lnTo>
                  <a:lnTo>
                    <a:pt x="68" y="401"/>
                  </a:lnTo>
                  <a:lnTo>
                    <a:pt x="66" y="401"/>
                  </a:lnTo>
                  <a:lnTo>
                    <a:pt x="68" y="401"/>
                  </a:lnTo>
                  <a:lnTo>
                    <a:pt x="66" y="401"/>
                  </a:lnTo>
                  <a:lnTo>
                    <a:pt x="66" y="399"/>
                  </a:lnTo>
                  <a:lnTo>
                    <a:pt x="64" y="399"/>
                  </a:lnTo>
                  <a:lnTo>
                    <a:pt x="64" y="396"/>
                  </a:lnTo>
                  <a:lnTo>
                    <a:pt x="66" y="396"/>
                  </a:lnTo>
                  <a:lnTo>
                    <a:pt x="64" y="396"/>
                  </a:lnTo>
                  <a:lnTo>
                    <a:pt x="64" y="394"/>
                  </a:lnTo>
                  <a:lnTo>
                    <a:pt x="61" y="394"/>
                  </a:lnTo>
                  <a:lnTo>
                    <a:pt x="64" y="394"/>
                  </a:lnTo>
                  <a:lnTo>
                    <a:pt x="61" y="394"/>
                  </a:lnTo>
                  <a:lnTo>
                    <a:pt x="64" y="394"/>
                  </a:lnTo>
                  <a:lnTo>
                    <a:pt x="64" y="392"/>
                  </a:lnTo>
                  <a:lnTo>
                    <a:pt x="64" y="389"/>
                  </a:lnTo>
                  <a:lnTo>
                    <a:pt x="64" y="392"/>
                  </a:lnTo>
                  <a:lnTo>
                    <a:pt x="64" y="389"/>
                  </a:lnTo>
                  <a:lnTo>
                    <a:pt x="64" y="387"/>
                  </a:lnTo>
                  <a:lnTo>
                    <a:pt x="66" y="387"/>
                  </a:lnTo>
                  <a:lnTo>
                    <a:pt x="64" y="387"/>
                  </a:lnTo>
                  <a:lnTo>
                    <a:pt x="64" y="389"/>
                  </a:lnTo>
                  <a:lnTo>
                    <a:pt x="64" y="387"/>
                  </a:lnTo>
                  <a:lnTo>
                    <a:pt x="64" y="389"/>
                  </a:lnTo>
                  <a:lnTo>
                    <a:pt x="66" y="389"/>
                  </a:lnTo>
                  <a:lnTo>
                    <a:pt x="64" y="389"/>
                  </a:lnTo>
                  <a:lnTo>
                    <a:pt x="66" y="389"/>
                  </a:lnTo>
                  <a:lnTo>
                    <a:pt x="64" y="389"/>
                  </a:lnTo>
                  <a:lnTo>
                    <a:pt x="66" y="389"/>
                  </a:lnTo>
                  <a:lnTo>
                    <a:pt x="66" y="392"/>
                  </a:lnTo>
                  <a:lnTo>
                    <a:pt x="68" y="392"/>
                  </a:lnTo>
                  <a:lnTo>
                    <a:pt x="71" y="392"/>
                  </a:lnTo>
                  <a:lnTo>
                    <a:pt x="71" y="389"/>
                  </a:lnTo>
                  <a:lnTo>
                    <a:pt x="73" y="389"/>
                  </a:lnTo>
                  <a:lnTo>
                    <a:pt x="71" y="389"/>
                  </a:lnTo>
                  <a:lnTo>
                    <a:pt x="73" y="389"/>
                  </a:lnTo>
                  <a:lnTo>
                    <a:pt x="76" y="389"/>
                  </a:lnTo>
                  <a:lnTo>
                    <a:pt x="76" y="392"/>
                  </a:lnTo>
                  <a:lnTo>
                    <a:pt x="76" y="389"/>
                  </a:lnTo>
                  <a:lnTo>
                    <a:pt x="78" y="389"/>
                  </a:lnTo>
                  <a:lnTo>
                    <a:pt x="76" y="389"/>
                  </a:lnTo>
                  <a:lnTo>
                    <a:pt x="78" y="389"/>
                  </a:lnTo>
                  <a:lnTo>
                    <a:pt x="80" y="389"/>
                  </a:lnTo>
                  <a:lnTo>
                    <a:pt x="78" y="389"/>
                  </a:lnTo>
                  <a:lnTo>
                    <a:pt x="78" y="392"/>
                  </a:lnTo>
                  <a:lnTo>
                    <a:pt x="78" y="389"/>
                  </a:lnTo>
                  <a:lnTo>
                    <a:pt x="78" y="392"/>
                  </a:lnTo>
                  <a:lnTo>
                    <a:pt x="80" y="392"/>
                  </a:lnTo>
                  <a:lnTo>
                    <a:pt x="78" y="392"/>
                  </a:lnTo>
                  <a:lnTo>
                    <a:pt x="78" y="394"/>
                  </a:lnTo>
                  <a:lnTo>
                    <a:pt x="76" y="394"/>
                  </a:lnTo>
                  <a:lnTo>
                    <a:pt x="73" y="394"/>
                  </a:lnTo>
                  <a:lnTo>
                    <a:pt x="76" y="394"/>
                  </a:lnTo>
                  <a:lnTo>
                    <a:pt x="78" y="394"/>
                  </a:lnTo>
                  <a:lnTo>
                    <a:pt x="78" y="392"/>
                  </a:lnTo>
                  <a:lnTo>
                    <a:pt x="80" y="392"/>
                  </a:lnTo>
                  <a:lnTo>
                    <a:pt x="80" y="389"/>
                  </a:lnTo>
                  <a:lnTo>
                    <a:pt x="80" y="392"/>
                  </a:lnTo>
                  <a:lnTo>
                    <a:pt x="80" y="389"/>
                  </a:lnTo>
                  <a:lnTo>
                    <a:pt x="80" y="392"/>
                  </a:lnTo>
                  <a:lnTo>
                    <a:pt x="80" y="389"/>
                  </a:lnTo>
                  <a:lnTo>
                    <a:pt x="83" y="389"/>
                  </a:lnTo>
                  <a:lnTo>
                    <a:pt x="80" y="389"/>
                  </a:lnTo>
                  <a:lnTo>
                    <a:pt x="83" y="389"/>
                  </a:lnTo>
                  <a:lnTo>
                    <a:pt x="83" y="392"/>
                  </a:lnTo>
                  <a:lnTo>
                    <a:pt x="80" y="392"/>
                  </a:lnTo>
                  <a:lnTo>
                    <a:pt x="83" y="392"/>
                  </a:lnTo>
                  <a:lnTo>
                    <a:pt x="80" y="392"/>
                  </a:lnTo>
                  <a:lnTo>
                    <a:pt x="83" y="392"/>
                  </a:lnTo>
                  <a:lnTo>
                    <a:pt x="83" y="389"/>
                  </a:lnTo>
                  <a:lnTo>
                    <a:pt x="85" y="389"/>
                  </a:lnTo>
                  <a:lnTo>
                    <a:pt x="85" y="392"/>
                  </a:lnTo>
                  <a:lnTo>
                    <a:pt x="85" y="389"/>
                  </a:lnTo>
                  <a:lnTo>
                    <a:pt x="87" y="389"/>
                  </a:lnTo>
                  <a:lnTo>
                    <a:pt x="87" y="387"/>
                  </a:lnTo>
                  <a:lnTo>
                    <a:pt x="90" y="387"/>
                  </a:lnTo>
                  <a:lnTo>
                    <a:pt x="90" y="385"/>
                  </a:lnTo>
                  <a:lnTo>
                    <a:pt x="90" y="387"/>
                  </a:lnTo>
                  <a:lnTo>
                    <a:pt x="90" y="385"/>
                  </a:lnTo>
                  <a:lnTo>
                    <a:pt x="92" y="385"/>
                  </a:lnTo>
                  <a:lnTo>
                    <a:pt x="90" y="385"/>
                  </a:lnTo>
                  <a:lnTo>
                    <a:pt x="90" y="382"/>
                  </a:lnTo>
                  <a:lnTo>
                    <a:pt x="87" y="382"/>
                  </a:lnTo>
                  <a:lnTo>
                    <a:pt x="87" y="380"/>
                  </a:lnTo>
                  <a:lnTo>
                    <a:pt x="87" y="382"/>
                  </a:lnTo>
                  <a:lnTo>
                    <a:pt x="87" y="380"/>
                  </a:lnTo>
                  <a:lnTo>
                    <a:pt x="85" y="380"/>
                  </a:lnTo>
                  <a:lnTo>
                    <a:pt x="85" y="377"/>
                  </a:lnTo>
                  <a:lnTo>
                    <a:pt x="87" y="377"/>
                  </a:lnTo>
                  <a:lnTo>
                    <a:pt x="90" y="377"/>
                  </a:lnTo>
                  <a:lnTo>
                    <a:pt x="90" y="380"/>
                  </a:lnTo>
                  <a:lnTo>
                    <a:pt x="90" y="377"/>
                  </a:lnTo>
                  <a:lnTo>
                    <a:pt x="90" y="380"/>
                  </a:lnTo>
                  <a:lnTo>
                    <a:pt x="92" y="380"/>
                  </a:lnTo>
                  <a:lnTo>
                    <a:pt x="90" y="377"/>
                  </a:lnTo>
                  <a:lnTo>
                    <a:pt x="87" y="375"/>
                  </a:lnTo>
                  <a:lnTo>
                    <a:pt x="90" y="375"/>
                  </a:lnTo>
                  <a:lnTo>
                    <a:pt x="90" y="373"/>
                  </a:lnTo>
                  <a:lnTo>
                    <a:pt x="90" y="370"/>
                  </a:lnTo>
                  <a:lnTo>
                    <a:pt x="90" y="373"/>
                  </a:lnTo>
                  <a:lnTo>
                    <a:pt x="92" y="373"/>
                  </a:lnTo>
                  <a:lnTo>
                    <a:pt x="90" y="373"/>
                  </a:lnTo>
                  <a:lnTo>
                    <a:pt x="90" y="375"/>
                  </a:lnTo>
                  <a:lnTo>
                    <a:pt x="92" y="375"/>
                  </a:lnTo>
                  <a:lnTo>
                    <a:pt x="90" y="375"/>
                  </a:lnTo>
                  <a:lnTo>
                    <a:pt x="92" y="375"/>
                  </a:lnTo>
                  <a:lnTo>
                    <a:pt x="92" y="377"/>
                  </a:lnTo>
                  <a:lnTo>
                    <a:pt x="94" y="377"/>
                  </a:lnTo>
                  <a:lnTo>
                    <a:pt x="92" y="377"/>
                  </a:lnTo>
                  <a:lnTo>
                    <a:pt x="94" y="377"/>
                  </a:lnTo>
                  <a:lnTo>
                    <a:pt x="92" y="375"/>
                  </a:lnTo>
                  <a:lnTo>
                    <a:pt x="94" y="375"/>
                  </a:lnTo>
                  <a:lnTo>
                    <a:pt x="94" y="373"/>
                  </a:lnTo>
                  <a:lnTo>
                    <a:pt x="97" y="373"/>
                  </a:lnTo>
                  <a:lnTo>
                    <a:pt x="97" y="375"/>
                  </a:lnTo>
                  <a:lnTo>
                    <a:pt x="97" y="373"/>
                  </a:lnTo>
                  <a:lnTo>
                    <a:pt x="94" y="373"/>
                  </a:lnTo>
                  <a:lnTo>
                    <a:pt x="94" y="370"/>
                  </a:lnTo>
                  <a:lnTo>
                    <a:pt x="94" y="373"/>
                  </a:lnTo>
                  <a:lnTo>
                    <a:pt x="94" y="370"/>
                  </a:lnTo>
                  <a:lnTo>
                    <a:pt x="92" y="370"/>
                  </a:lnTo>
                  <a:lnTo>
                    <a:pt x="94" y="370"/>
                  </a:lnTo>
                  <a:lnTo>
                    <a:pt x="94" y="368"/>
                  </a:lnTo>
                  <a:lnTo>
                    <a:pt x="97" y="368"/>
                  </a:lnTo>
                  <a:lnTo>
                    <a:pt x="97" y="366"/>
                  </a:lnTo>
                  <a:lnTo>
                    <a:pt x="97" y="368"/>
                  </a:lnTo>
                  <a:lnTo>
                    <a:pt x="99" y="366"/>
                  </a:lnTo>
                  <a:lnTo>
                    <a:pt x="99" y="363"/>
                  </a:lnTo>
                  <a:lnTo>
                    <a:pt x="99" y="366"/>
                  </a:lnTo>
                  <a:lnTo>
                    <a:pt x="102" y="366"/>
                  </a:lnTo>
                  <a:lnTo>
                    <a:pt x="99" y="366"/>
                  </a:lnTo>
                  <a:lnTo>
                    <a:pt x="102" y="366"/>
                  </a:lnTo>
                  <a:lnTo>
                    <a:pt x="102" y="363"/>
                  </a:lnTo>
                  <a:lnTo>
                    <a:pt x="102" y="366"/>
                  </a:lnTo>
                  <a:lnTo>
                    <a:pt x="104" y="366"/>
                  </a:lnTo>
                  <a:lnTo>
                    <a:pt x="104" y="368"/>
                  </a:lnTo>
                  <a:lnTo>
                    <a:pt x="104" y="366"/>
                  </a:lnTo>
                  <a:lnTo>
                    <a:pt x="106" y="366"/>
                  </a:lnTo>
                  <a:lnTo>
                    <a:pt x="106" y="368"/>
                  </a:lnTo>
                  <a:lnTo>
                    <a:pt x="106" y="366"/>
                  </a:lnTo>
                  <a:lnTo>
                    <a:pt x="109" y="366"/>
                  </a:lnTo>
                  <a:lnTo>
                    <a:pt x="106" y="366"/>
                  </a:lnTo>
                  <a:lnTo>
                    <a:pt x="109" y="366"/>
                  </a:lnTo>
                  <a:lnTo>
                    <a:pt x="109" y="363"/>
                  </a:lnTo>
                  <a:lnTo>
                    <a:pt x="106" y="363"/>
                  </a:lnTo>
                  <a:lnTo>
                    <a:pt x="106" y="361"/>
                  </a:lnTo>
                  <a:lnTo>
                    <a:pt x="106" y="363"/>
                  </a:lnTo>
                  <a:lnTo>
                    <a:pt x="106" y="361"/>
                  </a:lnTo>
                  <a:lnTo>
                    <a:pt x="109" y="363"/>
                  </a:lnTo>
                  <a:lnTo>
                    <a:pt x="109" y="361"/>
                  </a:lnTo>
                  <a:lnTo>
                    <a:pt x="109" y="363"/>
                  </a:lnTo>
                  <a:lnTo>
                    <a:pt x="109" y="361"/>
                  </a:lnTo>
                  <a:lnTo>
                    <a:pt x="109" y="363"/>
                  </a:lnTo>
                  <a:lnTo>
                    <a:pt x="109" y="361"/>
                  </a:lnTo>
                  <a:lnTo>
                    <a:pt x="106" y="358"/>
                  </a:lnTo>
                  <a:lnTo>
                    <a:pt x="106" y="361"/>
                  </a:lnTo>
                  <a:lnTo>
                    <a:pt x="104" y="361"/>
                  </a:lnTo>
                  <a:lnTo>
                    <a:pt x="104" y="358"/>
                  </a:lnTo>
                  <a:lnTo>
                    <a:pt x="104" y="361"/>
                  </a:lnTo>
                  <a:lnTo>
                    <a:pt x="106" y="361"/>
                  </a:lnTo>
                  <a:lnTo>
                    <a:pt x="104" y="361"/>
                  </a:lnTo>
                  <a:lnTo>
                    <a:pt x="106" y="361"/>
                  </a:lnTo>
                  <a:lnTo>
                    <a:pt x="106" y="363"/>
                  </a:lnTo>
                  <a:lnTo>
                    <a:pt x="104" y="363"/>
                  </a:lnTo>
                  <a:lnTo>
                    <a:pt x="104" y="366"/>
                  </a:lnTo>
                  <a:lnTo>
                    <a:pt x="104" y="363"/>
                  </a:lnTo>
                  <a:lnTo>
                    <a:pt x="102" y="363"/>
                  </a:lnTo>
                  <a:lnTo>
                    <a:pt x="102" y="361"/>
                  </a:lnTo>
                  <a:lnTo>
                    <a:pt x="104" y="361"/>
                  </a:lnTo>
                  <a:lnTo>
                    <a:pt x="104" y="358"/>
                  </a:lnTo>
                  <a:lnTo>
                    <a:pt x="102" y="358"/>
                  </a:lnTo>
                  <a:lnTo>
                    <a:pt x="104" y="361"/>
                  </a:lnTo>
                  <a:lnTo>
                    <a:pt x="102" y="361"/>
                  </a:lnTo>
                  <a:lnTo>
                    <a:pt x="102" y="358"/>
                  </a:lnTo>
                  <a:lnTo>
                    <a:pt x="102" y="356"/>
                  </a:lnTo>
                  <a:lnTo>
                    <a:pt x="102" y="358"/>
                  </a:lnTo>
                  <a:lnTo>
                    <a:pt x="102" y="356"/>
                  </a:lnTo>
                  <a:lnTo>
                    <a:pt x="102" y="358"/>
                  </a:lnTo>
                  <a:lnTo>
                    <a:pt x="102" y="356"/>
                  </a:lnTo>
                  <a:lnTo>
                    <a:pt x="102" y="358"/>
                  </a:lnTo>
                  <a:lnTo>
                    <a:pt x="102" y="356"/>
                  </a:lnTo>
                  <a:lnTo>
                    <a:pt x="104" y="356"/>
                  </a:lnTo>
                  <a:lnTo>
                    <a:pt x="104" y="358"/>
                  </a:lnTo>
                  <a:lnTo>
                    <a:pt x="104" y="356"/>
                  </a:lnTo>
                  <a:lnTo>
                    <a:pt x="104" y="358"/>
                  </a:lnTo>
                  <a:lnTo>
                    <a:pt x="104" y="356"/>
                  </a:lnTo>
                  <a:lnTo>
                    <a:pt x="104" y="358"/>
                  </a:lnTo>
                  <a:lnTo>
                    <a:pt x="104" y="356"/>
                  </a:lnTo>
                  <a:lnTo>
                    <a:pt x="106" y="356"/>
                  </a:lnTo>
                  <a:lnTo>
                    <a:pt x="104" y="356"/>
                  </a:lnTo>
                  <a:lnTo>
                    <a:pt x="106" y="356"/>
                  </a:lnTo>
                  <a:lnTo>
                    <a:pt x="106" y="358"/>
                  </a:lnTo>
                  <a:lnTo>
                    <a:pt x="106" y="356"/>
                  </a:lnTo>
                  <a:lnTo>
                    <a:pt x="106" y="358"/>
                  </a:lnTo>
                  <a:lnTo>
                    <a:pt x="109" y="358"/>
                  </a:lnTo>
                  <a:lnTo>
                    <a:pt x="106" y="358"/>
                  </a:lnTo>
                  <a:lnTo>
                    <a:pt x="109" y="358"/>
                  </a:lnTo>
                  <a:lnTo>
                    <a:pt x="109" y="356"/>
                  </a:lnTo>
                  <a:lnTo>
                    <a:pt x="106" y="356"/>
                  </a:lnTo>
                  <a:lnTo>
                    <a:pt x="106" y="354"/>
                  </a:lnTo>
                  <a:lnTo>
                    <a:pt x="109" y="354"/>
                  </a:lnTo>
                  <a:lnTo>
                    <a:pt x="106" y="354"/>
                  </a:lnTo>
                  <a:lnTo>
                    <a:pt x="109" y="354"/>
                  </a:lnTo>
                  <a:lnTo>
                    <a:pt x="109" y="356"/>
                  </a:lnTo>
                  <a:lnTo>
                    <a:pt x="111" y="356"/>
                  </a:lnTo>
                  <a:lnTo>
                    <a:pt x="109" y="356"/>
                  </a:lnTo>
                  <a:lnTo>
                    <a:pt x="111" y="356"/>
                  </a:lnTo>
                  <a:lnTo>
                    <a:pt x="111" y="358"/>
                  </a:lnTo>
                  <a:lnTo>
                    <a:pt x="111" y="356"/>
                  </a:lnTo>
                  <a:lnTo>
                    <a:pt x="109" y="356"/>
                  </a:lnTo>
                  <a:lnTo>
                    <a:pt x="111" y="356"/>
                  </a:lnTo>
                  <a:lnTo>
                    <a:pt x="111" y="358"/>
                  </a:lnTo>
                  <a:lnTo>
                    <a:pt x="109" y="358"/>
                  </a:lnTo>
                  <a:lnTo>
                    <a:pt x="111" y="358"/>
                  </a:lnTo>
                  <a:lnTo>
                    <a:pt x="111" y="361"/>
                  </a:lnTo>
                  <a:lnTo>
                    <a:pt x="111" y="358"/>
                  </a:lnTo>
                  <a:lnTo>
                    <a:pt x="113" y="358"/>
                  </a:lnTo>
                  <a:lnTo>
                    <a:pt x="111" y="356"/>
                  </a:lnTo>
                  <a:lnTo>
                    <a:pt x="113" y="356"/>
                  </a:lnTo>
                  <a:lnTo>
                    <a:pt x="111" y="356"/>
                  </a:lnTo>
                  <a:lnTo>
                    <a:pt x="113" y="356"/>
                  </a:lnTo>
                  <a:lnTo>
                    <a:pt x="116" y="356"/>
                  </a:lnTo>
                  <a:lnTo>
                    <a:pt x="116" y="354"/>
                  </a:lnTo>
                  <a:lnTo>
                    <a:pt x="113" y="354"/>
                  </a:lnTo>
                  <a:lnTo>
                    <a:pt x="116" y="354"/>
                  </a:lnTo>
                  <a:lnTo>
                    <a:pt x="116" y="356"/>
                  </a:lnTo>
                  <a:lnTo>
                    <a:pt x="118" y="356"/>
                  </a:lnTo>
                  <a:lnTo>
                    <a:pt x="116" y="356"/>
                  </a:lnTo>
                  <a:lnTo>
                    <a:pt x="116" y="354"/>
                  </a:lnTo>
                  <a:lnTo>
                    <a:pt x="118" y="354"/>
                  </a:lnTo>
                  <a:lnTo>
                    <a:pt x="121" y="354"/>
                  </a:lnTo>
                  <a:lnTo>
                    <a:pt x="123" y="354"/>
                  </a:lnTo>
                  <a:lnTo>
                    <a:pt x="121" y="354"/>
                  </a:lnTo>
                  <a:lnTo>
                    <a:pt x="121" y="351"/>
                  </a:lnTo>
                  <a:lnTo>
                    <a:pt x="123" y="351"/>
                  </a:lnTo>
                  <a:lnTo>
                    <a:pt x="123" y="354"/>
                  </a:lnTo>
                  <a:lnTo>
                    <a:pt x="123" y="351"/>
                  </a:lnTo>
                  <a:lnTo>
                    <a:pt x="125" y="351"/>
                  </a:lnTo>
                  <a:lnTo>
                    <a:pt x="123" y="351"/>
                  </a:lnTo>
                  <a:lnTo>
                    <a:pt x="123" y="349"/>
                  </a:lnTo>
                  <a:lnTo>
                    <a:pt x="123" y="351"/>
                  </a:lnTo>
                  <a:lnTo>
                    <a:pt x="123" y="349"/>
                  </a:lnTo>
                  <a:lnTo>
                    <a:pt x="125" y="349"/>
                  </a:lnTo>
                  <a:lnTo>
                    <a:pt x="123" y="349"/>
                  </a:lnTo>
                  <a:lnTo>
                    <a:pt x="125" y="349"/>
                  </a:lnTo>
                  <a:lnTo>
                    <a:pt x="123" y="349"/>
                  </a:lnTo>
                  <a:lnTo>
                    <a:pt x="125" y="349"/>
                  </a:lnTo>
                  <a:lnTo>
                    <a:pt x="125" y="347"/>
                  </a:lnTo>
                  <a:lnTo>
                    <a:pt x="123" y="347"/>
                  </a:lnTo>
                  <a:lnTo>
                    <a:pt x="123" y="344"/>
                  </a:lnTo>
                  <a:lnTo>
                    <a:pt x="125" y="344"/>
                  </a:lnTo>
                  <a:lnTo>
                    <a:pt x="128" y="344"/>
                  </a:lnTo>
                  <a:lnTo>
                    <a:pt x="128" y="347"/>
                  </a:lnTo>
                  <a:lnTo>
                    <a:pt x="128" y="344"/>
                  </a:lnTo>
                  <a:lnTo>
                    <a:pt x="128" y="347"/>
                  </a:lnTo>
                  <a:lnTo>
                    <a:pt x="130" y="347"/>
                  </a:lnTo>
                  <a:lnTo>
                    <a:pt x="130" y="344"/>
                  </a:lnTo>
                  <a:lnTo>
                    <a:pt x="130" y="347"/>
                  </a:lnTo>
                  <a:lnTo>
                    <a:pt x="132" y="347"/>
                  </a:lnTo>
                  <a:lnTo>
                    <a:pt x="132" y="344"/>
                  </a:lnTo>
                  <a:lnTo>
                    <a:pt x="130" y="344"/>
                  </a:lnTo>
                  <a:lnTo>
                    <a:pt x="132" y="344"/>
                  </a:lnTo>
                  <a:lnTo>
                    <a:pt x="130" y="344"/>
                  </a:lnTo>
                  <a:lnTo>
                    <a:pt x="130" y="342"/>
                  </a:lnTo>
                  <a:lnTo>
                    <a:pt x="132" y="342"/>
                  </a:lnTo>
                  <a:lnTo>
                    <a:pt x="132" y="339"/>
                  </a:lnTo>
                  <a:lnTo>
                    <a:pt x="132" y="342"/>
                  </a:lnTo>
                  <a:lnTo>
                    <a:pt x="132" y="339"/>
                  </a:lnTo>
                  <a:lnTo>
                    <a:pt x="135" y="339"/>
                  </a:lnTo>
                  <a:lnTo>
                    <a:pt x="132" y="339"/>
                  </a:lnTo>
                  <a:lnTo>
                    <a:pt x="135" y="339"/>
                  </a:lnTo>
                  <a:lnTo>
                    <a:pt x="135" y="337"/>
                  </a:lnTo>
                  <a:lnTo>
                    <a:pt x="137" y="337"/>
                  </a:lnTo>
                  <a:lnTo>
                    <a:pt x="137" y="335"/>
                  </a:lnTo>
                  <a:lnTo>
                    <a:pt x="140" y="335"/>
                  </a:lnTo>
                  <a:lnTo>
                    <a:pt x="137" y="335"/>
                  </a:lnTo>
                  <a:lnTo>
                    <a:pt x="140" y="335"/>
                  </a:lnTo>
                  <a:lnTo>
                    <a:pt x="137" y="335"/>
                  </a:lnTo>
                  <a:lnTo>
                    <a:pt x="140" y="335"/>
                  </a:lnTo>
                  <a:lnTo>
                    <a:pt x="140" y="332"/>
                  </a:lnTo>
                  <a:lnTo>
                    <a:pt x="142" y="332"/>
                  </a:lnTo>
                  <a:lnTo>
                    <a:pt x="142" y="335"/>
                  </a:lnTo>
                  <a:lnTo>
                    <a:pt x="142" y="332"/>
                  </a:lnTo>
                  <a:lnTo>
                    <a:pt x="142" y="335"/>
                  </a:lnTo>
                  <a:lnTo>
                    <a:pt x="142" y="332"/>
                  </a:lnTo>
                  <a:lnTo>
                    <a:pt x="142" y="330"/>
                  </a:lnTo>
                  <a:lnTo>
                    <a:pt x="144" y="330"/>
                  </a:lnTo>
                  <a:lnTo>
                    <a:pt x="144" y="328"/>
                  </a:lnTo>
                  <a:lnTo>
                    <a:pt x="144" y="325"/>
                  </a:lnTo>
                  <a:lnTo>
                    <a:pt x="147" y="325"/>
                  </a:lnTo>
                  <a:lnTo>
                    <a:pt x="147" y="323"/>
                  </a:lnTo>
                  <a:lnTo>
                    <a:pt x="147" y="325"/>
                  </a:lnTo>
                  <a:lnTo>
                    <a:pt x="149" y="323"/>
                  </a:lnTo>
                  <a:lnTo>
                    <a:pt x="149" y="325"/>
                  </a:lnTo>
                  <a:lnTo>
                    <a:pt x="149" y="323"/>
                  </a:lnTo>
                  <a:lnTo>
                    <a:pt x="151" y="323"/>
                  </a:lnTo>
                  <a:lnTo>
                    <a:pt x="149" y="323"/>
                  </a:lnTo>
                  <a:lnTo>
                    <a:pt x="151" y="323"/>
                  </a:lnTo>
                  <a:lnTo>
                    <a:pt x="151" y="320"/>
                  </a:lnTo>
                  <a:lnTo>
                    <a:pt x="151" y="323"/>
                  </a:lnTo>
                  <a:lnTo>
                    <a:pt x="154" y="323"/>
                  </a:lnTo>
                  <a:lnTo>
                    <a:pt x="151" y="323"/>
                  </a:lnTo>
                  <a:lnTo>
                    <a:pt x="151" y="320"/>
                  </a:lnTo>
                  <a:lnTo>
                    <a:pt x="154" y="320"/>
                  </a:lnTo>
                  <a:lnTo>
                    <a:pt x="151" y="320"/>
                  </a:lnTo>
                  <a:lnTo>
                    <a:pt x="154" y="320"/>
                  </a:lnTo>
                  <a:lnTo>
                    <a:pt x="154" y="318"/>
                  </a:lnTo>
                  <a:lnTo>
                    <a:pt x="151" y="318"/>
                  </a:lnTo>
                  <a:lnTo>
                    <a:pt x="154" y="318"/>
                  </a:lnTo>
                  <a:lnTo>
                    <a:pt x="154" y="320"/>
                  </a:lnTo>
                  <a:lnTo>
                    <a:pt x="154" y="318"/>
                  </a:lnTo>
                  <a:lnTo>
                    <a:pt x="156" y="318"/>
                  </a:lnTo>
                  <a:lnTo>
                    <a:pt x="156" y="316"/>
                  </a:lnTo>
                  <a:lnTo>
                    <a:pt x="156" y="313"/>
                  </a:lnTo>
                  <a:lnTo>
                    <a:pt x="159" y="313"/>
                  </a:lnTo>
                  <a:lnTo>
                    <a:pt x="156" y="313"/>
                  </a:lnTo>
                  <a:lnTo>
                    <a:pt x="159" y="313"/>
                  </a:lnTo>
                  <a:lnTo>
                    <a:pt x="159" y="311"/>
                  </a:lnTo>
                  <a:lnTo>
                    <a:pt x="159" y="313"/>
                  </a:lnTo>
                  <a:lnTo>
                    <a:pt x="159" y="311"/>
                  </a:lnTo>
                  <a:lnTo>
                    <a:pt x="161" y="311"/>
                  </a:lnTo>
                  <a:lnTo>
                    <a:pt x="159" y="311"/>
                  </a:lnTo>
                  <a:lnTo>
                    <a:pt x="161" y="311"/>
                  </a:lnTo>
                  <a:lnTo>
                    <a:pt x="159" y="311"/>
                  </a:lnTo>
                  <a:lnTo>
                    <a:pt x="161" y="309"/>
                  </a:lnTo>
                  <a:lnTo>
                    <a:pt x="163" y="309"/>
                  </a:lnTo>
                  <a:lnTo>
                    <a:pt x="161" y="309"/>
                  </a:lnTo>
                  <a:lnTo>
                    <a:pt x="163" y="309"/>
                  </a:lnTo>
                  <a:lnTo>
                    <a:pt x="163" y="306"/>
                  </a:lnTo>
                  <a:lnTo>
                    <a:pt x="163" y="304"/>
                  </a:lnTo>
                  <a:lnTo>
                    <a:pt x="166" y="301"/>
                  </a:lnTo>
                  <a:lnTo>
                    <a:pt x="166" y="304"/>
                  </a:lnTo>
                  <a:lnTo>
                    <a:pt x="166" y="301"/>
                  </a:lnTo>
                  <a:lnTo>
                    <a:pt x="168" y="301"/>
                  </a:lnTo>
                  <a:lnTo>
                    <a:pt x="168" y="299"/>
                  </a:lnTo>
                  <a:lnTo>
                    <a:pt x="170" y="299"/>
                  </a:lnTo>
                  <a:lnTo>
                    <a:pt x="173" y="299"/>
                  </a:lnTo>
                  <a:lnTo>
                    <a:pt x="175" y="299"/>
                  </a:lnTo>
                  <a:lnTo>
                    <a:pt x="178" y="299"/>
                  </a:lnTo>
                  <a:lnTo>
                    <a:pt x="178" y="297"/>
                  </a:lnTo>
                  <a:lnTo>
                    <a:pt x="178" y="299"/>
                  </a:lnTo>
                  <a:lnTo>
                    <a:pt x="180" y="297"/>
                  </a:lnTo>
                  <a:lnTo>
                    <a:pt x="182" y="297"/>
                  </a:lnTo>
                  <a:lnTo>
                    <a:pt x="182" y="299"/>
                  </a:lnTo>
                  <a:lnTo>
                    <a:pt x="185" y="299"/>
                  </a:lnTo>
                  <a:lnTo>
                    <a:pt x="182" y="299"/>
                  </a:lnTo>
                  <a:lnTo>
                    <a:pt x="185" y="299"/>
                  </a:lnTo>
                  <a:lnTo>
                    <a:pt x="187" y="299"/>
                  </a:lnTo>
                  <a:lnTo>
                    <a:pt x="187" y="301"/>
                  </a:lnTo>
                  <a:lnTo>
                    <a:pt x="189" y="301"/>
                  </a:lnTo>
                  <a:lnTo>
                    <a:pt x="189" y="299"/>
                  </a:lnTo>
                  <a:lnTo>
                    <a:pt x="189" y="297"/>
                  </a:lnTo>
                  <a:lnTo>
                    <a:pt x="189" y="299"/>
                  </a:lnTo>
                  <a:lnTo>
                    <a:pt x="187" y="299"/>
                  </a:lnTo>
                  <a:lnTo>
                    <a:pt x="187" y="297"/>
                  </a:lnTo>
                  <a:lnTo>
                    <a:pt x="185" y="297"/>
                  </a:lnTo>
                  <a:lnTo>
                    <a:pt x="185" y="294"/>
                  </a:lnTo>
                  <a:lnTo>
                    <a:pt x="185" y="292"/>
                  </a:lnTo>
                  <a:lnTo>
                    <a:pt x="187" y="292"/>
                  </a:lnTo>
                  <a:lnTo>
                    <a:pt x="187" y="294"/>
                  </a:lnTo>
                  <a:lnTo>
                    <a:pt x="189" y="294"/>
                  </a:lnTo>
                  <a:lnTo>
                    <a:pt x="192" y="294"/>
                  </a:lnTo>
                  <a:lnTo>
                    <a:pt x="192" y="297"/>
                  </a:lnTo>
                  <a:lnTo>
                    <a:pt x="194" y="294"/>
                  </a:lnTo>
                  <a:lnTo>
                    <a:pt x="192" y="294"/>
                  </a:lnTo>
                  <a:lnTo>
                    <a:pt x="192" y="292"/>
                  </a:lnTo>
                  <a:lnTo>
                    <a:pt x="194" y="292"/>
                  </a:lnTo>
                  <a:lnTo>
                    <a:pt x="197" y="292"/>
                  </a:lnTo>
                  <a:lnTo>
                    <a:pt x="197" y="294"/>
                  </a:lnTo>
                  <a:lnTo>
                    <a:pt x="199" y="294"/>
                  </a:lnTo>
                  <a:lnTo>
                    <a:pt x="201" y="294"/>
                  </a:lnTo>
                  <a:lnTo>
                    <a:pt x="201" y="297"/>
                  </a:lnTo>
                  <a:lnTo>
                    <a:pt x="204" y="297"/>
                  </a:lnTo>
                  <a:lnTo>
                    <a:pt x="204" y="299"/>
                  </a:lnTo>
                  <a:lnTo>
                    <a:pt x="206" y="299"/>
                  </a:lnTo>
                  <a:lnTo>
                    <a:pt x="206" y="301"/>
                  </a:lnTo>
                  <a:lnTo>
                    <a:pt x="208" y="301"/>
                  </a:lnTo>
                  <a:lnTo>
                    <a:pt x="208" y="304"/>
                  </a:lnTo>
                  <a:lnTo>
                    <a:pt x="211" y="304"/>
                  </a:lnTo>
                  <a:lnTo>
                    <a:pt x="211" y="301"/>
                  </a:lnTo>
                  <a:lnTo>
                    <a:pt x="213" y="301"/>
                  </a:lnTo>
                  <a:lnTo>
                    <a:pt x="215" y="301"/>
                  </a:lnTo>
                  <a:lnTo>
                    <a:pt x="218" y="301"/>
                  </a:lnTo>
                  <a:lnTo>
                    <a:pt x="218" y="304"/>
                  </a:lnTo>
                  <a:lnTo>
                    <a:pt x="220" y="304"/>
                  </a:lnTo>
                  <a:lnTo>
                    <a:pt x="218" y="304"/>
                  </a:lnTo>
                  <a:lnTo>
                    <a:pt x="220" y="304"/>
                  </a:lnTo>
                  <a:lnTo>
                    <a:pt x="218" y="304"/>
                  </a:lnTo>
                  <a:lnTo>
                    <a:pt x="218" y="301"/>
                  </a:lnTo>
                  <a:lnTo>
                    <a:pt x="215" y="301"/>
                  </a:lnTo>
                  <a:lnTo>
                    <a:pt x="213" y="301"/>
                  </a:lnTo>
                  <a:lnTo>
                    <a:pt x="211" y="301"/>
                  </a:lnTo>
                  <a:lnTo>
                    <a:pt x="211" y="304"/>
                  </a:lnTo>
                  <a:lnTo>
                    <a:pt x="208" y="304"/>
                  </a:lnTo>
                  <a:lnTo>
                    <a:pt x="208" y="301"/>
                  </a:lnTo>
                  <a:lnTo>
                    <a:pt x="206" y="301"/>
                  </a:lnTo>
                  <a:lnTo>
                    <a:pt x="206" y="299"/>
                  </a:lnTo>
                  <a:lnTo>
                    <a:pt x="204" y="299"/>
                  </a:lnTo>
                  <a:lnTo>
                    <a:pt x="204" y="297"/>
                  </a:lnTo>
                  <a:lnTo>
                    <a:pt x="201" y="297"/>
                  </a:lnTo>
                  <a:lnTo>
                    <a:pt x="201" y="294"/>
                  </a:lnTo>
                  <a:lnTo>
                    <a:pt x="199" y="294"/>
                  </a:lnTo>
                  <a:lnTo>
                    <a:pt x="197" y="294"/>
                  </a:lnTo>
                  <a:lnTo>
                    <a:pt x="197" y="292"/>
                  </a:lnTo>
                  <a:lnTo>
                    <a:pt x="194" y="292"/>
                  </a:lnTo>
                  <a:lnTo>
                    <a:pt x="192" y="292"/>
                  </a:lnTo>
                  <a:lnTo>
                    <a:pt x="192" y="290"/>
                  </a:lnTo>
                  <a:lnTo>
                    <a:pt x="189" y="290"/>
                  </a:lnTo>
                  <a:lnTo>
                    <a:pt x="192" y="290"/>
                  </a:lnTo>
                  <a:lnTo>
                    <a:pt x="189" y="290"/>
                  </a:lnTo>
                  <a:lnTo>
                    <a:pt x="189" y="287"/>
                  </a:lnTo>
                  <a:lnTo>
                    <a:pt x="187" y="287"/>
                  </a:lnTo>
                  <a:lnTo>
                    <a:pt x="187" y="285"/>
                  </a:lnTo>
                  <a:lnTo>
                    <a:pt x="185" y="285"/>
                  </a:lnTo>
                  <a:lnTo>
                    <a:pt x="185" y="282"/>
                  </a:lnTo>
                  <a:lnTo>
                    <a:pt x="187" y="282"/>
                  </a:lnTo>
                  <a:lnTo>
                    <a:pt x="189" y="282"/>
                  </a:lnTo>
                  <a:lnTo>
                    <a:pt x="192" y="282"/>
                  </a:lnTo>
                  <a:lnTo>
                    <a:pt x="189" y="282"/>
                  </a:lnTo>
                  <a:lnTo>
                    <a:pt x="187" y="282"/>
                  </a:lnTo>
                  <a:lnTo>
                    <a:pt x="187" y="280"/>
                  </a:lnTo>
                  <a:lnTo>
                    <a:pt x="185" y="280"/>
                  </a:lnTo>
                  <a:lnTo>
                    <a:pt x="187" y="280"/>
                  </a:lnTo>
                  <a:lnTo>
                    <a:pt x="189" y="280"/>
                  </a:lnTo>
                  <a:lnTo>
                    <a:pt x="187" y="280"/>
                  </a:lnTo>
                  <a:lnTo>
                    <a:pt x="187" y="278"/>
                  </a:lnTo>
                  <a:lnTo>
                    <a:pt x="187" y="280"/>
                  </a:lnTo>
                  <a:lnTo>
                    <a:pt x="187" y="278"/>
                  </a:lnTo>
                  <a:lnTo>
                    <a:pt x="189" y="278"/>
                  </a:lnTo>
                  <a:lnTo>
                    <a:pt x="187" y="278"/>
                  </a:lnTo>
                  <a:lnTo>
                    <a:pt x="187" y="275"/>
                  </a:lnTo>
                  <a:lnTo>
                    <a:pt x="185" y="275"/>
                  </a:lnTo>
                  <a:lnTo>
                    <a:pt x="185" y="273"/>
                  </a:lnTo>
                  <a:lnTo>
                    <a:pt x="185" y="275"/>
                  </a:lnTo>
                  <a:lnTo>
                    <a:pt x="185" y="273"/>
                  </a:lnTo>
                  <a:lnTo>
                    <a:pt x="187" y="273"/>
                  </a:lnTo>
                  <a:lnTo>
                    <a:pt x="185" y="273"/>
                  </a:lnTo>
                  <a:lnTo>
                    <a:pt x="187" y="273"/>
                  </a:lnTo>
                  <a:lnTo>
                    <a:pt x="187" y="275"/>
                  </a:lnTo>
                  <a:lnTo>
                    <a:pt x="189" y="275"/>
                  </a:lnTo>
                  <a:lnTo>
                    <a:pt x="187" y="275"/>
                  </a:lnTo>
                  <a:lnTo>
                    <a:pt x="187" y="273"/>
                  </a:lnTo>
                  <a:lnTo>
                    <a:pt x="189" y="273"/>
                  </a:lnTo>
                  <a:lnTo>
                    <a:pt x="187" y="273"/>
                  </a:lnTo>
                  <a:lnTo>
                    <a:pt x="187" y="271"/>
                  </a:lnTo>
                  <a:lnTo>
                    <a:pt x="185" y="271"/>
                  </a:lnTo>
                  <a:lnTo>
                    <a:pt x="187" y="271"/>
                  </a:lnTo>
                  <a:lnTo>
                    <a:pt x="189" y="271"/>
                  </a:lnTo>
                  <a:lnTo>
                    <a:pt x="187" y="271"/>
                  </a:lnTo>
                  <a:lnTo>
                    <a:pt x="189" y="268"/>
                  </a:lnTo>
                  <a:lnTo>
                    <a:pt x="187" y="268"/>
                  </a:lnTo>
                  <a:lnTo>
                    <a:pt x="189" y="268"/>
                  </a:lnTo>
                  <a:lnTo>
                    <a:pt x="187" y="268"/>
                  </a:lnTo>
                  <a:lnTo>
                    <a:pt x="189" y="268"/>
                  </a:lnTo>
                  <a:lnTo>
                    <a:pt x="187" y="268"/>
                  </a:lnTo>
                  <a:lnTo>
                    <a:pt x="189" y="268"/>
                  </a:lnTo>
                  <a:lnTo>
                    <a:pt x="189" y="266"/>
                  </a:lnTo>
                  <a:lnTo>
                    <a:pt x="187" y="266"/>
                  </a:lnTo>
                  <a:lnTo>
                    <a:pt x="189" y="266"/>
                  </a:lnTo>
                  <a:lnTo>
                    <a:pt x="187" y="266"/>
                  </a:lnTo>
                  <a:lnTo>
                    <a:pt x="187" y="263"/>
                  </a:lnTo>
                  <a:lnTo>
                    <a:pt x="185" y="263"/>
                  </a:lnTo>
                  <a:lnTo>
                    <a:pt x="187" y="263"/>
                  </a:lnTo>
                  <a:lnTo>
                    <a:pt x="185" y="263"/>
                  </a:lnTo>
                  <a:lnTo>
                    <a:pt x="185" y="261"/>
                  </a:lnTo>
                  <a:lnTo>
                    <a:pt x="182" y="261"/>
                  </a:lnTo>
                  <a:lnTo>
                    <a:pt x="182" y="259"/>
                  </a:lnTo>
                  <a:lnTo>
                    <a:pt x="185" y="259"/>
                  </a:lnTo>
                  <a:lnTo>
                    <a:pt x="182" y="259"/>
                  </a:lnTo>
                  <a:lnTo>
                    <a:pt x="182" y="261"/>
                  </a:lnTo>
                  <a:lnTo>
                    <a:pt x="180" y="261"/>
                  </a:lnTo>
                  <a:lnTo>
                    <a:pt x="182" y="261"/>
                  </a:lnTo>
                  <a:lnTo>
                    <a:pt x="180" y="261"/>
                  </a:lnTo>
                  <a:lnTo>
                    <a:pt x="180" y="259"/>
                  </a:lnTo>
                  <a:lnTo>
                    <a:pt x="180" y="256"/>
                  </a:lnTo>
                  <a:lnTo>
                    <a:pt x="180" y="259"/>
                  </a:lnTo>
                  <a:lnTo>
                    <a:pt x="178" y="259"/>
                  </a:lnTo>
                  <a:lnTo>
                    <a:pt x="178" y="256"/>
                  </a:lnTo>
                  <a:lnTo>
                    <a:pt x="175" y="256"/>
                  </a:lnTo>
                  <a:lnTo>
                    <a:pt x="173" y="256"/>
                  </a:lnTo>
                  <a:lnTo>
                    <a:pt x="170" y="256"/>
                  </a:lnTo>
                  <a:lnTo>
                    <a:pt x="170" y="254"/>
                  </a:lnTo>
                  <a:lnTo>
                    <a:pt x="170" y="256"/>
                  </a:lnTo>
                  <a:lnTo>
                    <a:pt x="168" y="256"/>
                  </a:lnTo>
                  <a:lnTo>
                    <a:pt x="170" y="256"/>
                  </a:lnTo>
                  <a:lnTo>
                    <a:pt x="168" y="256"/>
                  </a:lnTo>
                  <a:lnTo>
                    <a:pt x="166" y="256"/>
                  </a:lnTo>
                  <a:lnTo>
                    <a:pt x="166" y="254"/>
                  </a:lnTo>
                  <a:lnTo>
                    <a:pt x="163" y="254"/>
                  </a:lnTo>
                  <a:lnTo>
                    <a:pt x="166" y="254"/>
                  </a:lnTo>
                  <a:lnTo>
                    <a:pt x="166" y="252"/>
                  </a:lnTo>
                  <a:lnTo>
                    <a:pt x="163" y="252"/>
                  </a:lnTo>
                  <a:lnTo>
                    <a:pt x="163" y="254"/>
                  </a:lnTo>
                  <a:lnTo>
                    <a:pt x="163" y="252"/>
                  </a:lnTo>
                  <a:lnTo>
                    <a:pt x="161" y="252"/>
                  </a:lnTo>
                  <a:lnTo>
                    <a:pt x="161" y="249"/>
                  </a:lnTo>
                  <a:lnTo>
                    <a:pt x="161" y="252"/>
                  </a:lnTo>
                  <a:lnTo>
                    <a:pt x="161" y="249"/>
                  </a:lnTo>
                  <a:lnTo>
                    <a:pt x="161" y="252"/>
                  </a:lnTo>
                  <a:lnTo>
                    <a:pt x="159" y="252"/>
                  </a:lnTo>
                  <a:lnTo>
                    <a:pt x="159" y="249"/>
                  </a:lnTo>
                  <a:lnTo>
                    <a:pt x="161" y="249"/>
                  </a:lnTo>
                  <a:lnTo>
                    <a:pt x="163" y="249"/>
                  </a:lnTo>
                  <a:lnTo>
                    <a:pt x="163" y="247"/>
                  </a:lnTo>
                  <a:lnTo>
                    <a:pt x="163" y="244"/>
                  </a:lnTo>
                  <a:lnTo>
                    <a:pt x="166" y="244"/>
                  </a:lnTo>
                  <a:lnTo>
                    <a:pt x="166" y="242"/>
                  </a:lnTo>
                  <a:lnTo>
                    <a:pt x="168" y="242"/>
                  </a:lnTo>
                  <a:lnTo>
                    <a:pt x="168" y="240"/>
                  </a:lnTo>
                  <a:lnTo>
                    <a:pt x="168" y="237"/>
                  </a:lnTo>
                  <a:lnTo>
                    <a:pt x="168" y="235"/>
                  </a:lnTo>
                  <a:lnTo>
                    <a:pt x="170" y="235"/>
                  </a:lnTo>
                  <a:lnTo>
                    <a:pt x="170" y="232"/>
                  </a:lnTo>
                  <a:lnTo>
                    <a:pt x="170" y="230"/>
                  </a:lnTo>
                  <a:lnTo>
                    <a:pt x="173" y="230"/>
                  </a:lnTo>
                  <a:lnTo>
                    <a:pt x="175" y="230"/>
                  </a:lnTo>
                  <a:lnTo>
                    <a:pt x="178" y="230"/>
                  </a:lnTo>
                  <a:lnTo>
                    <a:pt x="178" y="228"/>
                  </a:lnTo>
                  <a:lnTo>
                    <a:pt x="180" y="228"/>
                  </a:lnTo>
                  <a:lnTo>
                    <a:pt x="182" y="228"/>
                  </a:lnTo>
                  <a:lnTo>
                    <a:pt x="180" y="228"/>
                  </a:lnTo>
                  <a:lnTo>
                    <a:pt x="182" y="228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75" y="230"/>
                  </a:lnTo>
                  <a:lnTo>
                    <a:pt x="173" y="230"/>
                  </a:lnTo>
                  <a:lnTo>
                    <a:pt x="170" y="230"/>
                  </a:lnTo>
                  <a:lnTo>
                    <a:pt x="170" y="232"/>
                  </a:lnTo>
                  <a:lnTo>
                    <a:pt x="170" y="235"/>
                  </a:lnTo>
                  <a:lnTo>
                    <a:pt x="168" y="235"/>
                  </a:lnTo>
                  <a:lnTo>
                    <a:pt x="168" y="237"/>
                  </a:lnTo>
                  <a:lnTo>
                    <a:pt x="168" y="240"/>
                  </a:lnTo>
                  <a:lnTo>
                    <a:pt x="168" y="242"/>
                  </a:lnTo>
                  <a:lnTo>
                    <a:pt x="166" y="242"/>
                  </a:lnTo>
                  <a:lnTo>
                    <a:pt x="163" y="242"/>
                  </a:lnTo>
                  <a:lnTo>
                    <a:pt x="163" y="244"/>
                  </a:lnTo>
                  <a:lnTo>
                    <a:pt x="163" y="247"/>
                  </a:lnTo>
                  <a:lnTo>
                    <a:pt x="163" y="249"/>
                  </a:lnTo>
                  <a:lnTo>
                    <a:pt x="161" y="249"/>
                  </a:lnTo>
                  <a:lnTo>
                    <a:pt x="159" y="249"/>
                  </a:lnTo>
                  <a:lnTo>
                    <a:pt x="156" y="249"/>
                  </a:lnTo>
                  <a:lnTo>
                    <a:pt x="156" y="247"/>
                  </a:lnTo>
                  <a:lnTo>
                    <a:pt x="154" y="247"/>
                  </a:lnTo>
                  <a:lnTo>
                    <a:pt x="154" y="249"/>
                  </a:lnTo>
                  <a:lnTo>
                    <a:pt x="154" y="247"/>
                  </a:lnTo>
                  <a:lnTo>
                    <a:pt x="154" y="249"/>
                  </a:lnTo>
                  <a:lnTo>
                    <a:pt x="154" y="247"/>
                  </a:lnTo>
                  <a:lnTo>
                    <a:pt x="154" y="249"/>
                  </a:lnTo>
                  <a:lnTo>
                    <a:pt x="154" y="247"/>
                  </a:lnTo>
                  <a:lnTo>
                    <a:pt x="151" y="247"/>
                  </a:lnTo>
                  <a:lnTo>
                    <a:pt x="154" y="247"/>
                  </a:lnTo>
                  <a:lnTo>
                    <a:pt x="151" y="247"/>
                  </a:lnTo>
                  <a:lnTo>
                    <a:pt x="149" y="247"/>
                  </a:lnTo>
                  <a:lnTo>
                    <a:pt x="149" y="244"/>
                  </a:lnTo>
                  <a:lnTo>
                    <a:pt x="149" y="242"/>
                  </a:lnTo>
                  <a:lnTo>
                    <a:pt x="149" y="244"/>
                  </a:lnTo>
                  <a:lnTo>
                    <a:pt x="149" y="242"/>
                  </a:lnTo>
                  <a:lnTo>
                    <a:pt x="149" y="240"/>
                  </a:lnTo>
                  <a:lnTo>
                    <a:pt x="147" y="240"/>
                  </a:lnTo>
                  <a:lnTo>
                    <a:pt x="147" y="237"/>
                  </a:lnTo>
                  <a:lnTo>
                    <a:pt x="147" y="235"/>
                  </a:lnTo>
                  <a:lnTo>
                    <a:pt x="144" y="235"/>
                  </a:lnTo>
                  <a:lnTo>
                    <a:pt x="144" y="232"/>
                  </a:lnTo>
                  <a:lnTo>
                    <a:pt x="142" y="232"/>
                  </a:lnTo>
                  <a:lnTo>
                    <a:pt x="144" y="232"/>
                  </a:lnTo>
                  <a:lnTo>
                    <a:pt x="142" y="232"/>
                  </a:lnTo>
                  <a:lnTo>
                    <a:pt x="142" y="230"/>
                  </a:lnTo>
                  <a:lnTo>
                    <a:pt x="142" y="228"/>
                  </a:lnTo>
                  <a:lnTo>
                    <a:pt x="140" y="228"/>
                  </a:lnTo>
                  <a:lnTo>
                    <a:pt x="140" y="225"/>
                  </a:lnTo>
                  <a:lnTo>
                    <a:pt x="137" y="225"/>
                  </a:lnTo>
                  <a:lnTo>
                    <a:pt x="137" y="223"/>
                  </a:lnTo>
                  <a:lnTo>
                    <a:pt x="135" y="223"/>
                  </a:lnTo>
                  <a:lnTo>
                    <a:pt x="135" y="221"/>
                  </a:lnTo>
                  <a:lnTo>
                    <a:pt x="132" y="221"/>
                  </a:lnTo>
                  <a:lnTo>
                    <a:pt x="132" y="218"/>
                  </a:lnTo>
                  <a:lnTo>
                    <a:pt x="135" y="218"/>
                  </a:lnTo>
                  <a:lnTo>
                    <a:pt x="135" y="216"/>
                  </a:lnTo>
                  <a:lnTo>
                    <a:pt x="135" y="213"/>
                  </a:lnTo>
                  <a:lnTo>
                    <a:pt x="135" y="216"/>
                  </a:lnTo>
                  <a:lnTo>
                    <a:pt x="135" y="213"/>
                  </a:lnTo>
                  <a:lnTo>
                    <a:pt x="132" y="213"/>
                  </a:lnTo>
                  <a:lnTo>
                    <a:pt x="132" y="211"/>
                  </a:lnTo>
                  <a:lnTo>
                    <a:pt x="135" y="211"/>
                  </a:lnTo>
                  <a:lnTo>
                    <a:pt x="132" y="211"/>
                  </a:lnTo>
                  <a:lnTo>
                    <a:pt x="135" y="209"/>
                  </a:lnTo>
                  <a:lnTo>
                    <a:pt x="137" y="209"/>
                  </a:lnTo>
                  <a:lnTo>
                    <a:pt x="137" y="206"/>
                  </a:lnTo>
                  <a:lnTo>
                    <a:pt x="140" y="206"/>
                  </a:lnTo>
                  <a:lnTo>
                    <a:pt x="140" y="204"/>
                  </a:lnTo>
                  <a:lnTo>
                    <a:pt x="140" y="202"/>
                  </a:lnTo>
                  <a:lnTo>
                    <a:pt x="140" y="199"/>
                  </a:lnTo>
                  <a:lnTo>
                    <a:pt x="142" y="199"/>
                  </a:lnTo>
                  <a:lnTo>
                    <a:pt x="142" y="197"/>
                  </a:lnTo>
                  <a:lnTo>
                    <a:pt x="142" y="194"/>
                  </a:lnTo>
                  <a:lnTo>
                    <a:pt x="140" y="194"/>
                  </a:lnTo>
                  <a:lnTo>
                    <a:pt x="140" y="192"/>
                  </a:lnTo>
                  <a:lnTo>
                    <a:pt x="142" y="192"/>
                  </a:lnTo>
                  <a:lnTo>
                    <a:pt x="144" y="192"/>
                  </a:lnTo>
                  <a:lnTo>
                    <a:pt x="144" y="190"/>
                  </a:lnTo>
                  <a:lnTo>
                    <a:pt x="144" y="187"/>
                  </a:lnTo>
                  <a:lnTo>
                    <a:pt x="142" y="187"/>
                  </a:lnTo>
                  <a:lnTo>
                    <a:pt x="142" y="185"/>
                  </a:lnTo>
                  <a:lnTo>
                    <a:pt x="140" y="185"/>
                  </a:lnTo>
                  <a:lnTo>
                    <a:pt x="140" y="183"/>
                  </a:lnTo>
                  <a:lnTo>
                    <a:pt x="140" y="180"/>
                  </a:lnTo>
                  <a:lnTo>
                    <a:pt x="137" y="180"/>
                  </a:lnTo>
                  <a:lnTo>
                    <a:pt x="137" y="178"/>
                  </a:lnTo>
                  <a:lnTo>
                    <a:pt x="135" y="178"/>
                  </a:lnTo>
                  <a:lnTo>
                    <a:pt x="135" y="175"/>
                  </a:lnTo>
                  <a:lnTo>
                    <a:pt x="132" y="175"/>
                  </a:lnTo>
                  <a:lnTo>
                    <a:pt x="132" y="173"/>
                  </a:lnTo>
                  <a:lnTo>
                    <a:pt x="130" y="171"/>
                  </a:lnTo>
                  <a:lnTo>
                    <a:pt x="130" y="168"/>
                  </a:lnTo>
                  <a:lnTo>
                    <a:pt x="130" y="166"/>
                  </a:lnTo>
                  <a:lnTo>
                    <a:pt x="130" y="164"/>
                  </a:lnTo>
                  <a:lnTo>
                    <a:pt x="132" y="164"/>
                  </a:lnTo>
                  <a:lnTo>
                    <a:pt x="135" y="164"/>
                  </a:lnTo>
                  <a:lnTo>
                    <a:pt x="135" y="161"/>
                  </a:lnTo>
                  <a:lnTo>
                    <a:pt x="137" y="161"/>
                  </a:lnTo>
                  <a:lnTo>
                    <a:pt x="137" y="159"/>
                  </a:lnTo>
                  <a:lnTo>
                    <a:pt x="135" y="159"/>
                  </a:lnTo>
                  <a:lnTo>
                    <a:pt x="135" y="156"/>
                  </a:lnTo>
                  <a:lnTo>
                    <a:pt x="137" y="156"/>
                  </a:lnTo>
                  <a:lnTo>
                    <a:pt x="137" y="154"/>
                  </a:lnTo>
                  <a:lnTo>
                    <a:pt x="135" y="154"/>
                  </a:lnTo>
                  <a:lnTo>
                    <a:pt x="132" y="154"/>
                  </a:lnTo>
                  <a:lnTo>
                    <a:pt x="130" y="154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28" y="154"/>
                  </a:lnTo>
                  <a:lnTo>
                    <a:pt x="125" y="154"/>
                  </a:lnTo>
                  <a:lnTo>
                    <a:pt x="125" y="152"/>
                  </a:lnTo>
                  <a:lnTo>
                    <a:pt x="125" y="149"/>
                  </a:lnTo>
                  <a:lnTo>
                    <a:pt x="128" y="149"/>
                  </a:lnTo>
                  <a:lnTo>
                    <a:pt x="128" y="147"/>
                  </a:lnTo>
                  <a:lnTo>
                    <a:pt x="125" y="147"/>
                  </a:lnTo>
                  <a:lnTo>
                    <a:pt x="128" y="147"/>
                  </a:lnTo>
                  <a:lnTo>
                    <a:pt x="130" y="147"/>
                  </a:lnTo>
                  <a:lnTo>
                    <a:pt x="130" y="145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28" y="140"/>
                  </a:lnTo>
                  <a:lnTo>
                    <a:pt x="128" y="137"/>
                  </a:lnTo>
                  <a:lnTo>
                    <a:pt x="128" y="135"/>
                  </a:lnTo>
                  <a:lnTo>
                    <a:pt x="128" y="133"/>
                  </a:lnTo>
                  <a:lnTo>
                    <a:pt x="128" y="130"/>
                  </a:lnTo>
                  <a:lnTo>
                    <a:pt x="128" y="128"/>
                  </a:lnTo>
                  <a:lnTo>
                    <a:pt x="130" y="128"/>
                  </a:lnTo>
                  <a:lnTo>
                    <a:pt x="132" y="128"/>
                  </a:lnTo>
                  <a:lnTo>
                    <a:pt x="132" y="126"/>
                  </a:lnTo>
                  <a:lnTo>
                    <a:pt x="132" y="123"/>
                  </a:lnTo>
                  <a:lnTo>
                    <a:pt x="130" y="123"/>
                  </a:lnTo>
                  <a:lnTo>
                    <a:pt x="130" y="121"/>
                  </a:lnTo>
                  <a:lnTo>
                    <a:pt x="128" y="121"/>
                  </a:lnTo>
                  <a:lnTo>
                    <a:pt x="125" y="118"/>
                  </a:lnTo>
                  <a:lnTo>
                    <a:pt x="123" y="118"/>
                  </a:lnTo>
                  <a:lnTo>
                    <a:pt x="125" y="118"/>
                  </a:lnTo>
                  <a:lnTo>
                    <a:pt x="123" y="118"/>
                  </a:lnTo>
                  <a:lnTo>
                    <a:pt x="123" y="116"/>
                  </a:lnTo>
                  <a:lnTo>
                    <a:pt x="123" y="114"/>
                  </a:lnTo>
                  <a:lnTo>
                    <a:pt x="121" y="114"/>
                  </a:lnTo>
                  <a:lnTo>
                    <a:pt x="118" y="114"/>
                  </a:lnTo>
                  <a:lnTo>
                    <a:pt x="116" y="114"/>
                  </a:lnTo>
                  <a:lnTo>
                    <a:pt x="116" y="111"/>
                  </a:lnTo>
                  <a:lnTo>
                    <a:pt x="116" y="109"/>
                  </a:lnTo>
                  <a:lnTo>
                    <a:pt x="116" y="107"/>
                  </a:lnTo>
                  <a:lnTo>
                    <a:pt x="113" y="107"/>
                  </a:lnTo>
                  <a:lnTo>
                    <a:pt x="113" y="104"/>
                  </a:lnTo>
                  <a:lnTo>
                    <a:pt x="111" y="104"/>
                  </a:lnTo>
                  <a:lnTo>
                    <a:pt x="111" y="102"/>
                  </a:lnTo>
                  <a:lnTo>
                    <a:pt x="109" y="102"/>
                  </a:lnTo>
                  <a:lnTo>
                    <a:pt x="106" y="102"/>
                  </a:lnTo>
                  <a:lnTo>
                    <a:pt x="106" y="99"/>
                  </a:lnTo>
                  <a:lnTo>
                    <a:pt x="104" y="99"/>
                  </a:lnTo>
                  <a:lnTo>
                    <a:pt x="102" y="99"/>
                  </a:lnTo>
                  <a:lnTo>
                    <a:pt x="102" y="97"/>
                  </a:lnTo>
                  <a:lnTo>
                    <a:pt x="99" y="97"/>
                  </a:lnTo>
                  <a:lnTo>
                    <a:pt x="97" y="97"/>
                  </a:lnTo>
                  <a:lnTo>
                    <a:pt x="94" y="97"/>
                  </a:lnTo>
                  <a:lnTo>
                    <a:pt x="94" y="95"/>
                  </a:lnTo>
                  <a:lnTo>
                    <a:pt x="92" y="95"/>
                  </a:lnTo>
                  <a:lnTo>
                    <a:pt x="90" y="95"/>
                  </a:lnTo>
                  <a:lnTo>
                    <a:pt x="87" y="95"/>
                  </a:lnTo>
                  <a:lnTo>
                    <a:pt x="85" y="95"/>
                  </a:lnTo>
                  <a:lnTo>
                    <a:pt x="83" y="95"/>
                  </a:lnTo>
                  <a:lnTo>
                    <a:pt x="80" y="95"/>
                  </a:lnTo>
                  <a:lnTo>
                    <a:pt x="80" y="92"/>
                  </a:lnTo>
                  <a:lnTo>
                    <a:pt x="78" y="92"/>
                  </a:lnTo>
                  <a:lnTo>
                    <a:pt x="78" y="90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3" y="88"/>
                  </a:lnTo>
                  <a:lnTo>
                    <a:pt x="71" y="88"/>
                  </a:lnTo>
                  <a:lnTo>
                    <a:pt x="68" y="88"/>
                  </a:lnTo>
                  <a:lnTo>
                    <a:pt x="68" y="85"/>
                  </a:lnTo>
                  <a:lnTo>
                    <a:pt x="66" y="85"/>
                  </a:lnTo>
                  <a:lnTo>
                    <a:pt x="66" y="83"/>
                  </a:lnTo>
                  <a:lnTo>
                    <a:pt x="64" y="83"/>
                  </a:lnTo>
                  <a:lnTo>
                    <a:pt x="61" y="83"/>
                  </a:lnTo>
                  <a:lnTo>
                    <a:pt x="59" y="80"/>
                  </a:lnTo>
                  <a:lnTo>
                    <a:pt x="59" y="78"/>
                  </a:lnTo>
                  <a:lnTo>
                    <a:pt x="57" y="78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4" y="73"/>
                  </a:lnTo>
                  <a:lnTo>
                    <a:pt x="52" y="73"/>
                  </a:lnTo>
                  <a:lnTo>
                    <a:pt x="49" y="73"/>
                  </a:lnTo>
                  <a:lnTo>
                    <a:pt x="49" y="71"/>
                  </a:lnTo>
                  <a:lnTo>
                    <a:pt x="47" y="71"/>
                  </a:lnTo>
                  <a:lnTo>
                    <a:pt x="45" y="71"/>
                  </a:lnTo>
                  <a:lnTo>
                    <a:pt x="45" y="69"/>
                  </a:lnTo>
                  <a:lnTo>
                    <a:pt x="42" y="69"/>
                  </a:lnTo>
                  <a:lnTo>
                    <a:pt x="40" y="69"/>
                  </a:lnTo>
                  <a:lnTo>
                    <a:pt x="40" y="66"/>
                  </a:lnTo>
                  <a:lnTo>
                    <a:pt x="42" y="66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5" y="61"/>
                  </a:lnTo>
                  <a:lnTo>
                    <a:pt x="33" y="61"/>
                  </a:lnTo>
                  <a:lnTo>
                    <a:pt x="33" y="59"/>
                  </a:lnTo>
                  <a:lnTo>
                    <a:pt x="30" y="61"/>
                  </a:lnTo>
                  <a:lnTo>
                    <a:pt x="30" y="59"/>
                  </a:lnTo>
                  <a:lnTo>
                    <a:pt x="35" y="57"/>
                  </a:lnTo>
                  <a:lnTo>
                    <a:pt x="38" y="57"/>
                  </a:lnTo>
                  <a:lnTo>
                    <a:pt x="47" y="61"/>
                  </a:lnTo>
                  <a:lnTo>
                    <a:pt x="49" y="57"/>
                  </a:lnTo>
                  <a:lnTo>
                    <a:pt x="47" y="57"/>
                  </a:lnTo>
                  <a:lnTo>
                    <a:pt x="47" y="54"/>
                  </a:lnTo>
                  <a:lnTo>
                    <a:pt x="45" y="52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4" y="45"/>
                  </a:lnTo>
                  <a:lnTo>
                    <a:pt x="66" y="47"/>
                  </a:lnTo>
                  <a:lnTo>
                    <a:pt x="71" y="52"/>
                  </a:lnTo>
                  <a:lnTo>
                    <a:pt x="78" y="59"/>
                  </a:lnTo>
                  <a:lnTo>
                    <a:pt x="80" y="61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90" y="73"/>
                  </a:lnTo>
                  <a:lnTo>
                    <a:pt x="92" y="80"/>
                  </a:lnTo>
                  <a:lnTo>
                    <a:pt x="97" y="78"/>
                  </a:lnTo>
                  <a:lnTo>
                    <a:pt x="104" y="83"/>
                  </a:lnTo>
                  <a:lnTo>
                    <a:pt x="113" y="80"/>
                  </a:lnTo>
                  <a:lnTo>
                    <a:pt x="116" y="85"/>
                  </a:lnTo>
                  <a:lnTo>
                    <a:pt x="118" y="85"/>
                  </a:lnTo>
                  <a:lnTo>
                    <a:pt x="121" y="83"/>
                  </a:lnTo>
                  <a:lnTo>
                    <a:pt x="125" y="80"/>
                  </a:lnTo>
                  <a:lnTo>
                    <a:pt x="135" y="80"/>
                  </a:lnTo>
                  <a:lnTo>
                    <a:pt x="135" y="78"/>
                  </a:lnTo>
                  <a:lnTo>
                    <a:pt x="137" y="73"/>
                  </a:lnTo>
                  <a:lnTo>
                    <a:pt x="140" y="73"/>
                  </a:lnTo>
                  <a:lnTo>
                    <a:pt x="144" y="73"/>
                  </a:lnTo>
                  <a:lnTo>
                    <a:pt x="147" y="76"/>
                  </a:lnTo>
                  <a:lnTo>
                    <a:pt x="149" y="76"/>
                  </a:lnTo>
                  <a:lnTo>
                    <a:pt x="149" y="78"/>
                  </a:lnTo>
                  <a:lnTo>
                    <a:pt x="151" y="78"/>
                  </a:lnTo>
                  <a:lnTo>
                    <a:pt x="154" y="80"/>
                  </a:lnTo>
                  <a:lnTo>
                    <a:pt x="166" y="83"/>
                  </a:lnTo>
                  <a:lnTo>
                    <a:pt x="168" y="83"/>
                  </a:lnTo>
                  <a:lnTo>
                    <a:pt x="170" y="85"/>
                  </a:lnTo>
                  <a:lnTo>
                    <a:pt x="173" y="88"/>
                  </a:lnTo>
                  <a:lnTo>
                    <a:pt x="173" y="90"/>
                  </a:lnTo>
                  <a:lnTo>
                    <a:pt x="175" y="90"/>
                  </a:lnTo>
                  <a:lnTo>
                    <a:pt x="175" y="88"/>
                  </a:lnTo>
                  <a:lnTo>
                    <a:pt x="175" y="85"/>
                  </a:lnTo>
                  <a:lnTo>
                    <a:pt x="178" y="85"/>
                  </a:lnTo>
                  <a:lnTo>
                    <a:pt x="180" y="85"/>
                  </a:lnTo>
                  <a:lnTo>
                    <a:pt x="182" y="85"/>
                  </a:lnTo>
                  <a:lnTo>
                    <a:pt x="182" y="83"/>
                  </a:lnTo>
                  <a:lnTo>
                    <a:pt x="180" y="83"/>
                  </a:lnTo>
                  <a:lnTo>
                    <a:pt x="182" y="80"/>
                  </a:lnTo>
                  <a:lnTo>
                    <a:pt x="180" y="80"/>
                  </a:lnTo>
                  <a:lnTo>
                    <a:pt x="182" y="80"/>
                  </a:lnTo>
                  <a:lnTo>
                    <a:pt x="182" y="78"/>
                  </a:lnTo>
                  <a:lnTo>
                    <a:pt x="182" y="76"/>
                  </a:lnTo>
                  <a:lnTo>
                    <a:pt x="185" y="76"/>
                  </a:lnTo>
                  <a:lnTo>
                    <a:pt x="185" y="73"/>
                  </a:lnTo>
                  <a:lnTo>
                    <a:pt x="187" y="71"/>
                  </a:lnTo>
                  <a:lnTo>
                    <a:pt x="189" y="71"/>
                  </a:lnTo>
                  <a:lnTo>
                    <a:pt x="192" y="71"/>
                  </a:lnTo>
                  <a:lnTo>
                    <a:pt x="189" y="69"/>
                  </a:lnTo>
                  <a:lnTo>
                    <a:pt x="192" y="69"/>
                  </a:lnTo>
                  <a:lnTo>
                    <a:pt x="194" y="69"/>
                  </a:lnTo>
                  <a:lnTo>
                    <a:pt x="194" y="71"/>
                  </a:lnTo>
                  <a:lnTo>
                    <a:pt x="197" y="71"/>
                  </a:lnTo>
                  <a:lnTo>
                    <a:pt x="199" y="69"/>
                  </a:lnTo>
                  <a:lnTo>
                    <a:pt x="199" y="66"/>
                  </a:lnTo>
                  <a:lnTo>
                    <a:pt x="201" y="66"/>
                  </a:lnTo>
                  <a:lnTo>
                    <a:pt x="201" y="64"/>
                  </a:lnTo>
                  <a:lnTo>
                    <a:pt x="204" y="64"/>
                  </a:lnTo>
                  <a:lnTo>
                    <a:pt x="204" y="61"/>
                  </a:lnTo>
                  <a:lnTo>
                    <a:pt x="201" y="61"/>
                  </a:lnTo>
                  <a:lnTo>
                    <a:pt x="201" y="59"/>
                  </a:lnTo>
                  <a:lnTo>
                    <a:pt x="201" y="57"/>
                  </a:lnTo>
                  <a:lnTo>
                    <a:pt x="201" y="54"/>
                  </a:lnTo>
                  <a:lnTo>
                    <a:pt x="201" y="52"/>
                  </a:lnTo>
                  <a:lnTo>
                    <a:pt x="201" y="50"/>
                  </a:lnTo>
                  <a:lnTo>
                    <a:pt x="201" y="47"/>
                  </a:lnTo>
                  <a:lnTo>
                    <a:pt x="201" y="45"/>
                  </a:lnTo>
                  <a:lnTo>
                    <a:pt x="204" y="45"/>
                  </a:lnTo>
                  <a:lnTo>
                    <a:pt x="204" y="42"/>
                  </a:lnTo>
                  <a:lnTo>
                    <a:pt x="204" y="40"/>
                  </a:lnTo>
                  <a:lnTo>
                    <a:pt x="206" y="40"/>
                  </a:lnTo>
                  <a:lnTo>
                    <a:pt x="204" y="40"/>
                  </a:lnTo>
                  <a:lnTo>
                    <a:pt x="204" y="38"/>
                  </a:lnTo>
                  <a:lnTo>
                    <a:pt x="204" y="35"/>
                  </a:lnTo>
                  <a:lnTo>
                    <a:pt x="206" y="35"/>
                  </a:lnTo>
                  <a:lnTo>
                    <a:pt x="206" y="33"/>
                  </a:lnTo>
                  <a:lnTo>
                    <a:pt x="206" y="31"/>
                  </a:lnTo>
                  <a:lnTo>
                    <a:pt x="208" y="31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23"/>
                  </a:lnTo>
                  <a:lnTo>
                    <a:pt x="208" y="23"/>
                  </a:lnTo>
                  <a:lnTo>
                    <a:pt x="208" y="21"/>
                  </a:lnTo>
                  <a:lnTo>
                    <a:pt x="211" y="21"/>
                  </a:lnTo>
                  <a:lnTo>
                    <a:pt x="213" y="21"/>
                  </a:lnTo>
                  <a:lnTo>
                    <a:pt x="215" y="21"/>
                  </a:lnTo>
                  <a:lnTo>
                    <a:pt x="215" y="19"/>
                  </a:lnTo>
                  <a:lnTo>
                    <a:pt x="218" y="19"/>
                  </a:lnTo>
                  <a:lnTo>
                    <a:pt x="218" y="16"/>
                  </a:lnTo>
                  <a:lnTo>
                    <a:pt x="220" y="14"/>
                  </a:lnTo>
                  <a:lnTo>
                    <a:pt x="223" y="14"/>
                  </a:lnTo>
                  <a:lnTo>
                    <a:pt x="223" y="12"/>
                  </a:lnTo>
                  <a:lnTo>
                    <a:pt x="225" y="12"/>
                  </a:lnTo>
                  <a:lnTo>
                    <a:pt x="225" y="9"/>
                  </a:lnTo>
                  <a:lnTo>
                    <a:pt x="225" y="7"/>
                  </a:lnTo>
                  <a:lnTo>
                    <a:pt x="227" y="7"/>
                  </a:lnTo>
                  <a:lnTo>
                    <a:pt x="230" y="7"/>
                  </a:lnTo>
                  <a:lnTo>
                    <a:pt x="232" y="7"/>
                  </a:lnTo>
                  <a:lnTo>
                    <a:pt x="234" y="7"/>
                  </a:lnTo>
                  <a:lnTo>
                    <a:pt x="237" y="7"/>
                  </a:lnTo>
                  <a:lnTo>
                    <a:pt x="239" y="7"/>
                  </a:lnTo>
                  <a:lnTo>
                    <a:pt x="239" y="9"/>
                  </a:lnTo>
                  <a:lnTo>
                    <a:pt x="242" y="9"/>
                  </a:lnTo>
                  <a:lnTo>
                    <a:pt x="242" y="7"/>
                  </a:lnTo>
                  <a:lnTo>
                    <a:pt x="242" y="9"/>
                  </a:lnTo>
                  <a:lnTo>
                    <a:pt x="244" y="9"/>
                  </a:lnTo>
                  <a:lnTo>
                    <a:pt x="246" y="9"/>
                  </a:lnTo>
                  <a:lnTo>
                    <a:pt x="249" y="9"/>
                  </a:lnTo>
                  <a:lnTo>
                    <a:pt x="249" y="7"/>
                  </a:lnTo>
                  <a:lnTo>
                    <a:pt x="251" y="7"/>
                  </a:lnTo>
                  <a:lnTo>
                    <a:pt x="253" y="7"/>
                  </a:lnTo>
                  <a:lnTo>
                    <a:pt x="253" y="4"/>
                  </a:lnTo>
                  <a:lnTo>
                    <a:pt x="256" y="4"/>
                  </a:lnTo>
                  <a:lnTo>
                    <a:pt x="258" y="2"/>
                  </a:lnTo>
                  <a:lnTo>
                    <a:pt x="261" y="2"/>
                  </a:lnTo>
                  <a:lnTo>
                    <a:pt x="261" y="0"/>
                  </a:lnTo>
                  <a:lnTo>
                    <a:pt x="263" y="0"/>
                  </a:lnTo>
                  <a:lnTo>
                    <a:pt x="265" y="0"/>
                  </a:lnTo>
                  <a:lnTo>
                    <a:pt x="268" y="0"/>
                  </a:lnTo>
                  <a:lnTo>
                    <a:pt x="270" y="0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275" y="2"/>
                  </a:lnTo>
                  <a:lnTo>
                    <a:pt x="275" y="4"/>
                  </a:lnTo>
                  <a:lnTo>
                    <a:pt x="277" y="4"/>
                  </a:lnTo>
                  <a:lnTo>
                    <a:pt x="280" y="7"/>
                  </a:lnTo>
                  <a:lnTo>
                    <a:pt x="282" y="9"/>
                  </a:lnTo>
                  <a:lnTo>
                    <a:pt x="287" y="12"/>
                  </a:lnTo>
                  <a:lnTo>
                    <a:pt x="289" y="12"/>
                  </a:lnTo>
                  <a:lnTo>
                    <a:pt x="287" y="14"/>
                  </a:lnTo>
                  <a:lnTo>
                    <a:pt x="289" y="14"/>
                  </a:lnTo>
                  <a:lnTo>
                    <a:pt x="291" y="16"/>
                  </a:lnTo>
                  <a:lnTo>
                    <a:pt x="296" y="16"/>
                  </a:lnTo>
                  <a:lnTo>
                    <a:pt x="308" y="21"/>
                  </a:lnTo>
                  <a:lnTo>
                    <a:pt x="313" y="23"/>
                  </a:lnTo>
                  <a:lnTo>
                    <a:pt x="318" y="28"/>
                  </a:lnTo>
                  <a:lnTo>
                    <a:pt x="320" y="35"/>
                  </a:lnTo>
                  <a:lnTo>
                    <a:pt x="318" y="40"/>
                  </a:lnTo>
                  <a:lnTo>
                    <a:pt x="315" y="40"/>
                  </a:lnTo>
                  <a:lnTo>
                    <a:pt x="310" y="45"/>
                  </a:lnTo>
                  <a:lnTo>
                    <a:pt x="303" y="50"/>
                  </a:lnTo>
                  <a:lnTo>
                    <a:pt x="303" y="52"/>
                  </a:lnTo>
                  <a:lnTo>
                    <a:pt x="303" y="54"/>
                  </a:lnTo>
                  <a:lnTo>
                    <a:pt x="303" y="57"/>
                  </a:lnTo>
                  <a:lnTo>
                    <a:pt x="303" y="59"/>
                  </a:lnTo>
                  <a:lnTo>
                    <a:pt x="306" y="59"/>
                  </a:lnTo>
                  <a:lnTo>
                    <a:pt x="308" y="61"/>
                  </a:lnTo>
                  <a:lnTo>
                    <a:pt x="303" y="61"/>
                  </a:lnTo>
                  <a:lnTo>
                    <a:pt x="294" y="69"/>
                  </a:lnTo>
                  <a:lnTo>
                    <a:pt x="289" y="69"/>
                  </a:lnTo>
                  <a:lnTo>
                    <a:pt x="291" y="71"/>
                  </a:lnTo>
                  <a:lnTo>
                    <a:pt x="299" y="71"/>
                  </a:lnTo>
                  <a:lnTo>
                    <a:pt x="303" y="71"/>
                  </a:lnTo>
                  <a:lnTo>
                    <a:pt x="301" y="78"/>
                  </a:lnTo>
                  <a:lnTo>
                    <a:pt x="296" y="83"/>
                  </a:lnTo>
                  <a:lnTo>
                    <a:pt x="294" y="85"/>
                  </a:lnTo>
                  <a:lnTo>
                    <a:pt x="291" y="90"/>
                  </a:lnTo>
                  <a:lnTo>
                    <a:pt x="296" y="107"/>
                  </a:lnTo>
                  <a:lnTo>
                    <a:pt x="299" y="111"/>
                  </a:lnTo>
                  <a:lnTo>
                    <a:pt x="320" y="118"/>
                  </a:lnTo>
                  <a:lnTo>
                    <a:pt x="332" y="133"/>
                  </a:lnTo>
                  <a:lnTo>
                    <a:pt x="344" y="140"/>
                  </a:lnTo>
                  <a:lnTo>
                    <a:pt x="341" y="142"/>
                  </a:lnTo>
                  <a:lnTo>
                    <a:pt x="339" y="149"/>
                  </a:lnTo>
                  <a:lnTo>
                    <a:pt x="336" y="152"/>
                  </a:lnTo>
                  <a:lnTo>
                    <a:pt x="334" y="154"/>
                  </a:lnTo>
                  <a:lnTo>
                    <a:pt x="334" y="156"/>
                  </a:lnTo>
                  <a:lnTo>
                    <a:pt x="332" y="156"/>
                  </a:lnTo>
                  <a:lnTo>
                    <a:pt x="332" y="159"/>
                  </a:lnTo>
                  <a:lnTo>
                    <a:pt x="329" y="159"/>
                  </a:lnTo>
                  <a:lnTo>
                    <a:pt x="332" y="159"/>
                  </a:lnTo>
                  <a:lnTo>
                    <a:pt x="329" y="159"/>
                  </a:lnTo>
                  <a:lnTo>
                    <a:pt x="329" y="161"/>
                  </a:lnTo>
                  <a:lnTo>
                    <a:pt x="327" y="161"/>
                  </a:lnTo>
                  <a:lnTo>
                    <a:pt x="329" y="161"/>
                  </a:lnTo>
                  <a:lnTo>
                    <a:pt x="327" y="161"/>
                  </a:lnTo>
                  <a:lnTo>
                    <a:pt x="327" y="164"/>
                  </a:lnTo>
                  <a:lnTo>
                    <a:pt x="325" y="164"/>
                  </a:lnTo>
                  <a:lnTo>
                    <a:pt x="322" y="168"/>
                  </a:lnTo>
                  <a:lnTo>
                    <a:pt x="313" y="178"/>
                  </a:lnTo>
                  <a:lnTo>
                    <a:pt x="310" y="180"/>
                  </a:lnTo>
                  <a:lnTo>
                    <a:pt x="310" y="183"/>
                  </a:lnTo>
                  <a:lnTo>
                    <a:pt x="310" y="185"/>
                  </a:lnTo>
                  <a:lnTo>
                    <a:pt x="310" y="187"/>
                  </a:lnTo>
                  <a:lnTo>
                    <a:pt x="313" y="190"/>
                  </a:lnTo>
                  <a:lnTo>
                    <a:pt x="313" y="192"/>
                  </a:lnTo>
                  <a:lnTo>
                    <a:pt x="315" y="192"/>
                  </a:lnTo>
                  <a:lnTo>
                    <a:pt x="318" y="194"/>
                  </a:lnTo>
                  <a:lnTo>
                    <a:pt x="320" y="199"/>
                  </a:lnTo>
                  <a:lnTo>
                    <a:pt x="322" y="202"/>
                  </a:lnTo>
                  <a:lnTo>
                    <a:pt x="322" y="204"/>
                  </a:lnTo>
                  <a:lnTo>
                    <a:pt x="325" y="204"/>
                  </a:lnTo>
                  <a:lnTo>
                    <a:pt x="327" y="206"/>
                  </a:lnTo>
                  <a:lnTo>
                    <a:pt x="329" y="216"/>
                  </a:lnTo>
                  <a:lnTo>
                    <a:pt x="332" y="218"/>
                  </a:lnTo>
                  <a:lnTo>
                    <a:pt x="332" y="221"/>
                  </a:lnTo>
                  <a:lnTo>
                    <a:pt x="334" y="221"/>
                  </a:lnTo>
                  <a:lnTo>
                    <a:pt x="339" y="228"/>
                  </a:lnTo>
                  <a:lnTo>
                    <a:pt x="339" y="230"/>
                  </a:lnTo>
                  <a:lnTo>
                    <a:pt x="341" y="235"/>
                  </a:lnTo>
                  <a:lnTo>
                    <a:pt x="341" y="237"/>
                  </a:lnTo>
                  <a:lnTo>
                    <a:pt x="344" y="237"/>
                  </a:lnTo>
                  <a:lnTo>
                    <a:pt x="344" y="242"/>
                  </a:lnTo>
                  <a:lnTo>
                    <a:pt x="346" y="247"/>
                  </a:lnTo>
                  <a:lnTo>
                    <a:pt x="346" y="252"/>
                  </a:lnTo>
                  <a:lnTo>
                    <a:pt x="346" y="254"/>
                  </a:lnTo>
                  <a:lnTo>
                    <a:pt x="346" y="256"/>
                  </a:lnTo>
                  <a:lnTo>
                    <a:pt x="344" y="254"/>
                  </a:lnTo>
                  <a:lnTo>
                    <a:pt x="339" y="254"/>
                  </a:lnTo>
                  <a:lnTo>
                    <a:pt x="339" y="256"/>
                  </a:lnTo>
                  <a:lnTo>
                    <a:pt x="332" y="256"/>
                  </a:lnTo>
                  <a:lnTo>
                    <a:pt x="334" y="259"/>
                  </a:lnTo>
                  <a:lnTo>
                    <a:pt x="339" y="261"/>
                  </a:lnTo>
                  <a:lnTo>
                    <a:pt x="334" y="263"/>
                  </a:lnTo>
                  <a:lnTo>
                    <a:pt x="334" y="266"/>
                  </a:lnTo>
                  <a:lnTo>
                    <a:pt x="334" y="271"/>
                  </a:lnTo>
                  <a:lnTo>
                    <a:pt x="334" y="273"/>
                  </a:lnTo>
                  <a:lnTo>
                    <a:pt x="332" y="275"/>
                  </a:lnTo>
                  <a:lnTo>
                    <a:pt x="329" y="278"/>
                  </a:lnTo>
                  <a:lnTo>
                    <a:pt x="329" y="280"/>
                  </a:lnTo>
                  <a:lnTo>
                    <a:pt x="332" y="280"/>
                  </a:lnTo>
                  <a:lnTo>
                    <a:pt x="334" y="280"/>
                  </a:lnTo>
                  <a:lnTo>
                    <a:pt x="336" y="280"/>
                  </a:lnTo>
                  <a:lnTo>
                    <a:pt x="339" y="280"/>
                  </a:lnTo>
                  <a:lnTo>
                    <a:pt x="339" y="282"/>
                  </a:lnTo>
                  <a:lnTo>
                    <a:pt x="336" y="285"/>
                  </a:lnTo>
                  <a:lnTo>
                    <a:pt x="339" y="285"/>
                  </a:lnTo>
                  <a:lnTo>
                    <a:pt x="339" y="287"/>
                  </a:lnTo>
                  <a:lnTo>
                    <a:pt x="336" y="287"/>
                  </a:lnTo>
                  <a:lnTo>
                    <a:pt x="334" y="287"/>
                  </a:lnTo>
                  <a:lnTo>
                    <a:pt x="329" y="290"/>
                  </a:lnTo>
                  <a:lnTo>
                    <a:pt x="329" y="292"/>
                  </a:lnTo>
                  <a:lnTo>
                    <a:pt x="329" y="294"/>
                  </a:lnTo>
                  <a:lnTo>
                    <a:pt x="329" y="297"/>
                  </a:lnTo>
                  <a:lnTo>
                    <a:pt x="329" y="299"/>
                  </a:lnTo>
                  <a:lnTo>
                    <a:pt x="332" y="301"/>
                  </a:lnTo>
                  <a:lnTo>
                    <a:pt x="332" y="304"/>
                  </a:lnTo>
                  <a:lnTo>
                    <a:pt x="334" y="304"/>
                  </a:lnTo>
                  <a:lnTo>
                    <a:pt x="336" y="304"/>
                  </a:lnTo>
                  <a:lnTo>
                    <a:pt x="339" y="304"/>
                  </a:lnTo>
                  <a:lnTo>
                    <a:pt x="341" y="304"/>
                  </a:lnTo>
                  <a:lnTo>
                    <a:pt x="344" y="304"/>
                  </a:lnTo>
                  <a:lnTo>
                    <a:pt x="346" y="306"/>
                  </a:lnTo>
                  <a:lnTo>
                    <a:pt x="344" y="306"/>
                  </a:lnTo>
                  <a:lnTo>
                    <a:pt x="344" y="309"/>
                  </a:lnTo>
                  <a:lnTo>
                    <a:pt x="346" y="313"/>
                  </a:lnTo>
                  <a:lnTo>
                    <a:pt x="344" y="313"/>
                  </a:lnTo>
                  <a:lnTo>
                    <a:pt x="341" y="316"/>
                  </a:lnTo>
                  <a:lnTo>
                    <a:pt x="341" y="318"/>
                  </a:lnTo>
                  <a:lnTo>
                    <a:pt x="344" y="320"/>
                  </a:lnTo>
                  <a:lnTo>
                    <a:pt x="344" y="323"/>
                  </a:lnTo>
                  <a:lnTo>
                    <a:pt x="344" y="325"/>
                  </a:lnTo>
                  <a:lnTo>
                    <a:pt x="346" y="328"/>
                  </a:lnTo>
                  <a:lnTo>
                    <a:pt x="348" y="330"/>
                  </a:lnTo>
                  <a:lnTo>
                    <a:pt x="351" y="330"/>
                  </a:lnTo>
                  <a:lnTo>
                    <a:pt x="355" y="332"/>
                  </a:lnTo>
                  <a:lnTo>
                    <a:pt x="353" y="332"/>
                  </a:lnTo>
                  <a:lnTo>
                    <a:pt x="355" y="332"/>
                  </a:lnTo>
                  <a:lnTo>
                    <a:pt x="358" y="335"/>
                  </a:lnTo>
                  <a:lnTo>
                    <a:pt x="360" y="337"/>
                  </a:lnTo>
                  <a:lnTo>
                    <a:pt x="358" y="337"/>
                  </a:lnTo>
                  <a:lnTo>
                    <a:pt x="360" y="339"/>
                  </a:lnTo>
                  <a:lnTo>
                    <a:pt x="360" y="342"/>
                  </a:lnTo>
                  <a:lnTo>
                    <a:pt x="360" y="344"/>
                  </a:lnTo>
                  <a:lnTo>
                    <a:pt x="360" y="347"/>
                  </a:lnTo>
                  <a:lnTo>
                    <a:pt x="358" y="347"/>
                  </a:lnTo>
                  <a:lnTo>
                    <a:pt x="358" y="349"/>
                  </a:lnTo>
                  <a:lnTo>
                    <a:pt x="355" y="351"/>
                  </a:lnTo>
                  <a:lnTo>
                    <a:pt x="353" y="351"/>
                  </a:lnTo>
                  <a:lnTo>
                    <a:pt x="353" y="354"/>
                  </a:lnTo>
                  <a:lnTo>
                    <a:pt x="351" y="358"/>
                  </a:lnTo>
                  <a:lnTo>
                    <a:pt x="348" y="358"/>
                  </a:lnTo>
                  <a:lnTo>
                    <a:pt x="341" y="361"/>
                  </a:lnTo>
                  <a:lnTo>
                    <a:pt x="344" y="366"/>
                  </a:lnTo>
                  <a:lnTo>
                    <a:pt x="346" y="366"/>
                  </a:lnTo>
                  <a:lnTo>
                    <a:pt x="346" y="368"/>
                  </a:lnTo>
                  <a:lnTo>
                    <a:pt x="351" y="370"/>
                  </a:lnTo>
                  <a:lnTo>
                    <a:pt x="353" y="373"/>
                  </a:lnTo>
                  <a:lnTo>
                    <a:pt x="355" y="373"/>
                  </a:lnTo>
                  <a:lnTo>
                    <a:pt x="358" y="377"/>
                  </a:lnTo>
                  <a:lnTo>
                    <a:pt x="363" y="380"/>
                  </a:lnTo>
                  <a:lnTo>
                    <a:pt x="365" y="380"/>
                  </a:lnTo>
                  <a:lnTo>
                    <a:pt x="367" y="382"/>
                  </a:lnTo>
                  <a:lnTo>
                    <a:pt x="370" y="382"/>
                  </a:lnTo>
                  <a:lnTo>
                    <a:pt x="370" y="385"/>
                  </a:lnTo>
                  <a:lnTo>
                    <a:pt x="372" y="385"/>
                  </a:lnTo>
                  <a:lnTo>
                    <a:pt x="374" y="385"/>
                  </a:lnTo>
                  <a:lnTo>
                    <a:pt x="374" y="387"/>
                  </a:lnTo>
                  <a:lnTo>
                    <a:pt x="377" y="387"/>
                  </a:lnTo>
                  <a:lnTo>
                    <a:pt x="379" y="389"/>
                  </a:lnTo>
                  <a:lnTo>
                    <a:pt x="382" y="389"/>
                  </a:lnTo>
                  <a:lnTo>
                    <a:pt x="382" y="392"/>
                  </a:lnTo>
                  <a:lnTo>
                    <a:pt x="384" y="392"/>
                  </a:lnTo>
                  <a:lnTo>
                    <a:pt x="384" y="394"/>
                  </a:lnTo>
                  <a:lnTo>
                    <a:pt x="384" y="396"/>
                  </a:lnTo>
                  <a:lnTo>
                    <a:pt x="384" y="399"/>
                  </a:lnTo>
                  <a:lnTo>
                    <a:pt x="386" y="399"/>
                  </a:lnTo>
                  <a:lnTo>
                    <a:pt x="389" y="401"/>
                  </a:lnTo>
                  <a:lnTo>
                    <a:pt x="391" y="401"/>
                  </a:lnTo>
                  <a:lnTo>
                    <a:pt x="391" y="404"/>
                  </a:lnTo>
                  <a:lnTo>
                    <a:pt x="393" y="408"/>
                  </a:lnTo>
                  <a:lnTo>
                    <a:pt x="391" y="413"/>
                  </a:lnTo>
                  <a:lnTo>
                    <a:pt x="391" y="415"/>
                  </a:lnTo>
                  <a:lnTo>
                    <a:pt x="389" y="415"/>
                  </a:lnTo>
                  <a:lnTo>
                    <a:pt x="389" y="420"/>
                  </a:lnTo>
                  <a:lnTo>
                    <a:pt x="389" y="423"/>
                  </a:lnTo>
                  <a:lnTo>
                    <a:pt x="386" y="423"/>
                  </a:lnTo>
                  <a:lnTo>
                    <a:pt x="384" y="430"/>
                  </a:lnTo>
                  <a:lnTo>
                    <a:pt x="382" y="432"/>
                  </a:lnTo>
                  <a:lnTo>
                    <a:pt x="382" y="434"/>
                  </a:lnTo>
                  <a:lnTo>
                    <a:pt x="379" y="434"/>
                  </a:lnTo>
                  <a:lnTo>
                    <a:pt x="374" y="439"/>
                  </a:lnTo>
                  <a:lnTo>
                    <a:pt x="374" y="442"/>
                  </a:lnTo>
                  <a:lnTo>
                    <a:pt x="372" y="442"/>
                  </a:lnTo>
                  <a:lnTo>
                    <a:pt x="370" y="444"/>
                  </a:lnTo>
                  <a:lnTo>
                    <a:pt x="367" y="444"/>
                  </a:lnTo>
                  <a:lnTo>
                    <a:pt x="367" y="446"/>
                  </a:lnTo>
                  <a:lnTo>
                    <a:pt x="365" y="446"/>
                  </a:lnTo>
                  <a:lnTo>
                    <a:pt x="363" y="446"/>
                  </a:lnTo>
                  <a:lnTo>
                    <a:pt x="363" y="449"/>
                  </a:lnTo>
                  <a:lnTo>
                    <a:pt x="363" y="451"/>
                  </a:lnTo>
                  <a:lnTo>
                    <a:pt x="360" y="451"/>
                  </a:lnTo>
                  <a:lnTo>
                    <a:pt x="355" y="456"/>
                  </a:lnTo>
                  <a:lnTo>
                    <a:pt x="355" y="458"/>
                  </a:lnTo>
                  <a:lnTo>
                    <a:pt x="353" y="458"/>
                  </a:lnTo>
                  <a:lnTo>
                    <a:pt x="353" y="461"/>
                  </a:lnTo>
                  <a:lnTo>
                    <a:pt x="351" y="461"/>
                  </a:lnTo>
                  <a:lnTo>
                    <a:pt x="351" y="463"/>
                  </a:lnTo>
                  <a:lnTo>
                    <a:pt x="348" y="463"/>
                  </a:lnTo>
                  <a:lnTo>
                    <a:pt x="348" y="465"/>
                  </a:lnTo>
                  <a:lnTo>
                    <a:pt x="346" y="465"/>
                  </a:lnTo>
                  <a:lnTo>
                    <a:pt x="344" y="468"/>
                  </a:lnTo>
                  <a:lnTo>
                    <a:pt x="344" y="470"/>
                  </a:lnTo>
                  <a:lnTo>
                    <a:pt x="339" y="475"/>
                  </a:lnTo>
                  <a:lnTo>
                    <a:pt x="336" y="477"/>
                  </a:lnTo>
                  <a:lnTo>
                    <a:pt x="334" y="480"/>
                  </a:lnTo>
                  <a:lnTo>
                    <a:pt x="334" y="482"/>
                  </a:lnTo>
                  <a:lnTo>
                    <a:pt x="332" y="482"/>
                  </a:lnTo>
                  <a:lnTo>
                    <a:pt x="329" y="484"/>
                  </a:lnTo>
                  <a:lnTo>
                    <a:pt x="327" y="487"/>
                  </a:lnTo>
                  <a:lnTo>
                    <a:pt x="325" y="487"/>
                  </a:lnTo>
                  <a:lnTo>
                    <a:pt x="327" y="487"/>
                  </a:lnTo>
                  <a:lnTo>
                    <a:pt x="322" y="491"/>
                  </a:lnTo>
                  <a:lnTo>
                    <a:pt x="320" y="494"/>
                  </a:lnTo>
                  <a:lnTo>
                    <a:pt x="318" y="496"/>
                  </a:lnTo>
                  <a:lnTo>
                    <a:pt x="318" y="499"/>
                  </a:lnTo>
                  <a:lnTo>
                    <a:pt x="315" y="499"/>
                  </a:lnTo>
                  <a:lnTo>
                    <a:pt x="313" y="501"/>
                  </a:lnTo>
                  <a:lnTo>
                    <a:pt x="310" y="501"/>
                  </a:lnTo>
                  <a:lnTo>
                    <a:pt x="308" y="503"/>
                  </a:lnTo>
                  <a:lnTo>
                    <a:pt x="306" y="503"/>
                  </a:lnTo>
                  <a:lnTo>
                    <a:pt x="306" y="506"/>
                  </a:lnTo>
                  <a:lnTo>
                    <a:pt x="303" y="506"/>
                  </a:lnTo>
                  <a:lnTo>
                    <a:pt x="303" y="508"/>
                  </a:lnTo>
                  <a:lnTo>
                    <a:pt x="301" y="508"/>
                  </a:lnTo>
                  <a:lnTo>
                    <a:pt x="301" y="510"/>
                  </a:lnTo>
                  <a:lnTo>
                    <a:pt x="299" y="510"/>
                  </a:lnTo>
                  <a:lnTo>
                    <a:pt x="299" y="513"/>
                  </a:lnTo>
                  <a:lnTo>
                    <a:pt x="299" y="515"/>
                  </a:lnTo>
                  <a:lnTo>
                    <a:pt x="296" y="515"/>
                  </a:lnTo>
                  <a:lnTo>
                    <a:pt x="294" y="515"/>
                  </a:lnTo>
                  <a:lnTo>
                    <a:pt x="291" y="515"/>
                  </a:lnTo>
                  <a:lnTo>
                    <a:pt x="291" y="518"/>
                  </a:lnTo>
                  <a:lnTo>
                    <a:pt x="287" y="520"/>
                  </a:lnTo>
                  <a:lnTo>
                    <a:pt x="284" y="522"/>
                  </a:lnTo>
                  <a:lnTo>
                    <a:pt x="284" y="525"/>
                  </a:lnTo>
                  <a:lnTo>
                    <a:pt x="282" y="525"/>
                  </a:lnTo>
                  <a:lnTo>
                    <a:pt x="282" y="527"/>
                  </a:lnTo>
                  <a:lnTo>
                    <a:pt x="280" y="527"/>
                  </a:lnTo>
                  <a:lnTo>
                    <a:pt x="277" y="527"/>
                  </a:lnTo>
                  <a:lnTo>
                    <a:pt x="272" y="532"/>
                  </a:lnTo>
                  <a:lnTo>
                    <a:pt x="272" y="534"/>
                  </a:lnTo>
                  <a:lnTo>
                    <a:pt x="270" y="534"/>
                  </a:lnTo>
                  <a:lnTo>
                    <a:pt x="270" y="537"/>
                  </a:lnTo>
                  <a:lnTo>
                    <a:pt x="268" y="537"/>
                  </a:lnTo>
                  <a:lnTo>
                    <a:pt x="270" y="537"/>
                  </a:lnTo>
                  <a:lnTo>
                    <a:pt x="268" y="537"/>
                  </a:lnTo>
                  <a:lnTo>
                    <a:pt x="268" y="534"/>
                  </a:lnTo>
                  <a:lnTo>
                    <a:pt x="268" y="537"/>
                  </a:lnTo>
                  <a:lnTo>
                    <a:pt x="268" y="539"/>
                  </a:lnTo>
                  <a:lnTo>
                    <a:pt x="268" y="537"/>
                  </a:lnTo>
                  <a:lnTo>
                    <a:pt x="268" y="539"/>
                  </a:lnTo>
                  <a:lnTo>
                    <a:pt x="268" y="537"/>
                  </a:lnTo>
                  <a:lnTo>
                    <a:pt x="268" y="539"/>
                  </a:lnTo>
                  <a:lnTo>
                    <a:pt x="265" y="539"/>
                  </a:lnTo>
                  <a:lnTo>
                    <a:pt x="263" y="539"/>
                  </a:lnTo>
                  <a:lnTo>
                    <a:pt x="265" y="539"/>
                  </a:lnTo>
                  <a:lnTo>
                    <a:pt x="263" y="539"/>
                  </a:lnTo>
                  <a:lnTo>
                    <a:pt x="263" y="537"/>
                  </a:lnTo>
                  <a:lnTo>
                    <a:pt x="263" y="539"/>
                  </a:lnTo>
                  <a:lnTo>
                    <a:pt x="265" y="539"/>
                  </a:lnTo>
                  <a:lnTo>
                    <a:pt x="265" y="537"/>
                  </a:lnTo>
                  <a:lnTo>
                    <a:pt x="263" y="537"/>
                  </a:lnTo>
                  <a:lnTo>
                    <a:pt x="263" y="539"/>
                  </a:lnTo>
                  <a:lnTo>
                    <a:pt x="263" y="541"/>
                  </a:lnTo>
                  <a:lnTo>
                    <a:pt x="263" y="539"/>
                  </a:lnTo>
                  <a:lnTo>
                    <a:pt x="261" y="539"/>
                  </a:lnTo>
                  <a:lnTo>
                    <a:pt x="258" y="539"/>
                  </a:lnTo>
                  <a:lnTo>
                    <a:pt x="258" y="541"/>
                  </a:lnTo>
                  <a:lnTo>
                    <a:pt x="261" y="541"/>
                  </a:lnTo>
                  <a:lnTo>
                    <a:pt x="258" y="541"/>
                  </a:lnTo>
                  <a:lnTo>
                    <a:pt x="256" y="541"/>
                  </a:lnTo>
                  <a:lnTo>
                    <a:pt x="256" y="539"/>
                  </a:lnTo>
                  <a:lnTo>
                    <a:pt x="253" y="539"/>
                  </a:lnTo>
                  <a:lnTo>
                    <a:pt x="256" y="539"/>
                  </a:lnTo>
                  <a:lnTo>
                    <a:pt x="253" y="539"/>
                  </a:lnTo>
                  <a:lnTo>
                    <a:pt x="253" y="537"/>
                  </a:lnTo>
                  <a:lnTo>
                    <a:pt x="253" y="539"/>
                  </a:lnTo>
                  <a:lnTo>
                    <a:pt x="251" y="539"/>
                  </a:lnTo>
                  <a:lnTo>
                    <a:pt x="253" y="539"/>
                  </a:lnTo>
                  <a:lnTo>
                    <a:pt x="251" y="539"/>
                  </a:lnTo>
                  <a:lnTo>
                    <a:pt x="251" y="537"/>
                  </a:lnTo>
                  <a:lnTo>
                    <a:pt x="251" y="539"/>
                  </a:lnTo>
                  <a:lnTo>
                    <a:pt x="249" y="539"/>
                  </a:lnTo>
                  <a:lnTo>
                    <a:pt x="249" y="537"/>
                  </a:lnTo>
                  <a:lnTo>
                    <a:pt x="251" y="537"/>
                  </a:lnTo>
                  <a:lnTo>
                    <a:pt x="249" y="537"/>
                  </a:lnTo>
                  <a:lnTo>
                    <a:pt x="251" y="537"/>
                  </a:lnTo>
                  <a:lnTo>
                    <a:pt x="249" y="537"/>
                  </a:lnTo>
                  <a:lnTo>
                    <a:pt x="251" y="537"/>
                  </a:lnTo>
                  <a:lnTo>
                    <a:pt x="249" y="537"/>
                  </a:lnTo>
                  <a:lnTo>
                    <a:pt x="249" y="534"/>
                  </a:lnTo>
                  <a:lnTo>
                    <a:pt x="249" y="537"/>
                  </a:lnTo>
                  <a:lnTo>
                    <a:pt x="249" y="534"/>
                  </a:lnTo>
                  <a:lnTo>
                    <a:pt x="249" y="537"/>
                  </a:lnTo>
                  <a:lnTo>
                    <a:pt x="249" y="539"/>
                  </a:lnTo>
                  <a:lnTo>
                    <a:pt x="249" y="537"/>
                  </a:lnTo>
                  <a:lnTo>
                    <a:pt x="249" y="539"/>
                  </a:lnTo>
                  <a:lnTo>
                    <a:pt x="249" y="537"/>
                  </a:lnTo>
                  <a:lnTo>
                    <a:pt x="246" y="537"/>
                  </a:lnTo>
                  <a:lnTo>
                    <a:pt x="244" y="537"/>
                  </a:lnTo>
                  <a:lnTo>
                    <a:pt x="246" y="537"/>
                  </a:lnTo>
                  <a:lnTo>
                    <a:pt x="244" y="537"/>
                  </a:lnTo>
                  <a:lnTo>
                    <a:pt x="244" y="539"/>
                  </a:lnTo>
                  <a:lnTo>
                    <a:pt x="244" y="537"/>
                  </a:lnTo>
                  <a:lnTo>
                    <a:pt x="244" y="539"/>
                  </a:lnTo>
                  <a:lnTo>
                    <a:pt x="242" y="539"/>
                  </a:lnTo>
                  <a:lnTo>
                    <a:pt x="244" y="539"/>
                  </a:lnTo>
                  <a:lnTo>
                    <a:pt x="242" y="539"/>
                  </a:lnTo>
                  <a:lnTo>
                    <a:pt x="242" y="541"/>
                  </a:lnTo>
                  <a:lnTo>
                    <a:pt x="244" y="541"/>
                  </a:lnTo>
                  <a:lnTo>
                    <a:pt x="242" y="541"/>
                  </a:lnTo>
                  <a:lnTo>
                    <a:pt x="242" y="539"/>
                  </a:lnTo>
                  <a:lnTo>
                    <a:pt x="239" y="539"/>
                  </a:lnTo>
                  <a:lnTo>
                    <a:pt x="242" y="539"/>
                  </a:lnTo>
                  <a:lnTo>
                    <a:pt x="242" y="541"/>
                  </a:lnTo>
                  <a:lnTo>
                    <a:pt x="239" y="541"/>
                  </a:lnTo>
                  <a:lnTo>
                    <a:pt x="239" y="539"/>
                  </a:lnTo>
                  <a:lnTo>
                    <a:pt x="239" y="541"/>
                  </a:lnTo>
                  <a:lnTo>
                    <a:pt x="242" y="541"/>
                  </a:lnTo>
                  <a:lnTo>
                    <a:pt x="239" y="541"/>
                  </a:lnTo>
                  <a:lnTo>
                    <a:pt x="242" y="541"/>
                  </a:lnTo>
                  <a:lnTo>
                    <a:pt x="239" y="541"/>
                  </a:lnTo>
                  <a:lnTo>
                    <a:pt x="239" y="544"/>
                  </a:lnTo>
                  <a:lnTo>
                    <a:pt x="242" y="541"/>
                  </a:lnTo>
                  <a:lnTo>
                    <a:pt x="242" y="544"/>
                  </a:lnTo>
                  <a:lnTo>
                    <a:pt x="239" y="544"/>
                  </a:lnTo>
                  <a:lnTo>
                    <a:pt x="239" y="541"/>
                  </a:lnTo>
                  <a:lnTo>
                    <a:pt x="239" y="544"/>
                  </a:lnTo>
                  <a:lnTo>
                    <a:pt x="239" y="541"/>
                  </a:lnTo>
                  <a:lnTo>
                    <a:pt x="239" y="539"/>
                  </a:lnTo>
                  <a:lnTo>
                    <a:pt x="239" y="541"/>
                  </a:lnTo>
                  <a:lnTo>
                    <a:pt x="237" y="541"/>
                  </a:lnTo>
                  <a:lnTo>
                    <a:pt x="234" y="541"/>
                  </a:lnTo>
                  <a:lnTo>
                    <a:pt x="237" y="539"/>
                  </a:lnTo>
                  <a:lnTo>
                    <a:pt x="234" y="539"/>
                  </a:lnTo>
                  <a:lnTo>
                    <a:pt x="234" y="541"/>
                  </a:lnTo>
                  <a:lnTo>
                    <a:pt x="234" y="539"/>
                  </a:lnTo>
                  <a:lnTo>
                    <a:pt x="234" y="541"/>
                  </a:lnTo>
                  <a:lnTo>
                    <a:pt x="232" y="541"/>
                  </a:lnTo>
                  <a:lnTo>
                    <a:pt x="232" y="544"/>
                  </a:lnTo>
                  <a:lnTo>
                    <a:pt x="232" y="541"/>
                  </a:lnTo>
                  <a:lnTo>
                    <a:pt x="232" y="544"/>
                  </a:lnTo>
                  <a:lnTo>
                    <a:pt x="232" y="541"/>
                  </a:lnTo>
                  <a:lnTo>
                    <a:pt x="230" y="541"/>
                  </a:lnTo>
                  <a:lnTo>
                    <a:pt x="230" y="544"/>
                  </a:lnTo>
                  <a:lnTo>
                    <a:pt x="230" y="541"/>
                  </a:lnTo>
                  <a:lnTo>
                    <a:pt x="227" y="541"/>
                  </a:lnTo>
                  <a:lnTo>
                    <a:pt x="225" y="541"/>
                  </a:lnTo>
                  <a:lnTo>
                    <a:pt x="225" y="539"/>
                  </a:lnTo>
                  <a:lnTo>
                    <a:pt x="225" y="541"/>
                  </a:lnTo>
                  <a:lnTo>
                    <a:pt x="225" y="544"/>
                  </a:lnTo>
                  <a:lnTo>
                    <a:pt x="223" y="544"/>
                  </a:lnTo>
                  <a:lnTo>
                    <a:pt x="225" y="544"/>
                  </a:lnTo>
                  <a:lnTo>
                    <a:pt x="223" y="544"/>
                  </a:lnTo>
                  <a:lnTo>
                    <a:pt x="225" y="544"/>
                  </a:lnTo>
                  <a:lnTo>
                    <a:pt x="225" y="546"/>
                  </a:lnTo>
                  <a:lnTo>
                    <a:pt x="227" y="546"/>
                  </a:lnTo>
                  <a:lnTo>
                    <a:pt x="227" y="548"/>
                  </a:lnTo>
                  <a:lnTo>
                    <a:pt x="227" y="546"/>
                  </a:lnTo>
                  <a:lnTo>
                    <a:pt x="227" y="548"/>
                  </a:lnTo>
                  <a:lnTo>
                    <a:pt x="227" y="546"/>
                  </a:lnTo>
                  <a:lnTo>
                    <a:pt x="225" y="546"/>
                  </a:lnTo>
                  <a:lnTo>
                    <a:pt x="223" y="546"/>
                  </a:lnTo>
                  <a:lnTo>
                    <a:pt x="225" y="546"/>
                  </a:lnTo>
                  <a:lnTo>
                    <a:pt x="223" y="546"/>
                  </a:lnTo>
                  <a:lnTo>
                    <a:pt x="223" y="544"/>
                  </a:lnTo>
                  <a:lnTo>
                    <a:pt x="223" y="546"/>
                  </a:lnTo>
                  <a:lnTo>
                    <a:pt x="225" y="546"/>
                  </a:lnTo>
                  <a:lnTo>
                    <a:pt x="225" y="544"/>
                  </a:lnTo>
                  <a:lnTo>
                    <a:pt x="225" y="546"/>
                  </a:lnTo>
                  <a:lnTo>
                    <a:pt x="225" y="544"/>
                  </a:lnTo>
                  <a:lnTo>
                    <a:pt x="223" y="544"/>
                  </a:lnTo>
                  <a:lnTo>
                    <a:pt x="225" y="544"/>
                  </a:lnTo>
                  <a:lnTo>
                    <a:pt x="223" y="544"/>
                  </a:lnTo>
                  <a:lnTo>
                    <a:pt x="220" y="544"/>
                  </a:lnTo>
                  <a:lnTo>
                    <a:pt x="223" y="544"/>
                  </a:lnTo>
                  <a:lnTo>
                    <a:pt x="223" y="546"/>
                  </a:lnTo>
                  <a:lnTo>
                    <a:pt x="220" y="546"/>
                  </a:lnTo>
                  <a:lnTo>
                    <a:pt x="223" y="546"/>
                  </a:lnTo>
                  <a:lnTo>
                    <a:pt x="220" y="546"/>
                  </a:lnTo>
                  <a:lnTo>
                    <a:pt x="220" y="544"/>
                  </a:lnTo>
                  <a:lnTo>
                    <a:pt x="220" y="541"/>
                  </a:lnTo>
                  <a:lnTo>
                    <a:pt x="220" y="544"/>
                  </a:lnTo>
                  <a:lnTo>
                    <a:pt x="220" y="541"/>
                  </a:lnTo>
                  <a:lnTo>
                    <a:pt x="218" y="541"/>
                  </a:lnTo>
                  <a:lnTo>
                    <a:pt x="218" y="544"/>
                  </a:lnTo>
                  <a:lnTo>
                    <a:pt x="220" y="544"/>
                  </a:lnTo>
                  <a:lnTo>
                    <a:pt x="218" y="544"/>
                  </a:lnTo>
                  <a:lnTo>
                    <a:pt x="220" y="544"/>
                  </a:lnTo>
                  <a:lnTo>
                    <a:pt x="220" y="546"/>
                  </a:lnTo>
                  <a:lnTo>
                    <a:pt x="218" y="544"/>
                  </a:lnTo>
                  <a:lnTo>
                    <a:pt x="215" y="544"/>
                  </a:lnTo>
                  <a:lnTo>
                    <a:pt x="218" y="544"/>
                  </a:lnTo>
                  <a:lnTo>
                    <a:pt x="218" y="546"/>
                  </a:lnTo>
                  <a:lnTo>
                    <a:pt x="218" y="544"/>
                  </a:lnTo>
                  <a:lnTo>
                    <a:pt x="218" y="546"/>
                  </a:lnTo>
                  <a:lnTo>
                    <a:pt x="215" y="546"/>
                  </a:lnTo>
                  <a:lnTo>
                    <a:pt x="218" y="546"/>
                  </a:lnTo>
                  <a:lnTo>
                    <a:pt x="215" y="546"/>
                  </a:lnTo>
                  <a:lnTo>
                    <a:pt x="215" y="544"/>
                  </a:lnTo>
                  <a:lnTo>
                    <a:pt x="213" y="544"/>
                  </a:lnTo>
                  <a:lnTo>
                    <a:pt x="215" y="544"/>
                  </a:lnTo>
                  <a:lnTo>
                    <a:pt x="213" y="544"/>
                  </a:lnTo>
                  <a:lnTo>
                    <a:pt x="213" y="541"/>
                  </a:lnTo>
                  <a:lnTo>
                    <a:pt x="213" y="544"/>
                  </a:lnTo>
                  <a:lnTo>
                    <a:pt x="211" y="544"/>
                  </a:lnTo>
                  <a:lnTo>
                    <a:pt x="211" y="541"/>
                  </a:lnTo>
                  <a:lnTo>
                    <a:pt x="208" y="539"/>
                  </a:lnTo>
                  <a:lnTo>
                    <a:pt x="208" y="541"/>
                  </a:lnTo>
                  <a:lnTo>
                    <a:pt x="208" y="539"/>
                  </a:lnTo>
                  <a:lnTo>
                    <a:pt x="208" y="541"/>
                  </a:lnTo>
                  <a:lnTo>
                    <a:pt x="211" y="541"/>
                  </a:lnTo>
                  <a:lnTo>
                    <a:pt x="208" y="541"/>
                  </a:lnTo>
                  <a:lnTo>
                    <a:pt x="211" y="541"/>
                  </a:lnTo>
                  <a:lnTo>
                    <a:pt x="211" y="544"/>
                  </a:lnTo>
                  <a:lnTo>
                    <a:pt x="211" y="546"/>
                  </a:lnTo>
                  <a:lnTo>
                    <a:pt x="213" y="546"/>
                  </a:lnTo>
                  <a:lnTo>
                    <a:pt x="213" y="548"/>
                  </a:lnTo>
                  <a:lnTo>
                    <a:pt x="213" y="546"/>
                  </a:lnTo>
                  <a:lnTo>
                    <a:pt x="213" y="548"/>
                  </a:lnTo>
                  <a:lnTo>
                    <a:pt x="211" y="548"/>
                  </a:lnTo>
                  <a:lnTo>
                    <a:pt x="211" y="546"/>
                  </a:lnTo>
                  <a:lnTo>
                    <a:pt x="211" y="548"/>
                  </a:lnTo>
                  <a:lnTo>
                    <a:pt x="211" y="546"/>
                  </a:lnTo>
                  <a:lnTo>
                    <a:pt x="208" y="546"/>
                  </a:lnTo>
                  <a:lnTo>
                    <a:pt x="206" y="546"/>
                  </a:lnTo>
                  <a:lnTo>
                    <a:pt x="206" y="544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8"/>
                  </a:lnTo>
                  <a:lnTo>
                    <a:pt x="206" y="548"/>
                  </a:lnTo>
                  <a:lnTo>
                    <a:pt x="206" y="551"/>
                  </a:lnTo>
                  <a:lnTo>
                    <a:pt x="208" y="551"/>
                  </a:lnTo>
                  <a:lnTo>
                    <a:pt x="206" y="551"/>
                  </a:lnTo>
                  <a:lnTo>
                    <a:pt x="208" y="551"/>
                  </a:lnTo>
                  <a:lnTo>
                    <a:pt x="208" y="553"/>
                  </a:lnTo>
                  <a:lnTo>
                    <a:pt x="206" y="553"/>
                  </a:lnTo>
                  <a:lnTo>
                    <a:pt x="206" y="551"/>
                  </a:lnTo>
                  <a:lnTo>
                    <a:pt x="204" y="551"/>
                  </a:lnTo>
                  <a:lnTo>
                    <a:pt x="204" y="548"/>
                  </a:lnTo>
                  <a:lnTo>
                    <a:pt x="201" y="548"/>
                  </a:lnTo>
                  <a:lnTo>
                    <a:pt x="204" y="548"/>
                  </a:lnTo>
                  <a:lnTo>
                    <a:pt x="204" y="551"/>
                  </a:lnTo>
                  <a:lnTo>
                    <a:pt x="206" y="551"/>
                  </a:lnTo>
                  <a:lnTo>
                    <a:pt x="204" y="551"/>
                  </a:lnTo>
                  <a:lnTo>
                    <a:pt x="204" y="553"/>
                  </a:lnTo>
                  <a:lnTo>
                    <a:pt x="201" y="551"/>
                  </a:lnTo>
                  <a:lnTo>
                    <a:pt x="201" y="553"/>
                  </a:lnTo>
                  <a:lnTo>
                    <a:pt x="204" y="553"/>
                  </a:lnTo>
                  <a:lnTo>
                    <a:pt x="201" y="553"/>
                  </a:lnTo>
                  <a:lnTo>
                    <a:pt x="201" y="551"/>
                  </a:lnTo>
                  <a:lnTo>
                    <a:pt x="199" y="551"/>
                  </a:lnTo>
                  <a:lnTo>
                    <a:pt x="199" y="548"/>
                  </a:lnTo>
                  <a:lnTo>
                    <a:pt x="201" y="548"/>
                  </a:lnTo>
                  <a:lnTo>
                    <a:pt x="199" y="548"/>
                  </a:lnTo>
                  <a:lnTo>
                    <a:pt x="199" y="546"/>
                  </a:lnTo>
                  <a:lnTo>
                    <a:pt x="201" y="546"/>
                  </a:lnTo>
                  <a:lnTo>
                    <a:pt x="201" y="548"/>
                  </a:lnTo>
                  <a:lnTo>
                    <a:pt x="201" y="546"/>
                  </a:lnTo>
                  <a:lnTo>
                    <a:pt x="199" y="546"/>
                  </a:lnTo>
                  <a:lnTo>
                    <a:pt x="201" y="546"/>
                  </a:lnTo>
                  <a:lnTo>
                    <a:pt x="199" y="546"/>
                  </a:lnTo>
                  <a:lnTo>
                    <a:pt x="199" y="544"/>
                  </a:lnTo>
                  <a:lnTo>
                    <a:pt x="199" y="546"/>
                  </a:lnTo>
                  <a:lnTo>
                    <a:pt x="199" y="548"/>
                  </a:lnTo>
                  <a:lnTo>
                    <a:pt x="197" y="548"/>
                  </a:lnTo>
                  <a:lnTo>
                    <a:pt x="197" y="546"/>
                  </a:lnTo>
                  <a:lnTo>
                    <a:pt x="197" y="548"/>
                  </a:lnTo>
                  <a:lnTo>
                    <a:pt x="197" y="546"/>
                  </a:lnTo>
                  <a:lnTo>
                    <a:pt x="197" y="548"/>
                  </a:lnTo>
                  <a:lnTo>
                    <a:pt x="197" y="546"/>
                  </a:lnTo>
                  <a:lnTo>
                    <a:pt x="197" y="548"/>
                  </a:lnTo>
                  <a:lnTo>
                    <a:pt x="194" y="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50316">
              <a:extLst>
                <a:ext uri="{FF2B5EF4-FFF2-40B4-BE49-F238E27FC236}">
                  <a16:creationId xmlns:a16="http://schemas.microsoft.com/office/drawing/2014/main" id="{D0D2FCBA-87EF-C741-A86D-AB77028E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9172" y="4251431"/>
              <a:ext cx="1241824" cy="1708074"/>
            </a:xfrm>
            <a:custGeom>
              <a:avLst/>
              <a:gdLst>
                <a:gd name="T0" fmla="*/ 52 w 271"/>
                <a:gd name="T1" fmla="*/ 371 h 373"/>
                <a:gd name="T2" fmla="*/ 138 w 271"/>
                <a:gd name="T3" fmla="*/ 368 h 373"/>
                <a:gd name="T4" fmla="*/ 107 w 271"/>
                <a:gd name="T5" fmla="*/ 366 h 373"/>
                <a:gd name="T6" fmla="*/ 78 w 271"/>
                <a:gd name="T7" fmla="*/ 366 h 373"/>
                <a:gd name="T8" fmla="*/ 135 w 271"/>
                <a:gd name="T9" fmla="*/ 366 h 373"/>
                <a:gd name="T10" fmla="*/ 100 w 271"/>
                <a:gd name="T11" fmla="*/ 363 h 373"/>
                <a:gd name="T12" fmla="*/ 55 w 271"/>
                <a:gd name="T13" fmla="*/ 366 h 373"/>
                <a:gd name="T14" fmla="*/ 36 w 271"/>
                <a:gd name="T15" fmla="*/ 363 h 373"/>
                <a:gd name="T16" fmla="*/ 40 w 271"/>
                <a:gd name="T17" fmla="*/ 361 h 373"/>
                <a:gd name="T18" fmla="*/ 26 w 271"/>
                <a:gd name="T19" fmla="*/ 361 h 373"/>
                <a:gd name="T20" fmla="*/ 100 w 271"/>
                <a:gd name="T21" fmla="*/ 361 h 373"/>
                <a:gd name="T22" fmla="*/ 21 w 271"/>
                <a:gd name="T23" fmla="*/ 359 h 373"/>
                <a:gd name="T24" fmla="*/ 45 w 271"/>
                <a:gd name="T25" fmla="*/ 356 h 373"/>
                <a:gd name="T26" fmla="*/ 64 w 271"/>
                <a:gd name="T27" fmla="*/ 359 h 373"/>
                <a:gd name="T28" fmla="*/ 40 w 271"/>
                <a:gd name="T29" fmla="*/ 356 h 373"/>
                <a:gd name="T30" fmla="*/ 90 w 271"/>
                <a:gd name="T31" fmla="*/ 354 h 373"/>
                <a:gd name="T32" fmla="*/ 86 w 271"/>
                <a:gd name="T33" fmla="*/ 354 h 373"/>
                <a:gd name="T34" fmla="*/ 199 w 271"/>
                <a:gd name="T35" fmla="*/ 352 h 373"/>
                <a:gd name="T36" fmla="*/ 76 w 271"/>
                <a:gd name="T37" fmla="*/ 354 h 373"/>
                <a:gd name="T38" fmla="*/ 102 w 271"/>
                <a:gd name="T39" fmla="*/ 349 h 373"/>
                <a:gd name="T40" fmla="*/ 78 w 271"/>
                <a:gd name="T41" fmla="*/ 354 h 373"/>
                <a:gd name="T42" fmla="*/ 197 w 271"/>
                <a:gd name="T43" fmla="*/ 349 h 373"/>
                <a:gd name="T44" fmla="*/ 214 w 271"/>
                <a:gd name="T45" fmla="*/ 349 h 373"/>
                <a:gd name="T46" fmla="*/ 48 w 271"/>
                <a:gd name="T47" fmla="*/ 349 h 373"/>
                <a:gd name="T48" fmla="*/ 71 w 271"/>
                <a:gd name="T49" fmla="*/ 347 h 373"/>
                <a:gd name="T50" fmla="*/ 36 w 271"/>
                <a:gd name="T51" fmla="*/ 349 h 373"/>
                <a:gd name="T52" fmla="*/ 78 w 271"/>
                <a:gd name="T53" fmla="*/ 344 h 373"/>
                <a:gd name="T54" fmla="*/ 12 w 271"/>
                <a:gd name="T55" fmla="*/ 347 h 373"/>
                <a:gd name="T56" fmla="*/ 209 w 271"/>
                <a:gd name="T57" fmla="*/ 349 h 373"/>
                <a:gd name="T58" fmla="*/ 88 w 271"/>
                <a:gd name="T59" fmla="*/ 344 h 373"/>
                <a:gd name="T60" fmla="*/ 14 w 271"/>
                <a:gd name="T61" fmla="*/ 344 h 373"/>
                <a:gd name="T62" fmla="*/ 218 w 271"/>
                <a:gd name="T63" fmla="*/ 344 h 373"/>
                <a:gd name="T64" fmla="*/ 59 w 271"/>
                <a:gd name="T65" fmla="*/ 344 h 373"/>
                <a:gd name="T66" fmla="*/ 100 w 271"/>
                <a:gd name="T67" fmla="*/ 347 h 373"/>
                <a:gd name="T68" fmla="*/ 59 w 271"/>
                <a:gd name="T69" fmla="*/ 340 h 373"/>
                <a:gd name="T70" fmla="*/ 12 w 271"/>
                <a:gd name="T71" fmla="*/ 342 h 373"/>
                <a:gd name="T72" fmla="*/ 74 w 271"/>
                <a:gd name="T73" fmla="*/ 340 h 373"/>
                <a:gd name="T74" fmla="*/ 263 w 271"/>
                <a:gd name="T75" fmla="*/ 340 h 373"/>
                <a:gd name="T76" fmla="*/ 62 w 271"/>
                <a:gd name="T77" fmla="*/ 340 h 373"/>
                <a:gd name="T78" fmla="*/ 78 w 271"/>
                <a:gd name="T79" fmla="*/ 337 h 373"/>
                <a:gd name="T80" fmla="*/ 244 w 271"/>
                <a:gd name="T81" fmla="*/ 337 h 373"/>
                <a:gd name="T82" fmla="*/ 55 w 271"/>
                <a:gd name="T83" fmla="*/ 337 h 373"/>
                <a:gd name="T84" fmla="*/ 71 w 271"/>
                <a:gd name="T85" fmla="*/ 335 h 373"/>
                <a:gd name="T86" fmla="*/ 55 w 271"/>
                <a:gd name="T87" fmla="*/ 333 h 373"/>
                <a:gd name="T88" fmla="*/ 81 w 271"/>
                <a:gd name="T89" fmla="*/ 330 h 373"/>
                <a:gd name="T90" fmla="*/ 69 w 271"/>
                <a:gd name="T91" fmla="*/ 333 h 373"/>
                <a:gd name="T92" fmla="*/ 64 w 271"/>
                <a:gd name="T93" fmla="*/ 318 h 373"/>
                <a:gd name="T94" fmla="*/ 67 w 271"/>
                <a:gd name="T95" fmla="*/ 318 h 373"/>
                <a:gd name="T96" fmla="*/ 71 w 271"/>
                <a:gd name="T97" fmla="*/ 287 h 373"/>
                <a:gd name="T98" fmla="*/ 71 w 271"/>
                <a:gd name="T99" fmla="*/ 276 h 373"/>
                <a:gd name="T100" fmla="*/ 62 w 271"/>
                <a:gd name="T101" fmla="*/ 230 h 373"/>
                <a:gd name="T102" fmla="*/ 64 w 271"/>
                <a:gd name="T103" fmla="*/ 204 h 373"/>
                <a:gd name="T104" fmla="*/ 59 w 271"/>
                <a:gd name="T105" fmla="*/ 202 h 373"/>
                <a:gd name="T106" fmla="*/ 48 w 271"/>
                <a:gd name="T107" fmla="*/ 195 h 373"/>
                <a:gd name="T108" fmla="*/ 83 w 271"/>
                <a:gd name="T109" fmla="*/ 183 h 373"/>
                <a:gd name="T110" fmla="*/ 59 w 271"/>
                <a:gd name="T111" fmla="*/ 181 h 373"/>
                <a:gd name="T112" fmla="*/ 83 w 271"/>
                <a:gd name="T113" fmla="*/ 176 h 373"/>
                <a:gd name="T114" fmla="*/ 100 w 271"/>
                <a:gd name="T115" fmla="*/ 164 h 373"/>
                <a:gd name="T116" fmla="*/ 109 w 271"/>
                <a:gd name="T117" fmla="*/ 154 h 373"/>
                <a:gd name="T118" fmla="*/ 138 w 271"/>
                <a:gd name="T119" fmla="*/ 140 h 373"/>
                <a:gd name="T120" fmla="*/ 183 w 271"/>
                <a:gd name="T121" fmla="*/ 83 h 373"/>
                <a:gd name="T122" fmla="*/ 173 w 271"/>
                <a:gd name="T123" fmla="*/ 50 h 373"/>
                <a:gd name="T124" fmla="*/ 142 w 271"/>
                <a:gd name="T125" fmla="*/ 1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1" h="373">
                  <a:moveTo>
                    <a:pt x="62" y="373"/>
                  </a:moveTo>
                  <a:lnTo>
                    <a:pt x="59" y="373"/>
                  </a:lnTo>
                  <a:lnTo>
                    <a:pt x="62" y="373"/>
                  </a:lnTo>
                  <a:close/>
                  <a:moveTo>
                    <a:pt x="102" y="373"/>
                  </a:moveTo>
                  <a:lnTo>
                    <a:pt x="100" y="373"/>
                  </a:lnTo>
                  <a:lnTo>
                    <a:pt x="102" y="373"/>
                  </a:lnTo>
                  <a:close/>
                  <a:moveTo>
                    <a:pt x="67" y="373"/>
                  </a:moveTo>
                  <a:lnTo>
                    <a:pt x="69" y="373"/>
                  </a:lnTo>
                  <a:lnTo>
                    <a:pt x="67" y="373"/>
                  </a:lnTo>
                  <a:close/>
                  <a:moveTo>
                    <a:pt x="69" y="373"/>
                  </a:moveTo>
                  <a:lnTo>
                    <a:pt x="67" y="373"/>
                  </a:lnTo>
                  <a:lnTo>
                    <a:pt x="69" y="373"/>
                  </a:lnTo>
                  <a:close/>
                  <a:moveTo>
                    <a:pt x="102" y="373"/>
                  </a:moveTo>
                  <a:lnTo>
                    <a:pt x="100" y="373"/>
                  </a:lnTo>
                  <a:lnTo>
                    <a:pt x="102" y="373"/>
                  </a:lnTo>
                  <a:lnTo>
                    <a:pt x="100" y="373"/>
                  </a:lnTo>
                  <a:lnTo>
                    <a:pt x="102" y="373"/>
                  </a:lnTo>
                  <a:close/>
                  <a:moveTo>
                    <a:pt x="128" y="371"/>
                  </a:moveTo>
                  <a:lnTo>
                    <a:pt x="131" y="371"/>
                  </a:lnTo>
                  <a:lnTo>
                    <a:pt x="128" y="371"/>
                  </a:lnTo>
                  <a:close/>
                  <a:moveTo>
                    <a:pt x="100" y="371"/>
                  </a:moveTo>
                  <a:lnTo>
                    <a:pt x="100" y="373"/>
                  </a:lnTo>
                  <a:lnTo>
                    <a:pt x="100" y="371"/>
                  </a:lnTo>
                  <a:lnTo>
                    <a:pt x="100" y="373"/>
                  </a:lnTo>
                  <a:lnTo>
                    <a:pt x="100" y="371"/>
                  </a:lnTo>
                  <a:close/>
                  <a:moveTo>
                    <a:pt x="102" y="371"/>
                  </a:moveTo>
                  <a:lnTo>
                    <a:pt x="100" y="371"/>
                  </a:lnTo>
                  <a:lnTo>
                    <a:pt x="102" y="371"/>
                  </a:lnTo>
                  <a:lnTo>
                    <a:pt x="102" y="373"/>
                  </a:lnTo>
                  <a:lnTo>
                    <a:pt x="102" y="371"/>
                  </a:lnTo>
                  <a:lnTo>
                    <a:pt x="102" y="373"/>
                  </a:lnTo>
                  <a:lnTo>
                    <a:pt x="102" y="371"/>
                  </a:lnTo>
                  <a:lnTo>
                    <a:pt x="100" y="373"/>
                  </a:lnTo>
                  <a:lnTo>
                    <a:pt x="100" y="371"/>
                  </a:lnTo>
                  <a:lnTo>
                    <a:pt x="102" y="371"/>
                  </a:lnTo>
                  <a:close/>
                  <a:moveTo>
                    <a:pt x="76" y="371"/>
                  </a:moveTo>
                  <a:lnTo>
                    <a:pt x="74" y="371"/>
                  </a:lnTo>
                  <a:lnTo>
                    <a:pt x="76" y="371"/>
                  </a:lnTo>
                  <a:close/>
                  <a:moveTo>
                    <a:pt x="19" y="371"/>
                  </a:moveTo>
                  <a:lnTo>
                    <a:pt x="21" y="371"/>
                  </a:lnTo>
                  <a:lnTo>
                    <a:pt x="19" y="371"/>
                  </a:lnTo>
                  <a:close/>
                  <a:moveTo>
                    <a:pt x="95" y="371"/>
                  </a:moveTo>
                  <a:lnTo>
                    <a:pt x="93" y="371"/>
                  </a:lnTo>
                  <a:lnTo>
                    <a:pt x="95" y="371"/>
                  </a:lnTo>
                  <a:close/>
                  <a:moveTo>
                    <a:pt x="135" y="371"/>
                  </a:moveTo>
                  <a:lnTo>
                    <a:pt x="138" y="371"/>
                  </a:lnTo>
                  <a:lnTo>
                    <a:pt x="135" y="371"/>
                  </a:lnTo>
                  <a:close/>
                  <a:moveTo>
                    <a:pt x="133" y="371"/>
                  </a:moveTo>
                  <a:lnTo>
                    <a:pt x="133" y="368"/>
                  </a:lnTo>
                  <a:lnTo>
                    <a:pt x="133" y="371"/>
                  </a:lnTo>
                  <a:close/>
                  <a:moveTo>
                    <a:pt x="52" y="371"/>
                  </a:moveTo>
                  <a:lnTo>
                    <a:pt x="52" y="368"/>
                  </a:lnTo>
                  <a:lnTo>
                    <a:pt x="52" y="371"/>
                  </a:lnTo>
                  <a:close/>
                  <a:moveTo>
                    <a:pt x="88" y="371"/>
                  </a:moveTo>
                  <a:lnTo>
                    <a:pt x="88" y="368"/>
                  </a:lnTo>
                  <a:lnTo>
                    <a:pt x="88" y="371"/>
                  </a:lnTo>
                  <a:close/>
                  <a:moveTo>
                    <a:pt x="116" y="371"/>
                  </a:moveTo>
                  <a:lnTo>
                    <a:pt x="116" y="368"/>
                  </a:lnTo>
                  <a:lnTo>
                    <a:pt x="116" y="371"/>
                  </a:lnTo>
                  <a:close/>
                  <a:moveTo>
                    <a:pt x="90" y="368"/>
                  </a:moveTo>
                  <a:lnTo>
                    <a:pt x="90" y="371"/>
                  </a:lnTo>
                  <a:lnTo>
                    <a:pt x="90" y="368"/>
                  </a:lnTo>
                  <a:close/>
                  <a:moveTo>
                    <a:pt x="93" y="368"/>
                  </a:moveTo>
                  <a:lnTo>
                    <a:pt x="93" y="371"/>
                  </a:lnTo>
                  <a:lnTo>
                    <a:pt x="93" y="368"/>
                  </a:lnTo>
                  <a:close/>
                  <a:moveTo>
                    <a:pt x="138" y="368"/>
                  </a:moveTo>
                  <a:lnTo>
                    <a:pt x="138" y="371"/>
                  </a:lnTo>
                  <a:lnTo>
                    <a:pt x="138" y="368"/>
                  </a:lnTo>
                  <a:close/>
                  <a:moveTo>
                    <a:pt x="88" y="368"/>
                  </a:moveTo>
                  <a:lnTo>
                    <a:pt x="88" y="371"/>
                  </a:lnTo>
                  <a:lnTo>
                    <a:pt x="88" y="368"/>
                  </a:lnTo>
                  <a:lnTo>
                    <a:pt x="88" y="371"/>
                  </a:lnTo>
                  <a:lnTo>
                    <a:pt x="88" y="368"/>
                  </a:lnTo>
                  <a:close/>
                  <a:moveTo>
                    <a:pt x="140" y="368"/>
                  </a:moveTo>
                  <a:lnTo>
                    <a:pt x="138" y="368"/>
                  </a:lnTo>
                  <a:lnTo>
                    <a:pt x="140" y="368"/>
                  </a:lnTo>
                  <a:close/>
                  <a:moveTo>
                    <a:pt x="135" y="368"/>
                  </a:moveTo>
                  <a:lnTo>
                    <a:pt x="133" y="368"/>
                  </a:lnTo>
                  <a:lnTo>
                    <a:pt x="135" y="368"/>
                  </a:lnTo>
                  <a:close/>
                  <a:moveTo>
                    <a:pt x="95" y="368"/>
                  </a:moveTo>
                  <a:lnTo>
                    <a:pt x="95" y="371"/>
                  </a:lnTo>
                  <a:lnTo>
                    <a:pt x="95" y="368"/>
                  </a:lnTo>
                  <a:close/>
                  <a:moveTo>
                    <a:pt x="100" y="368"/>
                  </a:moveTo>
                  <a:lnTo>
                    <a:pt x="100" y="371"/>
                  </a:lnTo>
                  <a:lnTo>
                    <a:pt x="100" y="368"/>
                  </a:lnTo>
                  <a:lnTo>
                    <a:pt x="100" y="371"/>
                  </a:lnTo>
                  <a:lnTo>
                    <a:pt x="100" y="368"/>
                  </a:lnTo>
                  <a:lnTo>
                    <a:pt x="97" y="368"/>
                  </a:lnTo>
                  <a:lnTo>
                    <a:pt x="100" y="368"/>
                  </a:lnTo>
                  <a:close/>
                  <a:moveTo>
                    <a:pt x="93" y="368"/>
                  </a:moveTo>
                  <a:lnTo>
                    <a:pt x="90" y="368"/>
                  </a:lnTo>
                  <a:lnTo>
                    <a:pt x="93" y="368"/>
                  </a:lnTo>
                  <a:close/>
                  <a:moveTo>
                    <a:pt x="142" y="368"/>
                  </a:moveTo>
                  <a:lnTo>
                    <a:pt x="140" y="368"/>
                  </a:lnTo>
                  <a:lnTo>
                    <a:pt x="142" y="368"/>
                  </a:lnTo>
                  <a:close/>
                  <a:moveTo>
                    <a:pt x="138" y="368"/>
                  </a:moveTo>
                  <a:lnTo>
                    <a:pt x="135" y="368"/>
                  </a:lnTo>
                  <a:lnTo>
                    <a:pt x="138" y="368"/>
                  </a:lnTo>
                  <a:close/>
                  <a:moveTo>
                    <a:pt x="102" y="368"/>
                  </a:moveTo>
                  <a:lnTo>
                    <a:pt x="100" y="368"/>
                  </a:lnTo>
                  <a:lnTo>
                    <a:pt x="102" y="368"/>
                  </a:lnTo>
                  <a:close/>
                  <a:moveTo>
                    <a:pt x="135" y="368"/>
                  </a:moveTo>
                  <a:lnTo>
                    <a:pt x="133" y="368"/>
                  </a:lnTo>
                  <a:lnTo>
                    <a:pt x="135" y="368"/>
                  </a:lnTo>
                  <a:close/>
                  <a:moveTo>
                    <a:pt x="140" y="368"/>
                  </a:moveTo>
                  <a:lnTo>
                    <a:pt x="138" y="368"/>
                  </a:lnTo>
                  <a:lnTo>
                    <a:pt x="140" y="368"/>
                  </a:lnTo>
                  <a:lnTo>
                    <a:pt x="138" y="368"/>
                  </a:lnTo>
                  <a:lnTo>
                    <a:pt x="140" y="368"/>
                  </a:lnTo>
                  <a:close/>
                  <a:moveTo>
                    <a:pt x="133" y="368"/>
                  </a:moveTo>
                  <a:lnTo>
                    <a:pt x="131" y="368"/>
                  </a:lnTo>
                  <a:lnTo>
                    <a:pt x="133" y="368"/>
                  </a:lnTo>
                  <a:close/>
                  <a:moveTo>
                    <a:pt x="78" y="368"/>
                  </a:moveTo>
                  <a:lnTo>
                    <a:pt x="76" y="368"/>
                  </a:lnTo>
                  <a:lnTo>
                    <a:pt x="78" y="368"/>
                  </a:lnTo>
                  <a:close/>
                  <a:moveTo>
                    <a:pt x="102" y="366"/>
                  </a:moveTo>
                  <a:lnTo>
                    <a:pt x="102" y="368"/>
                  </a:lnTo>
                  <a:lnTo>
                    <a:pt x="102" y="366"/>
                  </a:lnTo>
                  <a:lnTo>
                    <a:pt x="102" y="368"/>
                  </a:lnTo>
                  <a:lnTo>
                    <a:pt x="102" y="366"/>
                  </a:lnTo>
                  <a:close/>
                  <a:moveTo>
                    <a:pt x="119" y="368"/>
                  </a:moveTo>
                  <a:lnTo>
                    <a:pt x="116" y="368"/>
                  </a:lnTo>
                  <a:lnTo>
                    <a:pt x="116" y="366"/>
                  </a:lnTo>
                  <a:lnTo>
                    <a:pt x="119" y="368"/>
                  </a:lnTo>
                  <a:close/>
                  <a:moveTo>
                    <a:pt x="107" y="366"/>
                  </a:moveTo>
                  <a:lnTo>
                    <a:pt x="107" y="368"/>
                  </a:lnTo>
                  <a:lnTo>
                    <a:pt x="107" y="366"/>
                  </a:lnTo>
                  <a:close/>
                  <a:moveTo>
                    <a:pt x="109" y="368"/>
                  </a:moveTo>
                  <a:lnTo>
                    <a:pt x="109" y="366"/>
                  </a:lnTo>
                  <a:lnTo>
                    <a:pt x="109" y="368"/>
                  </a:lnTo>
                  <a:close/>
                  <a:moveTo>
                    <a:pt x="131" y="366"/>
                  </a:moveTo>
                  <a:lnTo>
                    <a:pt x="131" y="368"/>
                  </a:lnTo>
                  <a:lnTo>
                    <a:pt x="131" y="366"/>
                  </a:lnTo>
                  <a:close/>
                  <a:moveTo>
                    <a:pt x="107" y="366"/>
                  </a:moveTo>
                  <a:lnTo>
                    <a:pt x="107" y="368"/>
                  </a:lnTo>
                  <a:lnTo>
                    <a:pt x="104" y="368"/>
                  </a:lnTo>
                  <a:lnTo>
                    <a:pt x="107" y="368"/>
                  </a:lnTo>
                  <a:lnTo>
                    <a:pt x="104" y="368"/>
                  </a:lnTo>
                  <a:lnTo>
                    <a:pt x="104" y="371"/>
                  </a:lnTo>
                  <a:lnTo>
                    <a:pt x="104" y="368"/>
                  </a:lnTo>
                  <a:lnTo>
                    <a:pt x="104" y="371"/>
                  </a:lnTo>
                  <a:lnTo>
                    <a:pt x="102" y="371"/>
                  </a:lnTo>
                  <a:lnTo>
                    <a:pt x="104" y="371"/>
                  </a:lnTo>
                  <a:lnTo>
                    <a:pt x="104" y="368"/>
                  </a:lnTo>
                  <a:lnTo>
                    <a:pt x="102" y="371"/>
                  </a:lnTo>
                  <a:lnTo>
                    <a:pt x="102" y="368"/>
                  </a:lnTo>
                  <a:lnTo>
                    <a:pt x="102" y="371"/>
                  </a:lnTo>
                  <a:lnTo>
                    <a:pt x="100" y="371"/>
                  </a:lnTo>
                  <a:lnTo>
                    <a:pt x="100" y="368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102" y="368"/>
                  </a:lnTo>
                  <a:lnTo>
                    <a:pt x="104" y="368"/>
                  </a:lnTo>
                  <a:lnTo>
                    <a:pt x="104" y="366"/>
                  </a:lnTo>
                  <a:lnTo>
                    <a:pt x="107" y="366"/>
                  </a:lnTo>
                  <a:close/>
                  <a:moveTo>
                    <a:pt x="121" y="366"/>
                  </a:moveTo>
                  <a:lnTo>
                    <a:pt x="121" y="368"/>
                  </a:lnTo>
                  <a:lnTo>
                    <a:pt x="119" y="368"/>
                  </a:lnTo>
                  <a:lnTo>
                    <a:pt x="119" y="366"/>
                  </a:lnTo>
                  <a:lnTo>
                    <a:pt x="121" y="368"/>
                  </a:lnTo>
                  <a:lnTo>
                    <a:pt x="121" y="366"/>
                  </a:lnTo>
                  <a:close/>
                  <a:moveTo>
                    <a:pt x="119" y="368"/>
                  </a:moveTo>
                  <a:lnTo>
                    <a:pt x="119" y="366"/>
                  </a:lnTo>
                  <a:lnTo>
                    <a:pt x="119" y="368"/>
                  </a:lnTo>
                  <a:close/>
                  <a:moveTo>
                    <a:pt x="121" y="366"/>
                  </a:moveTo>
                  <a:lnTo>
                    <a:pt x="121" y="368"/>
                  </a:lnTo>
                  <a:lnTo>
                    <a:pt x="121" y="366"/>
                  </a:lnTo>
                  <a:close/>
                  <a:moveTo>
                    <a:pt x="100" y="366"/>
                  </a:moveTo>
                  <a:lnTo>
                    <a:pt x="102" y="366"/>
                  </a:lnTo>
                  <a:lnTo>
                    <a:pt x="102" y="368"/>
                  </a:lnTo>
                  <a:lnTo>
                    <a:pt x="102" y="366"/>
                  </a:lnTo>
                  <a:lnTo>
                    <a:pt x="102" y="368"/>
                  </a:lnTo>
                  <a:lnTo>
                    <a:pt x="100" y="368"/>
                  </a:lnTo>
                  <a:lnTo>
                    <a:pt x="100" y="366"/>
                  </a:lnTo>
                  <a:close/>
                  <a:moveTo>
                    <a:pt x="83" y="366"/>
                  </a:moveTo>
                  <a:lnTo>
                    <a:pt x="81" y="366"/>
                  </a:lnTo>
                  <a:lnTo>
                    <a:pt x="83" y="366"/>
                  </a:lnTo>
                  <a:close/>
                  <a:moveTo>
                    <a:pt x="123" y="366"/>
                  </a:moveTo>
                  <a:lnTo>
                    <a:pt x="123" y="368"/>
                  </a:lnTo>
                  <a:lnTo>
                    <a:pt x="123" y="366"/>
                  </a:lnTo>
                  <a:lnTo>
                    <a:pt x="123" y="368"/>
                  </a:lnTo>
                  <a:lnTo>
                    <a:pt x="123" y="366"/>
                  </a:lnTo>
                  <a:close/>
                  <a:moveTo>
                    <a:pt x="145" y="366"/>
                  </a:moveTo>
                  <a:lnTo>
                    <a:pt x="142" y="366"/>
                  </a:lnTo>
                  <a:lnTo>
                    <a:pt x="142" y="368"/>
                  </a:lnTo>
                  <a:lnTo>
                    <a:pt x="142" y="366"/>
                  </a:lnTo>
                  <a:lnTo>
                    <a:pt x="145" y="366"/>
                  </a:lnTo>
                  <a:close/>
                  <a:moveTo>
                    <a:pt x="107" y="366"/>
                  </a:moveTo>
                  <a:lnTo>
                    <a:pt x="109" y="366"/>
                  </a:lnTo>
                  <a:lnTo>
                    <a:pt x="107" y="366"/>
                  </a:lnTo>
                  <a:lnTo>
                    <a:pt x="109" y="366"/>
                  </a:lnTo>
                  <a:lnTo>
                    <a:pt x="109" y="368"/>
                  </a:lnTo>
                  <a:lnTo>
                    <a:pt x="107" y="368"/>
                  </a:lnTo>
                  <a:lnTo>
                    <a:pt x="107" y="366"/>
                  </a:lnTo>
                  <a:close/>
                  <a:moveTo>
                    <a:pt x="133" y="366"/>
                  </a:moveTo>
                  <a:lnTo>
                    <a:pt x="135" y="368"/>
                  </a:lnTo>
                  <a:lnTo>
                    <a:pt x="135" y="366"/>
                  </a:lnTo>
                  <a:lnTo>
                    <a:pt x="135" y="368"/>
                  </a:lnTo>
                  <a:lnTo>
                    <a:pt x="133" y="368"/>
                  </a:lnTo>
                  <a:lnTo>
                    <a:pt x="133" y="366"/>
                  </a:lnTo>
                  <a:close/>
                  <a:moveTo>
                    <a:pt x="107" y="366"/>
                  </a:moveTo>
                  <a:lnTo>
                    <a:pt x="107" y="368"/>
                  </a:lnTo>
                  <a:lnTo>
                    <a:pt x="107" y="366"/>
                  </a:lnTo>
                  <a:close/>
                  <a:moveTo>
                    <a:pt x="133" y="366"/>
                  </a:moveTo>
                  <a:lnTo>
                    <a:pt x="131" y="366"/>
                  </a:lnTo>
                  <a:lnTo>
                    <a:pt x="133" y="366"/>
                  </a:lnTo>
                  <a:close/>
                  <a:moveTo>
                    <a:pt x="81" y="366"/>
                  </a:moveTo>
                  <a:lnTo>
                    <a:pt x="78" y="366"/>
                  </a:lnTo>
                  <a:lnTo>
                    <a:pt x="81" y="366"/>
                  </a:lnTo>
                  <a:close/>
                  <a:moveTo>
                    <a:pt x="86" y="366"/>
                  </a:moveTo>
                  <a:lnTo>
                    <a:pt x="83" y="366"/>
                  </a:lnTo>
                  <a:lnTo>
                    <a:pt x="86" y="366"/>
                  </a:lnTo>
                  <a:close/>
                  <a:moveTo>
                    <a:pt x="81" y="366"/>
                  </a:moveTo>
                  <a:lnTo>
                    <a:pt x="78" y="366"/>
                  </a:lnTo>
                  <a:lnTo>
                    <a:pt x="81" y="366"/>
                  </a:lnTo>
                  <a:lnTo>
                    <a:pt x="78" y="366"/>
                  </a:lnTo>
                  <a:lnTo>
                    <a:pt x="81" y="366"/>
                  </a:lnTo>
                  <a:close/>
                  <a:moveTo>
                    <a:pt x="102" y="366"/>
                  </a:moveTo>
                  <a:lnTo>
                    <a:pt x="100" y="366"/>
                  </a:lnTo>
                  <a:lnTo>
                    <a:pt x="102" y="366"/>
                  </a:lnTo>
                  <a:close/>
                  <a:moveTo>
                    <a:pt x="150" y="366"/>
                  </a:moveTo>
                  <a:lnTo>
                    <a:pt x="147" y="366"/>
                  </a:lnTo>
                  <a:lnTo>
                    <a:pt x="150" y="366"/>
                  </a:lnTo>
                  <a:close/>
                  <a:moveTo>
                    <a:pt x="126" y="366"/>
                  </a:moveTo>
                  <a:lnTo>
                    <a:pt x="126" y="368"/>
                  </a:lnTo>
                  <a:lnTo>
                    <a:pt x="126" y="366"/>
                  </a:lnTo>
                  <a:lnTo>
                    <a:pt x="126" y="368"/>
                  </a:lnTo>
                  <a:lnTo>
                    <a:pt x="126" y="366"/>
                  </a:lnTo>
                  <a:lnTo>
                    <a:pt x="123" y="366"/>
                  </a:lnTo>
                  <a:lnTo>
                    <a:pt x="126" y="366"/>
                  </a:lnTo>
                  <a:lnTo>
                    <a:pt x="123" y="366"/>
                  </a:lnTo>
                  <a:lnTo>
                    <a:pt x="126" y="366"/>
                  </a:lnTo>
                  <a:close/>
                  <a:moveTo>
                    <a:pt x="150" y="366"/>
                  </a:moveTo>
                  <a:lnTo>
                    <a:pt x="152" y="366"/>
                  </a:lnTo>
                  <a:lnTo>
                    <a:pt x="150" y="366"/>
                  </a:lnTo>
                  <a:lnTo>
                    <a:pt x="152" y="366"/>
                  </a:lnTo>
                  <a:lnTo>
                    <a:pt x="150" y="366"/>
                  </a:lnTo>
                  <a:lnTo>
                    <a:pt x="152" y="366"/>
                  </a:lnTo>
                  <a:lnTo>
                    <a:pt x="150" y="366"/>
                  </a:lnTo>
                  <a:close/>
                  <a:moveTo>
                    <a:pt x="154" y="366"/>
                  </a:moveTo>
                  <a:lnTo>
                    <a:pt x="152" y="366"/>
                  </a:lnTo>
                  <a:lnTo>
                    <a:pt x="154" y="366"/>
                  </a:lnTo>
                  <a:close/>
                  <a:moveTo>
                    <a:pt x="142" y="366"/>
                  </a:moveTo>
                  <a:lnTo>
                    <a:pt x="145" y="366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38" y="366"/>
                  </a:lnTo>
                  <a:lnTo>
                    <a:pt x="140" y="366"/>
                  </a:lnTo>
                  <a:lnTo>
                    <a:pt x="138" y="366"/>
                  </a:lnTo>
                  <a:lnTo>
                    <a:pt x="140" y="366"/>
                  </a:lnTo>
                  <a:lnTo>
                    <a:pt x="140" y="368"/>
                  </a:lnTo>
                  <a:lnTo>
                    <a:pt x="138" y="368"/>
                  </a:lnTo>
                  <a:lnTo>
                    <a:pt x="138" y="366"/>
                  </a:lnTo>
                  <a:lnTo>
                    <a:pt x="138" y="368"/>
                  </a:lnTo>
                  <a:lnTo>
                    <a:pt x="135" y="368"/>
                  </a:lnTo>
                  <a:lnTo>
                    <a:pt x="135" y="366"/>
                  </a:lnTo>
                  <a:lnTo>
                    <a:pt x="138" y="368"/>
                  </a:lnTo>
                  <a:lnTo>
                    <a:pt x="138" y="366"/>
                  </a:lnTo>
                  <a:lnTo>
                    <a:pt x="135" y="366"/>
                  </a:lnTo>
                  <a:lnTo>
                    <a:pt x="135" y="368"/>
                  </a:lnTo>
                  <a:lnTo>
                    <a:pt x="135" y="366"/>
                  </a:lnTo>
                  <a:lnTo>
                    <a:pt x="135" y="368"/>
                  </a:lnTo>
                  <a:lnTo>
                    <a:pt x="135" y="366"/>
                  </a:lnTo>
                  <a:lnTo>
                    <a:pt x="133" y="366"/>
                  </a:lnTo>
                  <a:lnTo>
                    <a:pt x="135" y="366"/>
                  </a:lnTo>
                  <a:lnTo>
                    <a:pt x="138" y="366"/>
                  </a:lnTo>
                  <a:lnTo>
                    <a:pt x="140" y="366"/>
                  </a:lnTo>
                  <a:lnTo>
                    <a:pt x="142" y="366"/>
                  </a:lnTo>
                  <a:close/>
                  <a:moveTo>
                    <a:pt x="166" y="366"/>
                  </a:moveTo>
                  <a:lnTo>
                    <a:pt x="169" y="366"/>
                  </a:lnTo>
                  <a:lnTo>
                    <a:pt x="166" y="366"/>
                  </a:lnTo>
                  <a:close/>
                  <a:moveTo>
                    <a:pt x="31" y="366"/>
                  </a:moveTo>
                  <a:lnTo>
                    <a:pt x="29" y="366"/>
                  </a:lnTo>
                  <a:lnTo>
                    <a:pt x="29" y="363"/>
                  </a:lnTo>
                  <a:lnTo>
                    <a:pt x="31" y="363"/>
                  </a:lnTo>
                  <a:lnTo>
                    <a:pt x="31" y="366"/>
                  </a:lnTo>
                  <a:close/>
                  <a:moveTo>
                    <a:pt x="152" y="366"/>
                  </a:moveTo>
                  <a:lnTo>
                    <a:pt x="152" y="363"/>
                  </a:lnTo>
                  <a:lnTo>
                    <a:pt x="152" y="366"/>
                  </a:lnTo>
                  <a:close/>
                  <a:moveTo>
                    <a:pt x="40" y="366"/>
                  </a:moveTo>
                  <a:lnTo>
                    <a:pt x="40" y="363"/>
                  </a:lnTo>
                  <a:lnTo>
                    <a:pt x="40" y="366"/>
                  </a:lnTo>
                  <a:close/>
                  <a:moveTo>
                    <a:pt x="81" y="363"/>
                  </a:moveTo>
                  <a:lnTo>
                    <a:pt x="78" y="366"/>
                  </a:lnTo>
                  <a:lnTo>
                    <a:pt x="78" y="363"/>
                  </a:lnTo>
                  <a:lnTo>
                    <a:pt x="81" y="363"/>
                  </a:lnTo>
                  <a:close/>
                  <a:moveTo>
                    <a:pt x="76" y="363"/>
                  </a:moveTo>
                  <a:lnTo>
                    <a:pt x="76" y="366"/>
                  </a:lnTo>
                  <a:lnTo>
                    <a:pt x="76" y="363"/>
                  </a:lnTo>
                  <a:close/>
                  <a:moveTo>
                    <a:pt x="86" y="363"/>
                  </a:moveTo>
                  <a:lnTo>
                    <a:pt x="86" y="366"/>
                  </a:lnTo>
                  <a:lnTo>
                    <a:pt x="86" y="363"/>
                  </a:lnTo>
                  <a:close/>
                  <a:moveTo>
                    <a:pt x="29" y="363"/>
                  </a:moveTo>
                  <a:lnTo>
                    <a:pt x="29" y="366"/>
                  </a:lnTo>
                  <a:lnTo>
                    <a:pt x="29" y="363"/>
                  </a:lnTo>
                  <a:close/>
                  <a:moveTo>
                    <a:pt x="154" y="363"/>
                  </a:moveTo>
                  <a:lnTo>
                    <a:pt x="154" y="366"/>
                  </a:lnTo>
                  <a:lnTo>
                    <a:pt x="152" y="366"/>
                  </a:lnTo>
                  <a:lnTo>
                    <a:pt x="152" y="363"/>
                  </a:lnTo>
                  <a:lnTo>
                    <a:pt x="154" y="363"/>
                  </a:lnTo>
                  <a:close/>
                  <a:moveTo>
                    <a:pt x="83" y="366"/>
                  </a:moveTo>
                  <a:lnTo>
                    <a:pt x="81" y="366"/>
                  </a:lnTo>
                  <a:lnTo>
                    <a:pt x="83" y="366"/>
                  </a:lnTo>
                  <a:lnTo>
                    <a:pt x="81" y="363"/>
                  </a:lnTo>
                  <a:lnTo>
                    <a:pt x="83" y="363"/>
                  </a:lnTo>
                  <a:lnTo>
                    <a:pt x="83" y="366"/>
                  </a:lnTo>
                  <a:close/>
                  <a:moveTo>
                    <a:pt x="102" y="363"/>
                  </a:moveTo>
                  <a:lnTo>
                    <a:pt x="100" y="363"/>
                  </a:lnTo>
                  <a:lnTo>
                    <a:pt x="102" y="363"/>
                  </a:lnTo>
                  <a:lnTo>
                    <a:pt x="102" y="366"/>
                  </a:lnTo>
                  <a:lnTo>
                    <a:pt x="100" y="366"/>
                  </a:lnTo>
                  <a:lnTo>
                    <a:pt x="100" y="363"/>
                  </a:lnTo>
                  <a:lnTo>
                    <a:pt x="102" y="363"/>
                  </a:lnTo>
                  <a:close/>
                  <a:moveTo>
                    <a:pt x="57" y="363"/>
                  </a:moveTo>
                  <a:lnTo>
                    <a:pt x="57" y="366"/>
                  </a:lnTo>
                  <a:lnTo>
                    <a:pt x="57" y="363"/>
                  </a:lnTo>
                  <a:close/>
                  <a:moveTo>
                    <a:pt x="112" y="366"/>
                  </a:moveTo>
                  <a:lnTo>
                    <a:pt x="112" y="363"/>
                  </a:lnTo>
                  <a:lnTo>
                    <a:pt x="112" y="366"/>
                  </a:lnTo>
                  <a:close/>
                  <a:moveTo>
                    <a:pt x="57" y="363"/>
                  </a:moveTo>
                  <a:lnTo>
                    <a:pt x="55" y="363"/>
                  </a:lnTo>
                  <a:lnTo>
                    <a:pt x="57" y="363"/>
                  </a:lnTo>
                  <a:close/>
                  <a:moveTo>
                    <a:pt x="147" y="363"/>
                  </a:moveTo>
                  <a:lnTo>
                    <a:pt x="147" y="366"/>
                  </a:lnTo>
                  <a:lnTo>
                    <a:pt x="145" y="366"/>
                  </a:lnTo>
                  <a:lnTo>
                    <a:pt x="147" y="366"/>
                  </a:lnTo>
                  <a:lnTo>
                    <a:pt x="145" y="366"/>
                  </a:lnTo>
                  <a:lnTo>
                    <a:pt x="147" y="366"/>
                  </a:lnTo>
                  <a:lnTo>
                    <a:pt x="145" y="366"/>
                  </a:lnTo>
                  <a:lnTo>
                    <a:pt x="147" y="366"/>
                  </a:lnTo>
                  <a:lnTo>
                    <a:pt x="147" y="363"/>
                  </a:lnTo>
                  <a:lnTo>
                    <a:pt x="147" y="366"/>
                  </a:lnTo>
                  <a:lnTo>
                    <a:pt x="147" y="363"/>
                  </a:lnTo>
                  <a:close/>
                  <a:moveTo>
                    <a:pt x="57" y="363"/>
                  </a:moveTo>
                  <a:lnTo>
                    <a:pt x="59" y="363"/>
                  </a:lnTo>
                  <a:lnTo>
                    <a:pt x="57" y="363"/>
                  </a:lnTo>
                  <a:close/>
                  <a:moveTo>
                    <a:pt x="57" y="363"/>
                  </a:moveTo>
                  <a:lnTo>
                    <a:pt x="57" y="366"/>
                  </a:lnTo>
                  <a:lnTo>
                    <a:pt x="57" y="363"/>
                  </a:lnTo>
                  <a:lnTo>
                    <a:pt x="57" y="366"/>
                  </a:lnTo>
                  <a:lnTo>
                    <a:pt x="57" y="363"/>
                  </a:lnTo>
                  <a:close/>
                  <a:moveTo>
                    <a:pt x="104" y="363"/>
                  </a:moveTo>
                  <a:lnTo>
                    <a:pt x="104" y="366"/>
                  </a:lnTo>
                  <a:lnTo>
                    <a:pt x="104" y="363"/>
                  </a:lnTo>
                  <a:close/>
                  <a:moveTo>
                    <a:pt x="57" y="363"/>
                  </a:moveTo>
                  <a:lnTo>
                    <a:pt x="55" y="363"/>
                  </a:lnTo>
                  <a:lnTo>
                    <a:pt x="57" y="363"/>
                  </a:lnTo>
                  <a:close/>
                  <a:moveTo>
                    <a:pt x="104" y="363"/>
                  </a:moveTo>
                  <a:lnTo>
                    <a:pt x="104" y="366"/>
                  </a:lnTo>
                  <a:lnTo>
                    <a:pt x="104" y="363"/>
                  </a:lnTo>
                  <a:lnTo>
                    <a:pt x="104" y="366"/>
                  </a:lnTo>
                  <a:lnTo>
                    <a:pt x="104" y="363"/>
                  </a:lnTo>
                  <a:lnTo>
                    <a:pt x="104" y="366"/>
                  </a:lnTo>
                  <a:lnTo>
                    <a:pt x="102" y="366"/>
                  </a:lnTo>
                  <a:lnTo>
                    <a:pt x="104" y="366"/>
                  </a:lnTo>
                  <a:lnTo>
                    <a:pt x="104" y="363"/>
                  </a:lnTo>
                  <a:lnTo>
                    <a:pt x="102" y="363"/>
                  </a:lnTo>
                  <a:lnTo>
                    <a:pt x="104" y="363"/>
                  </a:lnTo>
                  <a:lnTo>
                    <a:pt x="102" y="363"/>
                  </a:lnTo>
                  <a:lnTo>
                    <a:pt x="104" y="363"/>
                  </a:lnTo>
                  <a:close/>
                  <a:moveTo>
                    <a:pt x="152" y="363"/>
                  </a:moveTo>
                  <a:lnTo>
                    <a:pt x="154" y="363"/>
                  </a:lnTo>
                  <a:lnTo>
                    <a:pt x="152" y="363"/>
                  </a:lnTo>
                  <a:close/>
                  <a:moveTo>
                    <a:pt x="55" y="363"/>
                  </a:moveTo>
                  <a:lnTo>
                    <a:pt x="55" y="366"/>
                  </a:lnTo>
                  <a:lnTo>
                    <a:pt x="55" y="363"/>
                  </a:lnTo>
                  <a:lnTo>
                    <a:pt x="55" y="366"/>
                  </a:lnTo>
                  <a:lnTo>
                    <a:pt x="55" y="363"/>
                  </a:lnTo>
                  <a:lnTo>
                    <a:pt x="55" y="366"/>
                  </a:lnTo>
                  <a:lnTo>
                    <a:pt x="52" y="366"/>
                  </a:lnTo>
                  <a:lnTo>
                    <a:pt x="55" y="366"/>
                  </a:lnTo>
                  <a:lnTo>
                    <a:pt x="52" y="366"/>
                  </a:lnTo>
                  <a:lnTo>
                    <a:pt x="50" y="366"/>
                  </a:lnTo>
                  <a:lnTo>
                    <a:pt x="52" y="366"/>
                  </a:lnTo>
                  <a:lnTo>
                    <a:pt x="52" y="363"/>
                  </a:lnTo>
                  <a:lnTo>
                    <a:pt x="50" y="363"/>
                  </a:lnTo>
                  <a:lnTo>
                    <a:pt x="52" y="363"/>
                  </a:lnTo>
                  <a:lnTo>
                    <a:pt x="52" y="366"/>
                  </a:lnTo>
                  <a:lnTo>
                    <a:pt x="52" y="363"/>
                  </a:lnTo>
                  <a:lnTo>
                    <a:pt x="52" y="366"/>
                  </a:lnTo>
                  <a:lnTo>
                    <a:pt x="52" y="363"/>
                  </a:lnTo>
                  <a:lnTo>
                    <a:pt x="55" y="363"/>
                  </a:lnTo>
                  <a:close/>
                  <a:moveTo>
                    <a:pt x="67" y="363"/>
                  </a:moveTo>
                  <a:lnTo>
                    <a:pt x="64" y="363"/>
                  </a:lnTo>
                  <a:lnTo>
                    <a:pt x="67" y="363"/>
                  </a:lnTo>
                  <a:close/>
                  <a:moveTo>
                    <a:pt x="81" y="363"/>
                  </a:moveTo>
                  <a:lnTo>
                    <a:pt x="81" y="366"/>
                  </a:lnTo>
                  <a:lnTo>
                    <a:pt x="81" y="363"/>
                  </a:lnTo>
                  <a:close/>
                  <a:moveTo>
                    <a:pt x="112" y="363"/>
                  </a:moveTo>
                  <a:lnTo>
                    <a:pt x="114" y="363"/>
                  </a:lnTo>
                  <a:lnTo>
                    <a:pt x="112" y="363"/>
                  </a:lnTo>
                  <a:close/>
                  <a:moveTo>
                    <a:pt x="104" y="363"/>
                  </a:moveTo>
                  <a:lnTo>
                    <a:pt x="102" y="363"/>
                  </a:lnTo>
                  <a:lnTo>
                    <a:pt x="104" y="363"/>
                  </a:lnTo>
                  <a:lnTo>
                    <a:pt x="102" y="363"/>
                  </a:lnTo>
                  <a:lnTo>
                    <a:pt x="102" y="366"/>
                  </a:lnTo>
                  <a:lnTo>
                    <a:pt x="102" y="363"/>
                  </a:lnTo>
                  <a:lnTo>
                    <a:pt x="102" y="361"/>
                  </a:lnTo>
                  <a:lnTo>
                    <a:pt x="104" y="363"/>
                  </a:lnTo>
                  <a:close/>
                  <a:moveTo>
                    <a:pt x="40" y="361"/>
                  </a:moveTo>
                  <a:lnTo>
                    <a:pt x="40" y="363"/>
                  </a:lnTo>
                  <a:lnTo>
                    <a:pt x="40" y="361"/>
                  </a:lnTo>
                  <a:lnTo>
                    <a:pt x="40" y="363"/>
                  </a:lnTo>
                  <a:lnTo>
                    <a:pt x="38" y="363"/>
                  </a:lnTo>
                  <a:lnTo>
                    <a:pt x="40" y="361"/>
                  </a:lnTo>
                  <a:close/>
                  <a:moveTo>
                    <a:pt x="159" y="363"/>
                  </a:moveTo>
                  <a:lnTo>
                    <a:pt x="159" y="361"/>
                  </a:lnTo>
                  <a:lnTo>
                    <a:pt x="159" y="363"/>
                  </a:lnTo>
                  <a:lnTo>
                    <a:pt x="159" y="361"/>
                  </a:lnTo>
                  <a:lnTo>
                    <a:pt x="161" y="361"/>
                  </a:lnTo>
                  <a:lnTo>
                    <a:pt x="159" y="363"/>
                  </a:lnTo>
                  <a:close/>
                  <a:moveTo>
                    <a:pt x="36" y="361"/>
                  </a:moveTo>
                  <a:lnTo>
                    <a:pt x="38" y="363"/>
                  </a:lnTo>
                  <a:lnTo>
                    <a:pt x="36" y="363"/>
                  </a:lnTo>
                  <a:lnTo>
                    <a:pt x="36" y="361"/>
                  </a:lnTo>
                  <a:lnTo>
                    <a:pt x="36" y="363"/>
                  </a:lnTo>
                  <a:lnTo>
                    <a:pt x="36" y="361"/>
                  </a:lnTo>
                  <a:lnTo>
                    <a:pt x="36" y="363"/>
                  </a:lnTo>
                  <a:lnTo>
                    <a:pt x="36" y="361"/>
                  </a:lnTo>
                  <a:lnTo>
                    <a:pt x="36" y="363"/>
                  </a:lnTo>
                  <a:lnTo>
                    <a:pt x="36" y="361"/>
                  </a:lnTo>
                  <a:close/>
                  <a:moveTo>
                    <a:pt x="161" y="361"/>
                  </a:moveTo>
                  <a:lnTo>
                    <a:pt x="161" y="363"/>
                  </a:lnTo>
                  <a:lnTo>
                    <a:pt x="161" y="361"/>
                  </a:lnTo>
                  <a:close/>
                  <a:moveTo>
                    <a:pt x="76" y="363"/>
                  </a:moveTo>
                  <a:lnTo>
                    <a:pt x="78" y="363"/>
                  </a:lnTo>
                  <a:lnTo>
                    <a:pt x="76" y="363"/>
                  </a:lnTo>
                  <a:lnTo>
                    <a:pt x="76" y="361"/>
                  </a:lnTo>
                  <a:lnTo>
                    <a:pt x="76" y="363"/>
                  </a:lnTo>
                  <a:close/>
                  <a:moveTo>
                    <a:pt x="21" y="361"/>
                  </a:moveTo>
                  <a:lnTo>
                    <a:pt x="21" y="363"/>
                  </a:lnTo>
                  <a:lnTo>
                    <a:pt x="21" y="361"/>
                  </a:lnTo>
                  <a:close/>
                  <a:moveTo>
                    <a:pt x="38" y="363"/>
                  </a:moveTo>
                  <a:lnTo>
                    <a:pt x="38" y="361"/>
                  </a:lnTo>
                  <a:lnTo>
                    <a:pt x="38" y="363"/>
                  </a:lnTo>
                  <a:close/>
                  <a:moveTo>
                    <a:pt x="26" y="361"/>
                  </a:moveTo>
                  <a:lnTo>
                    <a:pt x="26" y="363"/>
                  </a:lnTo>
                  <a:lnTo>
                    <a:pt x="26" y="361"/>
                  </a:lnTo>
                  <a:lnTo>
                    <a:pt x="26" y="363"/>
                  </a:lnTo>
                  <a:lnTo>
                    <a:pt x="26" y="361"/>
                  </a:lnTo>
                  <a:close/>
                  <a:moveTo>
                    <a:pt x="64" y="361"/>
                  </a:moveTo>
                  <a:lnTo>
                    <a:pt x="64" y="363"/>
                  </a:lnTo>
                  <a:lnTo>
                    <a:pt x="64" y="361"/>
                  </a:lnTo>
                  <a:close/>
                  <a:moveTo>
                    <a:pt x="76" y="361"/>
                  </a:moveTo>
                  <a:lnTo>
                    <a:pt x="76" y="363"/>
                  </a:lnTo>
                  <a:lnTo>
                    <a:pt x="76" y="361"/>
                  </a:lnTo>
                  <a:close/>
                  <a:moveTo>
                    <a:pt x="107" y="361"/>
                  </a:moveTo>
                  <a:lnTo>
                    <a:pt x="107" y="363"/>
                  </a:lnTo>
                  <a:lnTo>
                    <a:pt x="107" y="361"/>
                  </a:lnTo>
                  <a:lnTo>
                    <a:pt x="107" y="363"/>
                  </a:lnTo>
                  <a:lnTo>
                    <a:pt x="104" y="363"/>
                  </a:lnTo>
                  <a:lnTo>
                    <a:pt x="107" y="363"/>
                  </a:lnTo>
                  <a:lnTo>
                    <a:pt x="104" y="363"/>
                  </a:lnTo>
                  <a:lnTo>
                    <a:pt x="104" y="361"/>
                  </a:lnTo>
                  <a:lnTo>
                    <a:pt x="107" y="361"/>
                  </a:lnTo>
                  <a:close/>
                  <a:moveTo>
                    <a:pt x="21" y="361"/>
                  </a:moveTo>
                  <a:lnTo>
                    <a:pt x="21" y="363"/>
                  </a:lnTo>
                  <a:lnTo>
                    <a:pt x="21" y="361"/>
                  </a:lnTo>
                  <a:lnTo>
                    <a:pt x="21" y="363"/>
                  </a:lnTo>
                  <a:lnTo>
                    <a:pt x="21" y="361"/>
                  </a:lnTo>
                  <a:close/>
                  <a:moveTo>
                    <a:pt x="157" y="361"/>
                  </a:moveTo>
                  <a:lnTo>
                    <a:pt x="159" y="361"/>
                  </a:lnTo>
                  <a:lnTo>
                    <a:pt x="159" y="363"/>
                  </a:lnTo>
                  <a:lnTo>
                    <a:pt x="159" y="361"/>
                  </a:lnTo>
                  <a:lnTo>
                    <a:pt x="157" y="361"/>
                  </a:lnTo>
                  <a:close/>
                  <a:moveTo>
                    <a:pt x="64" y="361"/>
                  </a:moveTo>
                  <a:lnTo>
                    <a:pt x="64" y="363"/>
                  </a:lnTo>
                  <a:lnTo>
                    <a:pt x="64" y="361"/>
                  </a:lnTo>
                  <a:close/>
                  <a:moveTo>
                    <a:pt x="40" y="361"/>
                  </a:moveTo>
                  <a:lnTo>
                    <a:pt x="40" y="363"/>
                  </a:lnTo>
                  <a:lnTo>
                    <a:pt x="40" y="361"/>
                  </a:lnTo>
                  <a:close/>
                  <a:moveTo>
                    <a:pt x="109" y="361"/>
                  </a:moveTo>
                  <a:lnTo>
                    <a:pt x="109" y="363"/>
                  </a:lnTo>
                  <a:lnTo>
                    <a:pt x="112" y="363"/>
                  </a:lnTo>
                  <a:lnTo>
                    <a:pt x="112" y="366"/>
                  </a:lnTo>
                  <a:lnTo>
                    <a:pt x="109" y="366"/>
                  </a:lnTo>
                  <a:lnTo>
                    <a:pt x="109" y="363"/>
                  </a:lnTo>
                  <a:lnTo>
                    <a:pt x="109" y="366"/>
                  </a:lnTo>
                  <a:lnTo>
                    <a:pt x="109" y="363"/>
                  </a:lnTo>
                  <a:lnTo>
                    <a:pt x="107" y="363"/>
                  </a:lnTo>
                  <a:lnTo>
                    <a:pt x="109" y="363"/>
                  </a:lnTo>
                  <a:lnTo>
                    <a:pt x="107" y="363"/>
                  </a:lnTo>
                  <a:lnTo>
                    <a:pt x="109" y="363"/>
                  </a:lnTo>
                  <a:lnTo>
                    <a:pt x="109" y="361"/>
                  </a:lnTo>
                  <a:close/>
                  <a:moveTo>
                    <a:pt x="104" y="361"/>
                  </a:moveTo>
                  <a:lnTo>
                    <a:pt x="104" y="363"/>
                  </a:lnTo>
                  <a:lnTo>
                    <a:pt x="102" y="361"/>
                  </a:lnTo>
                  <a:lnTo>
                    <a:pt x="104" y="361"/>
                  </a:lnTo>
                  <a:close/>
                  <a:moveTo>
                    <a:pt x="26" y="361"/>
                  </a:moveTo>
                  <a:lnTo>
                    <a:pt x="26" y="363"/>
                  </a:lnTo>
                  <a:lnTo>
                    <a:pt x="26" y="361"/>
                  </a:lnTo>
                  <a:lnTo>
                    <a:pt x="26" y="363"/>
                  </a:lnTo>
                  <a:lnTo>
                    <a:pt x="26" y="361"/>
                  </a:lnTo>
                  <a:lnTo>
                    <a:pt x="26" y="363"/>
                  </a:lnTo>
                  <a:lnTo>
                    <a:pt x="26" y="361"/>
                  </a:lnTo>
                  <a:close/>
                  <a:moveTo>
                    <a:pt x="38" y="361"/>
                  </a:moveTo>
                  <a:lnTo>
                    <a:pt x="38" y="363"/>
                  </a:lnTo>
                  <a:lnTo>
                    <a:pt x="38" y="361"/>
                  </a:lnTo>
                  <a:close/>
                  <a:moveTo>
                    <a:pt x="157" y="363"/>
                  </a:moveTo>
                  <a:lnTo>
                    <a:pt x="157" y="361"/>
                  </a:lnTo>
                  <a:lnTo>
                    <a:pt x="157" y="363"/>
                  </a:lnTo>
                  <a:close/>
                  <a:moveTo>
                    <a:pt x="78" y="361"/>
                  </a:moveTo>
                  <a:lnTo>
                    <a:pt x="76" y="361"/>
                  </a:lnTo>
                  <a:lnTo>
                    <a:pt x="78" y="361"/>
                  </a:lnTo>
                  <a:close/>
                  <a:moveTo>
                    <a:pt x="100" y="361"/>
                  </a:moveTo>
                  <a:lnTo>
                    <a:pt x="100" y="363"/>
                  </a:lnTo>
                  <a:lnTo>
                    <a:pt x="100" y="366"/>
                  </a:lnTo>
                  <a:lnTo>
                    <a:pt x="100" y="363"/>
                  </a:lnTo>
                  <a:lnTo>
                    <a:pt x="100" y="361"/>
                  </a:lnTo>
                  <a:close/>
                  <a:moveTo>
                    <a:pt x="107" y="361"/>
                  </a:moveTo>
                  <a:lnTo>
                    <a:pt x="104" y="361"/>
                  </a:lnTo>
                  <a:lnTo>
                    <a:pt x="107" y="361"/>
                  </a:lnTo>
                  <a:close/>
                  <a:moveTo>
                    <a:pt x="171" y="363"/>
                  </a:moveTo>
                  <a:lnTo>
                    <a:pt x="171" y="361"/>
                  </a:lnTo>
                  <a:lnTo>
                    <a:pt x="171" y="363"/>
                  </a:lnTo>
                  <a:close/>
                  <a:moveTo>
                    <a:pt x="38" y="361"/>
                  </a:moveTo>
                  <a:lnTo>
                    <a:pt x="40" y="361"/>
                  </a:lnTo>
                  <a:lnTo>
                    <a:pt x="38" y="361"/>
                  </a:lnTo>
                  <a:lnTo>
                    <a:pt x="40" y="361"/>
                  </a:lnTo>
                  <a:lnTo>
                    <a:pt x="38" y="361"/>
                  </a:lnTo>
                  <a:close/>
                  <a:moveTo>
                    <a:pt x="102" y="361"/>
                  </a:moveTo>
                  <a:lnTo>
                    <a:pt x="102" y="363"/>
                  </a:lnTo>
                  <a:lnTo>
                    <a:pt x="102" y="361"/>
                  </a:lnTo>
                  <a:close/>
                  <a:moveTo>
                    <a:pt x="26" y="361"/>
                  </a:moveTo>
                  <a:lnTo>
                    <a:pt x="24" y="361"/>
                  </a:lnTo>
                  <a:lnTo>
                    <a:pt x="26" y="361"/>
                  </a:lnTo>
                  <a:close/>
                  <a:moveTo>
                    <a:pt x="154" y="361"/>
                  </a:moveTo>
                  <a:lnTo>
                    <a:pt x="152" y="361"/>
                  </a:lnTo>
                  <a:lnTo>
                    <a:pt x="154" y="361"/>
                  </a:lnTo>
                  <a:lnTo>
                    <a:pt x="152" y="361"/>
                  </a:lnTo>
                  <a:lnTo>
                    <a:pt x="154" y="361"/>
                  </a:lnTo>
                  <a:close/>
                  <a:moveTo>
                    <a:pt x="112" y="361"/>
                  </a:moveTo>
                  <a:lnTo>
                    <a:pt x="114" y="361"/>
                  </a:lnTo>
                  <a:lnTo>
                    <a:pt x="112" y="361"/>
                  </a:lnTo>
                  <a:close/>
                  <a:moveTo>
                    <a:pt x="86" y="361"/>
                  </a:moveTo>
                  <a:lnTo>
                    <a:pt x="83" y="361"/>
                  </a:lnTo>
                  <a:lnTo>
                    <a:pt x="86" y="361"/>
                  </a:lnTo>
                  <a:close/>
                  <a:moveTo>
                    <a:pt x="169" y="361"/>
                  </a:moveTo>
                  <a:lnTo>
                    <a:pt x="166" y="361"/>
                  </a:lnTo>
                  <a:lnTo>
                    <a:pt x="169" y="361"/>
                  </a:lnTo>
                  <a:lnTo>
                    <a:pt x="166" y="361"/>
                  </a:lnTo>
                  <a:lnTo>
                    <a:pt x="169" y="361"/>
                  </a:lnTo>
                  <a:close/>
                  <a:moveTo>
                    <a:pt x="36" y="361"/>
                  </a:moveTo>
                  <a:lnTo>
                    <a:pt x="38" y="361"/>
                  </a:lnTo>
                  <a:lnTo>
                    <a:pt x="36" y="361"/>
                  </a:lnTo>
                  <a:lnTo>
                    <a:pt x="36" y="363"/>
                  </a:lnTo>
                  <a:lnTo>
                    <a:pt x="33" y="363"/>
                  </a:lnTo>
                  <a:lnTo>
                    <a:pt x="33" y="361"/>
                  </a:lnTo>
                  <a:lnTo>
                    <a:pt x="33" y="363"/>
                  </a:lnTo>
                  <a:lnTo>
                    <a:pt x="33" y="361"/>
                  </a:lnTo>
                  <a:lnTo>
                    <a:pt x="33" y="363"/>
                  </a:lnTo>
                  <a:lnTo>
                    <a:pt x="33" y="361"/>
                  </a:lnTo>
                  <a:lnTo>
                    <a:pt x="33" y="363"/>
                  </a:lnTo>
                  <a:lnTo>
                    <a:pt x="31" y="363"/>
                  </a:lnTo>
                  <a:lnTo>
                    <a:pt x="33" y="363"/>
                  </a:lnTo>
                  <a:lnTo>
                    <a:pt x="31" y="363"/>
                  </a:lnTo>
                  <a:lnTo>
                    <a:pt x="33" y="363"/>
                  </a:lnTo>
                  <a:lnTo>
                    <a:pt x="31" y="363"/>
                  </a:lnTo>
                  <a:lnTo>
                    <a:pt x="33" y="363"/>
                  </a:lnTo>
                  <a:lnTo>
                    <a:pt x="31" y="361"/>
                  </a:lnTo>
                  <a:lnTo>
                    <a:pt x="33" y="361"/>
                  </a:lnTo>
                  <a:lnTo>
                    <a:pt x="36" y="361"/>
                  </a:lnTo>
                  <a:close/>
                  <a:moveTo>
                    <a:pt x="171" y="361"/>
                  </a:moveTo>
                  <a:lnTo>
                    <a:pt x="173" y="361"/>
                  </a:lnTo>
                  <a:lnTo>
                    <a:pt x="171" y="361"/>
                  </a:lnTo>
                  <a:close/>
                  <a:moveTo>
                    <a:pt x="154" y="361"/>
                  </a:moveTo>
                  <a:lnTo>
                    <a:pt x="157" y="361"/>
                  </a:lnTo>
                  <a:lnTo>
                    <a:pt x="154" y="361"/>
                  </a:lnTo>
                  <a:close/>
                  <a:moveTo>
                    <a:pt x="157" y="361"/>
                  </a:moveTo>
                  <a:lnTo>
                    <a:pt x="159" y="361"/>
                  </a:lnTo>
                  <a:lnTo>
                    <a:pt x="157" y="361"/>
                  </a:lnTo>
                  <a:close/>
                  <a:moveTo>
                    <a:pt x="169" y="361"/>
                  </a:moveTo>
                  <a:lnTo>
                    <a:pt x="169" y="359"/>
                  </a:lnTo>
                  <a:lnTo>
                    <a:pt x="169" y="361"/>
                  </a:lnTo>
                  <a:close/>
                  <a:moveTo>
                    <a:pt x="100" y="361"/>
                  </a:moveTo>
                  <a:lnTo>
                    <a:pt x="100" y="359"/>
                  </a:lnTo>
                  <a:lnTo>
                    <a:pt x="100" y="361"/>
                  </a:lnTo>
                  <a:close/>
                  <a:moveTo>
                    <a:pt x="71" y="361"/>
                  </a:moveTo>
                  <a:lnTo>
                    <a:pt x="71" y="359"/>
                  </a:lnTo>
                  <a:lnTo>
                    <a:pt x="71" y="361"/>
                  </a:lnTo>
                  <a:close/>
                  <a:moveTo>
                    <a:pt x="52" y="361"/>
                  </a:moveTo>
                  <a:lnTo>
                    <a:pt x="52" y="359"/>
                  </a:lnTo>
                  <a:lnTo>
                    <a:pt x="52" y="361"/>
                  </a:lnTo>
                  <a:lnTo>
                    <a:pt x="52" y="359"/>
                  </a:lnTo>
                  <a:lnTo>
                    <a:pt x="52" y="361"/>
                  </a:lnTo>
                  <a:lnTo>
                    <a:pt x="52" y="359"/>
                  </a:lnTo>
                  <a:lnTo>
                    <a:pt x="52" y="361"/>
                  </a:lnTo>
                  <a:close/>
                  <a:moveTo>
                    <a:pt x="112" y="359"/>
                  </a:moveTo>
                  <a:lnTo>
                    <a:pt x="112" y="361"/>
                  </a:lnTo>
                  <a:lnTo>
                    <a:pt x="109" y="361"/>
                  </a:lnTo>
                  <a:lnTo>
                    <a:pt x="112" y="361"/>
                  </a:lnTo>
                  <a:lnTo>
                    <a:pt x="109" y="361"/>
                  </a:lnTo>
                  <a:lnTo>
                    <a:pt x="109" y="359"/>
                  </a:lnTo>
                  <a:lnTo>
                    <a:pt x="109" y="361"/>
                  </a:lnTo>
                  <a:lnTo>
                    <a:pt x="109" y="359"/>
                  </a:lnTo>
                  <a:lnTo>
                    <a:pt x="112" y="359"/>
                  </a:lnTo>
                  <a:close/>
                  <a:moveTo>
                    <a:pt x="19" y="359"/>
                  </a:moveTo>
                  <a:lnTo>
                    <a:pt x="19" y="361"/>
                  </a:lnTo>
                  <a:lnTo>
                    <a:pt x="19" y="359"/>
                  </a:lnTo>
                  <a:lnTo>
                    <a:pt x="21" y="359"/>
                  </a:lnTo>
                  <a:lnTo>
                    <a:pt x="21" y="361"/>
                  </a:lnTo>
                  <a:lnTo>
                    <a:pt x="19" y="359"/>
                  </a:lnTo>
                  <a:lnTo>
                    <a:pt x="19" y="361"/>
                  </a:lnTo>
                  <a:lnTo>
                    <a:pt x="21" y="361"/>
                  </a:lnTo>
                  <a:lnTo>
                    <a:pt x="19" y="361"/>
                  </a:lnTo>
                  <a:lnTo>
                    <a:pt x="19" y="359"/>
                  </a:lnTo>
                  <a:close/>
                  <a:moveTo>
                    <a:pt x="100" y="359"/>
                  </a:moveTo>
                  <a:lnTo>
                    <a:pt x="100" y="361"/>
                  </a:lnTo>
                  <a:lnTo>
                    <a:pt x="100" y="359"/>
                  </a:lnTo>
                  <a:close/>
                  <a:moveTo>
                    <a:pt x="43" y="361"/>
                  </a:moveTo>
                  <a:lnTo>
                    <a:pt x="43" y="359"/>
                  </a:lnTo>
                  <a:lnTo>
                    <a:pt x="43" y="361"/>
                  </a:lnTo>
                  <a:close/>
                  <a:moveTo>
                    <a:pt x="81" y="359"/>
                  </a:moveTo>
                  <a:lnTo>
                    <a:pt x="81" y="361"/>
                  </a:lnTo>
                  <a:lnTo>
                    <a:pt x="81" y="359"/>
                  </a:lnTo>
                  <a:lnTo>
                    <a:pt x="81" y="361"/>
                  </a:lnTo>
                  <a:lnTo>
                    <a:pt x="81" y="359"/>
                  </a:lnTo>
                  <a:close/>
                  <a:moveTo>
                    <a:pt x="121" y="359"/>
                  </a:moveTo>
                  <a:lnTo>
                    <a:pt x="121" y="361"/>
                  </a:lnTo>
                  <a:lnTo>
                    <a:pt x="119" y="361"/>
                  </a:lnTo>
                  <a:lnTo>
                    <a:pt x="119" y="359"/>
                  </a:lnTo>
                  <a:lnTo>
                    <a:pt x="121" y="359"/>
                  </a:lnTo>
                  <a:close/>
                  <a:moveTo>
                    <a:pt x="116" y="359"/>
                  </a:moveTo>
                  <a:lnTo>
                    <a:pt x="114" y="359"/>
                  </a:lnTo>
                  <a:lnTo>
                    <a:pt x="116" y="359"/>
                  </a:lnTo>
                  <a:close/>
                  <a:moveTo>
                    <a:pt x="21" y="359"/>
                  </a:moveTo>
                  <a:lnTo>
                    <a:pt x="21" y="361"/>
                  </a:lnTo>
                  <a:lnTo>
                    <a:pt x="24" y="361"/>
                  </a:lnTo>
                  <a:lnTo>
                    <a:pt x="21" y="361"/>
                  </a:lnTo>
                  <a:lnTo>
                    <a:pt x="21" y="359"/>
                  </a:lnTo>
                  <a:close/>
                  <a:moveTo>
                    <a:pt x="164" y="359"/>
                  </a:moveTo>
                  <a:lnTo>
                    <a:pt x="166" y="359"/>
                  </a:lnTo>
                  <a:lnTo>
                    <a:pt x="164" y="359"/>
                  </a:lnTo>
                  <a:close/>
                  <a:moveTo>
                    <a:pt x="36" y="359"/>
                  </a:moveTo>
                  <a:lnTo>
                    <a:pt x="33" y="359"/>
                  </a:lnTo>
                  <a:lnTo>
                    <a:pt x="36" y="359"/>
                  </a:lnTo>
                  <a:close/>
                  <a:moveTo>
                    <a:pt x="83" y="359"/>
                  </a:moveTo>
                  <a:lnTo>
                    <a:pt x="81" y="359"/>
                  </a:lnTo>
                  <a:lnTo>
                    <a:pt x="83" y="359"/>
                  </a:lnTo>
                  <a:close/>
                  <a:moveTo>
                    <a:pt x="40" y="359"/>
                  </a:moveTo>
                  <a:lnTo>
                    <a:pt x="43" y="359"/>
                  </a:lnTo>
                  <a:lnTo>
                    <a:pt x="43" y="361"/>
                  </a:lnTo>
                  <a:lnTo>
                    <a:pt x="40" y="361"/>
                  </a:lnTo>
                  <a:lnTo>
                    <a:pt x="43" y="361"/>
                  </a:lnTo>
                  <a:lnTo>
                    <a:pt x="40" y="361"/>
                  </a:lnTo>
                  <a:lnTo>
                    <a:pt x="38" y="361"/>
                  </a:lnTo>
                  <a:lnTo>
                    <a:pt x="40" y="361"/>
                  </a:lnTo>
                  <a:lnTo>
                    <a:pt x="38" y="361"/>
                  </a:lnTo>
                  <a:lnTo>
                    <a:pt x="40" y="359"/>
                  </a:lnTo>
                  <a:lnTo>
                    <a:pt x="43" y="359"/>
                  </a:lnTo>
                  <a:lnTo>
                    <a:pt x="40" y="359"/>
                  </a:lnTo>
                  <a:close/>
                  <a:moveTo>
                    <a:pt x="40" y="359"/>
                  </a:moveTo>
                  <a:lnTo>
                    <a:pt x="38" y="359"/>
                  </a:lnTo>
                  <a:lnTo>
                    <a:pt x="38" y="361"/>
                  </a:lnTo>
                  <a:lnTo>
                    <a:pt x="38" y="359"/>
                  </a:lnTo>
                  <a:lnTo>
                    <a:pt x="38" y="361"/>
                  </a:lnTo>
                  <a:lnTo>
                    <a:pt x="38" y="359"/>
                  </a:lnTo>
                  <a:lnTo>
                    <a:pt x="40" y="359"/>
                  </a:lnTo>
                  <a:close/>
                  <a:moveTo>
                    <a:pt x="166" y="359"/>
                  </a:moveTo>
                  <a:lnTo>
                    <a:pt x="164" y="359"/>
                  </a:lnTo>
                  <a:lnTo>
                    <a:pt x="166" y="359"/>
                  </a:lnTo>
                  <a:close/>
                  <a:moveTo>
                    <a:pt x="38" y="359"/>
                  </a:moveTo>
                  <a:lnTo>
                    <a:pt x="38" y="361"/>
                  </a:lnTo>
                  <a:lnTo>
                    <a:pt x="36" y="361"/>
                  </a:lnTo>
                  <a:lnTo>
                    <a:pt x="36" y="359"/>
                  </a:lnTo>
                  <a:lnTo>
                    <a:pt x="38" y="359"/>
                  </a:lnTo>
                  <a:close/>
                  <a:moveTo>
                    <a:pt x="119" y="359"/>
                  </a:moveTo>
                  <a:lnTo>
                    <a:pt x="116" y="359"/>
                  </a:lnTo>
                  <a:lnTo>
                    <a:pt x="119" y="361"/>
                  </a:lnTo>
                  <a:lnTo>
                    <a:pt x="116" y="361"/>
                  </a:lnTo>
                  <a:lnTo>
                    <a:pt x="119" y="361"/>
                  </a:lnTo>
                  <a:lnTo>
                    <a:pt x="116" y="361"/>
                  </a:lnTo>
                  <a:lnTo>
                    <a:pt x="116" y="359"/>
                  </a:lnTo>
                  <a:lnTo>
                    <a:pt x="119" y="359"/>
                  </a:lnTo>
                  <a:lnTo>
                    <a:pt x="116" y="359"/>
                  </a:lnTo>
                  <a:lnTo>
                    <a:pt x="119" y="359"/>
                  </a:lnTo>
                  <a:lnTo>
                    <a:pt x="116" y="359"/>
                  </a:lnTo>
                  <a:lnTo>
                    <a:pt x="119" y="359"/>
                  </a:lnTo>
                  <a:close/>
                  <a:moveTo>
                    <a:pt x="116" y="359"/>
                  </a:moveTo>
                  <a:lnTo>
                    <a:pt x="114" y="359"/>
                  </a:lnTo>
                  <a:lnTo>
                    <a:pt x="116" y="359"/>
                  </a:lnTo>
                  <a:close/>
                  <a:moveTo>
                    <a:pt x="45" y="359"/>
                  </a:moveTo>
                  <a:lnTo>
                    <a:pt x="45" y="356"/>
                  </a:lnTo>
                  <a:lnTo>
                    <a:pt x="45" y="359"/>
                  </a:lnTo>
                  <a:close/>
                  <a:moveTo>
                    <a:pt x="67" y="359"/>
                  </a:moveTo>
                  <a:lnTo>
                    <a:pt x="67" y="356"/>
                  </a:lnTo>
                  <a:lnTo>
                    <a:pt x="67" y="359"/>
                  </a:lnTo>
                  <a:close/>
                  <a:moveTo>
                    <a:pt x="40" y="356"/>
                  </a:moveTo>
                  <a:lnTo>
                    <a:pt x="40" y="359"/>
                  </a:lnTo>
                  <a:lnTo>
                    <a:pt x="38" y="359"/>
                  </a:lnTo>
                  <a:lnTo>
                    <a:pt x="40" y="359"/>
                  </a:lnTo>
                  <a:lnTo>
                    <a:pt x="38" y="359"/>
                  </a:lnTo>
                  <a:lnTo>
                    <a:pt x="38" y="356"/>
                  </a:lnTo>
                  <a:lnTo>
                    <a:pt x="38" y="359"/>
                  </a:lnTo>
                  <a:lnTo>
                    <a:pt x="40" y="359"/>
                  </a:lnTo>
                  <a:lnTo>
                    <a:pt x="40" y="356"/>
                  </a:lnTo>
                  <a:lnTo>
                    <a:pt x="40" y="359"/>
                  </a:lnTo>
                  <a:lnTo>
                    <a:pt x="40" y="356"/>
                  </a:lnTo>
                  <a:close/>
                  <a:moveTo>
                    <a:pt x="48" y="359"/>
                  </a:moveTo>
                  <a:lnTo>
                    <a:pt x="48" y="356"/>
                  </a:lnTo>
                  <a:lnTo>
                    <a:pt x="48" y="359"/>
                  </a:lnTo>
                  <a:close/>
                  <a:moveTo>
                    <a:pt x="45" y="356"/>
                  </a:moveTo>
                  <a:lnTo>
                    <a:pt x="48" y="356"/>
                  </a:lnTo>
                  <a:lnTo>
                    <a:pt x="48" y="359"/>
                  </a:lnTo>
                  <a:lnTo>
                    <a:pt x="45" y="359"/>
                  </a:lnTo>
                  <a:lnTo>
                    <a:pt x="45" y="356"/>
                  </a:lnTo>
                  <a:close/>
                  <a:moveTo>
                    <a:pt x="50" y="359"/>
                  </a:moveTo>
                  <a:lnTo>
                    <a:pt x="48" y="359"/>
                  </a:lnTo>
                  <a:lnTo>
                    <a:pt x="50" y="359"/>
                  </a:lnTo>
                  <a:lnTo>
                    <a:pt x="50" y="356"/>
                  </a:lnTo>
                  <a:lnTo>
                    <a:pt x="50" y="359"/>
                  </a:lnTo>
                  <a:close/>
                  <a:moveTo>
                    <a:pt x="36" y="359"/>
                  </a:moveTo>
                  <a:lnTo>
                    <a:pt x="36" y="356"/>
                  </a:lnTo>
                  <a:lnTo>
                    <a:pt x="36" y="359"/>
                  </a:lnTo>
                  <a:close/>
                  <a:moveTo>
                    <a:pt x="116" y="356"/>
                  </a:moveTo>
                  <a:lnTo>
                    <a:pt x="116" y="359"/>
                  </a:lnTo>
                  <a:lnTo>
                    <a:pt x="116" y="356"/>
                  </a:lnTo>
                  <a:close/>
                  <a:moveTo>
                    <a:pt x="38" y="359"/>
                  </a:moveTo>
                  <a:lnTo>
                    <a:pt x="36" y="359"/>
                  </a:lnTo>
                  <a:lnTo>
                    <a:pt x="36" y="356"/>
                  </a:lnTo>
                  <a:lnTo>
                    <a:pt x="38" y="356"/>
                  </a:lnTo>
                  <a:lnTo>
                    <a:pt x="38" y="359"/>
                  </a:lnTo>
                  <a:close/>
                  <a:moveTo>
                    <a:pt x="67" y="359"/>
                  </a:moveTo>
                  <a:lnTo>
                    <a:pt x="67" y="356"/>
                  </a:lnTo>
                  <a:lnTo>
                    <a:pt x="67" y="359"/>
                  </a:lnTo>
                  <a:lnTo>
                    <a:pt x="67" y="356"/>
                  </a:lnTo>
                  <a:lnTo>
                    <a:pt x="67" y="359"/>
                  </a:lnTo>
                  <a:close/>
                  <a:moveTo>
                    <a:pt x="67" y="356"/>
                  </a:moveTo>
                  <a:lnTo>
                    <a:pt x="69" y="356"/>
                  </a:lnTo>
                  <a:lnTo>
                    <a:pt x="67" y="356"/>
                  </a:lnTo>
                  <a:lnTo>
                    <a:pt x="69" y="356"/>
                  </a:lnTo>
                  <a:lnTo>
                    <a:pt x="69" y="359"/>
                  </a:lnTo>
                  <a:lnTo>
                    <a:pt x="67" y="359"/>
                  </a:lnTo>
                  <a:lnTo>
                    <a:pt x="67" y="356"/>
                  </a:lnTo>
                  <a:close/>
                  <a:moveTo>
                    <a:pt x="64" y="356"/>
                  </a:moveTo>
                  <a:lnTo>
                    <a:pt x="64" y="359"/>
                  </a:lnTo>
                  <a:lnTo>
                    <a:pt x="64" y="356"/>
                  </a:lnTo>
                  <a:close/>
                  <a:moveTo>
                    <a:pt x="33" y="356"/>
                  </a:moveTo>
                  <a:lnTo>
                    <a:pt x="33" y="359"/>
                  </a:lnTo>
                  <a:lnTo>
                    <a:pt x="33" y="356"/>
                  </a:lnTo>
                  <a:close/>
                  <a:moveTo>
                    <a:pt x="19" y="356"/>
                  </a:moveTo>
                  <a:lnTo>
                    <a:pt x="19" y="359"/>
                  </a:lnTo>
                  <a:lnTo>
                    <a:pt x="19" y="356"/>
                  </a:lnTo>
                  <a:close/>
                  <a:moveTo>
                    <a:pt x="90" y="356"/>
                  </a:moveTo>
                  <a:lnTo>
                    <a:pt x="93" y="356"/>
                  </a:lnTo>
                  <a:lnTo>
                    <a:pt x="90" y="356"/>
                  </a:lnTo>
                  <a:close/>
                  <a:moveTo>
                    <a:pt x="78" y="356"/>
                  </a:moveTo>
                  <a:lnTo>
                    <a:pt x="76" y="356"/>
                  </a:lnTo>
                  <a:lnTo>
                    <a:pt x="78" y="356"/>
                  </a:lnTo>
                  <a:close/>
                  <a:moveTo>
                    <a:pt x="48" y="356"/>
                  </a:moveTo>
                  <a:lnTo>
                    <a:pt x="45" y="356"/>
                  </a:lnTo>
                  <a:lnTo>
                    <a:pt x="48" y="356"/>
                  </a:lnTo>
                  <a:lnTo>
                    <a:pt x="45" y="356"/>
                  </a:lnTo>
                  <a:lnTo>
                    <a:pt x="48" y="356"/>
                  </a:lnTo>
                  <a:lnTo>
                    <a:pt x="45" y="356"/>
                  </a:lnTo>
                  <a:lnTo>
                    <a:pt x="48" y="356"/>
                  </a:lnTo>
                  <a:close/>
                  <a:moveTo>
                    <a:pt x="33" y="356"/>
                  </a:moveTo>
                  <a:lnTo>
                    <a:pt x="31" y="356"/>
                  </a:lnTo>
                  <a:lnTo>
                    <a:pt x="33" y="356"/>
                  </a:lnTo>
                  <a:close/>
                  <a:moveTo>
                    <a:pt x="38" y="356"/>
                  </a:moveTo>
                  <a:lnTo>
                    <a:pt x="40" y="356"/>
                  </a:lnTo>
                  <a:lnTo>
                    <a:pt x="38" y="356"/>
                  </a:lnTo>
                  <a:close/>
                  <a:moveTo>
                    <a:pt x="86" y="356"/>
                  </a:moveTo>
                  <a:lnTo>
                    <a:pt x="83" y="356"/>
                  </a:lnTo>
                  <a:lnTo>
                    <a:pt x="86" y="356"/>
                  </a:lnTo>
                  <a:close/>
                  <a:moveTo>
                    <a:pt x="81" y="356"/>
                  </a:moveTo>
                  <a:lnTo>
                    <a:pt x="83" y="356"/>
                  </a:lnTo>
                  <a:lnTo>
                    <a:pt x="81" y="356"/>
                  </a:lnTo>
                  <a:close/>
                  <a:moveTo>
                    <a:pt x="43" y="356"/>
                  </a:moveTo>
                  <a:lnTo>
                    <a:pt x="40" y="356"/>
                  </a:lnTo>
                  <a:lnTo>
                    <a:pt x="43" y="356"/>
                  </a:lnTo>
                  <a:close/>
                  <a:moveTo>
                    <a:pt x="81" y="356"/>
                  </a:moveTo>
                  <a:lnTo>
                    <a:pt x="78" y="356"/>
                  </a:lnTo>
                  <a:lnTo>
                    <a:pt x="81" y="356"/>
                  </a:lnTo>
                  <a:close/>
                  <a:moveTo>
                    <a:pt x="180" y="356"/>
                  </a:moveTo>
                  <a:lnTo>
                    <a:pt x="178" y="356"/>
                  </a:lnTo>
                  <a:lnTo>
                    <a:pt x="180" y="356"/>
                  </a:lnTo>
                  <a:close/>
                  <a:moveTo>
                    <a:pt x="76" y="356"/>
                  </a:moveTo>
                  <a:lnTo>
                    <a:pt x="78" y="356"/>
                  </a:lnTo>
                  <a:lnTo>
                    <a:pt x="76" y="356"/>
                  </a:lnTo>
                  <a:close/>
                  <a:moveTo>
                    <a:pt x="83" y="356"/>
                  </a:moveTo>
                  <a:lnTo>
                    <a:pt x="81" y="356"/>
                  </a:lnTo>
                  <a:lnTo>
                    <a:pt x="83" y="356"/>
                  </a:lnTo>
                  <a:close/>
                  <a:moveTo>
                    <a:pt x="33" y="356"/>
                  </a:moveTo>
                  <a:lnTo>
                    <a:pt x="36" y="356"/>
                  </a:lnTo>
                  <a:lnTo>
                    <a:pt x="33" y="356"/>
                  </a:lnTo>
                  <a:close/>
                  <a:moveTo>
                    <a:pt x="40" y="356"/>
                  </a:moveTo>
                  <a:lnTo>
                    <a:pt x="43" y="356"/>
                  </a:lnTo>
                  <a:lnTo>
                    <a:pt x="40" y="356"/>
                  </a:lnTo>
                  <a:lnTo>
                    <a:pt x="38" y="356"/>
                  </a:lnTo>
                  <a:lnTo>
                    <a:pt x="40" y="356"/>
                  </a:lnTo>
                  <a:lnTo>
                    <a:pt x="38" y="356"/>
                  </a:lnTo>
                  <a:lnTo>
                    <a:pt x="40" y="356"/>
                  </a:lnTo>
                  <a:close/>
                  <a:moveTo>
                    <a:pt x="71" y="356"/>
                  </a:moveTo>
                  <a:lnTo>
                    <a:pt x="74" y="356"/>
                  </a:lnTo>
                  <a:lnTo>
                    <a:pt x="71" y="356"/>
                  </a:lnTo>
                  <a:lnTo>
                    <a:pt x="71" y="354"/>
                  </a:lnTo>
                  <a:lnTo>
                    <a:pt x="71" y="356"/>
                  </a:lnTo>
                  <a:close/>
                  <a:moveTo>
                    <a:pt x="81" y="354"/>
                  </a:moveTo>
                  <a:lnTo>
                    <a:pt x="81" y="356"/>
                  </a:lnTo>
                  <a:lnTo>
                    <a:pt x="81" y="354"/>
                  </a:lnTo>
                  <a:lnTo>
                    <a:pt x="81" y="356"/>
                  </a:lnTo>
                  <a:lnTo>
                    <a:pt x="78" y="356"/>
                  </a:lnTo>
                  <a:lnTo>
                    <a:pt x="81" y="356"/>
                  </a:lnTo>
                  <a:lnTo>
                    <a:pt x="81" y="354"/>
                  </a:lnTo>
                  <a:close/>
                  <a:moveTo>
                    <a:pt x="119" y="354"/>
                  </a:moveTo>
                  <a:lnTo>
                    <a:pt x="121" y="354"/>
                  </a:lnTo>
                  <a:lnTo>
                    <a:pt x="121" y="356"/>
                  </a:lnTo>
                  <a:lnTo>
                    <a:pt x="119" y="356"/>
                  </a:lnTo>
                  <a:lnTo>
                    <a:pt x="116" y="356"/>
                  </a:lnTo>
                  <a:lnTo>
                    <a:pt x="119" y="356"/>
                  </a:lnTo>
                  <a:lnTo>
                    <a:pt x="119" y="354"/>
                  </a:lnTo>
                  <a:close/>
                  <a:moveTo>
                    <a:pt x="83" y="354"/>
                  </a:moveTo>
                  <a:lnTo>
                    <a:pt x="81" y="354"/>
                  </a:lnTo>
                  <a:lnTo>
                    <a:pt x="83" y="354"/>
                  </a:lnTo>
                  <a:close/>
                  <a:moveTo>
                    <a:pt x="102" y="354"/>
                  </a:moveTo>
                  <a:lnTo>
                    <a:pt x="102" y="356"/>
                  </a:lnTo>
                  <a:lnTo>
                    <a:pt x="100" y="354"/>
                  </a:lnTo>
                  <a:lnTo>
                    <a:pt x="102" y="354"/>
                  </a:lnTo>
                  <a:close/>
                  <a:moveTo>
                    <a:pt x="78" y="354"/>
                  </a:moveTo>
                  <a:lnTo>
                    <a:pt x="78" y="356"/>
                  </a:lnTo>
                  <a:lnTo>
                    <a:pt x="78" y="354"/>
                  </a:lnTo>
                  <a:close/>
                  <a:moveTo>
                    <a:pt x="83" y="354"/>
                  </a:moveTo>
                  <a:lnTo>
                    <a:pt x="86" y="354"/>
                  </a:lnTo>
                  <a:lnTo>
                    <a:pt x="83" y="354"/>
                  </a:lnTo>
                  <a:lnTo>
                    <a:pt x="86" y="354"/>
                  </a:lnTo>
                  <a:lnTo>
                    <a:pt x="86" y="356"/>
                  </a:lnTo>
                  <a:lnTo>
                    <a:pt x="86" y="354"/>
                  </a:lnTo>
                  <a:lnTo>
                    <a:pt x="86" y="356"/>
                  </a:lnTo>
                  <a:lnTo>
                    <a:pt x="86" y="354"/>
                  </a:lnTo>
                  <a:lnTo>
                    <a:pt x="83" y="354"/>
                  </a:lnTo>
                  <a:lnTo>
                    <a:pt x="83" y="356"/>
                  </a:lnTo>
                  <a:lnTo>
                    <a:pt x="83" y="354"/>
                  </a:lnTo>
                  <a:lnTo>
                    <a:pt x="83" y="356"/>
                  </a:lnTo>
                  <a:lnTo>
                    <a:pt x="83" y="354"/>
                  </a:lnTo>
                  <a:close/>
                  <a:moveTo>
                    <a:pt x="93" y="354"/>
                  </a:moveTo>
                  <a:lnTo>
                    <a:pt x="90" y="354"/>
                  </a:lnTo>
                  <a:lnTo>
                    <a:pt x="93" y="354"/>
                  </a:lnTo>
                  <a:lnTo>
                    <a:pt x="90" y="354"/>
                  </a:lnTo>
                  <a:lnTo>
                    <a:pt x="93" y="354"/>
                  </a:lnTo>
                  <a:close/>
                  <a:moveTo>
                    <a:pt x="88" y="354"/>
                  </a:moveTo>
                  <a:lnTo>
                    <a:pt x="90" y="354"/>
                  </a:lnTo>
                  <a:lnTo>
                    <a:pt x="88" y="356"/>
                  </a:lnTo>
                  <a:lnTo>
                    <a:pt x="86" y="356"/>
                  </a:lnTo>
                  <a:lnTo>
                    <a:pt x="86" y="354"/>
                  </a:lnTo>
                  <a:lnTo>
                    <a:pt x="86" y="356"/>
                  </a:lnTo>
                  <a:lnTo>
                    <a:pt x="86" y="354"/>
                  </a:lnTo>
                  <a:lnTo>
                    <a:pt x="88" y="354"/>
                  </a:lnTo>
                  <a:close/>
                  <a:moveTo>
                    <a:pt x="180" y="354"/>
                  </a:moveTo>
                  <a:lnTo>
                    <a:pt x="178" y="354"/>
                  </a:lnTo>
                  <a:lnTo>
                    <a:pt x="180" y="354"/>
                  </a:lnTo>
                  <a:close/>
                  <a:moveTo>
                    <a:pt x="97" y="354"/>
                  </a:moveTo>
                  <a:lnTo>
                    <a:pt x="95" y="354"/>
                  </a:lnTo>
                  <a:lnTo>
                    <a:pt x="97" y="354"/>
                  </a:lnTo>
                  <a:lnTo>
                    <a:pt x="95" y="354"/>
                  </a:lnTo>
                  <a:lnTo>
                    <a:pt x="97" y="354"/>
                  </a:lnTo>
                  <a:close/>
                  <a:moveTo>
                    <a:pt x="100" y="354"/>
                  </a:moveTo>
                  <a:lnTo>
                    <a:pt x="97" y="354"/>
                  </a:lnTo>
                  <a:lnTo>
                    <a:pt x="100" y="354"/>
                  </a:lnTo>
                  <a:close/>
                  <a:moveTo>
                    <a:pt x="90" y="354"/>
                  </a:moveTo>
                  <a:lnTo>
                    <a:pt x="93" y="354"/>
                  </a:lnTo>
                  <a:lnTo>
                    <a:pt x="90" y="354"/>
                  </a:lnTo>
                  <a:close/>
                  <a:moveTo>
                    <a:pt x="90" y="354"/>
                  </a:moveTo>
                  <a:lnTo>
                    <a:pt x="88" y="354"/>
                  </a:lnTo>
                  <a:lnTo>
                    <a:pt x="90" y="354"/>
                  </a:lnTo>
                  <a:lnTo>
                    <a:pt x="88" y="354"/>
                  </a:lnTo>
                  <a:lnTo>
                    <a:pt x="90" y="354"/>
                  </a:lnTo>
                  <a:close/>
                  <a:moveTo>
                    <a:pt x="57" y="354"/>
                  </a:moveTo>
                  <a:lnTo>
                    <a:pt x="59" y="354"/>
                  </a:lnTo>
                  <a:lnTo>
                    <a:pt x="57" y="354"/>
                  </a:lnTo>
                  <a:lnTo>
                    <a:pt x="59" y="354"/>
                  </a:lnTo>
                  <a:lnTo>
                    <a:pt x="57" y="354"/>
                  </a:lnTo>
                  <a:close/>
                  <a:moveTo>
                    <a:pt x="88" y="354"/>
                  </a:moveTo>
                  <a:lnTo>
                    <a:pt x="86" y="354"/>
                  </a:lnTo>
                  <a:lnTo>
                    <a:pt x="88" y="354"/>
                  </a:lnTo>
                  <a:close/>
                  <a:moveTo>
                    <a:pt x="45" y="354"/>
                  </a:moveTo>
                  <a:lnTo>
                    <a:pt x="45" y="356"/>
                  </a:lnTo>
                  <a:lnTo>
                    <a:pt x="45" y="354"/>
                  </a:lnTo>
                  <a:lnTo>
                    <a:pt x="43" y="354"/>
                  </a:lnTo>
                  <a:lnTo>
                    <a:pt x="45" y="354"/>
                  </a:lnTo>
                  <a:close/>
                  <a:moveTo>
                    <a:pt x="95" y="354"/>
                  </a:moveTo>
                  <a:lnTo>
                    <a:pt x="93" y="354"/>
                  </a:lnTo>
                  <a:lnTo>
                    <a:pt x="95" y="354"/>
                  </a:lnTo>
                  <a:close/>
                  <a:moveTo>
                    <a:pt x="40" y="354"/>
                  </a:moveTo>
                  <a:lnTo>
                    <a:pt x="38" y="354"/>
                  </a:lnTo>
                  <a:lnTo>
                    <a:pt x="40" y="354"/>
                  </a:lnTo>
                  <a:lnTo>
                    <a:pt x="38" y="354"/>
                  </a:lnTo>
                  <a:lnTo>
                    <a:pt x="40" y="354"/>
                  </a:lnTo>
                  <a:close/>
                  <a:moveTo>
                    <a:pt x="93" y="354"/>
                  </a:moveTo>
                  <a:lnTo>
                    <a:pt x="90" y="354"/>
                  </a:lnTo>
                  <a:lnTo>
                    <a:pt x="93" y="354"/>
                  </a:lnTo>
                  <a:close/>
                  <a:moveTo>
                    <a:pt x="83" y="354"/>
                  </a:moveTo>
                  <a:lnTo>
                    <a:pt x="86" y="354"/>
                  </a:lnTo>
                  <a:lnTo>
                    <a:pt x="83" y="354"/>
                  </a:lnTo>
                  <a:lnTo>
                    <a:pt x="86" y="354"/>
                  </a:lnTo>
                  <a:lnTo>
                    <a:pt x="83" y="354"/>
                  </a:lnTo>
                  <a:close/>
                  <a:moveTo>
                    <a:pt x="192" y="354"/>
                  </a:moveTo>
                  <a:lnTo>
                    <a:pt x="190" y="354"/>
                  </a:lnTo>
                  <a:lnTo>
                    <a:pt x="192" y="354"/>
                  </a:lnTo>
                  <a:close/>
                  <a:moveTo>
                    <a:pt x="38" y="354"/>
                  </a:moveTo>
                  <a:lnTo>
                    <a:pt x="38" y="352"/>
                  </a:lnTo>
                  <a:lnTo>
                    <a:pt x="38" y="354"/>
                  </a:lnTo>
                  <a:close/>
                  <a:moveTo>
                    <a:pt x="33" y="352"/>
                  </a:moveTo>
                  <a:lnTo>
                    <a:pt x="33" y="354"/>
                  </a:lnTo>
                  <a:lnTo>
                    <a:pt x="31" y="354"/>
                  </a:lnTo>
                  <a:lnTo>
                    <a:pt x="31" y="352"/>
                  </a:lnTo>
                  <a:lnTo>
                    <a:pt x="31" y="354"/>
                  </a:lnTo>
                  <a:lnTo>
                    <a:pt x="31" y="352"/>
                  </a:lnTo>
                  <a:lnTo>
                    <a:pt x="33" y="352"/>
                  </a:lnTo>
                  <a:close/>
                  <a:moveTo>
                    <a:pt x="86" y="352"/>
                  </a:moveTo>
                  <a:lnTo>
                    <a:pt x="86" y="354"/>
                  </a:lnTo>
                  <a:lnTo>
                    <a:pt x="86" y="352"/>
                  </a:lnTo>
                  <a:close/>
                  <a:moveTo>
                    <a:pt x="67" y="352"/>
                  </a:moveTo>
                  <a:lnTo>
                    <a:pt x="67" y="354"/>
                  </a:lnTo>
                  <a:lnTo>
                    <a:pt x="64" y="354"/>
                  </a:lnTo>
                  <a:lnTo>
                    <a:pt x="67" y="354"/>
                  </a:lnTo>
                  <a:lnTo>
                    <a:pt x="64" y="352"/>
                  </a:lnTo>
                  <a:lnTo>
                    <a:pt x="67" y="352"/>
                  </a:lnTo>
                  <a:close/>
                  <a:moveTo>
                    <a:pt x="64" y="352"/>
                  </a:moveTo>
                  <a:lnTo>
                    <a:pt x="64" y="354"/>
                  </a:lnTo>
                  <a:lnTo>
                    <a:pt x="64" y="352"/>
                  </a:lnTo>
                  <a:lnTo>
                    <a:pt x="62" y="352"/>
                  </a:lnTo>
                  <a:lnTo>
                    <a:pt x="64" y="352"/>
                  </a:lnTo>
                  <a:close/>
                  <a:moveTo>
                    <a:pt x="97" y="354"/>
                  </a:moveTo>
                  <a:lnTo>
                    <a:pt x="97" y="352"/>
                  </a:lnTo>
                  <a:lnTo>
                    <a:pt x="97" y="354"/>
                  </a:lnTo>
                  <a:close/>
                  <a:moveTo>
                    <a:pt x="183" y="352"/>
                  </a:moveTo>
                  <a:lnTo>
                    <a:pt x="183" y="354"/>
                  </a:lnTo>
                  <a:lnTo>
                    <a:pt x="183" y="352"/>
                  </a:lnTo>
                  <a:lnTo>
                    <a:pt x="183" y="354"/>
                  </a:lnTo>
                  <a:lnTo>
                    <a:pt x="183" y="352"/>
                  </a:lnTo>
                  <a:lnTo>
                    <a:pt x="183" y="354"/>
                  </a:lnTo>
                  <a:lnTo>
                    <a:pt x="183" y="352"/>
                  </a:lnTo>
                  <a:close/>
                  <a:moveTo>
                    <a:pt x="10" y="354"/>
                  </a:moveTo>
                  <a:lnTo>
                    <a:pt x="10" y="352"/>
                  </a:lnTo>
                  <a:lnTo>
                    <a:pt x="10" y="354"/>
                  </a:lnTo>
                  <a:close/>
                  <a:moveTo>
                    <a:pt x="43" y="352"/>
                  </a:moveTo>
                  <a:lnTo>
                    <a:pt x="43" y="354"/>
                  </a:lnTo>
                  <a:lnTo>
                    <a:pt x="40" y="354"/>
                  </a:lnTo>
                  <a:lnTo>
                    <a:pt x="40" y="352"/>
                  </a:lnTo>
                  <a:lnTo>
                    <a:pt x="43" y="352"/>
                  </a:lnTo>
                  <a:close/>
                  <a:moveTo>
                    <a:pt x="202" y="352"/>
                  </a:moveTo>
                  <a:lnTo>
                    <a:pt x="202" y="354"/>
                  </a:lnTo>
                  <a:lnTo>
                    <a:pt x="202" y="352"/>
                  </a:lnTo>
                  <a:lnTo>
                    <a:pt x="202" y="354"/>
                  </a:lnTo>
                  <a:lnTo>
                    <a:pt x="202" y="352"/>
                  </a:lnTo>
                  <a:close/>
                  <a:moveTo>
                    <a:pt x="197" y="352"/>
                  </a:moveTo>
                  <a:lnTo>
                    <a:pt x="199" y="352"/>
                  </a:lnTo>
                  <a:lnTo>
                    <a:pt x="197" y="352"/>
                  </a:lnTo>
                  <a:close/>
                  <a:moveTo>
                    <a:pt x="48" y="352"/>
                  </a:moveTo>
                  <a:lnTo>
                    <a:pt x="48" y="354"/>
                  </a:lnTo>
                  <a:lnTo>
                    <a:pt x="48" y="352"/>
                  </a:lnTo>
                  <a:lnTo>
                    <a:pt x="45" y="352"/>
                  </a:lnTo>
                  <a:lnTo>
                    <a:pt x="48" y="352"/>
                  </a:lnTo>
                  <a:close/>
                  <a:moveTo>
                    <a:pt x="33" y="352"/>
                  </a:moveTo>
                  <a:lnTo>
                    <a:pt x="33" y="354"/>
                  </a:lnTo>
                  <a:lnTo>
                    <a:pt x="33" y="352"/>
                  </a:lnTo>
                  <a:lnTo>
                    <a:pt x="33" y="354"/>
                  </a:lnTo>
                  <a:lnTo>
                    <a:pt x="33" y="352"/>
                  </a:lnTo>
                  <a:close/>
                  <a:moveTo>
                    <a:pt x="38" y="352"/>
                  </a:moveTo>
                  <a:lnTo>
                    <a:pt x="38" y="354"/>
                  </a:lnTo>
                  <a:lnTo>
                    <a:pt x="38" y="352"/>
                  </a:lnTo>
                  <a:close/>
                  <a:moveTo>
                    <a:pt x="97" y="352"/>
                  </a:moveTo>
                  <a:lnTo>
                    <a:pt x="95" y="354"/>
                  </a:lnTo>
                  <a:lnTo>
                    <a:pt x="95" y="352"/>
                  </a:lnTo>
                  <a:lnTo>
                    <a:pt x="95" y="354"/>
                  </a:lnTo>
                  <a:lnTo>
                    <a:pt x="95" y="352"/>
                  </a:lnTo>
                  <a:lnTo>
                    <a:pt x="95" y="354"/>
                  </a:lnTo>
                  <a:lnTo>
                    <a:pt x="95" y="352"/>
                  </a:lnTo>
                  <a:lnTo>
                    <a:pt x="97" y="352"/>
                  </a:lnTo>
                  <a:close/>
                  <a:moveTo>
                    <a:pt x="86" y="352"/>
                  </a:moveTo>
                  <a:lnTo>
                    <a:pt x="86" y="354"/>
                  </a:lnTo>
                  <a:lnTo>
                    <a:pt x="86" y="352"/>
                  </a:lnTo>
                  <a:close/>
                  <a:moveTo>
                    <a:pt x="36" y="352"/>
                  </a:moveTo>
                  <a:lnTo>
                    <a:pt x="38" y="352"/>
                  </a:lnTo>
                  <a:lnTo>
                    <a:pt x="36" y="354"/>
                  </a:lnTo>
                  <a:lnTo>
                    <a:pt x="36" y="352"/>
                  </a:lnTo>
                  <a:close/>
                  <a:moveTo>
                    <a:pt x="12" y="352"/>
                  </a:moveTo>
                  <a:lnTo>
                    <a:pt x="12" y="354"/>
                  </a:lnTo>
                  <a:lnTo>
                    <a:pt x="12" y="352"/>
                  </a:lnTo>
                  <a:close/>
                  <a:moveTo>
                    <a:pt x="202" y="352"/>
                  </a:moveTo>
                  <a:lnTo>
                    <a:pt x="204" y="352"/>
                  </a:lnTo>
                  <a:lnTo>
                    <a:pt x="202" y="352"/>
                  </a:lnTo>
                  <a:close/>
                  <a:moveTo>
                    <a:pt x="90" y="352"/>
                  </a:moveTo>
                  <a:lnTo>
                    <a:pt x="93" y="352"/>
                  </a:lnTo>
                  <a:lnTo>
                    <a:pt x="90" y="352"/>
                  </a:lnTo>
                  <a:close/>
                  <a:moveTo>
                    <a:pt x="71" y="352"/>
                  </a:moveTo>
                  <a:lnTo>
                    <a:pt x="71" y="354"/>
                  </a:lnTo>
                  <a:lnTo>
                    <a:pt x="71" y="352"/>
                  </a:lnTo>
                  <a:lnTo>
                    <a:pt x="71" y="354"/>
                  </a:lnTo>
                  <a:lnTo>
                    <a:pt x="71" y="352"/>
                  </a:lnTo>
                  <a:lnTo>
                    <a:pt x="71" y="354"/>
                  </a:lnTo>
                  <a:lnTo>
                    <a:pt x="71" y="352"/>
                  </a:lnTo>
                  <a:close/>
                  <a:moveTo>
                    <a:pt x="33" y="352"/>
                  </a:moveTo>
                  <a:lnTo>
                    <a:pt x="31" y="352"/>
                  </a:lnTo>
                  <a:lnTo>
                    <a:pt x="33" y="352"/>
                  </a:lnTo>
                  <a:close/>
                  <a:moveTo>
                    <a:pt x="74" y="352"/>
                  </a:moveTo>
                  <a:lnTo>
                    <a:pt x="76" y="352"/>
                  </a:lnTo>
                  <a:lnTo>
                    <a:pt x="78" y="352"/>
                  </a:lnTo>
                  <a:lnTo>
                    <a:pt x="78" y="354"/>
                  </a:lnTo>
                  <a:lnTo>
                    <a:pt x="76" y="354"/>
                  </a:lnTo>
                  <a:lnTo>
                    <a:pt x="78" y="354"/>
                  </a:lnTo>
                  <a:lnTo>
                    <a:pt x="78" y="356"/>
                  </a:lnTo>
                  <a:lnTo>
                    <a:pt x="76" y="356"/>
                  </a:lnTo>
                  <a:lnTo>
                    <a:pt x="74" y="356"/>
                  </a:lnTo>
                  <a:lnTo>
                    <a:pt x="71" y="356"/>
                  </a:lnTo>
                  <a:lnTo>
                    <a:pt x="74" y="356"/>
                  </a:lnTo>
                  <a:lnTo>
                    <a:pt x="74" y="354"/>
                  </a:lnTo>
                  <a:lnTo>
                    <a:pt x="71" y="356"/>
                  </a:lnTo>
                  <a:lnTo>
                    <a:pt x="74" y="354"/>
                  </a:lnTo>
                  <a:lnTo>
                    <a:pt x="71" y="354"/>
                  </a:lnTo>
                  <a:lnTo>
                    <a:pt x="74" y="354"/>
                  </a:lnTo>
                  <a:lnTo>
                    <a:pt x="71" y="354"/>
                  </a:lnTo>
                  <a:lnTo>
                    <a:pt x="74" y="354"/>
                  </a:lnTo>
                  <a:lnTo>
                    <a:pt x="76" y="354"/>
                  </a:lnTo>
                  <a:lnTo>
                    <a:pt x="74" y="354"/>
                  </a:lnTo>
                  <a:lnTo>
                    <a:pt x="71" y="354"/>
                  </a:lnTo>
                  <a:lnTo>
                    <a:pt x="74" y="354"/>
                  </a:lnTo>
                  <a:lnTo>
                    <a:pt x="74" y="352"/>
                  </a:lnTo>
                  <a:close/>
                  <a:moveTo>
                    <a:pt x="33" y="352"/>
                  </a:moveTo>
                  <a:lnTo>
                    <a:pt x="36" y="352"/>
                  </a:lnTo>
                  <a:lnTo>
                    <a:pt x="33" y="352"/>
                  </a:lnTo>
                  <a:close/>
                  <a:moveTo>
                    <a:pt x="45" y="352"/>
                  </a:moveTo>
                  <a:lnTo>
                    <a:pt x="48" y="352"/>
                  </a:lnTo>
                  <a:lnTo>
                    <a:pt x="45" y="352"/>
                  </a:lnTo>
                  <a:close/>
                  <a:moveTo>
                    <a:pt x="64" y="352"/>
                  </a:moveTo>
                  <a:lnTo>
                    <a:pt x="67" y="352"/>
                  </a:lnTo>
                  <a:lnTo>
                    <a:pt x="64" y="352"/>
                  </a:lnTo>
                  <a:close/>
                  <a:moveTo>
                    <a:pt x="64" y="352"/>
                  </a:moveTo>
                  <a:lnTo>
                    <a:pt x="62" y="352"/>
                  </a:lnTo>
                  <a:lnTo>
                    <a:pt x="64" y="352"/>
                  </a:lnTo>
                  <a:close/>
                  <a:moveTo>
                    <a:pt x="76" y="352"/>
                  </a:moveTo>
                  <a:lnTo>
                    <a:pt x="78" y="352"/>
                  </a:lnTo>
                  <a:lnTo>
                    <a:pt x="76" y="352"/>
                  </a:lnTo>
                  <a:lnTo>
                    <a:pt x="78" y="352"/>
                  </a:lnTo>
                  <a:lnTo>
                    <a:pt x="76" y="352"/>
                  </a:lnTo>
                  <a:close/>
                  <a:moveTo>
                    <a:pt x="218" y="352"/>
                  </a:moveTo>
                  <a:lnTo>
                    <a:pt x="216" y="352"/>
                  </a:lnTo>
                  <a:lnTo>
                    <a:pt x="218" y="352"/>
                  </a:lnTo>
                  <a:close/>
                  <a:moveTo>
                    <a:pt x="102" y="352"/>
                  </a:moveTo>
                  <a:lnTo>
                    <a:pt x="100" y="352"/>
                  </a:lnTo>
                  <a:lnTo>
                    <a:pt x="102" y="352"/>
                  </a:lnTo>
                  <a:lnTo>
                    <a:pt x="100" y="352"/>
                  </a:lnTo>
                  <a:lnTo>
                    <a:pt x="97" y="354"/>
                  </a:lnTo>
                  <a:lnTo>
                    <a:pt x="100" y="354"/>
                  </a:lnTo>
                  <a:lnTo>
                    <a:pt x="100" y="352"/>
                  </a:lnTo>
                  <a:lnTo>
                    <a:pt x="100" y="354"/>
                  </a:lnTo>
                  <a:lnTo>
                    <a:pt x="97" y="354"/>
                  </a:lnTo>
                  <a:lnTo>
                    <a:pt x="97" y="352"/>
                  </a:lnTo>
                  <a:lnTo>
                    <a:pt x="100" y="352"/>
                  </a:lnTo>
                  <a:lnTo>
                    <a:pt x="97" y="352"/>
                  </a:lnTo>
                  <a:lnTo>
                    <a:pt x="100" y="352"/>
                  </a:lnTo>
                  <a:lnTo>
                    <a:pt x="100" y="349"/>
                  </a:lnTo>
                  <a:lnTo>
                    <a:pt x="102" y="349"/>
                  </a:lnTo>
                  <a:lnTo>
                    <a:pt x="102" y="352"/>
                  </a:lnTo>
                  <a:close/>
                  <a:moveTo>
                    <a:pt x="204" y="349"/>
                  </a:moveTo>
                  <a:lnTo>
                    <a:pt x="204" y="352"/>
                  </a:lnTo>
                  <a:lnTo>
                    <a:pt x="204" y="349"/>
                  </a:lnTo>
                  <a:lnTo>
                    <a:pt x="204" y="352"/>
                  </a:lnTo>
                  <a:lnTo>
                    <a:pt x="204" y="349"/>
                  </a:lnTo>
                  <a:close/>
                  <a:moveTo>
                    <a:pt x="88" y="349"/>
                  </a:moveTo>
                  <a:lnTo>
                    <a:pt x="88" y="352"/>
                  </a:lnTo>
                  <a:lnTo>
                    <a:pt x="86" y="352"/>
                  </a:lnTo>
                  <a:lnTo>
                    <a:pt x="86" y="349"/>
                  </a:lnTo>
                  <a:lnTo>
                    <a:pt x="88" y="349"/>
                  </a:lnTo>
                  <a:close/>
                  <a:moveTo>
                    <a:pt x="207" y="349"/>
                  </a:moveTo>
                  <a:lnTo>
                    <a:pt x="207" y="352"/>
                  </a:lnTo>
                  <a:lnTo>
                    <a:pt x="204" y="352"/>
                  </a:lnTo>
                  <a:lnTo>
                    <a:pt x="207" y="352"/>
                  </a:lnTo>
                  <a:lnTo>
                    <a:pt x="204" y="352"/>
                  </a:lnTo>
                  <a:lnTo>
                    <a:pt x="204" y="349"/>
                  </a:lnTo>
                  <a:lnTo>
                    <a:pt x="207" y="349"/>
                  </a:lnTo>
                  <a:close/>
                  <a:moveTo>
                    <a:pt x="88" y="349"/>
                  </a:moveTo>
                  <a:lnTo>
                    <a:pt x="88" y="352"/>
                  </a:lnTo>
                  <a:lnTo>
                    <a:pt x="88" y="349"/>
                  </a:lnTo>
                  <a:lnTo>
                    <a:pt x="88" y="352"/>
                  </a:lnTo>
                  <a:lnTo>
                    <a:pt x="88" y="349"/>
                  </a:lnTo>
                  <a:close/>
                  <a:moveTo>
                    <a:pt x="78" y="349"/>
                  </a:moveTo>
                  <a:lnTo>
                    <a:pt x="81" y="349"/>
                  </a:lnTo>
                  <a:lnTo>
                    <a:pt x="81" y="352"/>
                  </a:lnTo>
                  <a:lnTo>
                    <a:pt x="78" y="352"/>
                  </a:lnTo>
                  <a:lnTo>
                    <a:pt x="78" y="349"/>
                  </a:lnTo>
                  <a:close/>
                  <a:moveTo>
                    <a:pt x="100" y="349"/>
                  </a:moveTo>
                  <a:lnTo>
                    <a:pt x="102" y="349"/>
                  </a:lnTo>
                  <a:lnTo>
                    <a:pt x="100" y="349"/>
                  </a:lnTo>
                  <a:close/>
                  <a:moveTo>
                    <a:pt x="0" y="349"/>
                  </a:moveTo>
                  <a:lnTo>
                    <a:pt x="0" y="352"/>
                  </a:lnTo>
                  <a:lnTo>
                    <a:pt x="0" y="349"/>
                  </a:lnTo>
                  <a:lnTo>
                    <a:pt x="0" y="352"/>
                  </a:lnTo>
                  <a:lnTo>
                    <a:pt x="0" y="349"/>
                  </a:lnTo>
                  <a:close/>
                  <a:moveTo>
                    <a:pt x="83" y="349"/>
                  </a:moveTo>
                  <a:lnTo>
                    <a:pt x="86" y="349"/>
                  </a:lnTo>
                  <a:lnTo>
                    <a:pt x="86" y="352"/>
                  </a:lnTo>
                  <a:lnTo>
                    <a:pt x="88" y="352"/>
                  </a:lnTo>
                  <a:lnTo>
                    <a:pt x="86" y="352"/>
                  </a:lnTo>
                  <a:lnTo>
                    <a:pt x="83" y="352"/>
                  </a:lnTo>
                  <a:lnTo>
                    <a:pt x="86" y="352"/>
                  </a:lnTo>
                  <a:lnTo>
                    <a:pt x="83" y="352"/>
                  </a:lnTo>
                  <a:lnTo>
                    <a:pt x="83" y="354"/>
                  </a:lnTo>
                  <a:lnTo>
                    <a:pt x="81" y="354"/>
                  </a:lnTo>
                  <a:lnTo>
                    <a:pt x="83" y="354"/>
                  </a:lnTo>
                  <a:lnTo>
                    <a:pt x="81" y="354"/>
                  </a:lnTo>
                  <a:lnTo>
                    <a:pt x="83" y="354"/>
                  </a:lnTo>
                  <a:lnTo>
                    <a:pt x="81" y="354"/>
                  </a:lnTo>
                  <a:lnTo>
                    <a:pt x="78" y="354"/>
                  </a:lnTo>
                  <a:lnTo>
                    <a:pt x="78" y="352"/>
                  </a:lnTo>
                  <a:lnTo>
                    <a:pt x="78" y="354"/>
                  </a:lnTo>
                  <a:lnTo>
                    <a:pt x="78" y="352"/>
                  </a:lnTo>
                  <a:lnTo>
                    <a:pt x="81" y="352"/>
                  </a:lnTo>
                  <a:lnTo>
                    <a:pt x="78" y="352"/>
                  </a:lnTo>
                  <a:lnTo>
                    <a:pt x="81" y="352"/>
                  </a:lnTo>
                  <a:lnTo>
                    <a:pt x="81" y="349"/>
                  </a:lnTo>
                  <a:lnTo>
                    <a:pt x="81" y="352"/>
                  </a:lnTo>
                  <a:lnTo>
                    <a:pt x="81" y="349"/>
                  </a:lnTo>
                  <a:lnTo>
                    <a:pt x="83" y="349"/>
                  </a:lnTo>
                  <a:close/>
                  <a:moveTo>
                    <a:pt x="93" y="349"/>
                  </a:moveTo>
                  <a:lnTo>
                    <a:pt x="90" y="349"/>
                  </a:lnTo>
                  <a:lnTo>
                    <a:pt x="90" y="352"/>
                  </a:lnTo>
                  <a:lnTo>
                    <a:pt x="93" y="349"/>
                  </a:lnTo>
                  <a:lnTo>
                    <a:pt x="93" y="352"/>
                  </a:lnTo>
                  <a:lnTo>
                    <a:pt x="90" y="352"/>
                  </a:lnTo>
                  <a:lnTo>
                    <a:pt x="90" y="354"/>
                  </a:lnTo>
                  <a:lnTo>
                    <a:pt x="90" y="352"/>
                  </a:lnTo>
                  <a:lnTo>
                    <a:pt x="90" y="354"/>
                  </a:lnTo>
                  <a:lnTo>
                    <a:pt x="90" y="352"/>
                  </a:lnTo>
                  <a:lnTo>
                    <a:pt x="90" y="354"/>
                  </a:lnTo>
                  <a:lnTo>
                    <a:pt x="88" y="35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86" y="352"/>
                  </a:lnTo>
                  <a:lnTo>
                    <a:pt x="88" y="352"/>
                  </a:lnTo>
                  <a:lnTo>
                    <a:pt x="90" y="352"/>
                  </a:lnTo>
                  <a:lnTo>
                    <a:pt x="90" y="349"/>
                  </a:lnTo>
                  <a:lnTo>
                    <a:pt x="90" y="352"/>
                  </a:lnTo>
                  <a:lnTo>
                    <a:pt x="90" y="349"/>
                  </a:lnTo>
                  <a:lnTo>
                    <a:pt x="93" y="349"/>
                  </a:lnTo>
                  <a:close/>
                  <a:moveTo>
                    <a:pt x="195" y="349"/>
                  </a:moveTo>
                  <a:lnTo>
                    <a:pt x="197" y="349"/>
                  </a:lnTo>
                  <a:lnTo>
                    <a:pt x="195" y="349"/>
                  </a:lnTo>
                  <a:lnTo>
                    <a:pt x="195" y="352"/>
                  </a:lnTo>
                  <a:lnTo>
                    <a:pt x="195" y="349"/>
                  </a:lnTo>
                  <a:close/>
                  <a:moveTo>
                    <a:pt x="88" y="349"/>
                  </a:moveTo>
                  <a:lnTo>
                    <a:pt x="86" y="349"/>
                  </a:lnTo>
                  <a:lnTo>
                    <a:pt x="88" y="349"/>
                  </a:lnTo>
                  <a:close/>
                  <a:moveTo>
                    <a:pt x="31" y="349"/>
                  </a:moveTo>
                  <a:lnTo>
                    <a:pt x="31" y="352"/>
                  </a:lnTo>
                  <a:lnTo>
                    <a:pt x="31" y="349"/>
                  </a:lnTo>
                  <a:close/>
                  <a:moveTo>
                    <a:pt x="74" y="349"/>
                  </a:moveTo>
                  <a:lnTo>
                    <a:pt x="71" y="349"/>
                  </a:lnTo>
                  <a:lnTo>
                    <a:pt x="74" y="349"/>
                  </a:lnTo>
                  <a:lnTo>
                    <a:pt x="71" y="349"/>
                  </a:lnTo>
                  <a:lnTo>
                    <a:pt x="74" y="349"/>
                  </a:lnTo>
                  <a:close/>
                  <a:moveTo>
                    <a:pt x="33" y="349"/>
                  </a:moveTo>
                  <a:lnTo>
                    <a:pt x="33" y="352"/>
                  </a:lnTo>
                  <a:lnTo>
                    <a:pt x="31" y="352"/>
                  </a:lnTo>
                  <a:lnTo>
                    <a:pt x="31" y="349"/>
                  </a:lnTo>
                  <a:lnTo>
                    <a:pt x="33" y="349"/>
                  </a:lnTo>
                  <a:close/>
                  <a:moveTo>
                    <a:pt x="197" y="349"/>
                  </a:moveTo>
                  <a:lnTo>
                    <a:pt x="199" y="349"/>
                  </a:lnTo>
                  <a:lnTo>
                    <a:pt x="197" y="349"/>
                  </a:lnTo>
                  <a:close/>
                  <a:moveTo>
                    <a:pt x="218" y="349"/>
                  </a:moveTo>
                  <a:lnTo>
                    <a:pt x="221" y="349"/>
                  </a:lnTo>
                  <a:lnTo>
                    <a:pt x="218" y="349"/>
                  </a:lnTo>
                  <a:lnTo>
                    <a:pt x="221" y="349"/>
                  </a:lnTo>
                  <a:lnTo>
                    <a:pt x="218" y="349"/>
                  </a:lnTo>
                  <a:close/>
                  <a:moveTo>
                    <a:pt x="102" y="349"/>
                  </a:moveTo>
                  <a:lnTo>
                    <a:pt x="100" y="349"/>
                  </a:lnTo>
                  <a:lnTo>
                    <a:pt x="102" y="349"/>
                  </a:lnTo>
                  <a:close/>
                  <a:moveTo>
                    <a:pt x="100" y="349"/>
                  </a:moveTo>
                  <a:lnTo>
                    <a:pt x="100" y="352"/>
                  </a:lnTo>
                  <a:lnTo>
                    <a:pt x="97" y="352"/>
                  </a:lnTo>
                  <a:lnTo>
                    <a:pt x="97" y="349"/>
                  </a:lnTo>
                  <a:lnTo>
                    <a:pt x="100" y="349"/>
                  </a:lnTo>
                  <a:close/>
                  <a:moveTo>
                    <a:pt x="209" y="349"/>
                  </a:moveTo>
                  <a:lnTo>
                    <a:pt x="211" y="349"/>
                  </a:lnTo>
                  <a:lnTo>
                    <a:pt x="209" y="352"/>
                  </a:lnTo>
                  <a:lnTo>
                    <a:pt x="209" y="349"/>
                  </a:lnTo>
                  <a:close/>
                  <a:moveTo>
                    <a:pt x="55" y="349"/>
                  </a:moveTo>
                  <a:lnTo>
                    <a:pt x="57" y="349"/>
                  </a:lnTo>
                  <a:lnTo>
                    <a:pt x="55" y="349"/>
                  </a:lnTo>
                  <a:lnTo>
                    <a:pt x="57" y="349"/>
                  </a:lnTo>
                  <a:lnTo>
                    <a:pt x="55" y="349"/>
                  </a:lnTo>
                  <a:close/>
                  <a:moveTo>
                    <a:pt x="69" y="349"/>
                  </a:moveTo>
                  <a:lnTo>
                    <a:pt x="67" y="349"/>
                  </a:lnTo>
                  <a:lnTo>
                    <a:pt x="69" y="349"/>
                  </a:lnTo>
                  <a:lnTo>
                    <a:pt x="67" y="349"/>
                  </a:lnTo>
                  <a:lnTo>
                    <a:pt x="69" y="349"/>
                  </a:lnTo>
                  <a:lnTo>
                    <a:pt x="67" y="349"/>
                  </a:lnTo>
                  <a:lnTo>
                    <a:pt x="69" y="352"/>
                  </a:lnTo>
                  <a:lnTo>
                    <a:pt x="67" y="352"/>
                  </a:lnTo>
                  <a:lnTo>
                    <a:pt x="69" y="352"/>
                  </a:lnTo>
                  <a:lnTo>
                    <a:pt x="71" y="349"/>
                  </a:lnTo>
                  <a:lnTo>
                    <a:pt x="71" y="352"/>
                  </a:lnTo>
                  <a:lnTo>
                    <a:pt x="69" y="352"/>
                  </a:lnTo>
                  <a:lnTo>
                    <a:pt x="67" y="352"/>
                  </a:lnTo>
                  <a:lnTo>
                    <a:pt x="64" y="352"/>
                  </a:lnTo>
                  <a:lnTo>
                    <a:pt x="64" y="349"/>
                  </a:lnTo>
                  <a:lnTo>
                    <a:pt x="64" y="352"/>
                  </a:lnTo>
                  <a:lnTo>
                    <a:pt x="64" y="349"/>
                  </a:lnTo>
                  <a:lnTo>
                    <a:pt x="67" y="349"/>
                  </a:lnTo>
                  <a:lnTo>
                    <a:pt x="64" y="349"/>
                  </a:lnTo>
                  <a:lnTo>
                    <a:pt x="67" y="349"/>
                  </a:lnTo>
                  <a:lnTo>
                    <a:pt x="69" y="349"/>
                  </a:lnTo>
                  <a:close/>
                  <a:moveTo>
                    <a:pt x="216" y="349"/>
                  </a:moveTo>
                  <a:lnTo>
                    <a:pt x="218" y="349"/>
                  </a:lnTo>
                  <a:lnTo>
                    <a:pt x="218" y="352"/>
                  </a:lnTo>
                  <a:lnTo>
                    <a:pt x="216" y="352"/>
                  </a:lnTo>
                  <a:lnTo>
                    <a:pt x="216" y="349"/>
                  </a:lnTo>
                  <a:lnTo>
                    <a:pt x="216" y="352"/>
                  </a:lnTo>
                  <a:lnTo>
                    <a:pt x="214" y="352"/>
                  </a:lnTo>
                  <a:lnTo>
                    <a:pt x="216" y="352"/>
                  </a:lnTo>
                  <a:lnTo>
                    <a:pt x="214" y="352"/>
                  </a:lnTo>
                  <a:lnTo>
                    <a:pt x="214" y="349"/>
                  </a:lnTo>
                  <a:lnTo>
                    <a:pt x="216" y="349"/>
                  </a:lnTo>
                  <a:close/>
                  <a:moveTo>
                    <a:pt x="218" y="349"/>
                  </a:moveTo>
                  <a:lnTo>
                    <a:pt x="216" y="349"/>
                  </a:lnTo>
                  <a:lnTo>
                    <a:pt x="218" y="349"/>
                  </a:lnTo>
                  <a:close/>
                  <a:moveTo>
                    <a:pt x="45" y="349"/>
                  </a:moveTo>
                  <a:lnTo>
                    <a:pt x="45" y="352"/>
                  </a:lnTo>
                  <a:lnTo>
                    <a:pt x="45" y="349"/>
                  </a:lnTo>
                  <a:lnTo>
                    <a:pt x="45" y="352"/>
                  </a:lnTo>
                  <a:lnTo>
                    <a:pt x="45" y="349"/>
                  </a:lnTo>
                  <a:lnTo>
                    <a:pt x="45" y="352"/>
                  </a:lnTo>
                  <a:lnTo>
                    <a:pt x="45" y="349"/>
                  </a:lnTo>
                  <a:close/>
                  <a:moveTo>
                    <a:pt x="102" y="349"/>
                  </a:moveTo>
                  <a:lnTo>
                    <a:pt x="100" y="349"/>
                  </a:lnTo>
                  <a:lnTo>
                    <a:pt x="102" y="349"/>
                  </a:lnTo>
                  <a:close/>
                  <a:moveTo>
                    <a:pt x="71" y="349"/>
                  </a:moveTo>
                  <a:lnTo>
                    <a:pt x="69" y="349"/>
                  </a:lnTo>
                  <a:lnTo>
                    <a:pt x="71" y="349"/>
                  </a:lnTo>
                  <a:lnTo>
                    <a:pt x="69" y="349"/>
                  </a:lnTo>
                  <a:lnTo>
                    <a:pt x="69" y="352"/>
                  </a:lnTo>
                  <a:lnTo>
                    <a:pt x="69" y="349"/>
                  </a:lnTo>
                  <a:lnTo>
                    <a:pt x="71" y="349"/>
                  </a:lnTo>
                  <a:close/>
                  <a:moveTo>
                    <a:pt x="33" y="349"/>
                  </a:moveTo>
                  <a:lnTo>
                    <a:pt x="31" y="349"/>
                  </a:lnTo>
                  <a:lnTo>
                    <a:pt x="33" y="349"/>
                  </a:lnTo>
                  <a:close/>
                  <a:moveTo>
                    <a:pt x="218" y="349"/>
                  </a:moveTo>
                  <a:lnTo>
                    <a:pt x="216" y="349"/>
                  </a:lnTo>
                  <a:lnTo>
                    <a:pt x="218" y="349"/>
                  </a:lnTo>
                  <a:close/>
                  <a:moveTo>
                    <a:pt x="90" y="349"/>
                  </a:moveTo>
                  <a:lnTo>
                    <a:pt x="88" y="349"/>
                  </a:lnTo>
                  <a:lnTo>
                    <a:pt x="90" y="349"/>
                  </a:lnTo>
                  <a:close/>
                  <a:moveTo>
                    <a:pt x="197" y="349"/>
                  </a:moveTo>
                  <a:lnTo>
                    <a:pt x="199" y="349"/>
                  </a:lnTo>
                  <a:lnTo>
                    <a:pt x="197" y="349"/>
                  </a:lnTo>
                  <a:close/>
                  <a:moveTo>
                    <a:pt x="64" y="349"/>
                  </a:moveTo>
                  <a:lnTo>
                    <a:pt x="62" y="349"/>
                  </a:lnTo>
                  <a:lnTo>
                    <a:pt x="64" y="349"/>
                  </a:lnTo>
                  <a:close/>
                  <a:moveTo>
                    <a:pt x="107" y="349"/>
                  </a:moveTo>
                  <a:lnTo>
                    <a:pt x="104" y="349"/>
                  </a:lnTo>
                  <a:lnTo>
                    <a:pt x="107" y="349"/>
                  </a:lnTo>
                  <a:close/>
                  <a:moveTo>
                    <a:pt x="81" y="349"/>
                  </a:moveTo>
                  <a:lnTo>
                    <a:pt x="78" y="349"/>
                  </a:lnTo>
                  <a:lnTo>
                    <a:pt x="81" y="349"/>
                  </a:lnTo>
                  <a:close/>
                  <a:moveTo>
                    <a:pt x="90" y="349"/>
                  </a:moveTo>
                  <a:lnTo>
                    <a:pt x="93" y="349"/>
                  </a:lnTo>
                  <a:lnTo>
                    <a:pt x="90" y="349"/>
                  </a:lnTo>
                  <a:close/>
                  <a:moveTo>
                    <a:pt x="2" y="349"/>
                  </a:moveTo>
                  <a:lnTo>
                    <a:pt x="2" y="347"/>
                  </a:lnTo>
                  <a:lnTo>
                    <a:pt x="2" y="349"/>
                  </a:lnTo>
                  <a:close/>
                  <a:moveTo>
                    <a:pt x="48" y="349"/>
                  </a:moveTo>
                  <a:lnTo>
                    <a:pt x="45" y="349"/>
                  </a:lnTo>
                  <a:lnTo>
                    <a:pt x="48" y="349"/>
                  </a:lnTo>
                  <a:lnTo>
                    <a:pt x="48" y="347"/>
                  </a:lnTo>
                  <a:lnTo>
                    <a:pt x="48" y="349"/>
                  </a:lnTo>
                  <a:close/>
                  <a:moveTo>
                    <a:pt x="104" y="347"/>
                  </a:moveTo>
                  <a:lnTo>
                    <a:pt x="104" y="349"/>
                  </a:lnTo>
                  <a:lnTo>
                    <a:pt x="104" y="347"/>
                  </a:lnTo>
                  <a:lnTo>
                    <a:pt x="104" y="349"/>
                  </a:lnTo>
                  <a:lnTo>
                    <a:pt x="104" y="347"/>
                  </a:lnTo>
                  <a:close/>
                  <a:moveTo>
                    <a:pt x="74" y="349"/>
                  </a:moveTo>
                  <a:lnTo>
                    <a:pt x="74" y="347"/>
                  </a:lnTo>
                  <a:lnTo>
                    <a:pt x="74" y="349"/>
                  </a:lnTo>
                  <a:close/>
                  <a:moveTo>
                    <a:pt x="74" y="349"/>
                  </a:moveTo>
                  <a:lnTo>
                    <a:pt x="71" y="349"/>
                  </a:lnTo>
                  <a:lnTo>
                    <a:pt x="74" y="349"/>
                  </a:lnTo>
                  <a:lnTo>
                    <a:pt x="71" y="349"/>
                  </a:lnTo>
                  <a:lnTo>
                    <a:pt x="74" y="347"/>
                  </a:lnTo>
                  <a:lnTo>
                    <a:pt x="74" y="349"/>
                  </a:lnTo>
                  <a:close/>
                  <a:moveTo>
                    <a:pt x="204" y="347"/>
                  </a:moveTo>
                  <a:lnTo>
                    <a:pt x="204" y="349"/>
                  </a:lnTo>
                  <a:lnTo>
                    <a:pt x="204" y="347"/>
                  </a:lnTo>
                  <a:close/>
                  <a:moveTo>
                    <a:pt x="102" y="347"/>
                  </a:moveTo>
                  <a:lnTo>
                    <a:pt x="104" y="347"/>
                  </a:lnTo>
                  <a:lnTo>
                    <a:pt x="104" y="349"/>
                  </a:lnTo>
                  <a:lnTo>
                    <a:pt x="102" y="349"/>
                  </a:lnTo>
                  <a:lnTo>
                    <a:pt x="102" y="347"/>
                  </a:lnTo>
                  <a:close/>
                  <a:moveTo>
                    <a:pt x="55" y="349"/>
                  </a:moveTo>
                  <a:lnTo>
                    <a:pt x="55" y="347"/>
                  </a:lnTo>
                  <a:lnTo>
                    <a:pt x="55" y="349"/>
                  </a:lnTo>
                  <a:close/>
                  <a:moveTo>
                    <a:pt x="45" y="349"/>
                  </a:moveTo>
                  <a:lnTo>
                    <a:pt x="45" y="347"/>
                  </a:lnTo>
                  <a:lnTo>
                    <a:pt x="45" y="349"/>
                  </a:lnTo>
                  <a:close/>
                  <a:moveTo>
                    <a:pt x="116" y="347"/>
                  </a:moveTo>
                  <a:lnTo>
                    <a:pt x="116" y="349"/>
                  </a:lnTo>
                  <a:lnTo>
                    <a:pt x="116" y="347"/>
                  </a:lnTo>
                  <a:close/>
                  <a:moveTo>
                    <a:pt x="78" y="349"/>
                  </a:moveTo>
                  <a:lnTo>
                    <a:pt x="76" y="349"/>
                  </a:lnTo>
                  <a:lnTo>
                    <a:pt x="76" y="347"/>
                  </a:lnTo>
                  <a:lnTo>
                    <a:pt x="78" y="347"/>
                  </a:lnTo>
                  <a:lnTo>
                    <a:pt x="78" y="349"/>
                  </a:lnTo>
                  <a:close/>
                  <a:moveTo>
                    <a:pt x="71" y="347"/>
                  </a:moveTo>
                  <a:lnTo>
                    <a:pt x="71" y="349"/>
                  </a:lnTo>
                  <a:lnTo>
                    <a:pt x="71" y="347"/>
                  </a:lnTo>
                  <a:close/>
                  <a:moveTo>
                    <a:pt x="218" y="349"/>
                  </a:moveTo>
                  <a:lnTo>
                    <a:pt x="218" y="347"/>
                  </a:lnTo>
                  <a:lnTo>
                    <a:pt x="218" y="349"/>
                  </a:lnTo>
                  <a:close/>
                  <a:moveTo>
                    <a:pt x="81" y="347"/>
                  </a:moveTo>
                  <a:lnTo>
                    <a:pt x="81" y="349"/>
                  </a:lnTo>
                  <a:lnTo>
                    <a:pt x="81" y="347"/>
                  </a:lnTo>
                  <a:close/>
                  <a:moveTo>
                    <a:pt x="71" y="347"/>
                  </a:moveTo>
                  <a:lnTo>
                    <a:pt x="71" y="349"/>
                  </a:lnTo>
                  <a:lnTo>
                    <a:pt x="71" y="347"/>
                  </a:lnTo>
                  <a:lnTo>
                    <a:pt x="71" y="349"/>
                  </a:lnTo>
                  <a:lnTo>
                    <a:pt x="69" y="347"/>
                  </a:lnTo>
                  <a:lnTo>
                    <a:pt x="69" y="349"/>
                  </a:lnTo>
                  <a:lnTo>
                    <a:pt x="69" y="347"/>
                  </a:lnTo>
                  <a:lnTo>
                    <a:pt x="71" y="347"/>
                  </a:lnTo>
                  <a:close/>
                  <a:moveTo>
                    <a:pt x="116" y="347"/>
                  </a:moveTo>
                  <a:lnTo>
                    <a:pt x="116" y="349"/>
                  </a:lnTo>
                  <a:lnTo>
                    <a:pt x="116" y="347"/>
                  </a:lnTo>
                  <a:close/>
                  <a:moveTo>
                    <a:pt x="55" y="347"/>
                  </a:moveTo>
                  <a:lnTo>
                    <a:pt x="55" y="349"/>
                  </a:lnTo>
                  <a:lnTo>
                    <a:pt x="55" y="347"/>
                  </a:lnTo>
                  <a:close/>
                  <a:moveTo>
                    <a:pt x="216" y="349"/>
                  </a:moveTo>
                  <a:lnTo>
                    <a:pt x="216" y="347"/>
                  </a:lnTo>
                  <a:lnTo>
                    <a:pt x="216" y="349"/>
                  </a:lnTo>
                  <a:close/>
                  <a:moveTo>
                    <a:pt x="33" y="347"/>
                  </a:moveTo>
                  <a:lnTo>
                    <a:pt x="33" y="349"/>
                  </a:lnTo>
                  <a:lnTo>
                    <a:pt x="31" y="349"/>
                  </a:lnTo>
                  <a:lnTo>
                    <a:pt x="31" y="347"/>
                  </a:lnTo>
                  <a:lnTo>
                    <a:pt x="33" y="347"/>
                  </a:lnTo>
                  <a:close/>
                  <a:moveTo>
                    <a:pt x="50" y="347"/>
                  </a:moveTo>
                  <a:lnTo>
                    <a:pt x="50" y="349"/>
                  </a:lnTo>
                  <a:lnTo>
                    <a:pt x="50" y="347"/>
                  </a:lnTo>
                  <a:close/>
                  <a:moveTo>
                    <a:pt x="69" y="347"/>
                  </a:moveTo>
                  <a:lnTo>
                    <a:pt x="69" y="349"/>
                  </a:lnTo>
                  <a:lnTo>
                    <a:pt x="67" y="349"/>
                  </a:lnTo>
                  <a:lnTo>
                    <a:pt x="69" y="349"/>
                  </a:lnTo>
                  <a:lnTo>
                    <a:pt x="67" y="349"/>
                  </a:lnTo>
                  <a:lnTo>
                    <a:pt x="67" y="347"/>
                  </a:lnTo>
                  <a:lnTo>
                    <a:pt x="69" y="347"/>
                  </a:lnTo>
                  <a:lnTo>
                    <a:pt x="67" y="347"/>
                  </a:lnTo>
                  <a:lnTo>
                    <a:pt x="69" y="347"/>
                  </a:lnTo>
                  <a:close/>
                  <a:moveTo>
                    <a:pt x="221" y="347"/>
                  </a:moveTo>
                  <a:lnTo>
                    <a:pt x="218" y="347"/>
                  </a:lnTo>
                  <a:lnTo>
                    <a:pt x="221" y="347"/>
                  </a:lnTo>
                  <a:close/>
                  <a:moveTo>
                    <a:pt x="76" y="347"/>
                  </a:moveTo>
                  <a:lnTo>
                    <a:pt x="74" y="349"/>
                  </a:lnTo>
                  <a:lnTo>
                    <a:pt x="76" y="349"/>
                  </a:lnTo>
                  <a:lnTo>
                    <a:pt x="76" y="347"/>
                  </a:lnTo>
                  <a:lnTo>
                    <a:pt x="76" y="349"/>
                  </a:lnTo>
                  <a:lnTo>
                    <a:pt x="74" y="349"/>
                  </a:lnTo>
                  <a:lnTo>
                    <a:pt x="74" y="347"/>
                  </a:lnTo>
                  <a:lnTo>
                    <a:pt x="76" y="347"/>
                  </a:lnTo>
                  <a:close/>
                  <a:moveTo>
                    <a:pt x="40" y="347"/>
                  </a:moveTo>
                  <a:lnTo>
                    <a:pt x="38" y="347"/>
                  </a:lnTo>
                  <a:lnTo>
                    <a:pt x="40" y="347"/>
                  </a:lnTo>
                  <a:lnTo>
                    <a:pt x="38" y="347"/>
                  </a:lnTo>
                  <a:lnTo>
                    <a:pt x="40" y="347"/>
                  </a:lnTo>
                  <a:close/>
                  <a:moveTo>
                    <a:pt x="261" y="347"/>
                  </a:moveTo>
                  <a:lnTo>
                    <a:pt x="259" y="347"/>
                  </a:lnTo>
                  <a:lnTo>
                    <a:pt x="261" y="347"/>
                  </a:lnTo>
                  <a:close/>
                  <a:moveTo>
                    <a:pt x="69" y="347"/>
                  </a:moveTo>
                  <a:lnTo>
                    <a:pt x="71" y="347"/>
                  </a:lnTo>
                  <a:lnTo>
                    <a:pt x="69" y="347"/>
                  </a:lnTo>
                  <a:lnTo>
                    <a:pt x="71" y="347"/>
                  </a:lnTo>
                  <a:lnTo>
                    <a:pt x="69" y="347"/>
                  </a:lnTo>
                  <a:close/>
                  <a:moveTo>
                    <a:pt x="33" y="347"/>
                  </a:moveTo>
                  <a:lnTo>
                    <a:pt x="36" y="347"/>
                  </a:lnTo>
                  <a:lnTo>
                    <a:pt x="36" y="349"/>
                  </a:lnTo>
                  <a:lnTo>
                    <a:pt x="36" y="347"/>
                  </a:lnTo>
                  <a:lnTo>
                    <a:pt x="36" y="349"/>
                  </a:lnTo>
                  <a:lnTo>
                    <a:pt x="36" y="352"/>
                  </a:lnTo>
                  <a:lnTo>
                    <a:pt x="36" y="349"/>
                  </a:lnTo>
                  <a:lnTo>
                    <a:pt x="33" y="349"/>
                  </a:lnTo>
                  <a:lnTo>
                    <a:pt x="36" y="349"/>
                  </a:lnTo>
                  <a:lnTo>
                    <a:pt x="33" y="349"/>
                  </a:lnTo>
                  <a:lnTo>
                    <a:pt x="33" y="347"/>
                  </a:lnTo>
                  <a:close/>
                  <a:moveTo>
                    <a:pt x="48" y="347"/>
                  </a:moveTo>
                  <a:lnTo>
                    <a:pt x="50" y="347"/>
                  </a:lnTo>
                  <a:lnTo>
                    <a:pt x="50" y="349"/>
                  </a:lnTo>
                  <a:lnTo>
                    <a:pt x="48" y="349"/>
                  </a:lnTo>
                  <a:lnTo>
                    <a:pt x="50" y="349"/>
                  </a:lnTo>
                  <a:lnTo>
                    <a:pt x="48" y="349"/>
                  </a:lnTo>
                  <a:lnTo>
                    <a:pt x="48" y="347"/>
                  </a:lnTo>
                  <a:close/>
                  <a:moveTo>
                    <a:pt x="67" y="347"/>
                  </a:moveTo>
                  <a:lnTo>
                    <a:pt x="64" y="347"/>
                  </a:lnTo>
                  <a:lnTo>
                    <a:pt x="67" y="347"/>
                  </a:lnTo>
                  <a:lnTo>
                    <a:pt x="64" y="347"/>
                  </a:lnTo>
                  <a:lnTo>
                    <a:pt x="67" y="347"/>
                  </a:lnTo>
                  <a:close/>
                  <a:moveTo>
                    <a:pt x="71" y="344"/>
                  </a:moveTo>
                  <a:lnTo>
                    <a:pt x="71" y="347"/>
                  </a:lnTo>
                  <a:lnTo>
                    <a:pt x="71" y="344"/>
                  </a:lnTo>
                  <a:lnTo>
                    <a:pt x="71" y="347"/>
                  </a:lnTo>
                  <a:lnTo>
                    <a:pt x="71" y="344"/>
                  </a:lnTo>
                  <a:close/>
                  <a:moveTo>
                    <a:pt x="76" y="344"/>
                  </a:moveTo>
                  <a:lnTo>
                    <a:pt x="76" y="347"/>
                  </a:lnTo>
                  <a:lnTo>
                    <a:pt x="78" y="347"/>
                  </a:lnTo>
                  <a:lnTo>
                    <a:pt x="76" y="347"/>
                  </a:lnTo>
                  <a:lnTo>
                    <a:pt x="76" y="344"/>
                  </a:lnTo>
                  <a:close/>
                  <a:moveTo>
                    <a:pt x="83" y="344"/>
                  </a:moveTo>
                  <a:lnTo>
                    <a:pt x="83" y="347"/>
                  </a:lnTo>
                  <a:lnTo>
                    <a:pt x="83" y="344"/>
                  </a:lnTo>
                  <a:lnTo>
                    <a:pt x="83" y="347"/>
                  </a:lnTo>
                  <a:lnTo>
                    <a:pt x="83" y="344"/>
                  </a:lnTo>
                  <a:close/>
                  <a:moveTo>
                    <a:pt x="88" y="347"/>
                  </a:moveTo>
                  <a:lnTo>
                    <a:pt x="88" y="344"/>
                  </a:lnTo>
                  <a:lnTo>
                    <a:pt x="88" y="347"/>
                  </a:lnTo>
                  <a:close/>
                  <a:moveTo>
                    <a:pt x="33" y="347"/>
                  </a:moveTo>
                  <a:lnTo>
                    <a:pt x="33" y="344"/>
                  </a:lnTo>
                  <a:lnTo>
                    <a:pt x="33" y="347"/>
                  </a:lnTo>
                  <a:close/>
                  <a:moveTo>
                    <a:pt x="81" y="344"/>
                  </a:moveTo>
                  <a:lnTo>
                    <a:pt x="81" y="347"/>
                  </a:lnTo>
                  <a:lnTo>
                    <a:pt x="81" y="344"/>
                  </a:lnTo>
                  <a:close/>
                  <a:moveTo>
                    <a:pt x="40" y="347"/>
                  </a:moveTo>
                  <a:lnTo>
                    <a:pt x="38" y="347"/>
                  </a:lnTo>
                  <a:lnTo>
                    <a:pt x="38" y="344"/>
                  </a:lnTo>
                  <a:lnTo>
                    <a:pt x="40" y="347"/>
                  </a:lnTo>
                  <a:close/>
                  <a:moveTo>
                    <a:pt x="78" y="344"/>
                  </a:moveTo>
                  <a:lnTo>
                    <a:pt x="78" y="347"/>
                  </a:lnTo>
                  <a:lnTo>
                    <a:pt x="81" y="347"/>
                  </a:lnTo>
                  <a:lnTo>
                    <a:pt x="78" y="347"/>
                  </a:lnTo>
                  <a:lnTo>
                    <a:pt x="78" y="344"/>
                  </a:lnTo>
                  <a:close/>
                  <a:moveTo>
                    <a:pt x="242" y="347"/>
                  </a:moveTo>
                  <a:lnTo>
                    <a:pt x="242" y="344"/>
                  </a:lnTo>
                  <a:lnTo>
                    <a:pt x="242" y="347"/>
                  </a:lnTo>
                  <a:close/>
                  <a:moveTo>
                    <a:pt x="12" y="344"/>
                  </a:moveTo>
                  <a:lnTo>
                    <a:pt x="12" y="347"/>
                  </a:lnTo>
                  <a:lnTo>
                    <a:pt x="12" y="344"/>
                  </a:lnTo>
                  <a:close/>
                  <a:moveTo>
                    <a:pt x="74" y="347"/>
                  </a:moveTo>
                  <a:lnTo>
                    <a:pt x="74" y="344"/>
                  </a:lnTo>
                  <a:lnTo>
                    <a:pt x="74" y="347"/>
                  </a:lnTo>
                  <a:lnTo>
                    <a:pt x="74" y="344"/>
                  </a:lnTo>
                  <a:lnTo>
                    <a:pt x="74" y="347"/>
                  </a:lnTo>
                  <a:close/>
                  <a:moveTo>
                    <a:pt x="48" y="344"/>
                  </a:moveTo>
                  <a:lnTo>
                    <a:pt x="48" y="347"/>
                  </a:lnTo>
                  <a:lnTo>
                    <a:pt x="48" y="344"/>
                  </a:lnTo>
                  <a:close/>
                  <a:moveTo>
                    <a:pt x="59" y="344"/>
                  </a:moveTo>
                  <a:lnTo>
                    <a:pt x="59" y="347"/>
                  </a:lnTo>
                  <a:lnTo>
                    <a:pt x="59" y="344"/>
                  </a:lnTo>
                  <a:close/>
                  <a:moveTo>
                    <a:pt x="57" y="347"/>
                  </a:moveTo>
                  <a:lnTo>
                    <a:pt x="55" y="347"/>
                  </a:lnTo>
                  <a:lnTo>
                    <a:pt x="55" y="344"/>
                  </a:lnTo>
                  <a:lnTo>
                    <a:pt x="57" y="344"/>
                  </a:lnTo>
                  <a:lnTo>
                    <a:pt x="57" y="347"/>
                  </a:lnTo>
                  <a:close/>
                  <a:moveTo>
                    <a:pt x="12" y="344"/>
                  </a:moveTo>
                  <a:lnTo>
                    <a:pt x="12" y="347"/>
                  </a:lnTo>
                  <a:lnTo>
                    <a:pt x="12" y="344"/>
                  </a:lnTo>
                  <a:close/>
                  <a:moveTo>
                    <a:pt x="57" y="344"/>
                  </a:moveTo>
                  <a:lnTo>
                    <a:pt x="57" y="347"/>
                  </a:lnTo>
                  <a:lnTo>
                    <a:pt x="57" y="344"/>
                  </a:lnTo>
                  <a:close/>
                  <a:moveTo>
                    <a:pt x="67" y="344"/>
                  </a:moveTo>
                  <a:lnTo>
                    <a:pt x="64" y="344"/>
                  </a:lnTo>
                  <a:lnTo>
                    <a:pt x="67" y="344"/>
                  </a:lnTo>
                  <a:close/>
                  <a:moveTo>
                    <a:pt x="36" y="344"/>
                  </a:moveTo>
                  <a:lnTo>
                    <a:pt x="36" y="347"/>
                  </a:lnTo>
                  <a:lnTo>
                    <a:pt x="36" y="344"/>
                  </a:lnTo>
                  <a:close/>
                  <a:moveTo>
                    <a:pt x="223" y="344"/>
                  </a:moveTo>
                  <a:lnTo>
                    <a:pt x="225" y="344"/>
                  </a:lnTo>
                  <a:lnTo>
                    <a:pt x="225" y="347"/>
                  </a:lnTo>
                  <a:lnTo>
                    <a:pt x="223" y="347"/>
                  </a:lnTo>
                  <a:lnTo>
                    <a:pt x="225" y="347"/>
                  </a:lnTo>
                  <a:lnTo>
                    <a:pt x="223" y="347"/>
                  </a:lnTo>
                  <a:lnTo>
                    <a:pt x="225" y="347"/>
                  </a:lnTo>
                  <a:lnTo>
                    <a:pt x="223" y="347"/>
                  </a:lnTo>
                  <a:lnTo>
                    <a:pt x="221" y="347"/>
                  </a:lnTo>
                  <a:lnTo>
                    <a:pt x="221" y="344"/>
                  </a:lnTo>
                  <a:lnTo>
                    <a:pt x="223" y="347"/>
                  </a:lnTo>
                  <a:lnTo>
                    <a:pt x="223" y="344"/>
                  </a:lnTo>
                  <a:lnTo>
                    <a:pt x="223" y="347"/>
                  </a:lnTo>
                  <a:lnTo>
                    <a:pt x="223" y="344"/>
                  </a:lnTo>
                  <a:close/>
                  <a:moveTo>
                    <a:pt x="10" y="344"/>
                  </a:moveTo>
                  <a:lnTo>
                    <a:pt x="10" y="347"/>
                  </a:lnTo>
                  <a:lnTo>
                    <a:pt x="12" y="347"/>
                  </a:lnTo>
                  <a:lnTo>
                    <a:pt x="12" y="349"/>
                  </a:lnTo>
                  <a:lnTo>
                    <a:pt x="12" y="347"/>
                  </a:lnTo>
                  <a:lnTo>
                    <a:pt x="10" y="349"/>
                  </a:lnTo>
                  <a:lnTo>
                    <a:pt x="12" y="349"/>
                  </a:lnTo>
                  <a:lnTo>
                    <a:pt x="10" y="349"/>
                  </a:lnTo>
                  <a:lnTo>
                    <a:pt x="12" y="349"/>
                  </a:lnTo>
                  <a:lnTo>
                    <a:pt x="12" y="352"/>
                  </a:lnTo>
                  <a:lnTo>
                    <a:pt x="10" y="352"/>
                  </a:lnTo>
                  <a:lnTo>
                    <a:pt x="10" y="349"/>
                  </a:lnTo>
                  <a:lnTo>
                    <a:pt x="10" y="352"/>
                  </a:lnTo>
                  <a:lnTo>
                    <a:pt x="10" y="354"/>
                  </a:lnTo>
                  <a:lnTo>
                    <a:pt x="7" y="354"/>
                  </a:lnTo>
                  <a:lnTo>
                    <a:pt x="7" y="352"/>
                  </a:lnTo>
                  <a:lnTo>
                    <a:pt x="7" y="349"/>
                  </a:lnTo>
                  <a:lnTo>
                    <a:pt x="5" y="349"/>
                  </a:lnTo>
                  <a:lnTo>
                    <a:pt x="5" y="347"/>
                  </a:lnTo>
                  <a:lnTo>
                    <a:pt x="5" y="349"/>
                  </a:lnTo>
                  <a:lnTo>
                    <a:pt x="5" y="347"/>
                  </a:lnTo>
                  <a:lnTo>
                    <a:pt x="7" y="347"/>
                  </a:lnTo>
                  <a:lnTo>
                    <a:pt x="7" y="349"/>
                  </a:lnTo>
                  <a:lnTo>
                    <a:pt x="7" y="347"/>
                  </a:lnTo>
                  <a:lnTo>
                    <a:pt x="10" y="347"/>
                  </a:lnTo>
                  <a:lnTo>
                    <a:pt x="10" y="344"/>
                  </a:lnTo>
                  <a:close/>
                  <a:moveTo>
                    <a:pt x="12" y="344"/>
                  </a:moveTo>
                  <a:lnTo>
                    <a:pt x="10" y="344"/>
                  </a:lnTo>
                  <a:lnTo>
                    <a:pt x="12" y="344"/>
                  </a:lnTo>
                  <a:lnTo>
                    <a:pt x="10" y="344"/>
                  </a:lnTo>
                  <a:lnTo>
                    <a:pt x="12" y="344"/>
                  </a:lnTo>
                  <a:close/>
                  <a:moveTo>
                    <a:pt x="86" y="344"/>
                  </a:moveTo>
                  <a:lnTo>
                    <a:pt x="88" y="344"/>
                  </a:lnTo>
                  <a:lnTo>
                    <a:pt x="88" y="347"/>
                  </a:lnTo>
                  <a:lnTo>
                    <a:pt x="86" y="347"/>
                  </a:lnTo>
                  <a:lnTo>
                    <a:pt x="88" y="347"/>
                  </a:lnTo>
                  <a:lnTo>
                    <a:pt x="86" y="347"/>
                  </a:lnTo>
                  <a:lnTo>
                    <a:pt x="86" y="344"/>
                  </a:lnTo>
                  <a:lnTo>
                    <a:pt x="83" y="344"/>
                  </a:lnTo>
                  <a:lnTo>
                    <a:pt x="86" y="344"/>
                  </a:lnTo>
                  <a:close/>
                  <a:moveTo>
                    <a:pt x="81" y="344"/>
                  </a:moveTo>
                  <a:lnTo>
                    <a:pt x="78" y="344"/>
                  </a:lnTo>
                  <a:lnTo>
                    <a:pt x="81" y="344"/>
                  </a:lnTo>
                  <a:close/>
                  <a:moveTo>
                    <a:pt x="62" y="344"/>
                  </a:moveTo>
                  <a:lnTo>
                    <a:pt x="64" y="344"/>
                  </a:lnTo>
                  <a:lnTo>
                    <a:pt x="62" y="344"/>
                  </a:lnTo>
                  <a:close/>
                  <a:moveTo>
                    <a:pt x="207" y="344"/>
                  </a:moveTo>
                  <a:lnTo>
                    <a:pt x="209" y="344"/>
                  </a:lnTo>
                  <a:lnTo>
                    <a:pt x="207" y="344"/>
                  </a:lnTo>
                  <a:lnTo>
                    <a:pt x="207" y="347"/>
                  </a:lnTo>
                  <a:lnTo>
                    <a:pt x="209" y="347"/>
                  </a:lnTo>
                  <a:lnTo>
                    <a:pt x="209" y="349"/>
                  </a:lnTo>
                  <a:lnTo>
                    <a:pt x="209" y="352"/>
                  </a:lnTo>
                  <a:lnTo>
                    <a:pt x="209" y="349"/>
                  </a:lnTo>
                  <a:lnTo>
                    <a:pt x="207" y="349"/>
                  </a:lnTo>
                  <a:lnTo>
                    <a:pt x="209" y="349"/>
                  </a:lnTo>
                  <a:lnTo>
                    <a:pt x="207" y="349"/>
                  </a:lnTo>
                  <a:lnTo>
                    <a:pt x="209" y="349"/>
                  </a:lnTo>
                  <a:lnTo>
                    <a:pt x="207" y="349"/>
                  </a:lnTo>
                  <a:lnTo>
                    <a:pt x="207" y="347"/>
                  </a:lnTo>
                  <a:lnTo>
                    <a:pt x="207" y="344"/>
                  </a:lnTo>
                  <a:close/>
                  <a:moveTo>
                    <a:pt x="50" y="344"/>
                  </a:moveTo>
                  <a:lnTo>
                    <a:pt x="48" y="344"/>
                  </a:lnTo>
                  <a:lnTo>
                    <a:pt x="50" y="344"/>
                  </a:lnTo>
                  <a:close/>
                  <a:moveTo>
                    <a:pt x="38" y="344"/>
                  </a:moveTo>
                  <a:lnTo>
                    <a:pt x="36" y="344"/>
                  </a:lnTo>
                  <a:lnTo>
                    <a:pt x="38" y="344"/>
                  </a:lnTo>
                  <a:close/>
                  <a:moveTo>
                    <a:pt x="83" y="344"/>
                  </a:moveTo>
                  <a:lnTo>
                    <a:pt x="86" y="344"/>
                  </a:lnTo>
                  <a:lnTo>
                    <a:pt x="83" y="344"/>
                  </a:lnTo>
                  <a:close/>
                  <a:moveTo>
                    <a:pt x="230" y="344"/>
                  </a:moveTo>
                  <a:lnTo>
                    <a:pt x="228" y="344"/>
                  </a:lnTo>
                  <a:lnTo>
                    <a:pt x="230" y="344"/>
                  </a:lnTo>
                  <a:close/>
                  <a:moveTo>
                    <a:pt x="86" y="344"/>
                  </a:moveTo>
                  <a:lnTo>
                    <a:pt x="83" y="344"/>
                  </a:lnTo>
                  <a:lnTo>
                    <a:pt x="86" y="344"/>
                  </a:lnTo>
                  <a:lnTo>
                    <a:pt x="83" y="344"/>
                  </a:lnTo>
                  <a:lnTo>
                    <a:pt x="86" y="344"/>
                  </a:lnTo>
                  <a:close/>
                  <a:moveTo>
                    <a:pt x="81" y="344"/>
                  </a:moveTo>
                  <a:lnTo>
                    <a:pt x="83" y="344"/>
                  </a:lnTo>
                  <a:lnTo>
                    <a:pt x="81" y="344"/>
                  </a:lnTo>
                  <a:close/>
                  <a:moveTo>
                    <a:pt x="123" y="344"/>
                  </a:moveTo>
                  <a:lnTo>
                    <a:pt x="121" y="344"/>
                  </a:lnTo>
                  <a:lnTo>
                    <a:pt x="121" y="347"/>
                  </a:lnTo>
                  <a:lnTo>
                    <a:pt x="121" y="344"/>
                  </a:lnTo>
                  <a:lnTo>
                    <a:pt x="123" y="344"/>
                  </a:lnTo>
                  <a:close/>
                  <a:moveTo>
                    <a:pt x="10" y="344"/>
                  </a:moveTo>
                  <a:lnTo>
                    <a:pt x="7" y="344"/>
                  </a:lnTo>
                  <a:lnTo>
                    <a:pt x="10" y="344"/>
                  </a:lnTo>
                  <a:close/>
                  <a:moveTo>
                    <a:pt x="14" y="344"/>
                  </a:moveTo>
                  <a:lnTo>
                    <a:pt x="12" y="344"/>
                  </a:lnTo>
                  <a:lnTo>
                    <a:pt x="14" y="344"/>
                  </a:lnTo>
                  <a:close/>
                  <a:moveTo>
                    <a:pt x="62" y="344"/>
                  </a:moveTo>
                  <a:lnTo>
                    <a:pt x="59" y="344"/>
                  </a:lnTo>
                  <a:lnTo>
                    <a:pt x="62" y="344"/>
                  </a:lnTo>
                  <a:lnTo>
                    <a:pt x="59" y="344"/>
                  </a:lnTo>
                  <a:lnTo>
                    <a:pt x="62" y="344"/>
                  </a:lnTo>
                  <a:lnTo>
                    <a:pt x="59" y="344"/>
                  </a:lnTo>
                  <a:lnTo>
                    <a:pt x="62" y="344"/>
                  </a:lnTo>
                  <a:close/>
                  <a:moveTo>
                    <a:pt x="64" y="344"/>
                  </a:moveTo>
                  <a:lnTo>
                    <a:pt x="67" y="344"/>
                  </a:lnTo>
                  <a:lnTo>
                    <a:pt x="64" y="344"/>
                  </a:lnTo>
                  <a:close/>
                  <a:moveTo>
                    <a:pt x="86" y="344"/>
                  </a:moveTo>
                  <a:lnTo>
                    <a:pt x="83" y="344"/>
                  </a:lnTo>
                  <a:lnTo>
                    <a:pt x="86" y="344"/>
                  </a:lnTo>
                  <a:close/>
                  <a:moveTo>
                    <a:pt x="78" y="344"/>
                  </a:moveTo>
                  <a:lnTo>
                    <a:pt x="81" y="344"/>
                  </a:lnTo>
                  <a:lnTo>
                    <a:pt x="78" y="344"/>
                  </a:lnTo>
                  <a:close/>
                  <a:moveTo>
                    <a:pt x="88" y="344"/>
                  </a:moveTo>
                  <a:lnTo>
                    <a:pt x="90" y="344"/>
                  </a:lnTo>
                  <a:lnTo>
                    <a:pt x="88" y="344"/>
                  </a:lnTo>
                  <a:lnTo>
                    <a:pt x="86" y="344"/>
                  </a:lnTo>
                  <a:lnTo>
                    <a:pt x="88" y="344"/>
                  </a:lnTo>
                  <a:close/>
                  <a:moveTo>
                    <a:pt x="97" y="344"/>
                  </a:moveTo>
                  <a:lnTo>
                    <a:pt x="100" y="344"/>
                  </a:lnTo>
                  <a:lnTo>
                    <a:pt x="100" y="347"/>
                  </a:lnTo>
                  <a:lnTo>
                    <a:pt x="97" y="347"/>
                  </a:lnTo>
                  <a:lnTo>
                    <a:pt x="95" y="347"/>
                  </a:lnTo>
                  <a:lnTo>
                    <a:pt x="97" y="347"/>
                  </a:lnTo>
                  <a:lnTo>
                    <a:pt x="95" y="347"/>
                  </a:lnTo>
                  <a:lnTo>
                    <a:pt x="97" y="347"/>
                  </a:lnTo>
                  <a:lnTo>
                    <a:pt x="97" y="349"/>
                  </a:lnTo>
                  <a:lnTo>
                    <a:pt x="95" y="349"/>
                  </a:lnTo>
                  <a:lnTo>
                    <a:pt x="95" y="347"/>
                  </a:lnTo>
                  <a:lnTo>
                    <a:pt x="95" y="349"/>
                  </a:lnTo>
                  <a:lnTo>
                    <a:pt x="93" y="349"/>
                  </a:lnTo>
                  <a:lnTo>
                    <a:pt x="93" y="347"/>
                  </a:lnTo>
                  <a:lnTo>
                    <a:pt x="95" y="347"/>
                  </a:lnTo>
                  <a:lnTo>
                    <a:pt x="95" y="344"/>
                  </a:lnTo>
                  <a:lnTo>
                    <a:pt x="93" y="344"/>
                  </a:lnTo>
                  <a:lnTo>
                    <a:pt x="95" y="347"/>
                  </a:lnTo>
                  <a:lnTo>
                    <a:pt x="93" y="347"/>
                  </a:lnTo>
                  <a:lnTo>
                    <a:pt x="90" y="347"/>
                  </a:lnTo>
                  <a:lnTo>
                    <a:pt x="93" y="347"/>
                  </a:lnTo>
                  <a:lnTo>
                    <a:pt x="90" y="347"/>
                  </a:lnTo>
                  <a:lnTo>
                    <a:pt x="90" y="344"/>
                  </a:lnTo>
                  <a:lnTo>
                    <a:pt x="93" y="344"/>
                  </a:lnTo>
                  <a:lnTo>
                    <a:pt x="95" y="344"/>
                  </a:lnTo>
                  <a:lnTo>
                    <a:pt x="97" y="344"/>
                  </a:lnTo>
                  <a:close/>
                  <a:moveTo>
                    <a:pt x="76" y="344"/>
                  </a:moveTo>
                  <a:lnTo>
                    <a:pt x="74" y="344"/>
                  </a:lnTo>
                  <a:lnTo>
                    <a:pt x="76" y="344"/>
                  </a:lnTo>
                  <a:close/>
                  <a:moveTo>
                    <a:pt x="64" y="344"/>
                  </a:moveTo>
                  <a:lnTo>
                    <a:pt x="67" y="344"/>
                  </a:lnTo>
                  <a:lnTo>
                    <a:pt x="64" y="344"/>
                  </a:lnTo>
                  <a:close/>
                  <a:moveTo>
                    <a:pt x="78" y="344"/>
                  </a:moveTo>
                  <a:lnTo>
                    <a:pt x="76" y="344"/>
                  </a:lnTo>
                  <a:lnTo>
                    <a:pt x="78" y="344"/>
                  </a:lnTo>
                  <a:lnTo>
                    <a:pt x="76" y="344"/>
                  </a:lnTo>
                  <a:lnTo>
                    <a:pt x="78" y="344"/>
                  </a:lnTo>
                  <a:close/>
                  <a:moveTo>
                    <a:pt x="86" y="342"/>
                  </a:moveTo>
                  <a:lnTo>
                    <a:pt x="86" y="344"/>
                  </a:lnTo>
                  <a:lnTo>
                    <a:pt x="88" y="344"/>
                  </a:lnTo>
                  <a:lnTo>
                    <a:pt x="86" y="344"/>
                  </a:lnTo>
                  <a:lnTo>
                    <a:pt x="86" y="342"/>
                  </a:lnTo>
                  <a:close/>
                  <a:moveTo>
                    <a:pt x="69" y="344"/>
                  </a:moveTo>
                  <a:lnTo>
                    <a:pt x="69" y="342"/>
                  </a:lnTo>
                  <a:lnTo>
                    <a:pt x="69" y="344"/>
                  </a:lnTo>
                  <a:close/>
                  <a:moveTo>
                    <a:pt x="67" y="342"/>
                  </a:moveTo>
                  <a:lnTo>
                    <a:pt x="67" y="344"/>
                  </a:lnTo>
                  <a:lnTo>
                    <a:pt x="64" y="344"/>
                  </a:lnTo>
                  <a:lnTo>
                    <a:pt x="64" y="342"/>
                  </a:lnTo>
                  <a:lnTo>
                    <a:pt x="67" y="342"/>
                  </a:lnTo>
                  <a:close/>
                  <a:moveTo>
                    <a:pt x="14" y="344"/>
                  </a:moveTo>
                  <a:lnTo>
                    <a:pt x="14" y="342"/>
                  </a:lnTo>
                  <a:lnTo>
                    <a:pt x="14" y="344"/>
                  </a:lnTo>
                  <a:close/>
                  <a:moveTo>
                    <a:pt x="81" y="342"/>
                  </a:moveTo>
                  <a:lnTo>
                    <a:pt x="83" y="344"/>
                  </a:lnTo>
                  <a:lnTo>
                    <a:pt x="81" y="344"/>
                  </a:lnTo>
                  <a:lnTo>
                    <a:pt x="81" y="342"/>
                  </a:lnTo>
                  <a:close/>
                  <a:moveTo>
                    <a:pt x="83" y="342"/>
                  </a:moveTo>
                  <a:lnTo>
                    <a:pt x="86" y="342"/>
                  </a:lnTo>
                  <a:lnTo>
                    <a:pt x="83" y="342"/>
                  </a:lnTo>
                  <a:close/>
                  <a:moveTo>
                    <a:pt x="90" y="342"/>
                  </a:moveTo>
                  <a:lnTo>
                    <a:pt x="90" y="344"/>
                  </a:lnTo>
                  <a:lnTo>
                    <a:pt x="90" y="342"/>
                  </a:lnTo>
                  <a:lnTo>
                    <a:pt x="93" y="342"/>
                  </a:lnTo>
                  <a:lnTo>
                    <a:pt x="90" y="342"/>
                  </a:lnTo>
                  <a:close/>
                  <a:moveTo>
                    <a:pt x="36" y="342"/>
                  </a:moveTo>
                  <a:lnTo>
                    <a:pt x="36" y="344"/>
                  </a:lnTo>
                  <a:lnTo>
                    <a:pt x="36" y="342"/>
                  </a:lnTo>
                  <a:lnTo>
                    <a:pt x="36" y="344"/>
                  </a:lnTo>
                  <a:lnTo>
                    <a:pt x="36" y="342"/>
                  </a:lnTo>
                  <a:close/>
                  <a:moveTo>
                    <a:pt x="225" y="342"/>
                  </a:moveTo>
                  <a:lnTo>
                    <a:pt x="228" y="342"/>
                  </a:lnTo>
                  <a:lnTo>
                    <a:pt x="228" y="344"/>
                  </a:lnTo>
                  <a:lnTo>
                    <a:pt x="225" y="344"/>
                  </a:lnTo>
                  <a:lnTo>
                    <a:pt x="225" y="342"/>
                  </a:lnTo>
                  <a:close/>
                  <a:moveTo>
                    <a:pt x="268" y="342"/>
                  </a:moveTo>
                  <a:lnTo>
                    <a:pt x="268" y="344"/>
                  </a:lnTo>
                  <a:lnTo>
                    <a:pt x="268" y="342"/>
                  </a:lnTo>
                  <a:close/>
                  <a:moveTo>
                    <a:pt x="12" y="344"/>
                  </a:moveTo>
                  <a:lnTo>
                    <a:pt x="12" y="342"/>
                  </a:lnTo>
                  <a:lnTo>
                    <a:pt x="12" y="344"/>
                  </a:lnTo>
                  <a:lnTo>
                    <a:pt x="12" y="342"/>
                  </a:lnTo>
                  <a:lnTo>
                    <a:pt x="12" y="344"/>
                  </a:lnTo>
                  <a:lnTo>
                    <a:pt x="12" y="342"/>
                  </a:lnTo>
                  <a:lnTo>
                    <a:pt x="12" y="344"/>
                  </a:lnTo>
                  <a:close/>
                  <a:moveTo>
                    <a:pt x="52" y="342"/>
                  </a:moveTo>
                  <a:lnTo>
                    <a:pt x="52" y="344"/>
                  </a:lnTo>
                  <a:lnTo>
                    <a:pt x="52" y="342"/>
                  </a:lnTo>
                  <a:lnTo>
                    <a:pt x="52" y="344"/>
                  </a:lnTo>
                  <a:lnTo>
                    <a:pt x="55" y="344"/>
                  </a:lnTo>
                  <a:lnTo>
                    <a:pt x="52" y="344"/>
                  </a:lnTo>
                  <a:lnTo>
                    <a:pt x="55" y="344"/>
                  </a:lnTo>
                  <a:lnTo>
                    <a:pt x="52" y="344"/>
                  </a:lnTo>
                  <a:lnTo>
                    <a:pt x="55" y="344"/>
                  </a:lnTo>
                  <a:lnTo>
                    <a:pt x="52" y="344"/>
                  </a:lnTo>
                  <a:lnTo>
                    <a:pt x="52" y="342"/>
                  </a:lnTo>
                  <a:close/>
                  <a:moveTo>
                    <a:pt x="218" y="342"/>
                  </a:moveTo>
                  <a:lnTo>
                    <a:pt x="218" y="344"/>
                  </a:lnTo>
                  <a:lnTo>
                    <a:pt x="218" y="342"/>
                  </a:lnTo>
                  <a:lnTo>
                    <a:pt x="221" y="342"/>
                  </a:lnTo>
                  <a:lnTo>
                    <a:pt x="221" y="344"/>
                  </a:lnTo>
                  <a:lnTo>
                    <a:pt x="221" y="347"/>
                  </a:lnTo>
                  <a:lnTo>
                    <a:pt x="218" y="347"/>
                  </a:lnTo>
                  <a:lnTo>
                    <a:pt x="218" y="344"/>
                  </a:lnTo>
                  <a:lnTo>
                    <a:pt x="218" y="342"/>
                  </a:lnTo>
                  <a:lnTo>
                    <a:pt x="218" y="344"/>
                  </a:lnTo>
                  <a:lnTo>
                    <a:pt x="218" y="342"/>
                  </a:lnTo>
                  <a:close/>
                  <a:moveTo>
                    <a:pt x="230" y="342"/>
                  </a:moveTo>
                  <a:lnTo>
                    <a:pt x="230" y="344"/>
                  </a:lnTo>
                  <a:lnTo>
                    <a:pt x="230" y="342"/>
                  </a:lnTo>
                  <a:lnTo>
                    <a:pt x="228" y="342"/>
                  </a:lnTo>
                  <a:lnTo>
                    <a:pt x="230" y="342"/>
                  </a:lnTo>
                  <a:close/>
                  <a:moveTo>
                    <a:pt x="62" y="342"/>
                  </a:moveTo>
                  <a:lnTo>
                    <a:pt x="62" y="344"/>
                  </a:lnTo>
                  <a:lnTo>
                    <a:pt x="59" y="344"/>
                  </a:lnTo>
                  <a:lnTo>
                    <a:pt x="59" y="342"/>
                  </a:lnTo>
                  <a:lnTo>
                    <a:pt x="62" y="342"/>
                  </a:lnTo>
                  <a:close/>
                  <a:moveTo>
                    <a:pt x="225" y="342"/>
                  </a:moveTo>
                  <a:lnTo>
                    <a:pt x="223" y="342"/>
                  </a:lnTo>
                  <a:lnTo>
                    <a:pt x="225" y="342"/>
                  </a:lnTo>
                  <a:lnTo>
                    <a:pt x="223" y="342"/>
                  </a:lnTo>
                  <a:lnTo>
                    <a:pt x="225" y="344"/>
                  </a:lnTo>
                  <a:lnTo>
                    <a:pt x="223" y="344"/>
                  </a:lnTo>
                  <a:lnTo>
                    <a:pt x="223" y="342"/>
                  </a:lnTo>
                  <a:lnTo>
                    <a:pt x="225" y="342"/>
                  </a:lnTo>
                  <a:close/>
                  <a:moveTo>
                    <a:pt x="52" y="342"/>
                  </a:moveTo>
                  <a:lnTo>
                    <a:pt x="55" y="342"/>
                  </a:lnTo>
                  <a:lnTo>
                    <a:pt x="52" y="342"/>
                  </a:lnTo>
                  <a:lnTo>
                    <a:pt x="55" y="342"/>
                  </a:lnTo>
                  <a:lnTo>
                    <a:pt x="52" y="342"/>
                  </a:lnTo>
                  <a:lnTo>
                    <a:pt x="55" y="342"/>
                  </a:lnTo>
                  <a:lnTo>
                    <a:pt x="55" y="344"/>
                  </a:lnTo>
                  <a:lnTo>
                    <a:pt x="52" y="342"/>
                  </a:lnTo>
                  <a:close/>
                  <a:moveTo>
                    <a:pt x="235" y="342"/>
                  </a:moveTo>
                  <a:lnTo>
                    <a:pt x="235" y="344"/>
                  </a:lnTo>
                  <a:lnTo>
                    <a:pt x="235" y="342"/>
                  </a:lnTo>
                  <a:close/>
                  <a:moveTo>
                    <a:pt x="78" y="342"/>
                  </a:moveTo>
                  <a:lnTo>
                    <a:pt x="78" y="344"/>
                  </a:lnTo>
                  <a:lnTo>
                    <a:pt x="78" y="342"/>
                  </a:lnTo>
                  <a:lnTo>
                    <a:pt x="78" y="344"/>
                  </a:lnTo>
                  <a:lnTo>
                    <a:pt x="76" y="342"/>
                  </a:lnTo>
                  <a:lnTo>
                    <a:pt x="78" y="342"/>
                  </a:lnTo>
                  <a:close/>
                  <a:moveTo>
                    <a:pt x="33" y="342"/>
                  </a:moveTo>
                  <a:lnTo>
                    <a:pt x="36" y="342"/>
                  </a:lnTo>
                  <a:lnTo>
                    <a:pt x="36" y="344"/>
                  </a:lnTo>
                  <a:lnTo>
                    <a:pt x="33" y="344"/>
                  </a:lnTo>
                  <a:lnTo>
                    <a:pt x="33" y="342"/>
                  </a:lnTo>
                  <a:lnTo>
                    <a:pt x="33" y="344"/>
                  </a:lnTo>
                  <a:lnTo>
                    <a:pt x="31" y="344"/>
                  </a:lnTo>
                  <a:lnTo>
                    <a:pt x="33" y="342"/>
                  </a:lnTo>
                  <a:lnTo>
                    <a:pt x="31" y="342"/>
                  </a:lnTo>
                  <a:lnTo>
                    <a:pt x="33" y="342"/>
                  </a:lnTo>
                  <a:close/>
                  <a:moveTo>
                    <a:pt x="57" y="342"/>
                  </a:moveTo>
                  <a:lnTo>
                    <a:pt x="59" y="342"/>
                  </a:lnTo>
                  <a:lnTo>
                    <a:pt x="57" y="342"/>
                  </a:lnTo>
                  <a:lnTo>
                    <a:pt x="59" y="342"/>
                  </a:lnTo>
                  <a:lnTo>
                    <a:pt x="59" y="344"/>
                  </a:lnTo>
                  <a:lnTo>
                    <a:pt x="59" y="342"/>
                  </a:lnTo>
                  <a:lnTo>
                    <a:pt x="59" y="344"/>
                  </a:lnTo>
                  <a:lnTo>
                    <a:pt x="57" y="344"/>
                  </a:lnTo>
                  <a:lnTo>
                    <a:pt x="57" y="342"/>
                  </a:lnTo>
                  <a:close/>
                  <a:moveTo>
                    <a:pt x="48" y="342"/>
                  </a:moveTo>
                  <a:lnTo>
                    <a:pt x="48" y="344"/>
                  </a:lnTo>
                  <a:lnTo>
                    <a:pt x="48" y="342"/>
                  </a:lnTo>
                  <a:lnTo>
                    <a:pt x="48" y="344"/>
                  </a:lnTo>
                  <a:lnTo>
                    <a:pt x="48" y="342"/>
                  </a:lnTo>
                  <a:close/>
                  <a:moveTo>
                    <a:pt x="78" y="342"/>
                  </a:moveTo>
                  <a:lnTo>
                    <a:pt x="76" y="342"/>
                  </a:lnTo>
                  <a:lnTo>
                    <a:pt x="78" y="342"/>
                  </a:lnTo>
                  <a:close/>
                  <a:moveTo>
                    <a:pt x="10" y="342"/>
                  </a:moveTo>
                  <a:lnTo>
                    <a:pt x="10" y="344"/>
                  </a:lnTo>
                  <a:lnTo>
                    <a:pt x="7" y="344"/>
                  </a:lnTo>
                  <a:lnTo>
                    <a:pt x="7" y="342"/>
                  </a:lnTo>
                  <a:lnTo>
                    <a:pt x="7" y="344"/>
                  </a:lnTo>
                  <a:lnTo>
                    <a:pt x="7" y="342"/>
                  </a:lnTo>
                  <a:lnTo>
                    <a:pt x="10" y="342"/>
                  </a:lnTo>
                  <a:close/>
                  <a:moveTo>
                    <a:pt x="247" y="342"/>
                  </a:moveTo>
                  <a:lnTo>
                    <a:pt x="244" y="342"/>
                  </a:lnTo>
                  <a:lnTo>
                    <a:pt x="247" y="342"/>
                  </a:lnTo>
                  <a:close/>
                  <a:moveTo>
                    <a:pt x="64" y="342"/>
                  </a:moveTo>
                  <a:lnTo>
                    <a:pt x="62" y="342"/>
                  </a:lnTo>
                  <a:lnTo>
                    <a:pt x="64" y="342"/>
                  </a:lnTo>
                  <a:close/>
                  <a:moveTo>
                    <a:pt x="102" y="342"/>
                  </a:moveTo>
                  <a:lnTo>
                    <a:pt x="104" y="342"/>
                  </a:lnTo>
                  <a:lnTo>
                    <a:pt x="104" y="344"/>
                  </a:lnTo>
                  <a:lnTo>
                    <a:pt x="102" y="344"/>
                  </a:lnTo>
                  <a:lnTo>
                    <a:pt x="104" y="344"/>
                  </a:lnTo>
                  <a:lnTo>
                    <a:pt x="104" y="347"/>
                  </a:lnTo>
                  <a:lnTo>
                    <a:pt x="102" y="347"/>
                  </a:lnTo>
                  <a:lnTo>
                    <a:pt x="102" y="349"/>
                  </a:lnTo>
                  <a:lnTo>
                    <a:pt x="100" y="349"/>
                  </a:lnTo>
                  <a:lnTo>
                    <a:pt x="97" y="349"/>
                  </a:lnTo>
                  <a:lnTo>
                    <a:pt x="97" y="352"/>
                  </a:lnTo>
                  <a:lnTo>
                    <a:pt x="95" y="352"/>
                  </a:lnTo>
                  <a:lnTo>
                    <a:pt x="95" y="349"/>
                  </a:lnTo>
                  <a:lnTo>
                    <a:pt x="93" y="349"/>
                  </a:lnTo>
                  <a:lnTo>
                    <a:pt x="95" y="349"/>
                  </a:lnTo>
                  <a:lnTo>
                    <a:pt x="97" y="349"/>
                  </a:lnTo>
                  <a:lnTo>
                    <a:pt x="95" y="349"/>
                  </a:lnTo>
                  <a:lnTo>
                    <a:pt x="97" y="349"/>
                  </a:lnTo>
                  <a:lnTo>
                    <a:pt x="97" y="347"/>
                  </a:lnTo>
                  <a:lnTo>
                    <a:pt x="100" y="347"/>
                  </a:lnTo>
                  <a:lnTo>
                    <a:pt x="97" y="347"/>
                  </a:lnTo>
                  <a:lnTo>
                    <a:pt x="100" y="347"/>
                  </a:lnTo>
                  <a:lnTo>
                    <a:pt x="100" y="349"/>
                  </a:lnTo>
                  <a:lnTo>
                    <a:pt x="100" y="347"/>
                  </a:lnTo>
                  <a:lnTo>
                    <a:pt x="102" y="344"/>
                  </a:lnTo>
                  <a:lnTo>
                    <a:pt x="100" y="347"/>
                  </a:lnTo>
                  <a:lnTo>
                    <a:pt x="100" y="344"/>
                  </a:lnTo>
                  <a:lnTo>
                    <a:pt x="100" y="347"/>
                  </a:lnTo>
                  <a:lnTo>
                    <a:pt x="100" y="344"/>
                  </a:lnTo>
                  <a:lnTo>
                    <a:pt x="102" y="344"/>
                  </a:lnTo>
                  <a:lnTo>
                    <a:pt x="100" y="344"/>
                  </a:lnTo>
                  <a:lnTo>
                    <a:pt x="97" y="344"/>
                  </a:lnTo>
                  <a:lnTo>
                    <a:pt x="100" y="344"/>
                  </a:lnTo>
                  <a:lnTo>
                    <a:pt x="100" y="342"/>
                  </a:lnTo>
                  <a:lnTo>
                    <a:pt x="102" y="342"/>
                  </a:lnTo>
                  <a:close/>
                  <a:moveTo>
                    <a:pt x="14" y="342"/>
                  </a:moveTo>
                  <a:lnTo>
                    <a:pt x="14" y="344"/>
                  </a:lnTo>
                  <a:lnTo>
                    <a:pt x="14" y="342"/>
                  </a:lnTo>
                  <a:close/>
                  <a:moveTo>
                    <a:pt x="242" y="342"/>
                  </a:moveTo>
                  <a:lnTo>
                    <a:pt x="240" y="342"/>
                  </a:lnTo>
                  <a:lnTo>
                    <a:pt x="242" y="342"/>
                  </a:lnTo>
                  <a:close/>
                  <a:moveTo>
                    <a:pt x="52" y="342"/>
                  </a:moveTo>
                  <a:lnTo>
                    <a:pt x="50" y="342"/>
                  </a:lnTo>
                  <a:lnTo>
                    <a:pt x="52" y="342"/>
                  </a:lnTo>
                  <a:close/>
                  <a:moveTo>
                    <a:pt x="107" y="342"/>
                  </a:moveTo>
                  <a:lnTo>
                    <a:pt x="104" y="342"/>
                  </a:lnTo>
                  <a:lnTo>
                    <a:pt x="102" y="342"/>
                  </a:lnTo>
                  <a:lnTo>
                    <a:pt x="104" y="342"/>
                  </a:lnTo>
                  <a:lnTo>
                    <a:pt x="102" y="342"/>
                  </a:lnTo>
                  <a:lnTo>
                    <a:pt x="104" y="342"/>
                  </a:lnTo>
                  <a:lnTo>
                    <a:pt x="107" y="342"/>
                  </a:lnTo>
                  <a:close/>
                  <a:moveTo>
                    <a:pt x="81" y="342"/>
                  </a:moveTo>
                  <a:lnTo>
                    <a:pt x="78" y="342"/>
                  </a:lnTo>
                  <a:lnTo>
                    <a:pt x="81" y="342"/>
                  </a:lnTo>
                  <a:close/>
                  <a:moveTo>
                    <a:pt x="78" y="342"/>
                  </a:moveTo>
                  <a:lnTo>
                    <a:pt x="76" y="342"/>
                  </a:lnTo>
                  <a:lnTo>
                    <a:pt x="78" y="342"/>
                  </a:lnTo>
                  <a:close/>
                  <a:moveTo>
                    <a:pt x="97" y="342"/>
                  </a:moveTo>
                  <a:lnTo>
                    <a:pt x="95" y="342"/>
                  </a:lnTo>
                  <a:lnTo>
                    <a:pt x="95" y="344"/>
                  </a:lnTo>
                  <a:lnTo>
                    <a:pt x="95" y="342"/>
                  </a:lnTo>
                  <a:lnTo>
                    <a:pt x="93" y="342"/>
                  </a:lnTo>
                  <a:lnTo>
                    <a:pt x="95" y="342"/>
                  </a:lnTo>
                  <a:lnTo>
                    <a:pt x="93" y="342"/>
                  </a:lnTo>
                  <a:lnTo>
                    <a:pt x="95" y="342"/>
                  </a:lnTo>
                  <a:lnTo>
                    <a:pt x="93" y="342"/>
                  </a:lnTo>
                  <a:lnTo>
                    <a:pt x="95" y="342"/>
                  </a:lnTo>
                  <a:lnTo>
                    <a:pt x="97" y="342"/>
                  </a:lnTo>
                  <a:lnTo>
                    <a:pt x="97" y="340"/>
                  </a:lnTo>
                  <a:lnTo>
                    <a:pt x="97" y="342"/>
                  </a:lnTo>
                  <a:close/>
                  <a:moveTo>
                    <a:pt x="62" y="340"/>
                  </a:moveTo>
                  <a:lnTo>
                    <a:pt x="62" y="342"/>
                  </a:lnTo>
                  <a:lnTo>
                    <a:pt x="62" y="340"/>
                  </a:lnTo>
                  <a:lnTo>
                    <a:pt x="62" y="342"/>
                  </a:lnTo>
                  <a:lnTo>
                    <a:pt x="62" y="340"/>
                  </a:lnTo>
                  <a:close/>
                  <a:moveTo>
                    <a:pt x="71" y="342"/>
                  </a:moveTo>
                  <a:lnTo>
                    <a:pt x="71" y="340"/>
                  </a:lnTo>
                  <a:lnTo>
                    <a:pt x="71" y="342"/>
                  </a:lnTo>
                  <a:close/>
                  <a:moveTo>
                    <a:pt x="62" y="342"/>
                  </a:moveTo>
                  <a:lnTo>
                    <a:pt x="59" y="342"/>
                  </a:lnTo>
                  <a:lnTo>
                    <a:pt x="59" y="340"/>
                  </a:lnTo>
                  <a:lnTo>
                    <a:pt x="59" y="342"/>
                  </a:lnTo>
                  <a:lnTo>
                    <a:pt x="62" y="342"/>
                  </a:lnTo>
                  <a:close/>
                  <a:moveTo>
                    <a:pt x="93" y="340"/>
                  </a:moveTo>
                  <a:lnTo>
                    <a:pt x="93" y="342"/>
                  </a:lnTo>
                  <a:lnTo>
                    <a:pt x="93" y="340"/>
                  </a:lnTo>
                  <a:lnTo>
                    <a:pt x="93" y="342"/>
                  </a:lnTo>
                  <a:lnTo>
                    <a:pt x="93" y="340"/>
                  </a:lnTo>
                  <a:close/>
                  <a:moveTo>
                    <a:pt x="57" y="340"/>
                  </a:moveTo>
                  <a:lnTo>
                    <a:pt x="57" y="342"/>
                  </a:lnTo>
                  <a:lnTo>
                    <a:pt x="59" y="342"/>
                  </a:lnTo>
                  <a:lnTo>
                    <a:pt x="57" y="342"/>
                  </a:lnTo>
                  <a:lnTo>
                    <a:pt x="57" y="340"/>
                  </a:lnTo>
                  <a:lnTo>
                    <a:pt x="57" y="342"/>
                  </a:lnTo>
                  <a:lnTo>
                    <a:pt x="57" y="340"/>
                  </a:lnTo>
                  <a:close/>
                  <a:moveTo>
                    <a:pt x="26" y="340"/>
                  </a:moveTo>
                  <a:lnTo>
                    <a:pt x="26" y="342"/>
                  </a:lnTo>
                  <a:lnTo>
                    <a:pt x="26" y="340"/>
                  </a:lnTo>
                  <a:close/>
                  <a:moveTo>
                    <a:pt x="24" y="340"/>
                  </a:moveTo>
                  <a:lnTo>
                    <a:pt x="24" y="342"/>
                  </a:lnTo>
                  <a:lnTo>
                    <a:pt x="24" y="340"/>
                  </a:lnTo>
                  <a:lnTo>
                    <a:pt x="24" y="342"/>
                  </a:lnTo>
                  <a:lnTo>
                    <a:pt x="24" y="340"/>
                  </a:lnTo>
                  <a:close/>
                  <a:moveTo>
                    <a:pt x="268" y="342"/>
                  </a:moveTo>
                  <a:lnTo>
                    <a:pt x="268" y="340"/>
                  </a:lnTo>
                  <a:lnTo>
                    <a:pt x="268" y="342"/>
                  </a:lnTo>
                  <a:lnTo>
                    <a:pt x="268" y="340"/>
                  </a:lnTo>
                  <a:lnTo>
                    <a:pt x="268" y="342"/>
                  </a:lnTo>
                  <a:close/>
                  <a:moveTo>
                    <a:pt x="67" y="340"/>
                  </a:moveTo>
                  <a:lnTo>
                    <a:pt x="67" y="342"/>
                  </a:lnTo>
                  <a:lnTo>
                    <a:pt x="64" y="342"/>
                  </a:lnTo>
                  <a:lnTo>
                    <a:pt x="67" y="342"/>
                  </a:lnTo>
                  <a:lnTo>
                    <a:pt x="67" y="340"/>
                  </a:lnTo>
                  <a:lnTo>
                    <a:pt x="67" y="342"/>
                  </a:lnTo>
                  <a:lnTo>
                    <a:pt x="64" y="340"/>
                  </a:lnTo>
                  <a:lnTo>
                    <a:pt x="67" y="340"/>
                  </a:lnTo>
                  <a:lnTo>
                    <a:pt x="64" y="340"/>
                  </a:lnTo>
                  <a:lnTo>
                    <a:pt x="67" y="340"/>
                  </a:lnTo>
                  <a:close/>
                  <a:moveTo>
                    <a:pt x="57" y="340"/>
                  </a:moveTo>
                  <a:lnTo>
                    <a:pt x="57" y="342"/>
                  </a:lnTo>
                  <a:lnTo>
                    <a:pt x="57" y="340"/>
                  </a:lnTo>
                  <a:close/>
                  <a:moveTo>
                    <a:pt x="223" y="340"/>
                  </a:moveTo>
                  <a:lnTo>
                    <a:pt x="223" y="342"/>
                  </a:lnTo>
                  <a:lnTo>
                    <a:pt x="225" y="340"/>
                  </a:lnTo>
                  <a:lnTo>
                    <a:pt x="223" y="342"/>
                  </a:lnTo>
                  <a:lnTo>
                    <a:pt x="225" y="342"/>
                  </a:lnTo>
                  <a:lnTo>
                    <a:pt x="223" y="342"/>
                  </a:lnTo>
                  <a:lnTo>
                    <a:pt x="223" y="340"/>
                  </a:lnTo>
                  <a:lnTo>
                    <a:pt x="223" y="342"/>
                  </a:lnTo>
                  <a:lnTo>
                    <a:pt x="223" y="340"/>
                  </a:lnTo>
                  <a:close/>
                  <a:moveTo>
                    <a:pt x="12" y="340"/>
                  </a:moveTo>
                  <a:lnTo>
                    <a:pt x="14" y="340"/>
                  </a:lnTo>
                  <a:lnTo>
                    <a:pt x="14" y="342"/>
                  </a:lnTo>
                  <a:lnTo>
                    <a:pt x="12" y="342"/>
                  </a:lnTo>
                  <a:lnTo>
                    <a:pt x="12" y="340"/>
                  </a:lnTo>
                  <a:close/>
                  <a:moveTo>
                    <a:pt x="242" y="340"/>
                  </a:moveTo>
                  <a:lnTo>
                    <a:pt x="244" y="340"/>
                  </a:lnTo>
                  <a:lnTo>
                    <a:pt x="242" y="340"/>
                  </a:lnTo>
                  <a:close/>
                  <a:moveTo>
                    <a:pt x="21" y="340"/>
                  </a:moveTo>
                  <a:lnTo>
                    <a:pt x="21" y="342"/>
                  </a:lnTo>
                  <a:lnTo>
                    <a:pt x="21" y="340"/>
                  </a:lnTo>
                  <a:close/>
                  <a:moveTo>
                    <a:pt x="26" y="340"/>
                  </a:moveTo>
                  <a:lnTo>
                    <a:pt x="26" y="342"/>
                  </a:lnTo>
                  <a:lnTo>
                    <a:pt x="24" y="340"/>
                  </a:lnTo>
                  <a:lnTo>
                    <a:pt x="26" y="340"/>
                  </a:lnTo>
                  <a:close/>
                  <a:moveTo>
                    <a:pt x="69" y="340"/>
                  </a:moveTo>
                  <a:lnTo>
                    <a:pt x="69" y="342"/>
                  </a:lnTo>
                  <a:lnTo>
                    <a:pt x="67" y="342"/>
                  </a:lnTo>
                  <a:lnTo>
                    <a:pt x="67" y="340"/>
                  </a:lnTo>
                  <a:lnTo>
                    <a:pt x="69" y="340"/>
                  </a:lnTo>
                  <a:close/>
                  <a:moveTo>
                    <a:pt x="104" y="340"/>
                  </a:moveTo>
                  <a:lnTo>
                    <a:pt x="104" y="342"/>
                  </a:lnTo>
                  <a:lnTo>
                    <a:pt x="102" y="342"/>
                  </a:lnTo>
                  <a:lnTo>
                    <a:pt x="100" y="342"/>
                  </a:lnTo>
                  <a:lnTo>
                    <a:pt x="100" y="340"/>
                  </a:lnTo>
                  <a:lnTo>
                    <a:pt x="102" y="340"/>
                  </a:lnTo>
                  <a:lnTo>
                    <a:pt x="104" y="340"/>
                  </a:lnTo>
                  <a:close/>
                  <a:moveTo>
                    <a:pt x="57" y="340"/>
                  </a:moveTo>
                  <a:lnTo>
                    <a:pt x="57" y="342"/>
                  </a:lnTo>
                  <a:lnTo>
                    <a:pt x="55" y="342"/>
                  </a:lnTo>
                  <a:lnTo>
                    <a:pt x="55" y="340"/>
                  </a:lnTo>
                  <a:lnTo>
                    <a:pt x="57" y="340"/>
                  </a:lnTo>
                  <a:lnTo>
                    <a:pt x="55" y="340"/>
                  </a:lnTo>
                  <a:lnTo>
                    <a:pt x="57" y="340"/>
                  </a:lnTo>
                  <a:close/>
                  <a:moveTo>
                    <a:pt x="254" y="340"/>
                  </a:moveTo>
                  <a:lnTo>
                    <a:pt x="256" y="340"/>
                  </a:lnTo>
                  <a:lnTo>
                    <a:pt x="256" y="342"/>
                  </a:lnTo>
                  <a:lnTo>
                    <a:pt x="254" y="342"/>
                  </a:lnTo>
                  <a:lnTo>
                    <a:pt x="254" y="340"/>
                  </a:lnTo>
                  <a:close/>
                  <a:moveTo>
                    <a:pt x="48" y="340"/>
                  </a:moveTo>
                  <a:lnTo>
                    <a:pt x="48" y="342"/>
                  </a:lnTo>
                  <a:lnTo>
                    <a:pt x="48" y="340"/>
                  </a:lnTo>
                  <a:close/>
                  <a:moveTo>
                    <a:pt x="78" y="340"/>
                  </a:moveTo>
                  <a:lnTo>
                    <a:pt x="78" y="342"/>
                  </a:lnTo>
                  <a:lnTo>
                    <a:pt x="78" y="340"/>
                  </a:lnTo>
                  <a:close/>
                  <a:moveTo>
                    <a:pt x="59" y="340"/>
                  </a:moveTo>
                  <a:lnTo>
                    <a:pt x="57" y="340"/>
                  </a:lnTo>
                  <a:lnTo>
                    <a:pt x="59" y="340"/>
                  </a:lnTo>
                  <a:close/>
                  <a:moveTo>
                    <a:pt x="268" y="340"/>
                  </a:moveTo>
                  <a:lnTo>
                    <a:pt x="266" y="340"/>
                  </a:lnTo>
                  <a:lnTo>
                    <a:pt x="268" y="340"/>
                  </a:lnTo>
                  <a:close/>
                  <a:moveTo>
                    <a:pt x="31" y="340"/>
                  </a:moveTo>
                  <a:lnTo>
                    <a:pt x="33" y="340"/>
                  </a:lnTo>
                  <a:lnTo>
                    <a:pt x="31" y="340"/>
                  </a:lnTo>
                  <a:lnTo>
                    <a:pt x="33" y="340"/>
                  </a:lnTo>
                  <a:lnTo>
                    <a:pt x="31" y="340"/>
                  </a:lnTo>
                  <a:close/>
                  <a:moveTo>
                    <a:pt x="74" y="340"/>
                  </a:moveTo>
                  <a:lnTo>
                    <a:pt x="76" y="340"/>
                  </a:lnTo>
                  <a:lnTo>
                    <a:pt x="74" y="340"/>
                  </a:lnTo>
                  <a:lnTo>
                    <a:pt x="76" y="340"/>
                  </a:lnTo>
                  <a:lnTo>
                    <a:pt x="74" y="340"/>
                  </a:lnTo>
                  <a:close/>
                  <a:moveTo>
                    <a:pt x="254" y="340"/>
                  </a:moveTo>
                  <a:lnTo>
                    <a:pt x="252" y="340"/>
                  </a:lnTo>
                  <a:lnTo>
                    <a:pt x="254" y="340"/>
                  </a:lnTo>
                  <a:close/>
                  <a:moveTo>
                    <a:pt x="14" y="340"/>
                  </a:moveTo>
                  <a:lnTo>
                    <a:pt x="17" y="340"/>
                  </a:lnTo>
                  <a:lnTo>
                    <a:pt x="14" y="340"/>
                  </a:lnTo>
                  <a:lnTo>
                    <a:pt x="14" y="342"/>
                  </a:lnTo>
                  <a:lnTo>
                    <a:pt x="14" y="340"/>
                  </a:lnTo>
                  <a:close/>
                  <a:moveTo>
                    <a:pt x="64" y="340"/>
                  </a:moveTo>
                  <a:lnTo>
                    <a:pt x="64" y="337"/>
                  </a:lnTo>
                  <a:lnTo>
                    <a:pt x="64" y="340"/>
                  </a:lnTo>
                  <a:close/>
                  <a:moveTo>
                    <a:pt x="55" y="340"/>
                  </a:moveTo>
                  <a:lnTo>
                    <a:pt x="55" y="337"/>
                  </a:lnTo>
                  <a:lnTo>
                    <a:pt x="55" y="340"/>
                  </a:lnTo>
                  <a:close/>
                  <a:moveTo>
                    <a:pt x="57" y="340"/>
                  </a:moveTo>
                  <a:lnTo>
                    <a:pt x="55" y="340"/>
                  </a:lnTo>
                  <a:lnTo>
                    <a:pt x="55" y="337"/>
                  </a:lnTo>
                  <a:lnTo>
                    <a:pt x="55" y="340"/>
                  </a:lnTo>
                  <a:lnTo>
                    <a:pt x="57" y="340"/>
                  </a:lnTo>
                  <a:close/>
                  <a:moveTo>
                    <a:pt x="24" y="337"/>
                  </a:moveTo>
                  <a:lnTo>
                    <a:pt x="24" y="340"/>
                  </a:lnTo>
                  <a:lnTo>
                    <a:pt x="26" y="340"/>
                  </a:lnTo>
                  <a:lnTo>
                    <a:pt x="24" y="340"/>
                  </a:lnTo>
                  <a:lnTo>
                    <a:pt x="24" y="337"/>
                  </a:lnTo>
                  <a:close/>
                  <a:moveTo>
                    <a:pt x="95" y="340"/>
                  </a:moveTo>
                  <a:lnTo>
                    <a:pt x="97" y="340"/>
                  </a:lnTo>
                  <a:lnTo>
                    <a:pt x="95" y="340"/>
                  </a:lnTo>
                  <a:lnTo>
                    <a:pt x="95" y="342"/>
                  </a:lnTo>
                  <a:lnTo>
                    <a:pt x="95" y="340"/>
                  </a:lnTo>
                  <a:lnTo>
                    <a:pt x="95" y="342"/>
                  </a:lnTo>
                  <a:lnTo>
                    <a:pt x="95" y="340"/>
                  </a:lnTo>
                  <a:lnTo>
                    <a:pt x="93" y="340"/>
                  </a:lnTo>
                  <a:lnTo>
                    <a:pt x="95" y="340"/>
                  </a:lnTo>
                  <a:lnTo>
                    <a:pt x="93" y="340"/>
                  </a:lnTo>
                  <a:lnTo>
                    <a:pt x="95" y="340"/>
                  </a:lnTo>
                  <a:lnTo>
                    <a:pt x="95" y="337"/>
                  </a:lnTo>
                  <a:lnTo>
                    <a:pt x="95" y="340"/>
                  </a:lnTo>
                  <a:close/>
                  <a:moveTo>
                    <a:pt x="31" y="340"/>
                  </a:moveTo>
                  <a:lnTo>
                    <a:pt x="31" y="337"/>
                  </a:lnTo>
                  <a:lnTo>
                    <a:pt x="31" y="340"/>
                  </a:lnTo>
                  <a:close/>
                  <a:moveTo>
                    <a:pt x="67" y="340"/>
                  </a:moveTo>
                  <a:lnTo>
                    <a:pt x="67" y="337"/>
                  </a:lnTo>
                  <a:lnTo>
                    <a:pt x="67" y="340"/>
                  </a:lnTo>
                  <a:close/>
                  <a:moveTo>
                    <a:pt x="52" y="340"/>
                  </a:moveTo>
                  <a:lnTo>
                    <a:pt x="52" y="337"/>
                  </a:lnTo>
                  <a:lnTo>
                    <a:pt x="52" y="340"/>
                  </a:lnTo>
                  <a:close/>
                  <a:moveTo>
                    <a:pt x="263" y="340"/>
                  </a:moveTo>
                  <a:lnTo>
                    <a:pt x="263" y="337"/>
                  </a:lnTo>
                  <a:lnTo>
                    <a:pt x="263" y="340"/>
                  </a:lnTo>
                  <a:close/>
                  <a:moveTo>
                    <a:pt x="268" y="340"/>
                  </a:moveTo>
                  <a:lnTo>
                    <a:pt x="268" y="337"/>
                  </a:lnTo>
                  <a:lnTo>
                    <a:pt x="268" y="340"/>
                  </a:lnTo>
                  <a:lnTo>
                    <a:pt x="268" y="337"/>
                  </a:lnTo>
                  <a:lnTo>
                    <a:pt x="268" y="340"/>
                  </a:lnTo>
                  <a:close/>
                  <a:moveTo>
                    <a:pt x="256" y="340"/>
                  </a:moveTo>
                  <a:lnTo>
                    <a:pt x="256" y="337"/>
                  </a:lnTo>
                  <a:lnTo>
                    <a:pt x="256" y="340"/>
                  </a:lnTo>
                  <a:close/>
                  <a:moveTo>
                    <a:pt x="244" y="340"/>
                  </a:moveTo>
                  <a:lnTo>
                    <a:pt x="244" y="337"/>
                  </a:lnTo>
                  <a:lnTo>
                    <a:pt x="244" y="340"/>
                  </a:lnTo>
                  <a:close/>
                  <a:moveTo>
                    <a:pt x="14" y="337"/>
                  </a:moveTo>
                  <a:lnTo>
                    <a:pt x="14" y="340"/>
                  </a:lnTo>
                  <a:lnTo>
                    <a:pt x="14" y="337"/>
                  </a:lnTo>
                  <a:close/>
                  <a:moveTo>
                    <a:pt x="221" y="340"/>
                  </a:moveTo>
                  <a:lnTo>
                    <a:pt x="221" y="337"/>
                  </a:lnTo>
                  <a:lnTo>
                    <a:pt x="221" y="340"/>
                  </a:lnTo>
                  <a:close/>
                  <a:moveTo>
                    <a:pt x="55" y="337"/>
                  </a:moveTo>
                  <a:lnTo>
                    <a:pt x="55" y="340"/>
                  </a:lnTo>
                  <a:lnTo>
                    <a:pt x="55" y="337"/>
                  </a:lnTo>
                  <a:lnTo>
                    <a:pt x="55" y="340"/>
                  </a:lnTo>
                  <a:lnTo>
                    <a:pt x="55" y="337"/>
                  </a:lnTo>
                  <a:close/>
                  <a:moveTo>
                    <a:pt x="81" y="337"/>
                  </a:moveTo>
                  <a:lnTo>
                    <a:pt x="81" y="340"/>
                  </a:lnTo>
                  <a:lnTo>
                    <a:pt x="81" y="337"/>
                  </a:lnTo>
                  <a:lnTo>
                    <a:pt x="81" y="340"/>
                  </a:lnTo>
                  <a:lnTo>
                    <a:pt x="81" y="337"/>
                  </a:lnTo>
                  <a:close/>
                  <a:moveTo>
                    <a:pt x="14" y="337"/>
                  </a:moveTo>
                  <a:lnTo>
                    <a:pt x="14" y="340"/>
                  </a:lnTo>
                  <a:lnTo>
                    <a:pt x="12" y="340"/>
                  </a:lnTo>
                  <a:lnTo>
                    <a:pt x="14" y="340"/>
                  </a:lnTo>
                  <a:lnTo>
                    <a:pt x="12" y="340"/>
                  </a:lnTo>
                  <a:lnTo>
                    <a:pt x="14" y="340"/>
                  </a:lnTo>
                  <a:lnTo>
                    <a:pt x="12" y="340"/>
                  </a:lnTo>
                  <a:lnTo>
                    <a:pt x="14" y="340"/>
                  </a:lnTo>
                  <a:lnTo>
                    <a:pt x="14" y="337"/>
                  </a:lnTo>
                  <a:close/>
                  <a:moveTo>
                    <a:pt x="69" y="337"/>
                  </a:moveTo>
                  <a:lnTo>
                    <a:pt x="69" y="340"/>
                  </a:lnTo>
                  <a:lnTo>
                    <a:pt x="67" y="340"/>
                  </a:lnTo>
                  <a:lnTo>
                    <a:pt x="69" y="340"/>
                  </a:lnTo>
                  <a:lnTo>
                    <a:pt x="69" y="337"/>
                  </a:lnTo>
                  <a:lnTo>
                    <a:pt x="69" y="340"/>
                  </a:lnTo>
                  <a:lnTo>
                    <a:pt x="69" y="337"/>
                  </a:lnTo>
                  <a:close/>
                  <a:moveTo>
                    <a:pt x="52" y="337"/>
                  </a:moveTo>
                  <a:lnTo>
                    <a:pt x="55" y="337"/>
                  </a:lnTo>
                  <a:lnTo>
                    <a:pt x="52" y="337"/>
                  </a:lnTo>
                  <a:close/>
                  <a:moveTo>
                    <a:pt x="271" y="337"/>
                  </a:moveTo>
                  <a:lnTo>
                    <a:pt x="271" y="340"/>
                  </a:lnTo>
                  <a:lnTo>
                    <a:pt x="271" y="337"/>
                  </a:lnTo>
                  <a:close/>
                  <a:moveTo>
                    <a:pt x="62" y="337"/>
                  </a:moveTo>
                  <a:lnTo>
                    <a:pt x="62" y="340"/>
                  </a:lnTo>
                  <a:lnTo>
                    <a:pt x="64" y="340"/>
                  </a:lnTo>
                  <a:lnTo>
                    <a:pt x="62" y="340"/>
                  </a:lnTo>
                  <a:lnTo>
                    <a:pt x="62" y="337"/>
                  </a:lnTo>
                  <a:close/>
                  <a:moveTo>
                    <a:pt x="24" y="337"/>
                  </a:moveTo>
                  <a:lnTo>
                    <a:pt x="24" y="340"/>
                  </a:lnTo>
                  <a:lnTo>
                    <a:pt x="24" y="337"/>
                  </a:lnTo>
                  <a:lnTo>
                    <a:pt x="24" y="340"/>
                  </a:lnTo>
                  <a:lnTo>
                    <a:pt x="24" y="337"/>
                  </a:lnTo>
                  <a:close/>
                  <a:moveTo>
                    <a:pt x="24" y="337"/>
                  </a:moveTo>
                  <a:lnTo>
                    <a:pt x="24" y="340"/>
                  </a:lnTo>
                  <a:lnTo>
                    <a:pt x="24" y="337"/>
                  </a:lnTo>
                  <a:lnTo>
                    <a:pt x="21" y="337"/>
                  </a:lnTo>
                  <a:lnTo>
                    <a:pt x="24" y="337"/>
                  </a:lnTo>
                  <a:close/>
                  <a:moveTo>
                    <a:pt x="36" y="337"/>
                  </a:moveTo>
                  <a:lnTo>
                    <a:pt x="36" y="340"/>
                  </a:lnTo>
                  <a:lnTo>
                    <a:pt x="36" y="337"/>
                  </a:lnTo>
                  <a:close/>
                  <a:moveTo>
                    <a:pt x="57" y="337"/>
                  </a:moveTo>
                  <a:lnTo>
                    <a:pt x="57" y="340"/>
                  </a:lnTo>
                  <a:lnTo>
                    <a:pt x="55" y="340"/>
                  </a:lnTo>
                  <a:lnTo>
                    <a:pt x="55" y="337"/>
                  </a:lnTo>
                  <a:lnTo>
                    <a:pt x="57" y="337"/>
                  </a:lnTo>
                  <a:lnTo>
                    <a:pt x="55" y="337"/>
                  </a:lnTo>
                  <a:lnTo>
                    <a:pt x="57" y="337"/>
                  </a:lnTo>
                  <a:lnTo>
                    <a:pt x="55" y="337"/>
                  </a:lnTo>
                  <a:lnTo>
                    <a:pt x="57" y="337"/>
                  </a:lnTo>
                  <a:close/>
                  <a:moveTo>
                    <a:pt x="74" y="337"/>
                  </a:moveTo>
                  <a:lnTo>
                    <a:pt x="74" y="340"/>
                  </a:lnTo>
                  <a:lnTo>
                    <a:pt x="74" y="337"/>
                  </a:lnTo>
                  <a:close/>
                  <a:moveTo>
                    <a:pt x="95" y="337"/>
                  </a:moveTo>
                  <a:lnTo>
                    <a:pt x="95" y="340"/>
                  </a:lnTo>
                  <a:lnTo>
                    <a:pt x="93" y="340"/>
                  </a:lnTo>
                  <a:lnTo>
                    <a:pt x="90" y="340"/>
                  </a:lnTo>
                  <a:lnTo>
                    <a:pt x="93" y="340"/>
                  </a:lnTo>
                  <a:lnTo>
                    <a:pt x="93" y="337"/>
                  </a:lnTo>
                  <a:lnTo>
                    <a:pt x="93" y="340"/>
                  </a:lnTo>
                  <a:lnTo>
                    <a:pt x="93" y="337"/>
                  </a:lnTo>
                  <a:lnTo>
                    <a:pt x="95" y="337"/>
                  </a:lnTo>
                  <a:close/>
                  <a:moveTo>
                    <a:pt x="256" y="337"/>
                  </a:moveTo>
                  <a:lnTo>
                    <a:pt x="254" y="337"/>
                  </a:lnTo>
                  <a:lnTo>
                    <a:pt x="256" y="340"/>
                  </a:lnTo>
                  <a:lnTo>
                    <a:pt x="256" y="337"/>
                  </a:lnTo>
                  <a:lnTo>
                    <a:pt x="256" y="340"/>
                  </a:lnTo>
                  <a:lnTo>
                    <a:pt x="256" y="337"/>
                  </a:lnTo>
                  <a:lnTo>
                    <a:pt x="256" y="340"/>
                  </a:lnTo>
                  <a:lnTo>
                    <a:pt x="254" y="340"/>
                  </a:lnTo>
                  <a:lnTo>
                    <a:pt x="254" y="337"/>
                  </a:lnTo>
                  <a:lnTo>
                    <a:pt x="256" y="337"/>
                  </a:lnTo>
                  <a:lnTo>
                    <a:pt x="254" y="337"/>
                  </a:lnTo>
                  <a:lnTo>
                    <a:pt x="256" y="337"/>
                  </a:lnTo>
                  <a:close/>
                  <a:moveTo>
                    <a:pt x="69" y="337"/>
                  </a:moveTo>
                  <a:lnTo>
                    <a:pt x="67" y="337"/>
                  </a:lnTo>
                  <a:lnTo>
                    <a:pt x="69" y="337"/>
                  </a:lnTo>
                  <a:close/>
                  <a:moveTo>
                    <a:pt x="78" y="337"/>
                  </a:moveTo>
                  <a:lnTo>
                    <a:pt x="78" y="340"/>
                  </a:lnTo>
                  <a:lnTo>
                    <a:pt x="78" y="337"/>
                  </a:lnTo>
                  <a:close/>
                  <a:moveTo>
                    <a:pt x="240" y="337"/>
                  </a:moveTo>
                  <a:lnTo>
                    <a:pt x="242" y="337"/>
                  </a:lnTo>
                  <a:lnTo>
                    <a:pt x="242" y="340"/>
                  </a:lnTo>
                  <a:lnTo>
                    <a:pt x="240" y="340"/>
                  </a:lnTo>
                  <a:lnTo>
                    <a:pt x="242" y="340"/>
                  </a:lnTo>
                  <a:lnTo>
                    <a:pt x="240" y="340"/>
                  </a:lnTo>
                  <a:lnTo>
                    <a:pt x="242" y="340"/>
                  </a:lnTo>
                  <a:lnTo>
                    <a:pt x="240" y="340"/>
                  </a:lnTo>
                  <a:lnTo>
                    <a:pt x="237" y="340"/>
                  </a:lnTo>
                  <a:lnTo>
                    <a:pt x="240" y="340"/>
                  </a:lnTo>
                  <a:lnTo>
                    <a:pt x="237" y="342"/>
                  </a:lnTo>
                  <a:lnTo>
                    <a:pt x="237" y="340"/>
                  </a:lnTo>
                  <a:lnTo>
                    <a:pt x="240" y="342"/>
                  </a:lnTo>
                  <a:lnTo>
                    <a:pt x="237" y="342"/>
                  </a:lnTo>
                  <a:lnTo>
                    <a:pt x="240" y="342"/>
                  </a:lnTo>
                  <a:lnTo>
                    <a:pt x="237" y="342"/>
                  </a:lnTo>
                  <a:lnTo>
                    <a:pt x="237" y="340"/>
                  </a:lnTo>
                  <a:lnTo>
                    <a:pt x="237" y="342"/>
                  </a:lnTo>
                  <a:lnTo>
                    <a:pt x="237" y="340"/>
                  </a:lnTo>
                  <a:lnTo>
                    <a:pt x="240" y="340"/>
                  </a:lnTo>
                  <a:lnTo>
                    <a:pt x="237" y="340"/>
                  </a:lnTo>
                  <a:lnTo>
                    <a:pt x="240" y="340"/>
                  </a:lnTo>
                  <a:lnTo>
                    <a:pt x="240" y="337"/>
                  </a:lnTo>
                  <a:close/>
                  <a:moveTo>
                    <a:pt x="266" y="337"/>
                  </a:moveTo>
                  <a:lnTo>
                    <a:pt x="263" y="337"/>
                  </a:lnTo>
                  <a:lnTo>
                    <a:pt x="266" y="337"/>
                  </a:lnTo>
                  <a:close/>
                  <a:moveTo>
                    <a:pt x="249" y="337"/>
                  </a:moveTo>
                  <a:lnTo>
                    <a:pt x="247" y="337"/>
                  </a:lnTo>
                  <a:lnTo>
                    <a:pt x="249" y="337"/>
                  </a:lnTo>
                  <a:close/>
                  <a:moveTo>
                    <a:pt x="78" y="337"/>
                  </a:moveTo>
                  <a:lnTo>
                    <a:pt x="76" y="337"/>
                  </a:lnTo>
                  <a:lnTo>
                    <a:pt x="78" y="337"/>
                  </a:lnTo>
                  <a:close/>
                  <a:moveTo>
                    <a:pt x="69" y="337"/>
                  </a:moveTo>
                  <a:lnTo>
                    <a:pt x="67" y="337"/>
                  </a:lnTo>
                  <a:lnTo>
                    <a:pt x="69" y="337"/>
                  </a:lnTo>
                  <a:close/>
                  <a:moveTo>
                    <a:pt x="76" y="337"/>
                  </a:moveTo>
                  <a:lnTo>
                    <a:pt x="76" y="340"/>
                  </a:lnTo>
                  <a:lnTo>
                    <a:pt x="76" y="337"/>
                  </a:lnTo>
                  <a:close/>
                  <a:moveTo>
                    <a:pt x="254" y="337"/>
                  </a:moveTo>
                  <a:lnTo>
                    <a:pt x="254" y="340"/>
                  </a:lnTo>
                  <a:lnTo>
                    <a:pt x="254" y="337"/>
                  </a:lnTo>
                  <a:close/>
                  <a:moveTo>
                    <a:pt x="31" y="337"/>
                  </a:moveTo>
                  <a:lnTo>
                    <a:pt x="29" y="337"/>
                  </a:lnTo>
                  <a:lnTo>
                    <a:pt x="31" y="337"/>
                  </a:lnTo>
                  <a:close/>
                  <a:moveTo>
                    <a:pt x="266" y="337"/>
                  </a:moveTo>
                  <a:lnTo>
                    <a:pt x="263" y="337"/>
                  </a:lnTo>
                  <a:lnTo>
                    <a:pt x="266" y="337"/>
                  </a:lnTo>
                  <a:close/>
                  <a:moveTo>
                    <a:pt x="266" y="337"/>
                  </a:moveTo>
                  <a:lnTo>
                    <a:pt x="268" y="337"/>
                  </a:lnTo>
                  <a:lnTo>
                    <a:pt x="266" y="337"/>
                  </a:lnTo>
                  <a:close/>
                  <a:moveTo>
                    <a:pt x="244" y="337"/>
                  </a:moveTo>
                  <a:lnTo>
                    <a:pt x="247" y="337"/>
                  </a:lnTo>
                  <a:lnTo>
                    <a:pt x="244" y="337"/>
                  </a:lnTo>
                  <a:lnTo>
                    <a:pt x="247" y="337"/>
                  </a:lnTo>
                  <a:lnTo>
                    <a:pt x="244" y="337"/>
                  </a:lnTo>
                  <a:close/>
                  <a:moveTo>
                    <a:pt x="221" y="337"/>
                  </a:moveTo>
                  <a:lnTo>
                    <a:pt x="218" y="337"/>
                  </a:lnTo>
                  <a:lnTo>
                    <a:pt x="221" y="337"/>
                  </a:lnTo>
                  <a:close/>
                  <a:moveTo>
                    <a:pt x="83" y="335"/>
                  </a:moveTo>
                  <a:lnTo>
                    <a:pt x="83" y="337"/>
                  </a:lnTo>
                  <a:lnTo>
                    <a:pt x="83" y="335"/>
                  </a:lnTo>
                  <a:lnTo>
                    <a:pt x="83" y="337"/>
                  </a:lnTo>
                  <a:lnTo>
                    <a:pt x="81" y="337"/>
                  </a:lnTo>
                  <a:lnTo>
                    <a:pt x="83" y="337"/>
                  </a:lnTo>
                  <a:lnTo>
                    <a:pt x="83" y="335"/>
                  </a:lnTo>
                  <a:close/>
                  <a:moveTo>
                    <a:pt x="52" y="337"/>
                  </a:moveTo>
                  <a:lnTo>
                    <a:pt x="52" y="335"/>
                  </a:lnTo>
                  <a:lnTo>
                    <a:pt x="52" y="337"/>
                  </a:lnTo>
                  <a:close/>
                  <a:moveTo>
                    <a:pt x="76" y="335"/>
                  </a:moveTo>
                  <a:lnTo>
                    <a:pt x="78" y="335"/>
                  </a:lnTo>
                  <a:lnTo>
                    <a:pt x="78" y="337"/>
                  </a:lnTo>
                  <a:lnTo>
                    <a:pt x="76" y="337"/>
                  </a:lnTo>
                  <a:lnTo>
                    <a:pt x="76" y="335"/>
                  </a:lnTo>
                  <a:close/>
                  <a:moveTo>
                    <a:pt x="67" y="335"/>
                  </a:moveTo>
                  <a:lnTo>
                    <a:pt x="67" y="337"/>
                  </a:lnTo>
                  <a:lnTo>
                    <a:pt x="67" y="335"/>
                  </a:lnTo>
                  <a:close/>
                  <a:moveTo>
                    <a:pt x="86" y="337"/>
                  </a:moveTo>
                  <a:lnTo>
                    <a:pt x="86" y="335"/>
                  </a:lnTo>
                  <a:lnTo>
                    <a:pt x="86" y="337"/>
                  </a:lnTo>
                  <a:close/>
                  <a:moveTo>
                    <a:pt x="88" y="335"/>
                  </a:moveTo>
                  <a:lnTo>
                    <a:pt x="88" y="337"/>
                  </a:lnTo>
                  <a:lnTo>
                    <a:pt x="90" y="337"/>
                  </a:lnTo>
                  <a:lnTo>
                    <a:pt x="90" y="340"/>
                  </a:lnTo>
                  <a:lnTo>
                    <a:pt x="88" y="340"/>
                  </a:lnTo>
                  <a:lnTo>
                    <a:pt x="88" y="337"/>
                  </a:lnTo>
                  <a:lnTo>
                    <a:pt x="86" y="337"/>
                  </a:lnTo>
                  <a:lnTo>
                    <a:pt x="86" y="335"/>
                  </a:lnTo>
                  <a:lnTo>
                    <a:pt x="88" y="335"/>
                  </a:lnTo>
                  <a:close/>
                  <a:moveTo>
                    <a:pt x="271" y="337"/>
                  </a:moveTo>
                  <a:lnTo>
                    <a:pt x="271" y="335"/>
                  </a:lnTo>
                  <a:lnTo>
                    <a:pt x="271" y="337"/>
                  </a:lnTo>
                  <a:close/>
                  <a:moveTo>
                    <a:pt x="78" y="335"/>
                  </a:moveTo>
                  <a:lnTo>
                    <a:pt x="76" y="335"/>
                  </a:lnTo>
                  <a:lnTo>
                    <a:pt x="78" y="335"/>
                  </a:lnTo>
                  <a:lnTo>
                    <a:pt x="76" y="335"/>
                  </a:lnTo>
                  <a:lnTo>
                    <a:pt x="78" y="335"/>
                  </a:lnTo>
                  <a:close/>
                  <a:moveTo>
                    <a:pt x="55" y="335"/>
                  </a:moveTo>
                  <a:lnTo>
                    <a:pt x="55" y="337"/>
                  </a:lnTo>
                  <a:lnTo>
                    <a:pt x="52" y="337"/>
                  </a:lnTo>
                  <a:lnTo>
                    <a:pt x="55" y="337"/>
                  </a:lnTo>
                  <a:lnTo>
                    <a:pt x="52" y="337"/>
                  </a:lnTo>
                  <a:lnTo>
                    <a:pt x="55" y="337"/>
                  </a:lnTo>
                  <a:lnTo>
                    <a:pt x="52" y="337"/>
                  </a:lnTo>
                  <a:lnTo>
                    <a:pt x="52" y="335"/>
                  </a:lnTo>
                  <a:lnTo>
                    <a:pt x="52" y="337"/>
                  </a:lnTo>
                  <a:lnTo>
                    <a:pt x="55" y="337"/>
                  </a:lnTo>
                  <a:lnTo>
                    <a:pt x="52" y="337"/>
                  </a:lnTo>
                  <a:lnTo>
                    <a:pt x="55" y="337"/>
                  </a:lnTo>
                  <a:lnTo>
                    <a:pt x="52" y="337"/>
                  </a:lnTo>
                  <a:lnTo>
                    <a:pt x="55" y="337"/>
                  </a:lnTo>
                  <a:lnTo>
                    <a:pt x="55" y="335"/>
                  </a:lnTo>
                  <a:lnTo>
                    <a:pt x="52" y="335"/>
                  </a:lnTo>
                  <a:lnTo>
                    <a:pt x="55" y="335"/>
                  </a:lnTo>
                  <a:close/>
                  <a:moveTo>
                    <a:pt x="83" y="335"/>
                  </a:moveTo>
                  <a:lnTo>
                    <a:pt x="86" y="335"/>
                  </a:lnTo>
                  <a:lnTo>
                    <a:pt x="86" y="337"/>
                  </a:lnTo>
                  <a:lnTo>
                    <a:pt x="86" y="335"/>
                  </a:lnTo>
                  <a:lnTo>
                    <a:pt x="86" y="337"/>
                  </a:lnTo>
                  <a:lnTo>
                    <a:pt x="88" y="340"/>
                  </a:lnTo>
                  <a:lnTo>
                    <a:pt x="86" y="340"/>
                  </a:lnTo>
                  <a:lnTo>
                    <a:pt x="88" y="340"/>
                  </a:lnTo>
                  <a:lnTo>
                    <a:pt x="88" y="342"/>
                  </a:lnTo>
                  <a:lnTo>
                    <a:pt x="88" y="340"/>
                  </a:lnTo>
                  <a:lnTo>
                    <a:pt x="88" y="342"/>
                  </a:lnTo>
                  <a:lnTo>
                    <a:pt x="86" y="342"/>
                  </a:lnTo>
                  <a:lnTo>
                    <a:pt x="88" y="342"/>
                  </a:lnTo>
                  <a:lnTo>
                    <a:pt x="90" y="342"/>
                  </a:lnTo>
                  <a:lnTo>
                    <a:pt x="88" y="342"/>
                  </a:lnTo>
                  <a:lnTo>
                    <a:pt x="90" y="342"/>
                  </a:lnTo>
                  <a:lnTo>
                    <a:pt x="88" y="344"/>
                  </a:lnTo>
                  <a:lnTo>
                    <a:pt x="88" y="342"/>
                  </a:lnTo>
                  <a:lnTo>
                    <a:pt x="90" y="342"/>
                  </a:lnTo>
                  <a:lnTo>
                    <a:pt x="88" y="342"/>
                  </a:lnTo>
                  <a:lnTo>
                    <a:pt x="88" y="344"/>
                  </a:lnTo>
                  <a:lnTo>
                    <a:pt x="88" y="342"/>
                  </a:lnTo>
                  <a:lnTo>
                    <a:pt x="86" y="342"/>
                  </a:lnTo>
                  <a:lnTo>
                    <a:pt x="83" y="342"/>
                  </a:lnTo>
                  <a:lnTo>
                    <a:pt x="86" y="342"/>
                  </a:lnTo>
                  <a:lnTo>
                    <a:pt x="83" y="342"/>
                  </a:lnTo>
                  <a:lnTo>
                    <a:pt x="83" y="340"/>
                  </a:lnTo>
                  <a:lnTo>
                    <a:pt x="83" y="342"/>
                  </a:lnTo>
                  <a:lnTo>
                    <a:pt x="83" y="340"/>
                  </a:lnTo>
                  <a:lnTo>
                    <a:pt x="81" y="340"/>
                  </a:lnTo>
                  <a:lnTo>
                    <a:pt x="83" y="340"/>
                  </a:lnTo>
                  <a:lnTo>
                    <a:pt x="81" y="340"/>
                  </a:lnTo>
                  <a:lnTo>
                    <a:pt x="83" y="340"/>
                  </a:lnTo>
                  <a:lnTo>
                    <a:pt x="81" y="340"/>
                  </a:lnTo>
                  <a:lnTo>
                    <a:pt x="83" y="340"/>
                  </a:lnTo>
                  <a:lnTo>
                    <a:pt x="83" y="337"/>
                  </a:lnTo>
                  <a:lnTo>
                    <a:pt x="83" y="340"/>
                  </a:lnTo>
                  <a:lnTo>
                    <a:pt x="81" y="340"/>
                  </a:lnTo>
                  <a:lnTo>
                    <a:pt x="81" y="337"/>
                  </a:lnTo>
                  <a:lnTo>
                    <a:pt x="83" y="340"/>
                  </a:lnTo>
                  <a:lnTo>
                    <a:pt x="83" y="337"/>
                  </a:lnTo>
                  <a:lnTo>
                    <a:pt x="81" y="337"/>
                  </a:lnTo>
                  <a:lnTo>
                    <a:pt x="83" y="337"/>
                  </a:lnTo>
                  <a:lnTo>
                    <a:pt x="83" y="335"/>
                  </a:lnTo>
                  <a:close/>
                  <a:moveTo>
                    <a:pt x="74" y="335"/>
                  </a:moveTo>
                  <a:lnTo>
                    <a:pt x="71" y="335"/>
                  </a:lnTo>
                  <a:lnTo>
                    <a:pt x="74" y="335"/>
                  </a:lnTo>
                  <a:close/>
                  <a:moveTo>
                    <a:pt x="57" y="335"/>
                  </a:moveTo>
                  <a:lnTo>
                    <a:pt x="59" y="335"/>
                  </a:lnTo>
                  <a:lnTo>
                    <a:pt x="57" y="335"/>
                  </a:lnTo>
                  <a:lnTo>
                    <a:pt x="59" y="335"/>
                  </a:lnTo>
                  <a:lnTo>
                    <a:pt x="59" y="337"/>
                  </a:lnTo>
                  <a:lnTo>
                    <a:pt x="57" y="337"/>
                  </a:lnTo>
                  <a:lnTo>
                    <a:pt x="57" y="335"/>
                  </a:lnTo>
                  <a:lnTo>
                    <a:pt x="57" y="337"/>
                  </a:lnTo>
                  <a:lnTo>
                    <a:pt x="57" y="335"/>
                  </a:lnTo>
                  <a:close/>
                  <a:moveTo>
                    <a:pt x="57" y="335"/>
                  </a:moveTo>
                  <a:lnTo>
                    <a:pt x="59" y="335"/>
                  </a:lnTo>
                  <a:lnTo>
                    <a:pt x="57" y="335"/>
                  </a:lnTo>
                  <a:close/>
                  <a:moveTo>
                    <a:pt x="62" y="335"/>
                  </a:moveTo>
                  <a:lnTo>
                    <a:pt x="64" y="335"/>
                  </a:lnTo>
                  <a:lnTo>
                    <a:pt x="62" y="335"/>
                  </a:lnTo>
                  <a:close/>
                  <a:moveTo>
                    <a:pt x="78" y="335"/>
                  </a:moveTo>
                  <a:lnTo>
                    <a:pt x="76" y="335"/>
                  </a:lnTo>
                  <a:lnTo>
                    <a:pt x="78" y="335"/>
                  </a:lnTo>
                  <a:lnTo>
                    <a:pt x="76" y="335"/>
                  </a:lnTo>
                  <a:lnTo>
                    <a:pt x="78" y="335"/>
                  </a:lnTo>
                  <a:close/>
                  <a:moveTo>
                    <a:pt x="69" y="335"/>
                  </a:moveTo>
                  <a:lnTo>
                    <a:pt x="67" y="335"/>
                  </a:lnTo>
                  <a:lnTo>
                    <a:pt x="67" y="333"/>
                  </a:lnTo>
                  <a:lnTo>
                    <a:pt x="69" y="335"/>
                  </a:lnTo>
                  <a:close/>
                  <a:moveTo>
                    <a:pt x="86" y="333"/>
                  </a:moveTo>
                  <a:lnTo>
                    <a:pt x="86" y="335"/>
                  </a:lnTo>
                  <a:lnTo>
                    <a:pt x="86" y="333"/>
                  </a:lnTo>
                  <a:close/>
                  <a:moveTo>
                    <a:pt x="86" y="335"/>
                  </a:moveTo>
                  <a:lnTo>
                    <a:pt x="86" y="333"/>
                  </a:lnTo>
                  <a:lnTo>
                    <a:pt x="86" y="335"/>
                  </a:lnTo>
                  <a:close/>
                  <a:moveTo>
                    <a:pt x="62" y="333"/>
                  </a:moveTo>
                  <a:lnTo>
                    <a:pt x="62" y="335"/>
                  </a:lnTo>
                  <a:lnTo>
                    <a:pt x="62" y="333"/>
                  </a:lnTo>
                  <a:close/>
                  <a:moveTo>
                    <a:pt x="74" y="335"/>
                  </a:moveTo>
                  <a:lnTo>
                    <a:pt x="71" y="335"/>
                  </a:lnTo>
                  <a:lnTo>
                    <a:pt x="74" y="335"/>
                  </a:lnTo>
                  <a:lnTo>
                    <a:pt x="74" y="333"/>
                  </a:lnTo>
                  <a:lnTo>
                    <a:pt x="74" y="335"/>
                  </a:lnTo>
                  <a:close/>
                  <a:moveTo>
                    <a:pt x="52" y="333"/>
                  </a:moveTo>
                  <a:lnTo>
                    <a:pt x="52" y="335"/>
                  </a:lnTo>
                  <a:lnTo>
                    <a:pt x="52" y="333"/>
                  </a:lnTo>
                  <a:lnTo>
                    <a:pt x="52" y="335"/>
                  </a:lnTo>
                  <a:lnTo>
                    <a:pt x="52" y="333"/>
                  </a:ln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57" y="333"/>
                  </a:moveTo>
                  <a:lnTo>
                    <a:pt x="59" y="333"/>
                  </a:lnTo>
                  <a:lnTo>
                    <a:pt x="59" y="335"/>
                  </a:lnTo>
                  <a:lnTo>
                    <a:pt x="57" y="335"/>
                  </a:lnTo>
                  <a:lnTo>
                    <a:pt x="57" y="333"/>
                  </a:lnTo>
                  <a:close/>
                  <a:moveTo>
                    <a:pt x="57" y="333"/>
                  </a:moveTo>
                  <a:lnTo>
                    <a:pt x="55" y="333"/>
                  </a:lnTo>
                  <a:lnTo>
                    <a:pt x="57" y="333"/>
                  </a:lnTo>
                  <a:close/>
                  <a:moveTo>
                    <a:pt x="81" y="333"/>
                  </a:moveTo>
                  <a:lnTo>
                    <a:pt x="81" y="335"/>
                  </a:lnTo>
                  <a:lnTo>
                    <a:pt x="78" y="335"/>
                  </a:lnTo>
                  <a:lnTo>
                    <a:pt x="81" y="335"/>
                  </a:lnTo>
                  <a:lnTo>
                    <a:pt x="78" y="335"/>
                  </a:lnTo>
                  <a:lnTo>
                    <a:pt x="81" y="335"/>
                  </a:lnTo>
                  <a:lnTo>
                    <a:pt x="81" y="337"/>
                  </a:lnTo>
                  <a:lnTo>
                    <a:pt x="78" y="337"/>
                  </a:lnTo>
                  <a:lnTo>
                    <a:pt x="78" y="335"/>
                  </a:lnTo>
                  <a:lnTo>
                    <a:pt x="78" y="333"/>
                  </a:lnTo>
                  <a:lnTo>
                    <a:pt x="81" y="333"/>
                  </a:lnTo>
                  <a:close/>
                  <a:moveTo>
                    <a:pt x="74" y="333"/>
                  </a:moveTo>
                  <a:lnTo>
                    <a:pt x="71" y="333"/>
                  </a:lnTo>
                  <a:lnTo>
                    <a:pt x="74" y="333"/>
                  </a:lnTo>
                  <a:lnTo>
                    <a:pt x="74" y="330"/>
                  </a:lnTo>
                  <a:lnTo>
                    <a:pt x="74" y="333"/>
                  </a:lnTo>
                  <a:close/>
                  <a:moveTo>
                    <a:pt x="74" y="330"/>
                  </a:moveTo>
                  <a:lnTo>
                    <a:pt x="74" y="333"/>
                  </a:lnTo>
                  <a:lnTo>
                    <a:pt x="74" y="330"/>
                  </a:lnTo>
                  <a:lnTo>
                    <a:pt x="74" y="333"/>
                  </a:lnTo>
                  <a:lnTo>
                    <a:pt x="74" y="330"/>
                  </a:lnTo>
                  <a:close/>
                  <a:moveTo>
                    <a:pt x="71" y="330"/>
                  </a:moveTo>
                  <a:lnTo>
                    <a:pt x="71" y="333"/>
                  </a:lnTo>
                  <a:lnTo>
                    <a:pt x="71" y="330"/>
                  </a:lnTo>
                  <a:close/>
                  <a:moveTo>
                    <a:pt x="74" y="330"/>
                  </a:moveTo>
                  <a:lnTo>
                    <a:pt x="71" y="330"/>
                  </a:lnTo>
                  <a:lnTo>
                    <a:pt x="74" y="330"/>
                  </a:lnTo>
                  <a:close/>
                  <a:moveTo>
                    <a:pt x="78" y="330"/>
                  </a:moveTo>
                  <a:lnTo>
                    <a:pt x="78" y="333"/>
                  </a:lnTo>
                  <a:lnTo>
                    <a:pt x="78" y="330"/>
                  </a:lnTo>
                  <a:close/>
                  <a:moveTo>
                    <a:pt x="81" y="330"/>
                  </a:moveTo>
                  <a:lnTo>
                    <a:pt x="81" y="333"/>
                  </a:lnTo>
                  <a:lnTo>
                    <a:pt x="78" y="333"/>
                  </a:lnTo>
                  <a:lnTo>
                    <a:pt x="78" y="330"/>
                  </a:lnTo>
                  <a:lnTo>
                    <a:pt x="81" y="330"/>
                  </a:lnTo>
                  <a:close/>
                  <a:moveTo>
                    <a:pt x="62" y="330"/>
                  </a:moveTo>
                  <a:lnTo>
                    <a:pt x="62" y="333"/>
                  </a:lnTo>
                  <a:lnTo>
                    <a:pt x="62" y="330"/>
                  </a:lnTo>
                  <a:lnTo>
                    <a:pt x="62" y="333"/>
                  </a:lnTo>
                  <a:lnTo>
                    <a:pt x="62" y="330"/>
                  </a:lnTo>
                  <a:lnTo>
                    <a:pt x="62" y="333"/>
                  </a:lnTo>
                  <a:lnTo>
                    <a:pt x="62" y="330"/>
                  </a:lnTo>
                  <a:close/>
                  <a:moveTo>
                    <a:pt x="64" y="330"/>
                  </a:moveTo>
                  <a:lnTo>
                    <a:pt x="64" y="333"/>
                  </a:lnTo>
                  <a:lnTo>
                    <a:pt x="67" y="333"/>
                  </a:lnTo>
                  <a:lnTo>
                    <a:pt x="67" y="335"/>
                  </a:lnTo>
                  <a:lnTo>
                    <a:pt x="64" y="335"/>
                  </a:lnTo>
                  <a:lnTo>
                    <a:pt x="64" y="333"/>
                  </a:lnTo>
                  <a:lnTo>
                    <a:pt x="64" y="330"/>
                  </a:lnTo>
                  <a:close/>
                  <a:moveTo>
                    <a:pt x="81" y="330"/>
                  </a:moveTo>
                  <a:lnTo>
                    <a:pt x="78" y="330"/>
                  </a:lnTo>
                  <a:lnTo>
                    <a:pt x="81" y="330"/>
                  </a:lnTo>
                  <a:close/>
                  <a:moveTo>
                    <a:pt x="62" y="328"/>
                  </a:moveTo>
                  <a:lnTo>
                    <a:pt x="62" y="330"/>
                  </a:lnTo>
                  <a:lnTo>
                    <a:pt x="64" y="330"/>
                  </a:lnTo>
                  <a:lnTo>
                    <a:pt x="62" y="330"/>
                  </a:lnTo>
                  <a:lnTo>
                    <a:pt x="64" y="330"/>
                  </a:lnTo>
                  <a:lnTo>
                    <a:pt x="62" y="330"/>
                  </a:lnTo>
                  <a:lnTo>
                    <a:pt x="62" y="328"/>
                  </a:lnTo>
                  <a:lnTo>
                    <a:pt x="62" y="330"/>
                  </a:lnTo>
                  <a:lnTo>
                    <a:pt x="62" y="328"/>
                  </a:lnTo>
                  <a:lnTo>
                    <a:pt x="62" y="330"/>
                  </a:lnTo>
                  <a:lnTo>
                    <a:pt x="62" y="328"/>
                  </a:lnTo>
                  <a:close/>
                  <a:moveTo>
                    <a:pt x="62" y="328"/>
                  </a:moveTo>
                  <a:lnTo>
                    <a:pt x="64" y="328"/>
                  </a:lnTo>
                  <a:lnTo>
                    <a:pt x="64" y="330"/>
                  </a:lnTo>
                  <a:lnTo>
                    <a:pt x="62" y="328"/>
                  </a:lnTo>
                  <a:close/>
                  <a:moveTo>
                    <a:pt x="69" y="328"/>
                  </a:moveTo>
                  <a:lnTo>
                    <a:pt x="67" y="328"/>
                  </a:lnTo>
                  <a:lnTo>
                    <a:pt x="69" y="328"/>
                  </a:lnTo>
                  <a:close/>
                  <a:moveTo>
                    <a:pt x="55" y="328"/>
                  </a:moveTo>
                  <a:lnTo>
                    <a:pt x="55" y="325"/>
                  </a:lnTo>
                  <a:lnTo>
                    <a:pt x="55" y="328"/>
                  </a:lnTo>
                  <a:close/>
                  <a:moveTo>
                    <a:pt x="67" y="325"/>
                  </a:moveTo>
                  <a:lnTo>
                    <a:pt x="67" y="328"/>
                  </a:lnTo>
                  <a:lnTo>
                    <a:pt x="69" y="328"/>
                  </a:lnTo>
                  <a:lnTo>
                    <a:pt x="67" y="328"/>
                  </a:lnTo>
                  <a:lnTo>
                    <a:pt x="67" y="325"/>
                  </a:lnTo>
                  <a:close/>
                  <a:moveTo>
                    <a:pt x="64" y="325"/>
                  </a:moveTo>
                  <a:lnTo>
                    <a:pt x="67" y="325"/>
                  </a:lnTo>
                  <a:lnTo>
                    <a:pt x="67" y="328"/>
                  </a:lnTo>
                  <a:lnTo>
                    <a:pt x="67" y="325"/>
                  </a:lnTo>
                  <a:lnTo>
                    <a:pt x="67" y="328"/>
                  </a:lnTo>
                  <a:lnTo>
                    <a:pt x="67" y="330"/>
                  </a:lnTo>
                  <a:lnTo>
                    <a:pt x="69" y="330"/>
                  </a:lnTo>
                  <a:lnTo>
                    <a:pt x="67" y="330"/>
                  </a:lnTo>
                  <a:lnTo>
                    <a:pt x="69" y="330"/>
                  </a:lnTo>
                  <a:lnTo>
                    <a:pt x="71" y="330"/>
                  </a:lnTo>
                  <a:lnTo>
                    <a:pt x="69" y="330"/>
                  </a:lnTo>
                  <a:lnTo>
                    <a:pt x="71" y="330"/>
                  </a:lnTo>
                  <a:lnTo>
                    <a:pt x="69" y="333"/>
                  </a:lnTo>
                  <a:lnTo>
                    <a:pt x="69" y="330"/>
                  </a:lnTo>
                  <a:lnTo>
                    <a:pt x="69" y="333"/>
                  </a:lnTo>
                  <a:lnTo>
                    <a:pt x="69" y="330"/>
                  </a:lnTo>
                  <a:lnTo>
                    <a:pt x="69" y="333"/>
                  </a:lnTo>
                  <a:lnTo>
                    <a:pt x="71" y="333"/>
                  </a:lnTo>
                  <a:lnTo>
                    <a:pt x="74" y="333"/>
                  </a:lnTo>
                  <a:lnTo>
                    <a:pt x="71" y="333"/>
                  </a:lnTo>
                  <a:lnTo>
                    <a:pt x="71" y="335"/>
                  </a:lnTo>
                  <a:lnTo>
                    <a:pt x="71" y="333"/>
                  </a:lnTo>
                  <a:lnTo>
                    <a:pt x="71" y="335"/>
                  </a:lnTo>
                  <a:lnTo>
                    <a:pt x="69" y="335"/>
                  </a:lnTo>
                  <a:lnTo>
                    <a:pt x="69" y="333"/>
                  </a:lnTo>
                  <a:lnTo>
                    <a:pt x="67" y="333"/>
                  </a:lnTo>
                  <a:lnTo>
                    <a:pt x="69" y="333"/>
                  </a:lnTo>
                  <a:lnTo>
                    <a:pt x="67" y="333"/>
                  </a:lnTo>
                  <a:lnTo>
                    <a:pt x="64" y="330"/>
                  </a:lnTo>
                  <a:lnTo>
                    <a:pt x="67" y="330"/>
                  </a:lnTo>
                  <a:lnTo>
                    <a:pt x="67" y="333"/>
                  </a:lnTo>
                  <a:lnTo>
                    <a:pt x="67" y="330"/>
                  </a:lnTo>
                  <a:lnTo>
                    <a:pt x="67" y="333"/>
                  </a:lnTo>
                  <a:lnTo>
                    <a:pt x="67" y="330"/>
                  </a:lnTo>
                  <a:lnTo>
                    <a:pt x="69" y="330"/>
                  </a:lnTo>
                  <a:lnTo>
                    <a:pt x="67" y="330"/>
                  </a:lnTo>
                  <a:lnTo>
                    <a:pt x="67" y="328"/>
                  </a:lnTo>
                  <a:lnTo>
                    <a:pt x="67" y="330"/>
                  </a:lnTo>
                  <a:lnTo>
                    <a:pt x="67" y="328"/>
                  </a:lnTo>
                  <a:lnTo>
                    <a:pt x="67" y="330"/>
                  </a:lnTo>
                  <a:lnTo>
                    <a:pt x="64" y="330"/>
                  </a:lnTo>
                  <a:lnTo>
                    <a:pt x="64" y="328"/>
                  </a:lnTo>
                  <a:lnTo>
                    <a:pt x="64" y="330"/>
                  </a:lnTo>
                  <a:lnTo>
                    <a:pt x="64" y="328"/>
                  </a:lnTo>
                  <a:lnTo>
                    <a:pt x="64" y="330"/>
                  </a:lnTo>
                  <a:lnTo>
                    <a:pt x="64" y="328"/>
                  </a:lnTo>
                  <a:lnTo>
                    <a:pt x="64" y="330"/>
                  </a:lnTo>
                  <a:lnTo>
                    <a:pt x="64" y="328"/>
                  </a:lnTo>
                  <a:lnTo>
                    <a:pt x="62" y="328"/>
                  </a:lnTo>
                  <a:lnTo>
                    <a:pt x="64" y="328"/>
                  </a:lnTo>
                  <a:lnTo>
                    <a:pt x="62" y="328"/>
                  </a:lnTo>
                  <a:lnTo>
                    <a:pt x="64" y="328"/>
                  </a:lnTo>
                  <a:lnTo>
                    <a:pt x="64" y="325"/>
                  </a:lnTo>
                  <a:lnTo>
                    <a:pt x="64" y="328"/>
                  </a:lnTo>
                  <a:lnTo>
                    <a:pt x="64" y="325"/>
                  </a:lnTo>
                  <a:close/>
                  <a:moveTo>
                    <a:pt x="67" y="323"/>
                  </a:moveTo>
                  <a:lnTo>
                    <a:pt x="64" y="323"/>
                  </a:lnTo>
                  <a:lnTo>
                    <a:pt x="67" y="323"/>
                  </a:lnTo>
                  <a:close/>
                  <a:moveTo>
                    <a:pt x="67" y="323"/>
                  </a:moveTo>
                  <a:lnTo>
                    <a:pt x="64" y="323"/>
                  </a:lnTo>
                  <a:lnTo>
                    <a:pt x="67" y="323"/>
                  </a:lnTo>
                  <a:close/>
                  <a:moveTo>
                    <a:pt x="57" y="323"/>
                  </a:moveTo>
                  <a:lnTo>
                    <a:pt x="55" y="323"/>
                  </a:lnTo>
                  <a:lnTo>
                    <a:pt x="57" y="323"/>
                  </a:lnTo>
                  <a:close/>
                  <a:moveTo>
                    <a:pt x="67" y="321"/>
                  </a:moveTo>
                  <a:lnTo>
                    <a:pt x="69" y="321"/>
                  </a:lnTo>
                  <a:lnTo>
                    <a:pt x="67" y="321"/>
                  </a:lnTo>
                  <a:lnTo>
                    <a:pt x="67" y="323"/>
                  </a:lnTo>
                  <a:lnTo>
                    <a:pt x="67" y="321"/>
                  </a:lnTo>
                  <a:close/>
                  <a:moveTo>
                    <a:pt x="69" y="321"/>
                  </a:moveTo>
                  <a:lnTo>
                    <a:pt x="67" y="321"/>
                  </a:lnTo>
                  <a:lnTo>
                    <a:pt x="69" y="321"/>
                  </a:lnTo>
                  <a:close/>
                  <a:moveTo>
                    <a:pt x="64" y="321"/>
                  </a:moveTo>
                  <a:lnTo>
                    <a:pt x="67" y="321"/>
                  </a:lnTo>
                  <a:lnTo>
                    <a:pt x="64" y="321"/>
                  </a:lnTo>
                  <a:close/>
                  <a:moveTo>
                    <a:pt x="64" y="321"/>
                  </a:moveTo>
                  <a:lnTo>
                    <a:pt x="64" y="318"/>
                  </a:lnTo>
                  <a:lnTo>
                    <a:pt x="64" y="321"/>
                  </a:lnTo>
                  <a:close/>
                  <a:moveTo>
                    <a:pt x="67" y="318"/>
                  </a:moveTo>
                  <a:lnTo>
                    <a:pt x="64" y="318"/>
                  </a:lnTo>
                  <a:lnTo>
                    <a:pt x="67" y="318"/>
                  </a:lnTo>
                  <a:lnTo>
                    <a:pt x="64" y="318"/>
                  </a:lnTo>
                  <a:lnTo>
                    <a:pt x="67" y="318"/>
                  </a:lnTo>
                  <a:lnTo>
                    <a:pt x="64" y="318"/>
                  </a:lnTo>
                  <a:lnTo>
                    <a:pt x="67" y="318"/>
                  </a:lnTo>
                  <a:close/>
                  <a:moveTo>
                    <a:pt x="59" y="318"/>
                  </a:moveTo>
                  <a:lnTo>
                    <a:pt x="62" y="318"/>
                  </a:lnTo>
                  <a:lnTo>
                    <a:pt x="62" y="321"/>
                  </a:lnTo>
                  <a:lnTo>
                    <a:pt x="59" y="321"/>
                  </a:lnTo>
                  <a:lnTo>
                    <a:pt x="59" y="318"/>
                  </a:lnTo>
                  <a:lnTo>
                    <a:pt x="59" y="321"/>
                  </a:lnTo>
                  <a:lnTo>
                    <a:pt x="59" y="318"/>
                  </a:lnTo>
                  <a:close/>
                  <a:moveTo>
                    <a:pt x="64" y="318"/>
                  </a:moveTo>
                  <a:lnTo>
                    <a:pt x="67" y="318"/>
                  </a:lnTo>
                  <a:lnTo>
                    <a:pt x="64" y="318"/>
                  </a:lnTo>
                  <a:close/>
                  <a:moveTo>
                    <a:pt x="67" y="318"/>
                  </a:moveTo>
                  <a:lnTo>
                    <a:pt x="64" y="318"/>
                  </a:lnTo>
                  <a:lnTo>
                    <a:pt x="67" y="318"/>
                  </a:lnTo>
                  <a:close/>
                  <a:moveTo>
                    <a:pt x="62" y="316"/>
                  </a:moveTo>
                  <a:lnTo>
                    <a:pt x="62" y="318"/>
                  </a:lnTo>
                  <a:lnTo>
                    <a:pt x="62" y="316"/>
                  </a:lnTo>
                  <a:close/>
                  <a:moveTo>
                    <a:pt x="55" y="316"/>
                  </a:moveTo>
                  <a:lnTo>
                    <a:pt x="57" y="316"/>
                  </a:lnTo>
                  <a:lnTo>
                    <a:pt x="55" y="316"/>
                  </a:lnTo>
                  <a:close/>
                  <a:moveTo>
                    <a:pt x="62" y="316"/>
                  </a:moveTo>
                  <a:lnTo>
                    <a:pt x="59" y="316"/>
                  </a:lnTo>
                  <a:lnTo>
                    <a:pt x="62" y="316"/>
                  </a:lnTo>
                  <a:lnTo>
                    <a:pt x="59" y="316"/>
                  </a:lnTo>
                  <a:lnTo>
                    <a:pt x="62" y="316"/>
                  </a:lnTo>
                  <a:close/>
                  <a:moveTo>
                    <a:pt x="62" y="316"/>
                  </a:moveTo>
                  <a:lnTo>
                    <a:pt x="59" y="316"/>
                  </a:lnTo>
                  <a:lnTo>
                    <a:pt x="62" y="316"/>
                  </a:lnTo>
                  <a:close/>
                  <a:moveTo>
                    <a:pt x="62" y="314"/>
                  </a:moveTo>
                  <a:lnTo>
                    <a:pt x="64" y="314"/>
                  </a:lnTo>
                  <a:lnTo>
                    <a:pt x="62" y="314"/>
                  </a:lnTo>
                  <a:lnTo>
                    <a:pt x="64" y="314"/>
                  </a:lnTo>
                  <a:lnTo>
                    <a:pt x="64" y="316"/>
                  </a:lnTo>
                  <a:lnTo>
                    <a:pt x="64" y="314"/>
                  </a:lnTo>
                  <a:lnTo>
                    <a:pt x="64" y="316"/>
                  </a:lnTo>
                  <a:lnTo>
                    <a:pt x="64" y="314"/>
                  </a:lnTo>
                  <a:lnTo>
                    <a:pt x="64" y="316"/>
                  </a:lnTo>
                  <a:lnTo>
                    <a:pt x="62" y="316"/>
                  </a:lnTo>
                  <a:lnTo>
                    <a:pt x="64" y="316"/>
                  </a:lnTo>
                  <a:lnTo>
                    <a:pt x="62" y="316"/>
                  </a:lnTo>
                  <a:lnTo>
                    <a:pt x="64" y="316"/>
                  </a:lnTo>
                  <a:lnTo>
                    <a:pt x="62" y="316"/>
                  </a:lnTo>
                  <a:lnTo>
                    <a:pt x="64" y="316"/>
                  </a:lnTo>
                  <a:lnTo>
                    <a:pt x="64" y="318"/>
                  </a:lnTo>
                  <a:lnTo>
                    <a:pt x="67" y="318"/>
                  </a:lnTo>
                  <a:lnTo>
                    <a:pt x="64" y="318"/>
                  </a:lnTo>
                  <a:lnTo>
                    <a:pt x="64" y="316"/>
                  </a:lnTo>
                  <a:lnTo>
                    <a:pt x="67" y="316"/>
                  </a:lnTo>
                  <a:lnTo>
                    <a:pt x="67" y="318"/>
                  </a:lnTo>
                  <a:lnTo>
                    <a:pt x="64" y="318"/>
                  </a:lnTo>
                  <a:lnTo>
                    <a:pt x="64" y="316"/>
                  </a:lnTo>
                  <a:lnTo>
                    <a:pt x="64" y="318"/>
                  </a:lnTo>
                  <a:lnTo>
                    <a:pt x="64" y="316"/>
                  </a:lnTo>
                  <a:lnTo>
                    <a:pt x="62" y="316"/>
                  </a:lnTo>
                  <a:lnTo>
                    <a:pt x="64" y="316"/>
                  </a:lnTo>
                  <a:lnTo>
                    <a:pt x="62" y="316"/>
                  </a:lnTo>
                  <a:lnTo>
                    <a:pt x="62" y="314"/>
                  </a:lnTo>
                  <a:lnTo>
                    <a:pt x="62" y="316"/>
                  </a:lnTo>
                  <a:lnTo>
                    <a:pt x="62" y="314"/>
                  </a:lnTo>
                  <a:close/>
                  <a:moveTo>
                    <a:pt x="62" y="311"/>
                  </a:moveTo>
                  <a:lnTo>
                    <a:pt x="59" y="311"/>
                  </a:lnTo>
                  <a:lnTo>
                    <a:pt x="62" y="311"/>
                  </a:lnTo>
                  <a:close/>
                  <a:moveTo>
                    <a:pt x="67" y="306"/>
                  </a:moveTo>
                  <a:lnTo>
                    <a:pt x="67" y="309"/>
                  </a:lnTo>
                  <a:lnTo>
                    <a:pt x="67" y="306"/>
                  </a:lnTo>
                  <a:close/>
                  <a:moveTo>
                    <a:pt x="71" y="297"/>
                  </a:moveTo>
                  <a:lnTo>
                    <a:pt x="69" y="297"/>
                  </a:lnTo>
                  <a:lnTo>
                    <a:pt x="71" y="297"/>
                  </a:lnTo>
                  <a:close/>
                  <a:moveTo>
                    <a:pt x="69" y="297"/>
                  </a:moveTo>
                  <a:lnTo>
                    <a:pt x="67" y="297"/>
                  </a:lnTo>
                  <a:lnTo>
                    <a:pt x="69" y="297"/>
                  </a:lnTo>
                  <a:lnTo>
                    <a:pt x="67" y="297"/>
                  </a:lnTo>
                  <a:lnTo>
                    <a:pt x="69" y="297"/>
                  </a:lnTo>
                  <a:lnTo>
                    <a:pt x="69" y="299"/>
                  </a:lnTo>
                  <a:lnTo>
                    <a:pt x="69" y="297"/>
                  </a:lnTo>
                  <a:lnTo>
                    <a:pt x="69" y="299"/>
                  </a:lnTo>
                  <a:lnTo>
                    <a:pt x="71" y="299"/>
                  </a:lnTo>
                  <a:lnTo>
                    <a:pt x="69" y="299"/>
                  </a:lnTo>
                  <a:lnTo>
                    <a:pt x="67" y="299"/>
                  </a:lnTo>
                  <a:lnTo>
                    <a:pt x="67" y="297"/>
                  </a:lnTo>
                  <a:lnTo>
                    <a:pt x="69" y="297"/>
                  </a:lnTo>
                  <a:close/>
                  <a:moveTo>
                    <a:pt x="71" y="297"/>
                  </a:moveTo>
                  <a:lnTo>
                    <a:pt x="69" y="297"/>
                  </a:lnTo>
                  <a:lnTo>
                    <a:pt x="71" y="297"/>
                  </a:lnTo>
                  <a:lnTo>
                    <a:pt x="69" y="297"/>
                  </a:lnTo>
                  <a:lnTo>
                    <a:pt x="71" y="297"/>
                  </a:lnTo>
                  <a:lnTo>
                    <a:pt x="69" y="297"/>
                  </a:lnTo>
                  <a:lnTo>
                    <a:pt x="71" y="297"/>
                  </a:lnTo>
                  <a:close/>
                  <a:moveTo>
                    <a:pt x="71" y="290"/>
                  </a:moveTo>
                  <a:lnTo>
                    <a:pt x="74" y="290"/>
                  </a:lnTo>
                  <a:lnTo>
                    <a:pt x="71" y="290"/>
                  </a:lnTo>
                  <a:close/>
                  <a:moveTo>
                    <a:pt x="69" y="287"/>
                  </a:moveTo>
                  <a:lnTo>
                    <a:pt x="69" y="290"/>
                  </a:lnTo>
                  <a:lnTo>
                    <a:pt x="69" y="287"/>
                  </a:lnTo>
                  <a:close/>
                  <a:moveTo>
                    <a:pt x="71" y="287"/>
                  </a:moveTo>
                  <a:lnTo>
                    <a:pt x="74" y="287"/>
                  </a:lnTo>
                  <a:lnTo>
                    <a:pt x="71" y="287"/>
                  </a:lnTo>
                  <a:close/>
                  <a:moveTo>
                    <a:pt x="71" y="287"/>
                  </a:moveTo>
                  <a:lnTo>
                    <a:pt x="71" y="285"/>
                  </a:lnTo>
                  <a:lnTo>
                    <a:pt x="71" y="287"/>
                  </a:lnTo>
                  <a:lnTo>
                    <a:pt x="71" y="285"/>
                  </a:lnTo>
                  <a:lnTo>
                    <a:pt x="71" y="287"/>
                  </a:lnTo>
                  <a:close/>
                  <a:moveTo>
                    <a:pt x="71" y="287"/>
                  </a:moveTo>
                  <a:lnTo>
                    <a:pt x="69" y="285"/>
                  </a:lnTo>
                  <a:lnTo>
                    <a:pt x="71" y="285"/>
                  </a:lnTo>
                  <a:lnTo>
                    <a:pt x="71" y="287"/>
                  </a:lnTo>
                  <a:close/>
                  <a:moveTo>
                    <a:pt x="67" y="285"/>
                  </a:moveTo>
                  <a:lnTo>
                    <a:pt x="69" y="285"/>
                  </a:lnTo>
                  <a:lnTo>
                    <a:pt x="69" y="287"/>
                  </a:lnTo>
                  <a:lnTo>
                    <a:pt x="67" y="287"/>
                  </a:lnTo>
                  <a:lnTo>
                    <a:pt x="67" y="285"/>
                  </a:lnTo>
                  <a:close/>
                  <a:moveTo>
                    <a:pt x="71" y="278"/>
                  </a:moveTo>
                  <a:lnTo>
                    <a:pt x="71" y="280"/>
                  </a:lnTo>
                  <a:lnTo>
                    <a:pt x="69" y="280"/>
                  </a:lnTo>
                  <a:lnTo>
                    <a:pt x="69" y="278"/>
                  </a:lnTo>
                  <a:lnTo>
                    <a:pt x="69" y="280"/>
                  </a:lnTo>
                  <a:lnTo>
                    <a:pt x="69" y="278"/>
                  </a:lnTo>
                  <a:lnTo>
                    <a:pt x="71" y="278"/>
                  </a:lnTo>
                  <a:close/>
                  <a:moveTo>
                    <a:pt x="74" y="273"/>
                  </a:moveTo>
                  <a:lnTo>
                    <a:pt x="74" y="276"/>
                  </a:lnTo>
                  <a:lnTo>
                    <a:pt x="76" y="276"/>
                  </a:lnTo>
                  <a:lnTo>
                    <a:pt x="74" y="276"/>
                  </a:lnTo>
                  <a:lnTo>
                    <a:pt x="76" y="276"/>
                  </a:lnTo>
                  <a:lnTo>
                    <a:pt x="74" y="276"/>
                  </a:lnTo>
                  <a:lnTo>
                    <a:pt x="74" y="273"/>
                  </a:lnTo>
                  <a:lnTo>
                    <a:pt x="74" y="276"/>
                  </a:lnTo>
                  <a:lnTo>
                    <a:pt x="74" y="273"/>
                  </a:lnTo>
                  <a:close/>
                  <a:moveTo>
                    <a:pt x="69" y="273"/>
                  </a:moveTo>
                  <a:lnTo>
                    <a:pt x="71" y="273"/>
                  </a:lnTo>
                  <a:lnTo>
                    <a:pt x="69" y="273"/>
                  </a:lnTo>
                  <a:lnTo>
                    <a:pt x="69" y="276"/>
                  </a:lnTo>
                  <a:lnTo>
                    <a:pt x="71" y="276"/>
                  </a:lnTo>
                  <a:lnTo>
                    <a:pt x="69" y="276"/>
                  </a:lnTo>
                  <a:lnTo>
                    <a:pt x="69" y="273"/>
                  </a:lnTo>
                  <a:close/>
                  <a:moveTo>
                    <a:pt x="71" y="273"/>
                  </a:moveTo>
                  <a:lnTo>
                    <a:pt x="69" y="273"/>
                  </a:lnTo>
                  <a:lnTo>
                    <a:pt x="71" y="273"/>
                  </a:lnTo>
                  <a:close/>
                  <a:moveTo>
                    <a:pt x="74" y="273"/>
                  </a:moveTo>
                  <a:lnTo>
                    <a:pt x="71" y="273"/>
                  </a:lnTo>
                  <a:lnTo>
                    <a:pt x="74" y="273"/>
                  </a:lnTo>
                  <a:close/>
                  <a:moveTo>
                    <a:pt x="71" y="273"/>
                  </a:moveTo>
                  <a:lnTo>
                    <a:pt x="71" y="271"/>
                  </a:lnTo>
                  <a:lnTo>
                    <a:pt x="71" y="273"/>
                  </a:lnTo>
                  <a:lnTo>
                    <a:pt x="71" y="271"/>
                  </a:lnTo>
                  <a:lnTo>
                    <a:pt x="71" y="273"/>
                  </a:lnTo>
                  <a:close/>
                  <a:moveTo>
                    <a:pt x="69" y="271"/>
                  </a:moveTo>
                  <a:lnTo>
                    <a:pt x="71" y="271"/>
                  </a:lnTo>
                  <a:lnTo>
                    <a:pt x="71" y="273"/>
                  </a:lnTo>
                  <a:lnTo>
                    <a:pt x="74" y="273"/>
                  </a:lnTo>
                  <a:lnTo>
                    <a:pt x="74" y="276"/>
                  </a:lnTo>
                  <a:lnTo>
                    <a:pt x="74" y="273"/>
                  </a:lnTo>
                  <a:lnTo>
                    <a:pt x="71" y="273"/>
                  </a:lnTo>
                  <a:lnTo>
                    <a:pt x="71" y="276"/>
                  </a:lnTo>
                  <a:lnTo>
                    <a:pt x="74" y="276"/>
                  </a:lnTo>
                  <a:lnTo>
                    <a:pt x="71" y="276"/>
                  </a:lnTo>
                  <a:lnTo>
                    <a:pt x="71" y="273"/>
                  </a:lnTo>
                  <a:lnTo>
                    <a:pt x="71" y="276"/>
                  </a:lnTo>
                  <a:lnTo>
                    <a:pt x="71" y="273"/>
                  </a:lnTo>
                  <a:lnTo>
                    <a:pt x="71" y="276"/>
                  </a:lnTo>
                  <a:lnTo>
                    <a:pt x="71" y="273"/>
                  </a:lnTo>
                  <a:lnTo>
                    <a:pt x="69" y="273"/>
                  </a:lnTo>
                  <a:lnTo>
                    <a:pt x="69" y="271"/>
                  </a:lnTo>
                  <a:close/>
                  <a:moveTo>
                    <a:pt x="67" y="271"/>
                  </a:moveTo>
                  <a:lnTo>
                    <a:pt x="69" y="271"/>
                  </a:lnTo>
                  <a:lnTo>
                    <a:pt x="67" y="271"/>
                  </a:lnTo>
                  <a:close/>
                  <a:moveTo>
                    <a:pt x="71" y="264"/>
                  </a:moveTo>
                  <a:lnTo>
                    <a:pt x="71" y="261"/>
                  </a:lnTo>
                  <a:lnTo>
                    <a:pt x="71" y="264"/>
                  </a:lnTo>
                  <a:lnTo>
                    <a:pt x="69" y="264"/>
                  </a:lnTo>
                  <a:lnTo>
                    <a:pt x="69" y="261"/>
                  </a:lnTo>
                  <a:lnTo>
                    <a:pt x="71" y="261"/>
                  </a:lnTo>
                  <a:lnTo>
                    <a:pt x="71" y="264"/>
                  </a:lnTo>
                  <a:close/>
                  <a:moveTo>
                    <a:pt x="67" y="261"/>
                  </a:moveTo>
                  <a:lnTo>
                    <a:pt x="67" y="264"/>
                  </a:lnTo>
                  <a:lnTo>
                    <a:pt x="67" y="261"/>
                  </a:lnTo>
                  <a:lnTo>
                    <a:pt x="67" y="264"/>
                  </a:lnTo>
                  <a:lnTo>
                    <a:pt x="67" y="261"/>
                  </a:lnTo>
                  <a:close/>
                  <a:moveTo>
                    <a:pt x="64" y="254"/>
                  </a:moveTo>
                  <a:lnTo>
                    <a:pt x="67" y="257"/>
                  </a:lnTo>
                  <a:lnTo>
                    <a:pt x="64" y="254"/>
                  </a:lnTo>
                  <a:lnTo>
                    <a:pt x="64" y="257"/>
                  </a:lnTo>
                  <a:lnTo>
                    <a:pt x="67" y="257"/>
                  </a:lnTo>
                  <a:lnTo>
                    <a:pt x="64" y="257"/>
                  </a:lnTo>
                  <a:lnTo>
                    <a:pt x="64" y="254"/>
                  </a:lnTo>
                  <a:lnTo>
                    <a:pt x="67" y="254"/>
                  </a:lnTo>
                  <a:lnTo>
                    <a:pt x="64" y="254"/>
                  </a:lnTo>
                  <a:close/>
                  <a:moveTo>
                    <a:pt x="64" y="247"/>
                  </a:moveTo>
                  <a:lnTo>
                    <a:pt x="67" y="247"/>
                  </a:lnTo>
                  <a:lnTo>
                    <a:pt x="67" y="249"/>
                  </a:lnTo>
                  <a:lnTo>
                    <a:pt x="67" y="247"/>
                  </a:lnTo>
                  <a:lnTo>
                    <a:pt x="64" y="247"/>
                  </a:lnTo>
                  <a:lnTo>
                    <a:pt x="64" y="245"/>
                  </a:lnTo>
                  <a:lnTo>
                    <a:pt x="64" y="247"/>
                  </a:lnTo>
                  <a:close/>
                  <a:moveTo>
                    <a:pt x="67" y="245"/>
                  </a:moveTo>
                  <a:lnTo>
                    <a:pt x="64" y="245"/>
                  </a:lnTo>
                  <a:lnTo>
                    <a:pt x="67" y="245"/>
                  </a:lnTo>
                  <a:close/>
                  <a:moveTo>
                    <a:pt x="69" y="242"/>
                  </a:moveTo>
                  <a:lnTo>
                    <a:pt x="67" y="242"/>
                  </a:lnTo>
                  <a:lnTo>
                    <a:pt x="69" y="242"/>
                  </a:lnTo>
                  <a:close/>
                  <a:moveTo>
                    <a:pt x="62" y="230"/>
                  </a:moveTo>
                  <a:lnTo>
                    <a:pt x="62" y="233"/>
                  </a:lnTo>
                  <a:lnTo>
                    <a:pt x="62" y="235"/>
                  </a:lnTo>
                  <a:lnTo>
                    <a:pt x="62" y="233"/>
                  </a:lnTo>
                  <a:lnTo>
                    <a:pt x="62" y="235"/>
                  </a:lnTo>
                  <a:lnTo>
                    <a:pt x="62" y="233"/>
                  </a:lnTo>
                  <a:lnTo>
                    <a:pt x="62" y="235"/>
                  </a:lnTo>
                  <a:lnTo>
                    <a:pt x="62" y="233"/>
                  </a:lnTo>
                  <a:lnTo>
                    <a:pt x="62" y="230"/>
                  </a:lnTo>
                  <a:lnTo>
                    <a:pt x="62" y="233"/>
                  </a:lnTo>
                  <a:lnTo>
                    <a:pt x="62" y="230"/>
                  </a:lnTo>
                  <a:lnTo>
                    <a:pt x="62" y="233"/>
                  </a:lnTo>
                  <a:lnTo>
                    <a:pt x="62" y="230"/>
                  </a:lnTo>
                  <a:close/>
                  <a:moveTo>
                    <a:pt x="59" y="226"/>
                  </a:moveTo>
                  <a:lnTo>
                    <a:pt x="59" y="223"/>
                  </a:lnTo>
                  <a:lnTo>
                    <a:pt x="59" y="226"/>
                  </a:lnTo>
                  <a:close/>
                  <a:moveTo>
                    <a:pt x="62" y="226"/>
                  </a:moveTo>
                  <a:lnTo>
                    <a:pt x="59" y="223"/>
                  </a:lnTo>
                  <a:lnTo>
                    <a:pt x="62" y="223"/>
                  </a:lnTo>
                  <a:lnTo>
                    <a:pt x="62" y="226"/>
                  </a:lnTo>
                  <a:close/>
                  <a:moveTo>
                    <a:pt x="57" y="223"/>
                  </a:moveTo>
                  <a:lnTo>
                    <a:pt x="59" y="223"/>
                  </a:lnTo>
                  <a:lnTo>
                    <a:pt x="57" y="226"/>
                  </a:lnTo>
                  <a:lnTo>
                    <a:pt x="59" y="226"/>
                  </a:lnTo>
                  <a:lnTo>
                    <a:pt x="57" y="226"/>
                  </a:lnTo>
                  <a:lnTo>
                    <a:pt x="57" y="223"/>
                  </a:lnTo>
                  <a:close/>
                  <a:moveTo>
                    <a:pt x="59" y="221"/>
                  </a:moveTo>
                  <a:lnTo>
                    <a:pt x="62" y="221"/>
                  </a:lnTo>
                  <a:lnTo>
                    <a:pt x="59" y="221"/>
                  </a:lnTo>
                  <a:close/>
                  <a:moveTo>
                    <a:pt x="57" y="219"/>
                  </a:moveTo>
                  <a:lnTo>
                    <a:pt x="59" y="219"/>
                  </a:lnTo>
                  <a:lnTo>
                    <a:pt x="57" y="219"/>
                  </a:lnTo>
                  <a:close/>
                  <a:moveTo>
                    <a:pt x="57" y="214"/>
                  </a:moveTo>
                  <a:lnTo>
                    <a:pt x="59" y="214"/>
                  </a:lnTo>
                  <a:lnTo>
                    <a:pt x="59" y="216"/>
                  </a:lnTo>
                  <a:lnTo>
                    <a:pt x="57" y="216"/>
                  </a:lnTo>
                  <a:lnTo>
                    <a:pt x="57" y="214"/>
                  </a:lnTo>
                  <a:close/>
                  <a:moveTo>
                    <a:pt x="62" y="207"/>
                  </a:moveTo>
                  <a:lnTo>
                    <a:pt x="64" y="207"/>
                  </a:lnTo>
                  <a:lnTo>
                    <a:pt x="64" y="209"/>
                  </a:lnTo>
                  <a:lnTo>
                    <a:pt x="64" y="207"/>
                  </a:lnTo>
                  <a:lnTo>
                    <a:pt x="64" y="209"/>
                  </a:lnTo>
                  <a:lnTo>
                    <a:pt x="62" y="209"/>
                  </a:lnTo>
                  <a:lnTo>
                    <a:pt x="59" y="209"/>
                  </a:lnTo>
                  <a:lnTo>
                    <a:pt x="59" y="207"/>
                  </a:lnTo>
                  <a:lnTo>
                    <a:pt x="59" y="209"/>
                  </a:lnTo>
                  <a:lnTo>
                    <a:pt x="59" y="207"/>
                  </a:lnTo>
                  <a:lnTo>
                    <a:pt x="59" y="209"/>
                  </a:lnTo>
                  <a:lnTo>
                    <a:pt x="59" y="207"/>
                  </a:lnTo>
                  <a:lnTo>
                    <a:pt x="62" y="207"/>
                  </a:lnTo>
                  <a:close/>
                  <a:moveTo>
                    <a:pt x="62" y="204"/>
                  </a:moveTo>
                  <a:lnTo>
                    <a:pt x="59" y="204"/>
                  </a:lnTo>
                  <a:lnTo>
                    <a:pt x="62" y="204"/>
                  </a:lnTo>
                  <a:close/>
                  <a:moveTo>
                    <a:pt x="59" y="207"/>
                  </a:moveTo>
                  <a:lnTo>
                    <a:pt x="57" y="204"/>
                  </a:lnTo>
                  <a:lnTo>
                    <a:pt x="59" y="204"/>
                  </a:lnTo>
                  <a:lnTo>
                    <a:pt x="59" y="207"/>
                  </a:lnTo>
                  <a:close/>
                  <a:moveTo>
                    <a:pt x="59" y="204"/>
                  </a:moveTo>
                  <a:lnTo>
                    <a:pt x="57" y="204"/>
                  </a:lnTo>
                  <a:lnTo>
                    <a:pt x="59" y="204"/>
                  </a:lnTo>
                  <a:close/>
                  <a:moveTo>
                    <a:pt x="62" y="204"/>
                  </a:moveTo>
                  <a:lnTo>
                    <a:pt x="64" y="204"/>
                  </a:lnTo>
                  <a:lnTo>
                    <a:pt x="62" y="204"/>
                  </a:lnTo>
                  <a:lnTo>
                    <a:pt x="64" y="204"/>
                  </a:lnTo>
                  <a:lnTo>
                    <a:pt x="64" y="207"/>
                  </a:lnTo>
                  <a:lnTo>
                    <a:pt x="62" y="207"/>
                  </a:lnTo>
                  <a:lnTo>
                    <a:pt x="62" y="204"/>
                  </a:lnTo>
                  <a:close/>
                  <a:moveTo>
                    <a:pt x="69" y="202"/>
                  </a:moveTo>
                  <a:lnTo>
                    <a:pt x="67" y="202"/>
                  </a:lnTo>
                  <a:lnTo>
                    <a:pt x="69" y="202"/>
                  </a:lnTo>
                  <a:close/>
                  <a:moveTo>
                    <a:pt x="69" y="202"/>
                  </a:moveTo>
                  <a:lnTo>
                    <a:pt x="69" y="204"/>
                  </a:lnTo>
                  <a:lnTo>
                    <a:pt x="67" y="204"/>
                  </a:lnTo>
                  <a:lnTo>
                    <a:pt x="69" y="204"/>
                  </a:lnTo>
                  <a:lnTo>
                    <a:pt x="67" y="204"/>
                  </a:lnTo>
                  <a:lnTo>
                    <a:pt x="67" y="202"/>
                  </a:lnTo>
                  <a:lnTo>
                    <a:pt x="69" y="202"/>
                  </a:lnTo>
                  <a:close/>
                  <a:moveTo>
                    <a:pt x="67" y="202"/>
                  </a:moveTo>
                  <a:lnTo>
                    <a:pt x="69" y="202"/>
                  </a:lnTo>
                  <a:lnTo>
                    <a:pt x="67" y="202"/>
                  </a:lnTo>
                  <a:lnTo>
                    <a:pt x="69" y="202"/>
                  </a:lnTo>
                  <a:lnTo>
                    <a:pt x="67" y="202"/>
                  </a:lnTo>
                  <a:close/>
                  <a:moveTo>
                    <a:pt x="57" y="202"/>
                  </a:moveTo>
                  <a:lnTo>
                    <a:pt x="57" y="200"/>
                  </a:lnTo>
                  <a:lnTo>
                    <a:pt x="57" y="202"/>
                  </a:lnTo>
                  <a:close/>
                  <a:moveTo>
                    <a:pt x="59" y="202"/>
                  </a:moveTo>
                  <a:lnTo>
                    <a:pt x="59" y="200"/>
                  </a:lnTo>
                  <a:lnTo>
                    <a:pt x="59" y="202"/>
                  </a:lnTo>
                  <a:close/>
                  <a:moveTo>
                    <a:pt x="69" y="200"/>
                  </a:moveTo>
                  <a:lnTo>
                    <a:pt x="69" y="202"/>
                  </a:lnTo>
                  <a:lnTo>
                    <a:pt x="69" y="200"/>
                  </a:lnTo>
                  <a:close/>
                  <a:moveTo>
                    <a:pt x="69" y="200"/>
                  </a:moveTo>
                  <a:lnTo>
                    <a:pt x="67" y="200"/>
                  </a:lnTo>
                  <a:lnTo>
                    <a:pt x="69" y="200"/>
                  </a:lnTo>
                  <a:close/>
                  <a:moveTo>
                    <a:pt x="50" y="200"/>
                  </a:moveTo>
                  <a:lnTo>
                    <a:pt x="50" y="202"/>
                  </a:lnTo>
                  <a:lnTo>
                    <a:pt x="50" y="200"/>
                  </a:lnTo>
                  <a:lnTo>
                    <a:pt x="50" y="202"/>
                  </a:lnTo>
                  <a:lnTo>
                    <a:pt x="50" y="200"/>
                  </a:lnTo>
                  <a:lnTo>
                    <a:pt x="52" y="202"/>
                  </a:lnTo>
                  <a:lnTo>
                    <a:pt x="50" y="202"/>
                  </a:lnTo>
                  <a:lnTo>
                    <a:pt x="50" y="200"/>
                  </a:lnTo>
                  <a:close/>
                  <a:moveTo>
                    <a:pt x="69" y="200"/>
                  </a:moveTo>
                  <a:lnTo>
                    <a:pt x="71" y="200"/>
                  </a:lnTo>
                  <a:lnTo>
                    <a:pt x="69" y="200"/>
                  </a:lnTo>
                  <a:lnTo>
                    <a:pt x="71" y="200"/>
                  </a:lnTo>
                  <a:lnTo>
                    <a:pt x="69" y="200"/>
                  </a:lnTo>
                  <a:close/>
                  <a:moveTo>
                    <a:pt x="67" y="200"/>
                  </a:moveTo>
                  <a:lnTo>
                    <a:pt x="64" y="200"/>
                  </a:lnTo>
                  <a:lnTo>
                    <a:pt x="67" y="200"/>
                  </a:lnTo>
                  <a:close/>
                  <a:moveTo>
                    <a:pt x="59" y="202"/>
                  </a:moveTo>
                  <a:lnTo>
                    <a:pt x="62" y="202"/>
                  </a:lnTo>
                  <a:lnTo>
                    <a:pt x="59" y="202"/>
                  </a:lnTo>
                  <a:lnTo>
                    <a:pt x="62" y="202"/>
                  </a:lnTo>
                  <a:lnTo>
                    <a:pt x="59" y="202"/>
                  </a:lnTo>
                  <a:lnTo>
                    <a:pt x="59" y="200"/>
                  </a:lnTo>
                  <a:lnTo>
                    <a:pt x="62" y="200"/>
                  </a:lnTo>
                  <a:lnTo>
                    <a:pt x="62" y="202"/>
                  </a:lnTo>
                  <a:lnTo>
                    <a:pt x="59" y="202"/>
                  </a:lnTo>
                  <a:close/>
                  <a:moveTo>
                    <a:pt x="69" y="200"/>
                  </a:moveTo>
                  <a:lnTo>
                    <a:pt x="67" y="200"/>
                  </a:lnTo>
                  <a:lnTo>
                    <a:pt x="69" y="200"/>
                  </a:lnTo>
                  <a:lnTo>
                    <a:pt x="67" y="200"/>
                  </a:lnTo>
                  <a:lnTo>
                    <a:pt x="69" y="200"/>
                  </a:lnTo>
                  <a:lnTo>
                    <a:pt x="67" y="200"/>
                  </a:lnTo>
                  <a:lnTo>
                    <a:pt x="69" y="200"/>
                  </a:lnTo>
                  <a:close/>
                  <a:moveTo>
                    <a:pt x="62" y="197"/>
                  </a:moveTo>
                  <a:lnTo>
                    <a:pt x="62" y="200"/>
                  </a:lnTo>
                  <a:lnTo>
                    <a:pt x="64" y="200"/>
                  </a:lnTo>
                  <a:lnTo>
                    <a:pt x="62" y="200"/>
                  </a:lnTo>
                  <a:lnTo>
                    <a:pt x="64" y="200"/>
                  </a:lnTo>
                  <a:lnTo>
                    <a:pt x="62" y="200"/>
                  </a:lnTo>
                  <a:lnTo>
                    <a:pt x="64" y="200"/>
                  </a:lnTo>
                  <a:lnTo>
                    <a:pt x="62" y="200"/>
                  </a:lnTo>
                  <a:lnTo>
                    <a:pt x="62" y="197"/>
                  </a:lnTo>
                  <a:lnTo>
                    <a:pt x="62" y="200"/>
                  </a:lnTo>
                  <a:lnTo>
                    <a:pt x="62" y="197"/>
                  </a:lnTo>
                  <a:close/>
                  <a:moveTo>
                    <a:pt x="59" y="197"/>
                  </a:moveTo>
                  <a:lnTo>
                    <a:pt x="59" y="200"/>
                  </a:lnTo>
                  <a:lnTo>
                    <a:pt x="59" y="197"/>
                  </a:lnTo>
                  <a:close/>
                  <a:moveTo>
                    <a:pt x="69" y="197"/>
                  </a:moveTo>
                  <a:lnTo>
                    <a:pt x="67" y="197"/>
                  </a:lnTo>
                  <a:lnTo>
                    <a:pt x="69" y="197"/>
                  </a:lnTo>
                  <a:lnTo>
                    <a:pt x="67" y="197"/>
                  </a:lnTo>
                  <a:lnTo>
                    <a:pt x="69" y="195"/>
                  </a:lnTo>
                  <a:lnTo>
                    <a:pt x="69" y="197"/>
                  </a:lnTo>
                  <a:close/>
                  <a:moveTo>
                    <a:pt x="50" y="197"/>
                  </a:moveTo>
                  <a:lnTo>
                    <a:pt x="50" y="195"/>
                  </a:lnTo>
                  <a:lnTo>
                    <a:pt x="50" y="197"/>
                  </a:lnTo>
                  <a:close/>
                  <a:moveTo>
                    <a:pt x="67" y="195"/>
                  </a:moveTo>
                  <a:lnTo>
                    <a:pt x="67" y="197"/>
                  </a:lnTo>
                  <a:lnTo>
                    <a:pt x="67" y="195"/>
                  </a:lnTo>
                  <a:close/>
                  <a:moveTo>
                    <a:pt x="71" y="195"/>
                  </a:moveTo>
                  <a:lnTo>
                    <a:pt x="74" y="195"/>
                  </a:lnTo>
                  <a:lnTo>
                    <a:pt x="71" y="195"/>
                  </a:lnTo>
                  <a:close/>
                  <a:moveTo>
                    <a:pt x="69" y="195"/>
                  </a:moveTo>
                  <a:lnTo>
                    <a:pt x="67" y="195"/>
                  </a:lnTo>
                  <a:lnTo>
                    <a:pt x="69" y="195"/>
                  </a:lnTo>
                  <a:close/>
                  <a:moveTo>
                    <a:pt x="76" y="195"/>
                  </a:moveTo>
                  <a:lnTo>
                    <a:pt x="74" y="195"/>
                  </a:lnTo>
                  <a:lnTo>
                    <a:pt x="76" y="195"/>
                  </a:lnTo>
                  <a:close/>
                  <a:moveTo>
                    <a:pt x="71" y="192"/>
                  </a:moveTo>
                  <a:lnTo>
                    <a:pt x="71" y="195"/>
                  </a:lnTo>
                  <a:lnTo>
                    <a:pt x="71" y="192"/>
                  </a:lnTo>
                  <a:close/>
                  <a:moveTo>
                    <a:pt x="50" y="192"/>
                  </a:moveTo>
                  <a:lnTo>
                    <a:pt x="50" y="195"/>
                  </a:lnTo>
                  <a:lnTo>
                    <a:pt x="50" y="192"/>
                  </a:lnTo>
                  <a:lnTo>
                    <a:pt x="48" y="195"/>
                  </a:lnTo>
                  <a:lnTo>
                    <a:pt x="50" y="192"/>
                  </a:lnTo>
                  <a:close/>
                  <a:moveTo>
                    <a:pt x="74" y="192"/>
                  </a:moveTo>
                  <a:lnTo>
                    <a:pt x="71" y="192"/>
                  </a:lnTo>
                  <a:lnTo>
                    <a:pt x="74" y="192"/>
                  </a:lnTo>
                  <a:close/>
                  <a:moveTo>
                    <a:pt x="71" y="190"/>
                  </a:moveTo>
                  <a:lnTo>
                    <a:pt x="71" y="192"/>
                  </a:lnTo>
                  <a:lnTo>
                    <a:pt x="71" y="190"/>
                  </a:lnTo>
                  <a:lnTo>
                    <a:pt x="74" y="192"/>
                  </a:lnTo>
                  <a:lnTo>
                    <a:pt x="74" y="190"/>
                  </a:lnTo>
                  <a:lnTo>
                    <a:pt x="74" y="192"/>
                  </a:lnTo>
                  <a:lnTo>
                    <a:pt x="71" y="192"/>
                  </a:lnTo>
                  <a:lnTo>
                    <a:pt x="71" y="190"/>
                  </a:lnTo>
                  <a:close/>
                  <a:moveTo>
                    <a:pt x="69" y="190"/>
                  </a:moveTo>
                  <a:lnTo>
                    <a:pt x="67" y="190"/>
                  </a:lnTo>
                  <a:lnTo>
                    <a:pt x="69" y="190"/>
                  </a:lnTo>
                  <a:close/>
                  <a:moveTo>
                    <a:pt x="59" y="190"/>
                  </a:moveTo>
                  <a:lnTo>
                    <a:pt x="59" y="188"/>
                  </a:lnTo>
                  <a:lnTo>
                    <a:pt x="59" y="190"/>
                  </a:lnTo>
                  <a:close/>
                  <a:moveTo>
                    <a:pt x="71" y="188"/>
                  </a:moveTo>
                  <a:lnTo>
                    <a:pt x="69" y="188"/>
                  </a:lnTo>
                  <a:lnTo>
                    <a:pt x="71" y="188"/>
                  </a:lnTo>
                  <a:lnTo>
                    <a:pt x="71" y="190"/>
                  </a:lnTo>
                  <a:lnTo>
                    <a:pt x="69" y="188"/>
                  </a:lnTo>
                  <a:lnTo>
                    <a:pt x="71" y="188"/>
                  </a:lnTo>
                  <a:close/>
                  <a:moveTo>
                    <a:pt x="43" y="188"/>
                  </a:moveTo>
                  <a:lnTo>
                    <a:pt x="43" y="185"/>
                  </a:lnTo>
                  <a:lnTo>
                    <a:pt x="43" y="188"/>
                  </a:lnTo>
                  <a:close/>
                  <a:moveTo>
                    <a:pt x="78" y="185"/>
                  </a:moveTo>
                  <a:lnTo>
                    <a:pt x="81" y="185"/>
                  </a:lnTo>
                  <a:lnTo>
                    <a:pt x="78" y="185"/>
                  </a:lnTo>
                  <a:lnTo>
                    <a:pt x="78" y="188"/>
                  </a:lnTo>
                  <a:lnTo>
                    <a:pt x="78" y="185"/>
                  </a:lnTo>
                  <a:close/>
                  <a:moveTo>
                    <a:pt x="78" y="185"/>
                  </a:moveTo>
                  <a:lnTo>
                    <a:pt x="76" y="185"/>
                  </a:lnTo>
                  <a:lnTo>
                    <a:pt x="78" y="185"/>
                  </a:lnTo>
                  <a:close/>
                  <a:moveTo>
                    <a:pt x="90" y="185"/>
                  </a:moveTo>
                  <a:lnTo>
                    <a:pt x="88" y="185"/>
                  </a:lnTo>
                  <a:lnTo>
                    <a:pt x="90" y="185"/>
                  </a:lnTo>
                  <a:close/>
                  <a:moveTo>
                    <a:pt x="59" y="185"/>
                  </a:moveTo>
                  <a:lnTo>
                    <a:pt x="57" y="185"/>
                  </a:lnTo>
                  <a:lnTo>
                    <a:pt x="59" y="185"/>
                  </a:lnTo>
                  <a:close/>
                  <a:moveTo>
                    <a:pt x="88" y="185"/>
                  </a:moveTo>
                  <a:lnTo>
                    <a:pt x="90" y="185"/>
                  </a:lnTo>
                  <a:lnTo>
                    <a:pt x="88" y="185"/>
                  </a:lnTo>
                  <a:lnTo>
                    <a:pt x="90" y="185"/>
                  </a:lnTo>
                  <a:lnTo>
                    <a:pt x="88" y="185"/>
                  </a:lnTo>
                  <a:close/>
                  <a:moveTo>
                    <a:pt x="69" y="183"/>
                  </a:moveTo>
                  <a:lnTo>
                    <a:pt x="69" y="185"/>
                  </a:lnTo>
                  <a:lnTo>
                    <a:pt x="69" y="183"/>
                  </a:lnTo>
                  <a:lnTo>
                    <a:pt x="69" y="185"/>
                  </a:lnTo>
                  <a:lnTo>
                    <a:pt x="69" y="183"/>
                  </a:lnTo>
                  <a:close/>
                  <a:moveTo>
                    <a:pt x="86" y="183"/>
                  </a:moveTo>
                  <a:lnTo>
                    <a:pt x="83" y="183"/>
                  </a:lnTo>
                  <a:lnTo>
                    <a:pt x="86" y="183"/>
                  </a:lnTo>
                  <a:close/>
                  <a:moveTo>
                    <a:pt x="88" y="183"/>
                  </a:moveTo>
                  <a:lnTo>
                    <a:pt x="88" y="185"/>
                  </a:lnTo>
                  <a:lnTo>
                    <a:pt x="86" y="185"/>
                  </a:lnTo>
                  <a:lnTo>
                    <a:pt x="86" y="183"/>
                  </a:lnTo>
                  <a:lnTo>
                    <a:pt x="88" y="183"/>
                  </a:lnTo>
                  <a:close/>
                  <a:moveTo>
                    <a:pt x="83" y="183"/>
                  </a:moveTo>
                  <a:lnTo>
                    <a:pt x="81" y="183"/>
                  </a:lnTo>
                  <a:lnTo>
                    <a:pt x="83" y="183"/>
                  </a:lnTo>
                  <a:close/>
                  <a:moveTo>
                    <a:pt x="97" y="181"/>
                  </a:moveTo>
                  <a:lnTo>
                    <a:pt x="97" y="183"/>
                  </a:lnTo>
                  <a:lnTo>
                    <a:pt x="97" y="181"/>
                  </a:lnTo>
                  <a:close/>
                  <a:moveTo>
                    <a:pt x="78" y="181"/>
                  </a:moveTo>
                  <a:lnTo>
                    <a:pt x="78" y="183"/>
                  </a:lnTo>
                  <a:lnTo>
                    <a:pt x="81" y="183"/>
                  </a:lnTo>
                  <a:lnTo>
                    <a:pt x="81" y="185"/>
                  </a:lnTo>
                  <a:lnTo>
                    <a:pt x="78" y="183"/>
                  </a:lnTo>
                  <a:lnTo>
                    <a:pt x="78" y="185"/>
                  </a:lnTo>
                  <a:lnTo>
                    <a:pt x="78" y="183"/>
                  </a:lnTo>
                  <a:lnTo>
                    <a:pt x="78" y="185"/>
                  </a:lnTo>
                  <a:lnTo>
                    <a:pt x="76" y="185"/>
                  </a:lnTo>
                  <a:lnTo>
                    <a:pt x="76" y="183"/>
                  </a:lnTo>
                  <a:lnTo>
                    <a:pt x="78" y="183"/>
                  </a:lnTo>
                  <a:lnTo>
                    <a:pt x="76" y="183"/>
                  </a:lnTo>
                  <a:lnTo>
                    <a:pt x="78" y="183"/>
                  </a:lnTo>
                  <a:lnTo>
                    <a:pt x="78" y="181"/>
                  </a:lnTo>
                  <a:lnTo>
                    <a:pt x="78" y="183"/>
                  </a:lnTo>
                  <a:lnTo>
                    <a:pt x="78" y="181"/>
                  </a:lnTo>
                  <a:close/>
                  <a:moveTo>
                    <a:pt x="59" y="181"/>
                  </a:moveTo>
                  <a:lnTo>
                    <a:pt x="57" y="181"/>
                  </a:lnTo>
                  <a:lnTo>
                    <a:pt x="59" y="181"/>
                  </a:lnTo>
                  <a:lnTo>
                    <a:pt x="57" y="181"/>
                  </a:lnTo>
                  <a:lnTo>
                    <a:pt x="59" y="181"/>
                  </a:lnTo>
                  <a:lnTo>
                    <a:pt x="57" y="181"/>
                  </a:lnTo>
                  <a:lnTo>
                    <a:pt x="59" y="181"/>
                  </a:lnTo>
                  <a:close/>
                  <a:moveTo>
                    <a:pt x="81" y="181"/>
                  </a:moveTo>
                  <a:lnTo>
                    <a:pt x="81" y="178"/>
                  </a:lnTo>
                  <a:lnTo>
                    <a:pt x="81" y="181"/>
                  </a:lnTo>
                  <a:close/>
                  <a:moveTo>
                    <a:pt x="67" y="178"/>
                  </a:moveTo>
                  <a:lnTo>
                    <a:pt x="69" y="178"/>
                  </a:lnTo>
                  <a:lnTo>
                    <a:pt x="67" y="178"/>
                  </a:lnTo>
                  <a:lnTo>
                    <a:pt x="69" y="178"/>
                  </a:lnTo>
                  <a:lnTo>
                    <a:pt x="69" y="181"/>
                  </a:lnTo>
                  <a:lnTo>
                    <a:pt x="69" y="178"/>
                  </a:lnTo>
                  <a:lnTo>
                    <a:pt x="69" y="181"/>
                  </a:lnTo>
                  <a:lnTo>
                    <a:pt x="69" y="183"/>
                  </a:lnTo>
                  <a:lnTo>
                    <a:pt x="67" y="183"/>
                  </a:lnTo>
                  <a:lnTo>
                    <a:pt x="64" y="183"/>
                  </a:lnTo>
                  <a:lnTo>
                    <a:pt x="64" y="181"/>
                  </a:lnTo>
                  <a:lnTo>
                    <a:pt x="67" y="181"/>
                  </a:lnTo>
                  <a:lnTo>
                    <a:pt x="67" y="178"/>
                  </a:lnTo>
                  <a:close/>
                  <a:moveTo>
                    <a:pt x="59" y="178"/>
                  </a:moveTo>
                  <a:lnTo>
                    <a:pt x="59" y="181"/>
                  </a:lnTo>
                  <a:lnTo>
                    <a:pt x="59" y="178"/>
                  </a:lnTo>
                  <a:close/>
                  <a:moveTo>
                    <a:pt x="95" y="178"/>
                  </a:moveTo>
                  <a:lnTo>
                    <a:pt x="93" y="178"/>
                  </a:lnTo>
                  <a:lnTo>
                    <a:pt x="95" y="178"/>
                  </a:lnTo>
                  <a:close/>
                  <a:moveTo>
                    <a:pt x="81" y="178"/>
                  </a:moveTo>
                  <a:lnTo>
                    <a:pt x="78" y="178"/>
                  </a:lnTo>
                  <a:lnTo>
                    <a:pt x="81" y="178"/>
                  </a:lnTo>
                  <a:close/>
                  <a:moveTo>
                    <a:pt x="88" y="178"/>
                  </a:moveTo>
                  <a:lnTo>
                    <a:pt x="90" y="178"/>
                  </a:lnTo>
                  <a:lnTo>
                    <a:pt x="93" y="178"/>
                  </a:lnTo>
                  <a:lnTo>
                    <a:pt x="90" y="178"/>
                  </a:lnTo>
                  <a:lnTo>
                    <a:pt x="93" y="178"/>
                  </a:lnTo>
                  <a:lnTo>
                    <a:pt x="90" y="178"/>
                  </a:lnTo>
                  <a:lnTo>
                    <a:pt x="93" y="178"/>
                  </a:lnTo>
                  <a:lnTo>
                    <a:pt x="90" y="178"/>
                  </a:lnTo>
                  <a:lnTo>
                    <a:pt x="93" y="178"/>
                  </a:lnTo>
                  <a:lnTo>
                    <a:pt x="93" y="181"/>
                  </a:lnTo>
                  <a:lnTo>
                    <a:pt x="90" y="181"/>
                  </a:lnTo>
                  <a:lnTo>
                    <a:pt x="88" y="181"/>
                  </a:lnTo>
                  <a:lnTo>
                    <a:pt x="86" y="181"/>
                  </a:lnTo>
                  <a:lnTo>
                    <a:pt x="88" y="181"/>
                  </a:lnTo>
                  <a:lnTo>
                    <a:pt x="86" y="181"/>
                  </a:lnTo>
                  <a:lnTo>
                    <a:pt x="88" y="181"/>
                  </a:lnTo>
                  <a:lnTo>
                    <a:pt x="86" y="181"/>
                  </a:lnTo>
                  <a:lnTo>
                    <a:pt x="88" y="181"/>
                  </a:lnTo>
                  <a:lnTo>
                    <a:pt x="88" y="178"/>
                  </a:lnTo>
                  <a:close/>
                  <a:moveTo>
                    <a:pt x="64" y="178"/>
                  </a:moveTo>
                  <a:lnTo>
                    <a:pt x="64" y="181"/>
                  </a:lnTo>
                  <a:lnTo>
                    <a:pt x="62" y="181"/>
                  </a:lnTo>
                  <a:lnTo>
                    <a:pt x="62" y="178"/>
                  </a:lnTo>
                  <a:lnTo>
                    <a:pt x="64" y="178"/>
                  </a:lnTo>
                  <a:close/>
                  <a:moveTo>
                    <a:pt x="78" y="178"/>
                  </a:moveTo>
                  <a:lnTo>
                    <a:pt x="76" y="178"/>
                  </a:lnTo>
                  <a:lnTo>
                    <a:pt x="78" y="178"/>
                  </a:lnTo>
                  <a:lnTo>
                    <a:pt x="76" y="178"/>
                  </a:lnTo>
                  <a:lnTo>
                    <a:pt x="78" y="178"/>
                  </a:lnTo>
                  <a:close/>
                  <a:moveTo>
                    <a:pt x="81" y="176"/>
                  </a:moveTo>
                  <a:lnTo>
                    <a:pt x="81" y="178"/>
                  </a:lnTo>
                  <a:lnTo>
                    <a:pt x="78" y="176"/>
                  </a:lnTo>
                  <a:lnTo>
                    <a:pt x="78" y="178"/>
                  </a:lnTo>
                  <a:lnTo>
                    <a:pt x="78" y="176"/>
                  </a:lnTo>
                  <a:lnTo>
                    <a:pt x="81" y="176"/>
                  </a:lnTo>
                  <a:close/>
                  <a:moveTo>
                    <a:pt x="78" y="176"/>
                  </a:moveTo>
                  <a:lnTo>
                    <a:pt x="78" y="178"/>
                  </a:lnTo>
                  <a:lnTo>
                    <a:pt x="78" y="176"/>
                  </a:lnTo>
                  <a:close/>
                  <a:moveTo>
                    <a:pt x="97" y="178"/>
                  </a:moveTo>
                  <a:lnTo>
                    <a:pt x="97" y="176"/>
                  </a:lnTo>
                  <a:lnTo>
                    <a:pt x="97" y="178"/>
                  </a:lnTo>
                  <a:close/>
                  <a:moveTo>
                    <a:pt x="83" y="176"/>
                  </a:moveTo>
                  <a:lnTo>
                    <a:pt x="81" y="176"/>
                  </a:lnTo>
                  <a:lnTo>
                    <a:pt x="81" y="178"/>
                  </a:lnTo>
                  <a:lnTo>
                    <a:pt x="81" y="176"/>
                  </a:lnTo>
                  <a:lnTo>
                    <a:pt x="83" y="176"/>
                  </a:lnTo>
                  <a:close/>
                  <a:moveTo>
                    <a:pt x="57" y="176"/>
                  </a:moveTo>
                  <a:lnTo>
                    <a:pt x="59" y="176"/>
                  </a:lnTo>
                  <a:lnTo>
                    <a:pt x="57" y="176"/>
                  </a:lnTo>
                  <a:lnTo>
                    <a:pt x="59" y="176"/>
                  </a:lnTo>
                  <a:lnTo>
                    <a:pt x="57" y="176"/>
                  </a:lnTo>
                  <a:close/>
                  <a:moveTo>
                    <a:pt x="93" y="176"/>
                  </a:moveTo>
                  <a:lnTo>
                    <a:pt x="90" y="176"/>
                  </a:lnTo>
                  <a:lnTo>
                    <a:pt x="93" y="176"/>
                  </a:lnTo>
                  <a:close/>
                  <a:moveTo>
                    <a:pt x="78" y="173"/>
                  </a:moveTo>
                  <a:lnTo>
                    <a:pt x="78" y="176"/>
                  </a:lnTo>
                  <a:lnTo>
                    <a:pt x="81" y="176"/>
                  </a:lnTo>
                  <a:lnTo>
                    <a:pt x="81" y="173"/>
                  </a:lnTo>
                  <a:lnTo>
                    <a:pt x="81" y="176"/>
                  </a:lnTo>
                  <a:lnTo>
                    <a:pt x="78" y="176"/>
                  </a:lnTo>
                  <a:lnTo>
                    <a:pt x="81" y="176"/>
                  </a:lnTo>
                  <a:lnTo>
                    <a:pt x="78" y="176"/>
                  </a:lnTo>
                  <a:lnTo>
                    <a:pt x="78" y="173"/>
                  </a:lnTo>
                  <a:close/>
                  <a:moveTo>
                    <a:pt x="81" y="173"/>
                  </a:moveTo>
                  <a:lnTo>
                    <a:pt x="83" y="173"/>
                  </a:lnTo>
                  <a:lnTo>
                    <a:pt x="81" y="176"/>
                  </a:lnTo>
                  <a:lnTo>
                    <a:pt x="83" y="176"/>
                  </a:lnTo>
                  <a:lnTo>
                    <a:pt x="81" y="176"/>
                  </a:lnTo>
                  <a:lnTo>
                    <a:pt x="81" y="173"/>
                  </a:lnTo>
                  <a:close/>
                  <a:moveTo>
                    <a:pt x="93" y="173"/>
                  </a:moveTo>
                  <a:lnTo>
                    <a:pt x="93" y="176"/>
                  </a:lnTo>
                  <a:lnTo>
                    <a:pt x="93" y="173"/>
                  </a:lnTo>
                  <a:close/>
                  <a:moveTo>
                    <a:pt x="100" y="169"/>
                  </a:moveTo>
                  <a:lnTo>
                    <a:pt x="102" y="169"/>
                  </a:lnTo>
                  <a:lnTo>
                    <a:pt x="102" y="171"/>
                  </a:lnTo>
                  <a:lnTo>
                    <a:pt x="100" y="171"/>
                  </a:lnTo>
                  <a:lnTo>
                    <a:pt x="100" y="169"/>
                  </a:lnTo>
                  <a:close/>
                  <a:moveTo>
                    <a:pt x="102" y="171"/>
                  </a:moveTo>
                  <a:lnTo>
                    <a:pt x="102" y="169"/>
                  </a:lnTo>
                  <a:lnTo>
                    <a:pt x="102" y="171"/>
                  </a:lnTo>
                  <a:close/>
                  <a:moveTo>
                    <a:pt x="102" y="166"/>
                  </a:moveTo>
                  <a:lnTo>
                    <a:pt x="102" y="169"/>
                  </a:lnTo>
                  <a:lnTo>
                    <a:pt x="104" y="169"/>
                  </a:lnTo>
                  <a:lnTo>
                    <a:pt x="102" y="169"/>
                  </a:lnTo>
                  <a:lnTo>
                    <a:pt x="104" y="169"/>
                  </a:lnTo>
                  <a:lnTo>
                    <a:pt x="102" y="169"/>
                  </a:lnTo>
                  <a:lnTo>
                    <a:pt x="104" y="169"/>
                  </a:lnTo>
                  <a:lnTo>
                    <a:pt x="104" y="171"/>
                  </a:lnTo>
                  <a:lnTo>
                    <a:pt x="104" y="169"/>
                  </a:lnTo>
                  <a:lnTo>
                    <a:pt x="104" y="171"/>
                  </a:lnTo>
                  <a:lnTo>
                    <a:pt x="102" y="169"/>
                  </a:lnTo>
                  <a:lnTo>
                    <a:pt x="102" y="166"/>
                  </a:lnTo>
                  <a:close/>
                  <a:moveTo>
                    <a:pt x="100" y="169"/>
                  </a:moveTo>
                  <a:lnTo>
                    <a:pt x="100" y="166"/>
                  </a:lnTo>
                  <a:lnTo>
                    <a:pt x="100" y="169"/>
                  </a:lnTo>
                  <a:close/>
                  <a:moveTo>
                    <a:pt x="100" y="166"/>
                  </a:moveTo>
                  <a:lnTo>
                    <a:pt x="102" y="166"/>
                  </a:lnTo>
                  <a:lnTo>
                    <a:pt x="100" y="166"/>
                  </a:lnTo>
                  <a:close/>
                  <a:moveTo>
                    <a:pt x="100" y="164"/>
                  </a:moveTo>
                  <a:lnTo>
                    <a:pt x="102" y="164"/>
                  </a:lnTo>
                  <a:lnTo>
                    <a:pt x="102" y="166"/>
                  </a:lnTo>
                  <a:lnTo>
                    <a:pt x="100" y="166"/>
                  </a:lnTo>
                  <a:lnTo>
                    <a:pt x="100" y="164"/>
                  </a:lnTo>
                  <a:close/>
                  <a:moveTo>
                    <a:pt x="116" y="162"/>
                  </a:moveTo>
                  <a:lnTo>
                    <a:pt x="116" y="164"/>
                  </a:lnTo>
                  <a:lnTo>
                    <a:pt x="116" y="162"/>
                  </a:lnTo>
                  <a:lnTo>
                    <a:pt x="116" y="164"/>
                  </a:lnTo>
                  <a:lnTo>
                    <a:pt x="116" y="162"/>
                  </a:lnTo>
                  <a:close/>
                  <a:moveTo>
                    <a:pt x="114" y="162"/>
                  </a:moveTo>
                  <a:lnTo>
                    <a:pt x="116" y="162"/>
                  </a:lnTo>
                  <a:lnTo>
                    <a:pt x="114" y="162"/>
                  </a:lnTo>
                  <a:close/>
                  <a:moveTo>
                    <a:pt x="116" y="162"/>
                  </a:moveTo>
                  <a:lnTo>
                    <a:pt x="114" y="162"/>
                  </a:lnTo>
                  <a:lnTo>
                    <a:pt x="116" y="162"/>
                  </a:lnTo>
                  <a:close/>
                  <a:moveTo>
                    <a:pt x="116" y="159"/>
                  </a:moveTo>
                  <a:lnTo>
                    <a:pt x="114" y="159"/>
                  </a:lnTo>
                  <a:lnTo>
                    <a:pt x="116" y="159"/>
                  </a:lnTo>
                  <a:close/>
                  <a:moveTo>
                    <a:pt x="112" y="159"/>
                  </a:moveTo>
                  <a:lnTo>
                    <a:pt x="109" y="159"/>
                  </a:lnTo>
                  <a:lnTo>
                    <a:pt x="112" y="159"/>
                  </a:lnTo>
                  <a:close/>
                  <a:moveTo>
                    <a:pt x="109" y="159"/>
                  </a:moveTo>
                  <a:lnTo>
                    <a:pt x="107" y="159"/>
                  </a:lnTo>
                  <a:lnTo>
                    <a:pt x="109" y="159"/>
                  </a:lnTo>
                  <a:close/>
                  <a:moveTo>
                    <a:pt x="109" y="157"/>
                  </a:moveTo>
                  <a:lnTo>
                    <a:pt x="109" y="159"/>
                  </a:lnTo>
                  <a:lnTo>
                    <a:pt x="109" y="157"/>
                  </a:lnTo>
                  <a:lnTo>
                    <a:pt x="109" y="159"/>
                  </a:lnTo>
                  <a:lnTo>
                    <a:pt x="109" y="157"/>
                  </a:lnTo>
                  <a:close/>
                  <a:moveTo>
                    <a:pt x="109" y="159"/>
                  </a:moveTo>
                  <a:lnTo>
                    <a:pt x="109" y="157"/>
                  </a:lnTo>
                  <a:lnTo>
                    <a:pt x="109" y="159"/>
                  </a:lnTo>
                  <a:close/>
                  <a:moveTo>
                    <a:pt x="109" y="157"/>
                  </a:moveTo>
                  <a:lnTo>
                    <a:pt x="109" y="159"/>
                  </a:lnTo>
                  <a:lnTo>
                    <a:pt x="109" y="157"/>
                  </a:lnTo>
                  <a:lnTo>
                    <a:pt x="107" y="157"/>
                  </a:lnTo>
                  <a:lnTo>
                    <a:pt x="109" y="157"/>
                  </a:lnTo>
                  <a:close/>
                  <a:moveTo>
                    <a:pt x="107" y="157"/>
                  </a:moveTo>
                  <a:lnTo>
                    <a:pt x="107" y="159"/>
                  </a:lnTo>
                  <a:lnTo>
                    <a:pt x="107" y="157"/>
                  </a:lnTo>
                  <a:close/>
                  <a:moveTo>
                    <a:pt x="109" y="157"/>
                  </a:moveTo>
                  <a:lnTo>
                    <a:pt x="107" y="157"/>
                  </a:lnTo>
                  <a:lnTo>
                    <a:pt x="109" y="157"/>
                  </a:lnTo>
                  <a:close/>
                  <a:moveTo>
                    <a:pt x="116" y="157"/>
                  </a:moveTo>
                  <a:lnTo>
                    <a:pt x="119" y="157"/>
                  </a:lnTo>
                  <a:lnTo>
                    <a:pt x="116" y="157"/>
                  </a:lnTo>
                  <a:lnTo>
                    <a:pt x="119" y="157"/>
                  </a:lnTo>
                  <a:lnTo>
                    <a:pt x="116" y="157"/>
                  </a:lnTo>
                  <a:close/>
                  <a:moveTo>
                    <a:pt x="109" y="154"/>
                  </a:moveTo>
                  <a:lnTo>
                    <a:pt x="109" y="157"/>
                  </a:lnTo>
                  <a:lnTo>
                    <a:pt x="112" y="157"/>
                  </a:lnTo>
                  <a:lnTo>
                    <a:pt x="109" y="157"/>
                  </a:lnTo>
                  <a:lnTo>
                    <a:pt x="109" y="154"/>
                  </a:lnTo>
                  <a:lnTo>
                    <a:pt x="112" y="154"/>
                  </a:lnTo>
                  <a:lnTo>
                    <a:pt x="112" y="157"/>
                  </a:lnTo>
                  <a:lnTo>
                    <a:pt x="109" y="157"/>
                  </a:lnTo>
                  <a:lnTo>
                    <a:pt x="112" y="157"/>
                  </a:lnTo>
                  <a:lnTo>
                    <a:pt x="109" y="157"/>
                  </a:lnTo>
                  <a:lnTo>
                    <a:pt x="109" y="154"/>
                  </a:lnTo>
                  <a:lnTo>
                    <a:pt x="109" y="157"/>
                  </a:lnTo>
                  <a:lnTo>
                    <a:pt x="109" y="154"/>
                  </a:lnTo>
                  <a:lnTo>
                    <a:pt x="109" y="157"/>
                  </a:lnTo>
                  <a:lnTo>
                    <a:pt x="107" y="154"/>
                  </a:lnTo>
                  <a:lnTo>
                    <a:pt x="109" y="154"/>
                  </a:lnTo>
                  <a:lnTo>
                    <a:pt x="107" y="154"/>
                  </a:lnTo>
                  <a:lnTo>
                    <a:pt x="109" y="154"/>
                  </a:lnTo>
                  <a:close/>
                  <a:moveTo>
                    <a:pt x="112" y="152"/>
                  </a:moveTo>
                  <a:lnTo>
                    <a:pt x="112" y="154"/>
                  </a:lnTo>
                  <a:lnTo>
                    <a:pt x="112" y="152"/>
                  </a:lnTo>
                  <a:close/>
                  <a:moveTo>
                    <a:pt x="109" y="152"/>
                  </a:moveTo>
                  <a:lnTo>
                    <a:pt x="109" y="154"/>
                  </a:lnTo>
                  <a:lnTo>
                    <a:pt x="109" y="152"/>
                  </a:lnTo>
                  <a:close/>
                  <a:moveTo>
                    <a:pt x="112" y="152"/>
                  </a:moveTo>
                  <a:lnTo>
                    <a:pt x="114" y="152"/>
                  </a:lnTo>
                  <a:lnTo>
                    <a:pt x="112" y="152"/>
                  </a:lnTo>
                  <a:close/>
                  <a:moveTo>
                    <a:pt x="114" y="152"/>
                  </a:moveTo>
                  <a:lnTo>
                    <a:pt x="112" y="152"/>
                  </a:lnTo>
                  <a:lnTo>
                    <a:pt x="114" y="152"/>
                  </a:lnTo>
                  <a:close/>
                  <a:moveTo>
                    <a:pt x="116" y="152"/>
                  </a:moveTo>
                  <a:lnTo>
                    <a:pt x="114" y="152"/>
                  </a:lnTo>
                  <a:lnTo>
                    <a:pt x="116" y="152"/>
                  </a:lnTo>
                  <a:lnTo>
                    <a:pt x="114" y="152"/>
                  </a:lnTo>
                  <a:lnTo>
                    <a:pt x="116" y="152"/>
                  </a:lnTo>
                  <a:close/>
                  <a:moveTo>
                    <a:pt x="114" y="150"/>
                  </a:moveTo>
                  <a:lnTo>
                    <a:pt x="112" y="150"/>
                  </a:lnTo>
                  <a:lnTo>
                    <a:pt x="114" y="150"/>
                  </a:lnTo>
                  <a:close/>
                  <a:moveTo>
                    <a:pt x="114" y="150"/>
                  </a:moveTo>
                  <a:lnTo>
                    <a:pt x="114" y="152"/>
                  </a:lnTo>
                  <a:lnTo>
                    <a:pt x="114" y="150"/>
                  </a:lnTo>
                  <a:lnTo>
                    <a:pt x="114" y="152"/>
                  </a:lnTo>
                  <a:lnTo>
                    <a:pt x="114" y="150"/>
                  </a:lnTo>
                  <a:close/>
                  <a:moveTo>
                    <a:pt x="116" y="150"/>
                  </a:moveTo>
                  <a:lnTo>
                    <a:pt x="114" y="150"/>
                  </a:lnTo>
                  <a:lnTo>
                    <a:pt x="116" y="150"/>
                  </a:lnTo>
                  <a:close/>
                  <a:moveTo>
                    <a:pt x="128" y="150"/>
                  </a:moveTo>
                  <a:lnTo>
                    <a:pt x="126" y="150"/>
                  </a:lnTo>
                  <a:lnTo>
                    <a:pt x="128" y="150"/>
                  </a:lnTo>
                  <a:close/>
                  <a:moveTo>
                    <a:pt x="116" y="150"/>
                  </a:moveTo>
                  <a:lnTo>
                    <a:pt x="114" y="150"/>
                  </a:lnTo>
                  <a:lnTo>
                    <a:pt x="116" y="147"/>
                  </a:lnTo>
                  <a:lnTo>
                    <a:pt x="116" y="150"/>
                  </a:lnTo>
                  <a:close/>
                  <a:moveTo>
                    <a:pt x="114" y="147"/>
                  </a:moveTo>
                  <a:lnTo>
                    <a:pt x="114" y="150"/>
                  </a:lnTo>
                  <a:lnTo>
                    <a:pt x="114" y="147"/>
                  </a:lnTo>
                  <a:close/>
                  <a:moveTo>
                    <a:pt x="140" y="140"/>
                  </a:moveTo>
                  <a:lnTo>
                    <a:pt x="138" y="140"/>
                  </a:lnTo>
                  <a:lnTo>
                    <a:pt x="140" y="140"/>
                  </a:lnTo>
                  <a:close/>
                  <a:moveTo>
                    <a:pt x="140" y="140"/>
                  </a:moveTo>
                  <a:lnTo>
                    <a:pt x="138" y="140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40" y="140"/>
                  </a:lnTo>
                  <a:close/>
                  <a:moveTo>
                    <a:pt x="145" y="135"/>
                  </a:moveTo>
                  <a:lnTo>
                    <a:pt x="142" y="133"/>
                  </a:lnTo>
                  <a:lnTo>
                    <a:pt x="145" y="133"/>
                  </a:lnTo>
                  <a:lnTo>
                    <a:pt x="145" y="135"/>
                  </a:lnTo>
                  <a:close/>
                  <a:moveTo>
                    <a:pt x="169" y="105"/>
                  </a:moveTo>
                  <a:lnTo>
                    <a:pt x="169" y="107"/>
                  </a:lnTo>
                  <a:lnTo>
                    <a:pt x="169" y="105"/>
                  </a:lnTo>
                  <a:close/>
                  <a:moveTo>
                    <a:pt x="197" y="88"/>
                  </a:moveTo>
                  <a:lnTo>
                    <a:pt x="197" y="90"/>
                  </a:lnTo>
                  <a:lnTo>
                    <a:pt x="197" y="88"/>
                  </a:lnTo>
                  <a:close/>
                  <a:moveTo>
                    <a:pt x="202" y="88"/>
                  </a:moveTo>
                  <a:lnTo>
                    <a:pt x="199" y="88"/>
                  </a:lnTo>
                  <a:lnTo>
                    <a:pt x="202" y="88"/>
                  </a:lnTo>
                  <a:lnTo>
                    <a:pt x="199" y="88"/>
                  </a:lnTo>
                  <a:lnTo>
                    <a:pt x="202" y="88"/>
                  </a:lnTo>
                  <a:lnTo>
                    <a:pt x="202" y="86"/>
                  </a:lnTo>
                  <a:lnTo>
                    <a:pt x="202" y="88"/>
                  </a:lnTo>
                  <a:close/>
                  <a:moveTo>
                    <a:pt x="183" y="83"/>
                  </a:moveTo>
                  <a:lnTo>
                    <a:pt x="183" y="86"/>
                  </a:lnTo>
                  <a:lnTo>
                    <a:pt x="185" y="86"/>
                  </a:lnTo>
                  <a:lnTo>
                    <a:pt x="183" y="86"/>
                  </a:lnTo>
                  <a:lnTo>
                    <a:pt x="185" y="86"/>
                  </a:lnTo>
                  <a:lnTo>
                    <a:pt x="188" y="86"/>
                  </a:lnTo>
                  <a:lnTo>
                    <a:pt x="190" y="86"/>
                  </a:lnTo>
                  <a:lnTo>
                    <a:pt x="188" y="88"/>
                  </a:lnTo>
                  <a:lnTo>
                    <a:pt x="185" y="88"/>
                  </a:lnTo>
                  <a:lnTo>
                    <a:pt x="185" y="86"/>
                  </a:lnTo>
                  <a:lnTo>
                    <a:pt x="183" y="86"/>
                  </a:lnTo>
                  <a:lnTo>
                    <a:pt x="180" y="86"/>
                  </a:lnTo>
                  <a:lnTo>
                    <a:pt x="183" y="86"/>
                  </a:lnTo>
                  <a:lnTo>
                    <a:pt x="180" y="86"/>
                  </a:lnTo>
                  <a:lnTo>
                    <a:pt x="180" y="88"/>
                  </a:lnTo>
                  <a:lnTo>
                    <a:pt x="183" y="88"/>
                  </a:lnTo>
                  <a:lnTo>
                    <a:pt x="183" y="90"/>
                  </a:lnTo>
                  <a:lnTo>
                    <a:pt x="180" y="93"/>
                  </a:lnTo>
                  <a:lnTo>
                    <a:pt x="178" y="93"/>
                  </a:lnTo>
                  <a:lnTo>
                    <a:pt x="180" y="93"/>
                  </a:lnTo>
                  <a:lnTo>
                    <a:pt x="180" y="90"/>
                  </a:lnTo>
                  <a:lnTo>
                    <a:pt x="178" y="90"/>
                  </a:lnTo>
                  <a:lnTo>
                    <a:pt x="176" y="90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6" y="86"/>
                  </a:lnTo>
                  <a:lnTo>
                    <a:pt x="176" y="83"/>
                  </a:lnTo>
                  <a:lnTo>
                    <a:pt x="178" y="83"/>
                  </a:lnTo>
                  <a:lnTo>
                    <a:pt x="180" y="83"/>
                  </a:lnTo>
                  <a:lnTo>
                    <a:pt x="183" y="83"/>
                  </a:lnTo>
                  <a:close/>
                  <a:moveTo>
                    <a:pt x="199" y="83"/>
                  </a:moveTo>
                  <a:lnTo>
                    <a:pt x="199" y="86"/>
                  </a:lnTo>
                  <a:lnTo>
                    <a:pt x="197" y="86"/>
                  </a:lnTo>
                  <a:lnTo>
                    <a:pt x="197" y="83"/>
                  </a:lnTo>
                  <a:lnTo>
                    <a:pt x="199" y="83"/>
                  </a:lnTo>
                  <a:close/>
                  <a:moveTo>
                    <a:pt x="192" y="83"/>
                  </a:moveTo>
                  <a:lnTo>
                    <a:pt x="195" y="83"/>
                  </a:lnTo>
                  <a:lnTo>
                    <a:pt x="192" y="83"/>
                  </a:lnTo>
                  <a:close/>
                  <a:moveTo>
                    <a:pt x="192" y="81"/>
                  </a:moveTo>
                  <a:lnTo>
                    <a:pt x="190" y="81"/>
                  </a:lnTo>
                  <a:lnTo>
                    <a:pt x="192" y="81"/>
                  </a:lnTo>
                  <a:close/>
                  <a:moveTo>
                    <a:pt x="197" y="69"/>
                  </a:moveTo>
                  <a:lnTo>
                    <a:pt x="195" y="69"/>
                  </a:lnTo>
                  <a:lnTo>
                    <a:pt x="197" y="69"/>
                  </a:lnTo>
                  <a:close/>
                  <a:moveTo>
                    <a:pt x="183" y="67"/>
                  </a:moveTo>
                  <a:lnTo>
                    <a:pt x="183" y="69"/>
                  </a:lnTo>
                  <a:lnTo>
                    <a:pt x="183" y="67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0" y="67"/>
                  </a:lnTo>
                  <a:lnTo>
                    <a:pt x="183" y="67"/>
                  </a:lnTo>
                  <a:close/>
                  <a:moveTo>
                    <a:pt x="188" y="64"/>
                  </a:moveTo>
                  <a:lnTo>
                    <a:pt x="188" y="67"/>
                  </a:lnTo>
                  <a:lnTo>
                    <a:pt x="188" y="64"/>
                  </a:lnTo>
                  <a:close/>
                  <a:moveTo>
                    <a:pt x="199" y="62"/>
                  </a:moveTo>
                  <a:lnTo>
                    <a:pt x="197" y="62"/>
                  </a:lnTo>
                  <a:lnTo>
                    <a:pt x="199" y="62"/>
                  </a:lnTo>
                  <a:close/>
                  <a:moveTo>
                    <a:pt x="188" y="57"/>
                  </a:moveTo>
                  <a:lnTo>
                    <a:pt x="188" y="55"/>
                  </a:lnTo>
                  <a:lnTo>
                    <a:pt x="188" y="57"/>
                  </a:lnTo>
                  <a:close/>
                  <a:moveTo>
                    <a:pt x="188" y="55"/>
                  </a:moveTo>
                  <a:lnTo>
                    <a:pt x="185" y="55"/>
                  </a:lnTo>
                  <a:lnTo>
                    <a:pt x="188" y="55"/>
                  </a:lnTo>
                  <a:lnTo>
                    <a:pt x="185" y="55"/>
                  </a:lnTo>
                  <a:lnTo>
                    <a:pt x="188" y="55"/>
                  </a:lnTo>
                  <a:close/>
                  <a:moveTo>
                    <a:pt x="188" y="55"/>
                  </a:moveTo>
                  <a:lnTo>
                    <a:pt x="190" y="55"/>
                  </a:lnTo>
                  <a:lnTo>
                    <a:pt x="188" y="55"/>
                  </a:lnTo>
                  <a:close/>
                  <a:moveTo>
                    <a:pt x="178" y="55"/>
                  </a:moveTo>
                  <a:lnTo>
                    <a:pt x="178" y="52"/>
                  </a:lnTo>
                  <a:lnTo>
                    <a:pt x="178" y="55"/>
                  </a:lnTo>
                  <a:close/>
                  <a:moveTo>
                    <a:pt x="173" y="52"/>
                  </a:moveTo>
                  <a:lnTo>
                    <a:pt x="173" y="55"/>
                  </a:lnTo>
                  <a:lnTo>
                    <a:pt x="173" y="52"/>
                  </a:lnTo>
                  <a:close/>
                  <a:moveTo>
                    <a:pt x="183" y="55"/>
                  </a:moveTo>
                  <a:lnTo>
                    <a:pt x="183" y="52"/>
                  </a:lnTo>
                  <a:lnTo>
                    <a:pt x="185" y="52"/>
                  </a:lnTo>
                  <a:lnTo>
                    <a:pt x="185" y="55"/>
                  </a:lnTo>
                  <a:lnTo>
                    <a:pt x="183" y="55"/>
                  </a:lnTo>
                  <a:close/>
                  <a:moveTo>
                    <a:pt x="183" y="52"/>
                  </a:moveTo>
                  <a:lnTo>
                    <a:pt x="180" y="52"/>
                  </a:lnTo>
                  <a:lnTo>
                    <a:pt x="183" y="52"/>
                  </a:lnTo>
                  <a:close/>
                  <a:moveTo>
                    <a:pt x="173" y="50"/>
                  </a:moveTo>
                  <a:lnTo>
                    <a:pt x="176" y="50"/>
                  </a:lnTo>
                  <a:lnTo>
                    <a:pt x="173" y="50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3" y="52"/>
                  </a:lnTo>
                  <a:lnTo>
                    <a:pt x="171" y="52"/>
                  </a:lnTo>
                  <a:lnTo>
                    <a:pt x="173" y="52"/>
                  </a:lnTo>
                  <a:lnTo>
                    <a:pt x="171" y="52"/>
                  </a:lnTo>
                  <a:lnTo>
                    <a:pt x="171" y="50"/>
                  </a:lnTo>
                  <a:lnTo>
                    <a:pt x="173" y="50"/>
                  </a:lnTo>
                  <a:close/>
                  <a:moveTo>
                    <a:pt x="171" y="50"/>
                  </a:moveTo>
                  <a:lnTo>
                    <a:pt x="171" y="48"/>
                  </a:lnTo>
                  <a:lnTo>
                    <a:pt x="173" y="48"/>
                  </a:lnTo>
                  <a:lnTo>
                    <a:pt x="171" y="50"/>
                  </a:lnTo>
                  <a:close/>
                  <a:moveTo>
                    <a:pt x="161" y="48"/>
                  </a:moveTo>
                  <a:lnTo>
                    <a:pt x="164" y="48"/>
                  </a:lnTo>
                  <a:lnTo>
                    <a:pt x="161" y="48"/>
                  </a:lnTo>
                  <a:close/>
                  <a:moveTo>
                    <a:pt x="169" y="48"/>
                  </a:moveTo>
                  <a:lnTo>
                    <a:pt x="169" y="45"/>
                  </a:lnTo>
                  <a:lnTo>
                    <a:pt x="169" y="48"/>
                  </a:lnTo>
                  <a:close/>
                  <a:moveTo>
                    <a:pt x="169" y="45"/>
                  </a:moveTo>
                  <a:lnTo>
                    <a:pt x="169" y="48"/>
                  </a:lnTo>
                  <a:lnTo>
                    <a:pt x="169" y="45"/>
                  </a:lnTo>
                  <a:close/>
                  <a:moveTo>
                    <a:pt x="169" y="45"/>
                  </a:moveTo>
                  <a:lnTo>
                    <a:pt x="171" y="45"/>
                  </a:lnTo>
                  <a:lnTo>
                    <a:pt x="169" y="45"/>
                  </a:lnTo>
                  <a:close/>
                  <a:moveTo>
                    <a:pt x="171" y="45"/>
                  </a:moveTo>
                  <a:lnTo>
                    <a:pt x="169" y="45"/>
                  </a:lnTo>
                  <a:lnTo>
                    <a:pt x="171" y="45"/>
                  </a:lnTo>
                  <a:close/>
                  <a:moveTo>
                    <a:pt x="169" y="45"/>
                  </a:moveTo>
                  <a:lnTo>
                    <a:pt x="166" y="45"/>
                  </a:lnTo>
                  <a:lnTo>
                    <a:pt x="169" y="45"/>
                  </a:lnTo>
                  <a:close/>
                  <a:moveTo>
                    <a:pt x="159" y="43"/>
                  </a:moveTo>
                  <a:lnTo>
                    <a:pt x="159" y="45"/>
                  </a:lnTo>
                  <a:lnTo>
                    <a:pt x="159" y="43"/>
                  </a:lnTo>
                  <a:lnTo>
                    <a:pt x="159" y="45"/>
                  </a:lnTo>
                  <a:lnTo>
                    <a:pt x="159" y="43"/>
                  </a:lnTo>
                  <a:close/>
                  <a:moveTo>
                    <a:pt x="164" y="45"/>
                  </a:moveTo>
                  <a:lnTo>
                    <a:pt x="164" y="43"/>
                  </a:lnTo>
                  <a:lnTo>
                    <a:pt x="164" y="45"/>
                  </a:lnTo>
                  <a:close/>
                  <a:moveTo>
                    <a:pt x="154" y="28"/>
                  </a:moveTo>
                  <a:lnTo>
                    <a:pt x="154" y="31"/>
                  </a:lnTo>
                  <a:lnTo>
                    <a:pt x="154" y="28"/>
                  </a:lnTo>
                  <a:close/>
                  <a:moveTo>
                    <a:pt x="152" y="28"/>
                  </a:moveTo>
                  <a:lnTo>
                    <a:pt x="154" y="28"/>
                  </a:lnTo>
                  <a:lnTo>
                    <a:pt x="152" y="28"/>
                  </a:lnTo>
                  <a:close/>
                  <a:moveTo>
                    <a:pt x="145" y="17"/>
                  </a:moveTo>
                  <a:lnTo>
                    <a:pt x="145" y="19"/>
                  </a:lnTo>
                  <a:lnTo>
                    <a:pt x="142" y="17"/>
                  </a:lnTo>
                  <a:lnTo>
                    <a:pt x="145" y="17"/>
                  </a:lnTo>
                  <a:lnTo>
                    <a:pt x="142" y="17"/>
                  </a:lnTo>
                  <a:lnTo>
                    <a:pt x="145" y="17"/>
                  </a:lnTo>
                  <a:close/>
                  <a:moveTo>
                    <a:pt x="142" y="14"/>
                  </a:moveTo>
                  <a:lnTo>
                    <a:pt x="142" y="12"/>
                  </a:lnTo>
                  <a:lnTo>
                    <a:pt x="145" y="12"/>
                  </a:lnTo>
                  <a:lnTo>
                    <a:pt x="142" y="12"/>
                  </a:lnTo>
                  <a:lnTo>
                    <a:pt x="142" y="14"/>
                  </a:lnTo>
                  <a:close/>
                  <a:moveTo>
                    <a:pt x="150" y="0"/>
                  </a:moveTo>
                  <a:lnTo>
                    <a:pt x="150" y="2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50964">
              <a:extLst>
                <a:ext uri="{FF2B5EF4-FFF2-40B4-BE49-F238E27FC236}">
                  <a16:creationId xmlns:a16="http://schemas.microsoft.com/office/drawing/2014/main" id="{748C9101-03A7-6779-4BE4-5EA38ABA2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9172" y="4260589"/>
              <a:ext cx="1273900" cy="1708074"/>
            </a:xfrm>
            <a:custGeom>
              <a:avLst/>
              <a:gdLst>
                <a:gd name="T0" fmla="*/ 123 w 278"/>
                <a:gd name="T1" fmla="*/ 371 h 373"/>
                <a:gd name="T2" fmla="*/ 114 w 278"/>
                <a:gd name="T3" fmla="*/ 369 h 373"/>
                <a:gd name="T4" fmla="*/ 57 w 278"/>
                <a:gd name="T5" fmla="*/ 369 h 373"/>
                <a:gd name="T6" fmla="*/ 95 w 278"/>
                <a:gd name="T7" fmla="*/ 369 h 373"/>
                <a:gd name="T8" fmla="*/ 142 w 278"/>
                <a:gd name="T9" fmla="*/ 366 h 373"/>
                <a:gd name="T10" fmla="*/ 90 w 278"/>
                <a:gd name="T11" fmla="*/ 366 h 373"/>
                <a:gd name="T12" fmla="*/ 55 w 278"/>
                <a:gd name="T13" fmla="*/ 366 h 373"/>
                <a:gd name="T14" fmla="*/ 133 w 278"/>
                <a:gd name="T15" fmla="*/ 366 h 373"/>
                <a:gd name="T16" fmla="*/ 83 w 278"/>
                <a:gd name="T17" fmla="*/ 364 h 373"/>
                <a:gd name="T18" fmla="*/ 57 w 278"/>
                <a:gd name="T19" fmla="*/ 364 h 373"/>
                <a:gd name="T20" fmla="*/ 154 w 278"/>
                <a:gd name="T21" fmla="*/ 361 h 373"/>
                <a:gd name="T22" fmla="*/ 55 w 278"/>
                <a:gd name="T23" fmla="*/ 361 h 373"/>
                <a:gd name="T24" fmla="*/ 159 w 278"/>
                <a:gd name="T25" fmla="*/ 361 h 373"/>
                <a:gd name="T26" fmla="*/ 64 w 278"/>
                <a:gd name="T27" fmla="*/ 359 h 373"/>
                <a:gd name="T28" fmla="*/ 78 w 278"/>
                <a:gd name="T29" fmla="*/ 359 h 373"/>
                <a:gd name="T30" fmla="*/ 21 w 278"/>
                <a:gd name="T31" fmla="*/ 359 h 373"/>
                <a:gd name="T32" fmla="*/ 29 w 278"/>
                <a:gd name="T33" fmla="*/ 359 h 373"/>
                <a:gd name="T34" fmla="*/ 33 w 278"/>
                <a:gd name="T35" fmla="*/ 357 h 373"/>
                <a:gd name="T36" fmla="*/ 90 w 278"/>
                <a:gd name="T37" fmla="*/ 354 h 373"/>
                <a:gd name="T38" fmla="*/ 17 w 278"/>
                <a:gd name="T39" fmla="*/ 354 h 373"/>
                <a:gd name="T40" fmla="*/ 62 w 278"/>
                <a:gd name="T41" fmla="*/ 354 h 373"/>
                <a:gd name="T42" fmla="*/ 62 w 278"/>
                <a:gd name="T43" fmla="*/ 352 h 373"/>
                <a:gd name="T44" fmla="*/ 31 w 278"/>
                <a:gd name="T45" fmla="*/ 352 h 373"/>
                <a:gd name="T46" fmla="*/ 36 w 278"/>
                <a:gd name="T47" fmla="*/ 352 h 373"/>
                <a:gd name="T48" fmla="*/ 48 w 278"/>
                <a:gd name="T49" fmla="*/ 350 h 373"/>
                <a:gd name="T50" fmla="*/ 221 w 278"/>
                <a:gd name="T51" fmla="*/ 350 h 373"/>
                <a:gd name="T52" fmla="*/ 216 w 278"/>
                <a:gd name="T53" fmla="*/ 347 h 373"/>
                <a:gd name="T54" fmla="*/ 62 w 278"/>
                <a:gd name="T55" fmla="*/ 347 h 373"/>
                <a:gd name="T56" fmla="*/ 48 w 278"/>
                <a:gd name="T57" fmla="*/ 347 h 373"/>
                <a:gd name="T58" fmla="*/ 55 w 278"/>
                <a:gd name="T59" fmla="*/ 345 h 373"/>
                <a:gd name="T60" fmla="*/ 71 w 278"/>
                <a:gd name="T61" fmla="*/ 345 h 373"/>
                <a:gd name="T62" fmla="*/ 36 w 278"/>
                <a:gd name="T63" fmla="*/ 342 h 373"/>
                <a:gd name="T64" fmla="*/ 64 w 278"/>
                <a:gd name="T65" fmla="*/ 342 h 373"/>
                <a:gd name="T66" fmla="*/ 235 w 278"/>
                <a:gd name="T67" fmla="*/ 340 h 373"/>
                <a:gd name="T68" fmla="*/ 52 w 278"/>
                <a:gd name="T69" fmla="*/ 342 h 373"/>
                <a:gd name="T70" fmla="*/ 59 w 278"/>
                <a:gd name="T71" fmla="*/ 340 h 373"/>
                <a:gd name="T72" fmla="*/ 50 w 278"/>
                <a:gd name="T73" fmla="*/ 338 h 373"/>
                <a:gd name="T74" fmla="*/ 21 w 278"/>
                <a:gd name="T75" fmla="*/ 340 h 373"/>
                <a:gd name="T76" fmla="*/ 59 w 278"/>
                <a:gd name="T77" fmla="*/ 338 h 373"/>
                <a:gd name="T78" fmla="*/ 52 w 278"/>
                <a:gd name="T79" fmla="*/ 338 h 373"/>
                <a:gd name="T80" fmla="*/ 88 w 278"/>
                <a:gd name="T81" fmla="*/ 338 h 373"/>
                <a:gd name="T82" fmla="*/ 50 w 278"/>
                <a:gd name="T83" fmla="*/ 335 h 373"/>
                <a:gd name="T84" fmla="*/ 275 w 278"/>
                <a:gd name="T85" fmla="*/ 333 h 373"/>
                <a:gd name="T86" fmla="*/ 31 w 278"/>
                <a:gd name="T87" fmla="*/ 333 h 373"/>
                <a:gd name="T88" fmla="*/ 86 w 278"/>
                <a:gd name="T89" fmla="*/ 331 h 373"/>
                <a:gd name="T90" fmla="*/ 64 w 278"/>
                <a:gd name="T91" fmla="*/ 328 h 373"/>
                <a:gd name="T92" fmla="*/ 64 w 278"/>
                <a:gd name="T93" fmla="*/ 321 h 373"/>
                <a:gd name="T94" fmla="*/ 59 w 278"/>
                <a:gd name="T95" fmla="*/ 314 h 373"/>
                <a:gd name="T96" fmla="*/ 69 w 278"/>
                <a:gd name="T97" fmla="*/ 297 h 373"/>
                <a:gd name="T98" fmla="*/ 67 w 278"/>
                <a:gd name="T99" fmla="*/ 285 h 373"/>
                <a:gd name="T100" fmla="*/ 69 w 278"/>
                <a:gd name="T101" fmla="*/ 262 h 373"/>
                <a:gd name="T102" fmla="*/ 67 w 278"/>
                <a:gd name="T103" fmla="*/ 238 h 373"/>
                <a:gd name="T104" fmla="*/ 67 w 278"/>
                <a:gd name="T105" fmla="*/ 202 h 373"/>
                <a:gd name="T106" fmla="*/ 62 w 278"/>
                <a:gd name="T107" fmla="*/ 193 h 373"/>
                <a:gd name="T108" fmla="*/ 71 w 278"/>
                <a:gd name="T109" fmla="*/ 186 h 373"/>
                <a:gd name="T110" fmla="*/ 86 w 278"/>
                <a:gd name="T111" fmla="*/ 181 h 373"/>
                <a:gd name="T112" fmla="*/ 59 w 278"/>
                <a:gd name="T113" fmla="*/ 179 h 373"/>
                <a:gd name="T114" fmla="*/ 83 w 278"/>
                <a:gd name="T115" fmla="*/ 176 h 373"/>
                <a:gd name="T116" fmla="*/ 107 w 278"/>
                <a:gd name="T117" fmla="*/ 157 h 373"/>
                <a:gd name="T118" fmla="*/ 114 w 278"/>
                <a:gd name="T119" fmla="*/ 148 h 373"/>
                <a:gd name="T120" fmla="*/ 199 w 278"/>
                <a:gd name="T121" fmla="*/ 84 h 373"/>
                <a:gd name="T122" fmla="*/ 159 w 278"/>
                <a:gd name="T123" fmla="*/ 53 h 373"/>
                <a:gd name="T124" fmla="*/ 154 w 278"/>
                <a:gd name="T125" fmla="*/ 2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" h="373">
                  <a:moveTo>
                    <a:pt x="76" y="373"/>
                  </a:moveTo>
                  <a:lnTo>
                    <a:pt x="74" y="373"/>
                  </a:lnTo>
                  <a:lnTo>
                    <a:pt x="76" y="373"/>
                  </a:lnTo>
                  <a:close/>
                  <a:moveTo>
                    <a:pt x="121" y="373"/>
                  </a:moveTo>
                  <a:lnTo>
                    <a:pt x="119" y="371"/>
                  </a:lnTo>
                  <a:lnTo>
                    <a:pt x="121" y="371"/>
                  </a:lnTo>
                  <a:lnTo>
                    <a:pt x="121" y="373"/>
                  </a:lnTo>
                  <a:close/>
                  <a:moveTo>
                    <a:pt x="62" y="373"/>
                  </a:moveTo>
                  <a:lnTo>
                    <a:pt x="62" y="371"/>
                  </a:lnTo>
                  <a:lnTo>
                    <a:pt x="62" y="373"/>
                  </a:lnTo>
                  <a:close/>
                  <a:moveTo>
                    <a:pt x="74" y="373"/>
                  </a:moveTo>
                  <a:lnTo>
                    <a:pt x="74" y="371"/>
                  </a:lnTo>
                  <a:lnTo>
                    <a:pt x="74" y="373"/>
                  </a:lnTo>
                  <a:close/>
                  <a:moveTo>
                    <a:pt x="112" y="373"/>
                  </a:moveTo>
                  <a:lnTo>
                    <a:pt x="112" y="371"/>
                  </a:lnTo>
                  <a:lnTo>
                    <a:pt x="112" y="373"/>
                  </a:lnTo>
                  <a:close/>
                  <a:moveTo>
                    <a:pt x="74" y="371"/>
                  </a:moveTo>
                  <a:lnTo>
                    <a:pt x="74" y="373"/>
                  </a:lnTo>
                  <a:lnTo>
                    <a:pt x="74" y="371"/>
                  </a:lnTo>
                  <a:close/>
                  <a:moveTo>
                    <a:pt x="76" y="371"/>
                  </a:moveTo>
                  <a:lnTo>
                    <a:pt x="74" y="371"/>
                  </a:lnTo>
                  <a:lnTo>
                    <a:pt x="76" y="371"/>
                  </a:lnTo>
                  <a:close/>
                  <a:moveTo>
                    <a:pt x="116" y="371"/>
                  </a:moveTo>
                  <a:lnTo>
                    <a:pt x="114" y="371"/>
                  </a:lnTo>
                  <a:lnTo>
                    <a:pt x="116" y="371"/>
                  </a:lnTo>
                  <a:close/>
                  <a:moveTo>
                    <a:pt x="71" y="371"/>
                  </a:moveTo>
                  <a:lnTo>
                    <a:pt x="69" y="371"/>
                  </a:lnTo>
                  <a:lnTo>
                    <a:pt x="71" y="371"/>
                  </a:lnTo>
                  <a:close/>
                  <a:moveTo>
                    <a:pt x="59" y="371"/>
                  </a:moveTo>
                  <a:lnTo>
                    <a:pt x="57" y="371"/>
                  </a:lnTo>
                  <a:lnTo>
                    <a:pt x="59" y="371"/>
                  </a:lnTo>
                  <a:close/>
                  <a:moveTo>
                    <a:pt x="90" y="371"/>
                  </a:moveTo>
                  <a:lnTo>
                    <a:pt x="93" y="371"/>
                  </a:lnTo>
                  <a:lnTo>
                    <a:pt x="90" y="371"/>
                  </a:lnTo>
                  <a:lnTo>
                    <a:pt x="93" y="371"/>
                  </a:lnTo>
                  <a:lnTo>
                    <a:pt x="90" y="371"/>
                  </a:lnTo>
                  <a:close/>
                  <a:moveTo>
                    <a:pt x="102" y="371"/>
                  </a:moveTo>
                  <a:lnTo>
                    <a:pt x="100" y="371"/>
                  </a:lnTo>
                  <a:lnTo>
                    <a:pt x="102" y="371"/>
                  </a:lnTo>
                  <a:close/>
                  <a:moveTo>
                    <a:pt x="62" y="371"/>
                  </a:moveTo>
                  <a:lnTo>
                    <a:pt x="59" y="371"/>
                  </a:lnTo>
                  <a:lnTo>
                    <a:pt x="62" y="371"/>
                  </a:lnTo>
                  <a:close/>
                  <a:moveTo>
                    <a:pt x="119" y="371"/>
                  </a:moveTo>
                  <a:lnTo>
                    <a:pt x="116" y="371"/>
                  </a:lnTo>
                  <a:lnTo>
                    <a:pt x="119" y="371"/>
                  </a:lnTo>
                  <a:close/>
                  <a:moveTo>
                    <a:pt x="59" y="371"/>
                  </a:moveTo>
                  <a:lnTo>
                    <a:pt x="57" y="371"/>
                  </a:lnTo>
                  <a:lnTo>
                    <a:pt x="59" y="371"/>
                  </a:lnTo>
                  <a:close/>
                  <a:moveTo>
                    <a:pt x="104" y="371"/>
                  </a:moveTo>
                  <a:lnTo>
                    <a:pt x="102" y="371"/>
                  </a:lnTo>
                  <a:lnTo>
                    <a:pt x="104" y="371"/>
                  </a:lnTo>
                  <a:close/>
                  <a:moveTo>
                    <a:pt x="119" y="371"/>
                  </a:moveTo>
                  <a:lnTo>
                    <a:pt x="116" y="371"/>
                  </a:lnTo>
                  <a:lnTo>
                    <a:pt x="119" y="371"/>
                  </a:lnTo>
                  <a:close/>
                  <a:moveTo>
                    <a:pt x="57" y="371"/>
                  </a:moveTo>
                  <a:lnTo>
                    <a:pt x="55" y="371"/>
                  </a:lnTo>
                  <a:lnTo>
                    <a:pt x="57" y="371"/>
                  </a:lnTo>
                  <a:close/>
                  <a:moveTo>
                    <a:pt x="74" y="371"/>
                  </a:moveTo>
                  <a:lnTo>
                    <a:pt x="71" y="371"/>
                  </a:lnTo>
                  <a:lnTo>
                    <a:pt x="74" y="371"/>
                  </a:lnTo>
                  <a:close/>
                  <a:moveTo>
                    <a:pt x="123" y="371"/>
                  </a:moveTo>
                  <a:lnTo>
                    <a:pt x="123" y="369"/>
                  </a:lnTo>
                  <a:lnTo>
                    <a:pt x="123" y="371"/>
                  </a:lnTo>
                  <a:close/>
                  <a:moveTo>
                    <a:pt x="116" y="371"/>
                  </a:moveTo>
                  <a:lnTo>
                    <a:pt x="116" y="369"/>
                  </a:lnTo>
                  <a:lnTo>
                    <a:pt x="116" y="371"/>
                  </a:lnTo>
                  <a:close/>
                  <a:moveTo>
                    <a:pt x="114" y="371"/>
                  </a:moveTo>
                  <a:lnTo>
                    <a:pt x="114" y="369"/>
                  </a:lnTo>
                  <a:lnTo>
                    <a:pt x="114" y="371"/>
                  </a:lnTo>
                  <a:close/>
                  <a:moveTo>
                    <a:pt x="119" y="371"/>
                  </a:moveTo>
                  <a:lnTo>
                    <a:pt x="119" y="369"/>
                  </a:lnTo>
                  <a:lnTo>
                    <a:pt x="119" y="371"/>
                  </a:lnTo>
                  <a:close/>
                  <a:moveTo>
                    <a:pt x="93" y="371"/>
                  </a:moveTo>
                  <a:lnTo>
                    <a:pt x="93" y="369"/>
                  </a:lnTo>
                  <a:lnTo>
                    <a:pt x="93" y="371"/>
                  </a:lnTo>
                  <a:close/>
                  <a:moveTo>
                    <a:pt x="83" y="371"/>
                  </a:moveTo>
                  <a:lnTo>
                    <a:pt x="83" y="369"/>
                  </a:lnTo>
                  <a:lnTo>
                    <a:pt x="83" y="371"/>
                  </a:lnTo>
                  <a:close/>
                  <a:moveTo>
                    <a:pt x="104" y="371"/>
                  </a:moveTo>
                  <a:lnTo>
                    <a:pt x="104" y="369"/>
                  </a:lnTo>
                  <a:lnTo>
                    <a:pt x="104" y="371"/>
                  </a:lnTo>
                  <a:close/>
                  <a:moveTo>
                    <a:pt x="59" y="371"/>
                  </a:moveTo>
                  <a:lnTo>
                    <a:pt x="59" y="369"/>
                  </a:lnTo>
                  <a:lnTo>
                    <a:pt x="59" y="371"/>
                  </a:lnTo>
                  <a:close/>
                  <a:moveTo>
                    <a:pt x="97" y="369"/>
                  </a:moveTo>
                  <a:lnTo>
                    <a:pt x="97" y="371"/>
                  </a:lnTo>
                  <a:lnTo>
                    <a:pt x="97" y="369"/>
                  </a:lnTo>
                  <a:close/>
                  <a:moveTo>
                    <a:pt x="90" y="369"/>
                  </a:moveTo>
                  <a:lnTo>
                    <a:pt x="90" y="371"/>
                  </a:lnTo>
                  <a:lnTo>
                    <a:pt x="90" y="369"/>
                  </a:lnTo>
                  <a:close/>
                  <a:moveTo>
                    <a:pt x="102" y="371"/>
                  </a:moveTo>
                  <a:lnTo>
                    <a:pt x="102" y="369"/>
                  </a:lnTo>
                  <a:lnTo>
                    <a:pt x="102" y="371"/>
                  </a:lnTo>
                  <a:close/>
                  <a:moveTo>
                    <a:pt x="62" y="369"/>
                  </a:moveTo>
                  <a:lnTo>
                    <a:pt x="62" y="371"/>
                  </a:lnTo>
                  <a:lnTo>
                    <a:pt x="62" y="369"/>
                  </a:lnTo>
                  <a:close/>
                  <a:moveTo>
                    <a:pt x="55" y="369"/>
                  </a:moveTo>
                  <a:lnTo>
                    <a:pt x="55" y="371"/>
                  </a:lnTo>
                  <a:lnTo>
                    <a:pt x="52" y="369"/>
                  </a:lnTo>
                  <a:lnTo>
                    <a:pt x="55" y="369"/>
                  </a:lnTo>
                  <a:close/>
                  <a:moveTo>
                    <a:pt x="67" y="369"/>
                  </a:moveTo>
                  <a:lnTo>
                    <a:pt x="67" y="371"/>
                  </a:lnTo>
                  <a:lnTo>
                    <a:pt x="67" y="369"/>
                  </a:lnTo>
                  <a:close/>
                  <a:moveTo>
                    <a:pt x="83" y="369"/>
                  </a:moveTo>
                  <a:lnTo>
                    <a:pt x="83" y="371"/>
                  </a:lnTo>
                  <a:lnTo>
                    <a:pt x="83" y="369"/>
                  </a:lnTo>
                  <a:close/>
                  <a:moveTo>
                    <a:pt x="93" y="371"/>
                  </a:moveTo>
                  <a:lnTo>
                    <a:pt x="90" y="371"/>
                  </a:lnTo>
                  <a:lnTo>
                    <a:pt x="93" y="371"/>
                  </a:lnTo>
                  <a:lnTo>
                    <a:pt x="93" y="369"/>
                  </a:lnTo>
                  <a:lnTo>
                    <a:pt x="93" y="371"/>
                  </a:lnTo>
                  <a:close/>
                  <a:moveTo>
                    <a:pt x="104" y="369"/>
                  </a:moveTo>
                  <a:lnTo>
                    <a:pt x="102" y="369"/>
                  </a:lnTo>
                  <a:lnTo>
                    <a:pt x="104" y="369"/>
                  </a:lnTo>
                  <a:close/>
                  <a:moveTo>
                    <a:pt x="55" y="369"/>
                  </a:moveTo>
                  <a:lnTo>
                    <a:pt x="52" y="369"/>
                  </a:lnTo>
                  <a:lnTo>
                    <a:pt x="55" y="369"/>
                  </a:lnTo>
                  <a:close/>
                  <a:moveTo>
                    <a:pt x="59" y="369"/>
                  </a:moveTo>
                  <a:lnTo>
                    <a:pt x="57" y="369"/>
                  </a:lnTo>
                  <a:lnTo>
                    <a:pt x="59" y="369"/>
                  </a:lnTo>
                  <a:close/>
                  <a:moveTo>
                    <a:pt x="123" y="369"/>
                  </a:moveTo>
                  <a:lnTo>
                    <a:pt x="121" y="369"/>
                  </a:lnTo>
                  <a:lnTo>
                    <a:pt x="123" y="369"/>
                  </a:lnTo>
                  <a:close/>
                  <a:moveTo>
                    <a:pt x="114" y="369"/>
                  </a:moveTo>
                  <a:lnTo>
                    <a:pt x="112" y="369"/>
                  </a:lnTo>
                  <a:lnTo>
                    <a:pt x="114" y="369"/>
                  </a:lnTo>
                  <a:close/>
                  <a:moveTo>
                    <a:pt x="52" y="369"/>
                  </a:moveTo>
                  <a:lnTo>
                    <a:pt x="55" y="369"/>
                  </a:lnTo>
                  <a:lnTo>
                    <a:pt x="52" y="369"/>
                  </a:lnTo>
                  <a:close/>
                  <a:moveTo>
                    <a:pt x="93" y="369"/>
                  </a:moveTo>
                  <a:lnTo>
                    <a:pt x="90" y="369"/>
                  </a:lnTo>
                  <a:lnTo>
                    <a:pt x="93" y="369"/>
                  </a:lnTo>
                  <a:close/>
                  <a:moveTo>
                    <a:pt x="83" y="369"/>
                  </a:moveTo>
                  <a:lnTo>
                    <a:pt x="81" y="369"/>
                  </a:lnTo>
                  <a:lnTo>
                    <a:pt x="83" y="369"/>
                  </a:lnTo>
                  <a:lnTo>
                    <a:pt x="81" y="369"/>
                  </a:lnTo>
                  <a:lnTo>
                    <a:pt x="83" y="369"/>
                  </a:lnTo>
                  <a:close/>
                  <a:moveTo>
                    <a:pt x="135" y="369"/>
                  </a:moveTo>
                  <a:lnTo>
                    <a:pt x="138" y="369"/>
                  </a:lnTo>
                  <a:lnTo>
                    <a:pt x="135" y="369"/>
                  </a:lnTo>
                  <a:close/>
                  <a:moveTo>
                    <a:pt x="83" y="369"/>
                  </a:moveTo>
                  <a:lnTo>
                    <a:pt x="81" y="369"/>
                  </a:lnTo>
                  <a:lnTo>
                    <a:pt x="83" y="369"/>
                  </a:lnTo>
                  <a:close/>
                  <a:moveTo>
                    <a:pt x="107" y="369"/>
                  </a:moveTo>
                  <a:lnTo>
                    <a:pt x="104" y="369"/>
                  </a:lnTo>
                  <a:lnTo>
                    <a:pt x="107" y="369"/>
                  </a:lnTo>
                  <a:close/>
                  <a:moveTo>
                    <a:pt x="64" y="369"/>
                  </a:moveTo>
                  <a:lnTo>
                    <a:pt x="62" y="369"/>
                  </a:lnTo>
                  <a:lnTo>
                    <a:pt x="64" y="369"/>
                  </a:lnTo>
                  <a:close/>
                  <a:moveTo>
                    <a:pt x="81" y="369"/>
                  </a:moveTo>
                  <a:lnTo>
                    <a:pt x="83" y="369"/>
                  </a:lnTo>
                  <a:lnTo>
                    <a:pt x="81" y="369"/>
                  </a:lnTo>
                  <a:close/>
                  <a:moveTo>
                    <a:pt x="138" y="369"/>
                  </a:moveTo>
                  <a:lnTo>
                    <a:pt x="135" y="369"/>
                  </a:lnTo>
                  <a:lnTo>
                    <a:pt x="138" y="369"/>
                  </a:lnTo>
                  <a:close/>
                  <a:moveTo>
                    <a:pt x="95" y="369"/>
                  </a:moveTo>
                  <a:lnTo>
                    <a:pt x="93" y="369"/>
                  </a:lnTo>
                  <a:lnTo>
                    <a:pt x="95" y="369"/>
                  </a:lnTo>
                  <a:lnTo>
                    <a:pt x="93" y="369"/>
                  </a:lnTo>
                  <a:lnTo>
                    <a:pt x="95" y="369"/>
                  </a:lnTo>
                  <a:close/>
                  <a:moveTo>
                    <a:pt x="43" y="369"/>
                  </a:moveTo>
                  <a:lnTo>
                    <a:pt x="40" y="369"/>
                  </a:lnTo>
                  <a:lnTo>
                    <a:pt x="43" y="369"/>
                  </a:lnTo>
                  <a:close/>
                  <a:moveTo>
                    <a:pt x="116" y="369"/>
                  </a:moveTo>
                  <a:lnTo>
                    <a:pt x="114" y="369"/>
                  </a:lnTo>
                  <a:lnTo>
                    <a:pt x="116" y="369"/>
                  </a:lnTo>
                  <a:close/>
                  <a:moveTo>
                    <a:pt x="104" y="369"/>
                  </a:moveTo>
                  <a:lnTo>
                    <a:pt x="102" y="369"/>
                  </a:lnTo>
                  <a:lnTo>
                    <a:pt x="104" y="369"/>
                  </a:lnTo>
                  <a:close/>
                  <a:moveTo>
                    <a:pt x="119" y="369"/>
                  </a:moveTo>
                  <a:lnTo>
                    <a:pt x="116" y="369"/>
                  </a:lnTo>
                  <a:lnTo>
                    <a:pt x="119" y="369"/>
                  </a:lnTo>
                  <a:close/>
                  <a:moveTo>
                    <a:pt x="131" y="369"/>
                  </a:moveTo>
                  <a:lnTo>
                    <a:pt x="128" y="369"/>
                  </a:lnTo>
                  <a:lnTo>
                    <a:pt x="131" y="369"/>
                  </a:lnTo>
                  <a:close/>
                  <a:moveTo>
                    <a:pt x="71" y="369"/>
                  </a:moveTo>
                  <a:lnTo>
                    <a:pt x="69" y="369"/>
                  </a:lnTo>
                  <a:lnTo>
                    <a:pt x="71" y="369"/>
                  </a:lnTo>
                  <a:close/>
                  <a:moveTo>
                    <a:pt x="90" y="369"/>
                  </a:moveTo>
                  <a:lnTo>
                    <a:pt x="88" y="369"/>
                  </a:lnTo>
                  <a:lnTo>
                    <a:pt x="90" y="369"/>
                  </a:lnTo>
                  <a:close/>
                  <a:moveTo>
                    <a:pt x="40" y="369"/>
                  </a:moveTo>
                  <a:lnTo>
                    <a:pt x="38" y="369"/>
                  </a:lnTo>
                  <a:lnTo>
                    <a:pt x="40" y="369"/>
                  </a:lnTo>
                  <a:close/>
                  <a:moveTo>
                    <a:pt x="138" y="369"/>
                  </a:moveTo>
                  <a:lnTo>
                    <a:pt x="135" y="369"/>
                  </a:lnTo>
                  <a:lnTo>
                    <a:pt x="138" y="369"/>
                  </a:lnTo>
                  <a:close/>
                  <a:moveTo>
                    <a:pt x="59" y="369"/>
                  </a:moveTo>
                  <a:lnTo>
                    <a:pt x="57" y="369"/>
                  </a:lnTo>
                  <a:lnTo>
                    <a:pt x="59" y="369"/>
                  </a:lnTo>
                  <a:close/>
                  <a:moveTo>
                    <a:pt x="104" y="369"/>
                  </a:moveTo>
                  <a:lnTo>
                    <a:pt x="102" y="369"/>
                  </a:lnTo>
                  <a:lnTo>
                    <a:pt x="104" y="369"/>
                  </a:lnTo>
                  <a:close/>
                  <a:moveTo>
                    <a:pt x="116" y="369"/>
                  </a:moveTo>
                  <a:lnTo>
                    <a:pt x="114" y="369"/>
                  </a:lnTo>
                  <a:lnTo>
                    <a:pt x="116" y="369"/>
                  </a:lnTo>
                  <a:close/>
                  <a:moveTo>
                    <a:pt x="76" y="369"/>
                  </a:moveTo>
                  <a:lnTo>
                    <a:pt x="78" y="369"/>
                  </a:lnTo>
                  <a:lnTo>
                    <a:pt x="76" y="369"/>
                  </a:lnTo>
                  <a:close/>
                  <a:moveTo>
                    <a:pt x="69" y="369"/>
                  </a:moveTo>
                  <a:lnTo>
                    <a:pt x="67" y="369"/>
                  </a:lnTo>
                  <a:lnTo>
                    <a:pt x="69" y="369"/>
                  </a:lnTo>
                  <a:close/>
                  <a:moveTo>
                    <a:pt x="38" y="369"/>
                  </a:moveTo>
                  <a:lnTo>
                    <a:pt x="40" y="369"/>
                  </a:lnTo>
                  <a:lnTo>
                    <a:pt x="38" y="369"/>
                  </a:lnTo>
                  <a:close/>
                  <a:moveTo>
                    <a:pt x="109" y="369"/>
                  </a:moveTo>
                  <a:lnTo>
                    <a:pt x="107" y="369"/>
                  </a:lnTo>
                  <a:lnTo>
                    <a:pt x="109" y="369"/>
                  </a:lnTo>
                  <a:close/>
                  <a:moveTo>
                    <a:pt x="138" y="369"/>
                  </a:moveTo>
                  <a:lnTo>
                    <a:pt x="140" y="369"/>
                  </a:lnTo>
                  <a:lnTo>
                    <a:pt x="138" y="369"/>
                  </a:lnTo>
                  <a:close/>
                  <a:moveTo>
                    <a:pt x="40" y="369"/>
                  </a:moveTo>
                  <a:lnTo>
                    <a:pt x="43" y="369"/>
                  </a:lnTo>
                  <a:lnTo>
                    <a:pt x="40" y="369"/>
                  </a:lnTo>
                  <a:close/>
                  <a:moveTo>
                    <a:pt x="93" y="369"/>
                  </a:moveTo>
                  <a:lnTo>
                    <a:pt x="95" y="369"/>
                  </a:lnTo>
                  <a:lnTo>
                    <a:pt x="93" y="369"/>
                  </a:lnTo>
                  <a:close/>
                  <a:moveTo>
                    <a:pt x="55" y="369"/>
                  </a:moveTo>
                  <a:lnTo>
                    <a:pt x="52" y="369"/>
                  </a:lnTo>
                  <a:lnTo>
                    <a:pt x="55" y="369"/>
                  </a:lnTo>
                  <a:close/>
                  <a:moveTo>
                    <a:pt x="90" y="369"/>
                  </a:moveTo>
                  <a:lnTo>
                    <a:pt x="90" y="366"/>
                  </a:lnTo>
                  <a:lnTo>
                    <a:pt x="90" y="369"/>
                  </a:lnTo>
                  <a:close/>
                  <a:moveTo>
                    <a:pt x="43" y="369"/>
                  </a:moveTo>
                  <a:lnTo>
                    <a:pt x="40" y="369"/>
                  </a:lnTo>
                  <a:lnTo>
                    <a:pt x="40" y="366"/>
                  </a:lnTo>
                  <a:lnTo>
                    <a:pt x="43" y="369"/>
                  </a:lnTo>
                  <a:close/>
                  <a:moveTo>
                    <a:pt x="55" y="369"/>
                  </a:moveTo>
                  <a:lnTo>
                    <a:pt x="55" y="366"/>
                  </a:lnTo>
                  <a:lnTo>
                    <a:pt x="55" y="369"/>
                  </a:lnTo>
                  <a:close/>
                  <a:moveTo>
                    <a:pt x="135" y="369"/>
                  </a:moveTo>
                  <a:lnTo>
                    <a:pt x="133" y="369"/>
                  </a:lnTo>
                  <a:lnTo>
                    <a:pt x="135" y="366"/>
                  </a:lnTo>
                  <a:lnTo>
                    <a:pt x="135" y="369"/>
                  </a:lnTo>
                  <a:close/>
                  <a:moveTo>
                    <a:pt x="138" y="369"/>
                  </a:moveTo>
                  <a:lnTo>
                    <a:pt x="135" y="369"/>
                  </a:lnTo>
                  <a:lnTo>
                    <a:pt x="138" y="366"/>
                  </a:lnTo>
                  <a:lnTo>
                    <a:pt x="138" y="369"/>
                  </a:lnTo>
                  <a:close/>
                  <a:moveTo>
                    <a:pt x="88" y="369"/>
                  </a:moveTo>
                  <a:lnTo>
                    <a:pt x="88" y="366"/>
                  </a:lnTo>
                  <a:lnTo>
                    <a:pt x="88" y="369"/>
                  </a:lnTo>
                  <a:close/>
                  <a:moveTo>
                    <a:pt x="138" y="369"/>
                  </a:moveTo>
                  <a:lnTo>
                    <a:pt x="138" y="366"/>
                  </a:lnTo>
                  <a:lnTo>
                    <a:pt x="138" y="369"/>
                  </a:lnTo>
                  <a:close/>
                  <a:moveTo>
                    <a:pt x="140" y="369"/>
                  </a:moveTo>
                  <a:lnTo>
                    <a:pt x="138" y="369"/>
                  </a:lnTo>
                  <a:lnTo>
                    <a:pt x="140" y="366"/>
                  </a:lnTo>
                  <a:lnTo>
                    <a:pt x="140" y="369"/>
                  </a:lnTo>
                  <a:close/>
                  <a:moveTo>
                    <a:pt x="36" y="369"/>
                  </a:moveTo>
                  <a:lnTo>
                    <a:pt x="36" y="366"/>
                  </a:lnTo>
                  <a:lnTo>
                    <a:pt x="36" y="369"/>
                  </a:lnTo>
                  <a:close/>
                  <a:moveTo>
                    <a:pt x="95" y="369"/>
                  </a:moveTo>
                  <a:lnTo>
                    <a:pt x="95" y="366"/>
                  </a:lnTo>
                  <a:lnTo>
                    <a:pt x="95" y="369"/>
                  </a:lnTo>
                  <a:close/>
                  <a:moveTo>
                    <a:pt x="95" y="366"/>
                  </a:moveTo>
                  <a:lnTo>
                    <a:pt x="95" y="369"/>
                  </a:lnTo>
                  <a:lnTo>
                    <a:pt x="95" y="366"/>
                  </a:lnTo>
                  <a:close/>
                  <a:moveTo>
                    <a:pt x="97" y="366"/>
                  </a:moveTo>
                  <a:lnTo>
                    <a:pt x="97" y="369"/>
                  </a:lnTo>
                  <a:lnTo>
                    <a:pt x="97" y="366"/>
                  </a:lnTo>
                  <a:close/>
                  <a:moveTo>
                    <a:pt x="52" y="369"/>
                  </a:moveTo>
                  <a:lnTo>
                    <a:pt x="52" y="366"/>
                  </a:lnTo>
                  <a:lnTo>
                    <a:pt x="52" y="369"/>
                  </a:lnTo>
                  <a:close/>
                  <a:moveTo>
                    <a:pt x="133" y="369"/>
                  </a:moveTo>
                  <a:lnTo>
                    <a:pt x="133" y="366"/>
                  </a:lnTo>
                  <a:lnTo>
                    <a:pt x="133" y="369"/>
                  </a:lnTo>
                  <a:close/>
                  <a:moveTo>
                    <a:pt x="88" y="366"/>
                  </a:moveTo>
                  <a:lnTo>
                    <a:pt x="88" y="369"/>
                  </a:lnTo>
                  <a:lnTo>
                    <a:pt x="88" y="366"/>
                  </a:lnTo>
                  <a:close/>
                  <a:moveTo>
                    <a:pt x="55" y="366"/>
                  </a:moveTo>
                  <a:lnTo>
                    <a:pt x="52" y="366"/>
                  </a:lnTo>
                  <a:lnTo>
                    <a:pt x="55" y="366"/>
                  </a:lnTo>
                  <a:close/>
                  <a:moveTo>
                    <a:pt x="93" y="366"/>
                  </a:moveTo>
                  <a:lnTo>
                    <a:pt x="93" y="369"/>
                  </a:lnTo>
                  <a:lnTo>
                    <a:pt x="93" y="366"/>
                  </a:lnTo>
                  <a:lnTo>
                    <a:pt x="93" y="369"/>
                  </a:lnTo>
                  <a:lnTo>
                    <a:pt x="93" y="366"/>
                  </a:lnTo>
                  <a:close/>
                  <a:moveTo>
                    <a:pt x="90" y="369"/>
                  </a:moveTo>
                  <a:lnTo>
                    <a:pt x="90" y="366"/>
                  </a:lnTo>
                  <a:lnTo>
                    <a:pt x="90" y="369"/>
                  </a:lnTo>
                  <a:close/>
                  <a:moveTo>
                    <a:pt x="135" y="366"/>
                  </a:moveTo>
                  <a:lnTo>
                    <a:pt x="135" y="369"/>
                  </a:lnTo>
                  <a:lnTo>
                    <a:pt x="135" y="366"/>
                  </a:lnTo>
                  <a:close/>
                  <a:moveTo>
                    <a:pt x="57" y="366"/>
                  </a:moveTo>
                  <a:lnTo>
                    <a:pt x="57" y="369"/>
                  </a:lnTo>
                  <a:lnTo>
                    <a:pt x="57" y="366"/>
                  </a:lnTo>
                  <a:close/>
                  <a:moveTo>
                    <a:pt x="100" y="369"/>
                  </a:moveTo>
                  <a:lnTo>
                    <a:pt x="100" y="366"/>
                  </a:lnTo>
                  <a:lnTo>
                    <a:pt x="100" y="369"/>
                  </a:lnTo>
                  <a:close/>
                  <a:moveTo>
                    <a:pt x="135" y="366"/>
                  </a:moveTo>
                  <a:lnTo>
                    <a:pt x="133" y="366"/>
                  </a:lnTo>
                  <a:lnTo>
                    <a:pt x="135" y="366"/>
                  </a:lnTo>
                  <a:close/>
                  <a:moveTo>
                    <a:pt x="140" y="369"/>
                  </a:moveTo>
                  <a:lnTo>
                    <a:pt x="140" y="366"/>
                  </a:lnTo>
                  <a:lnTo>
                    <a:pt x="140" y="369"/>
                  </a:lnTo>
                  <a:close/>
                  <a:moveTo>
                    <a:pt x="90" y="366"/>
                  </a:moveTo>
                  <a:lnTo>
                    <a:pt x="90" y="369"/>
                  </a:lnTo>
                  <a:lnTo>
                    <a:pt x="90" y="366"/>
                  </a:lnTo>
                  <a:close/>
                  <a:moveTo>
                    <a:pt x="107" y="366"/>
                  </a:moveTo>
                  <a:lnTo>
                    <a:pt x="104" y="366"/>
                  </a:lnTo>
                  <a:lnTo>
                    <a:pt x="107" y="366"/>
                  </a:lnTo>
                  <a:close/>
                  <a:moveTo>
                    <a:pt x="40" y="366"/>
                  </a:moveTo>
                  <a:lnTo>
                    <a:pt x="43" y="366"/>
                  </a:lnTo>
                  <a:lnTo>
                    <a:pt x="40" y="366"/>
                  </a:lnTo>
                  <a:close/>
                  <a:moveTo>
                    <a:pt x="57" y="366"/>
                  </a:moveTo>
                  <a:lnTo>
                    <a:pt x="55" y="366"/>
                  </a:lnTo>
                  <a:lnTo>
                    <a:pt x="57" y="366"/>
                  </a:lnTo>
                  <a:close/>
                  <a:moveTo>
                    <a:pt x="97" y="366"/>
                  </a:moveTo>
                  <a:lnTo>
                    <a:pt x="95" y="366"/>
                  </a:lnTo>
                  <a:lnTo>
                    <a:pt x="97" y="366"/>
                  </a:lnTo>
                  <a:close/>
                  <a:moveTo>
                    <a:pt x="86" y="366"/>
                  </a:moveTo>
                  <a:lnTo>
                    <a:pt x="83" y="366"/>
                  </a:lnTo>
                  <a:lnTo>
                    <a:pt x="86" y="366"/>
                  </a:lnTo>
                  <a:close/>
                  <a:moveTo>
                    <a:pt x="145" y="366"/>
                  </a:moveTo>
                  <a:lnTo>
                    <a:pt x="142" y="366"/>
                  </a:lnTo>
                  <a:lnTo>
                    <a:pt x="145" y="366"/>
                  </a:lnTo>
                  <a:close/>
                  <a:moveTo>
                    <a:pt x="59" y="366"/>
                  </a:moveTo>
                  <a:lnTo>
                    <a:pt x="57" y="366"/>
                  </a:lnTo>
                  <a:lnTo>
                    <a:pt x="59" y="366"/>
                  </a:lnTo>
                  <a:close/>
                  <a:moveTo>
                    <a:pt x="107" y="366"/>
                  </a:moveTo>
                  <a:lnTo>
                    <a:pt x="104" y="366"/>
                  </a:lnTo>
                  <a:lnTo>
                    <a:pt x="107" y="366"/>
                  </a:lnTo>
                  <a:close/>
                  <a:moveTo>
                    <a:pt x="57" y="366"/>
                  </a:moveTo>
                  <a:lnTo>
                    <a:pt x="55" y="366"/>
                  </a:lnTo>
                  <a:lnTo>
                    <a:pt x="57" y="366"/>
                  </a:lnTo>
                  <a:close/>
                  <a:moveTo>
                    <a:pt x="140" y="366"/>
                  </a:moveTo>
                  <a:lnTo>
                    <a:pt x="138" y="366"/>
                  </a:lnTo>
                  <a:lnTo>
                    <a:pt x="140" y="366"/>
                  </a:lnTo>
                  <a:close/>
                  <a:moveTo>
                    <a:pt x="102" y="366"/>
                  </a:moveTo>
                  <a:lnTo>
                    <a:pt x="100" y="366"/>
                  </a:lnTo>
                  <a:lnTo>
                    <a:pt x="102" y="366"/>
                  </a:lnTo>
                  <a:close/>
                  <a:moveTo>
                    <a:pt x="138" y="366"/>
                  </a:moveTo>
                  <a:lnTo>
                    <a:pt x="135" y="366"/>
                  </a:lnTo>
                  <a:lnTo>
                    <a:pt x="138" y="366"/>
                  </a:lnTo>
                  <a:close/>
                  <a:moveTo>
                    <a:pt x="133" y="366"/>
                  </a:moveTo>
                  <a:lnTo>
                    <a:pt x="131" y="366"/>
                  </a:lnTo>
                  <a:lnTo>
                    <a:pt x="133" y="366"/>
                  </a:lnTo>
                  <a:close/>
                  <a:moveTo>
                    <a:pt x="83" y="366"/>
                  </a:moveTo>
                  <a:lnTo>
                    <a:pt x="81" y="366"/>
                  </a:lnTo>
                  <a:lnTo>
                    <a:pt x="83" y="366"/>
                  </a:lnTo>
                  <a:close/>
                  <a:moveTo>
                    <a:pt x="145" y="366"/>
                  </a:moveTo>
                  <a:lnTo>
                    <a:pt x="142" y="366"/>
                  </a:lnTo>
                  <a:lnTo>
                    <a:pt x="145" y="366"/>
                  </a:lnTo>
                  <a:close/>
                  <a:moveTo>
                    <a:pt x="57" y="366"/>
                  </a:moveTo>
                  <a:lnTo>
                    <a:pt x="59" y="366"/>
                  </a:lnTo>
                  <a:lnTo>
                    <a:pt x="57" y="366"/>
                  </a:lnTo>
                  <a:close/>
                  <a:moveTo>
                    <a:pt x="131" y="366"/>
                  </a:moveTo>
                  <a:lnTo>
                    <a:pt x="128" y="366"/>
                  </a:lnTo>
                  <a:lnTo>
                    <a:pt x="131" y="366"/>
                  </a:lnTo>
                  <a:close/>
                  <a:moveTo>
                    <a:pt x="90" y="366"/>
                  </a:moveTo>
                  <a:lnTo>
                    <a:pt x="88" y="366"/>
                  </a:lnTo>
                  <a:lnTo>
                    <a:pt x="90" y="366"/>
                  </a:lnTo>
                  <a:close/>
                  <a:moveTo>
                    <a:pt x="138" y="366"/>
                  </a:moveTo>
                  <a:lnTo>
                    <a:pt x="135" y="366"/>
                  </a:lnTo>
                  <a:lnTo>
                    <a:pt x="138" y="366"/>
                  </a:lnTo>
                  <a:close/>
                  <a:moveTo>
                    <a:pt x="97" y="366"/>
                  </a:moveTo>
                  <a:lnTo>
                    <a:pt x="95" y="366"/>
                  </a:lnTo>
                  <a:lnTo>
                    <a:pt x="97" y="366"/>
                  </a:lnTo>
                  <a:close/>
                  <a:moveTo>
                    <a:pt x="142" y="366"/>
                  </a:moveTo>
                  <a:lnTo>
                    <a:pt x="145" y="366"/>
                  </a:lnTo>
                  <a:lnTo>
                    <a:pt x="142" y="366"/>
                  </a:lnTo>
                  <a:close/>
                  <a:moveTo>
                    <a:pt x="59" y="366"/>
                  </a:moveTo>
                  <a:lnTo>
                    <a:pt x="57" y="366"/>
                  </a:lnTo>
                  <a:lnTo>
                    <a:pt x="59" y="366"/>
                  </a:lnTo>
                  <a:close/>
                  <a:moveTo>
                    <a:pt x="121" y="366"/>
                  </a:moveTo>
                  <a:lnTo>
                    <a:pt x="119" y="366"/>
                  </a:lnTo>
                  <a:lnTo>
                    <a:pt x="121" y="366"/>
                  </a:lnTo>
                  <a:close/>
                  <a:moveTo>
                    <a:pt x="95" y="366"/>
                  </a:moveTo>
                  <a:lnTo>
                    <a:pt x="93" y="366"/>
                  </a:lnTo>
                  <a:lnTo>
                    <a:pt x="95" y="366"/>
                  </a:lnTo>
                  <a:close/>
                  <a:moveTo>
                    <a:pt x="107" y="366"/>
                  </a:moveTo>
                  <a:lnTo>
                    <a:pt x="104" y="366"/>
                  </a:lnTo>
                  <a:lnTo>
                    <a:pt x="107" y="366"/>
                  </a:lnTo>
                  <a:close/>
                  <a:moveTo>
                    <a:pt x="133" y="366"/>
                  </a:moveTo>
                  <a:lnTo>
                    <a:pt x="131" y="366"/>
                  </a:lnTo>
                  <a:lnTo>
                    <a:pt x="133" y="366"/>
                  </a:lnTo>
                  <a:close/>
                  <a:moveTo>
                    <a:pt x="93" y="366"/>
                  </a:moveTo>
                  <a:lnTo>
                    <a:pt x="90" y="366"/>
                  </a:lnTo>
                  <a:lnTo>
                    <a:pt x="93" y="366"/>
                  </a:lnTo>
                  <a:close/>
                  <a:moveTo>
                    <a:pt x="43" y="366"/>
                  </a:moveTo>
                  <a:lnTo>
                    <a:pt x="40" y="366"/>
                  </a:lnTo>
                  <a:lnTo>
                    <a:pt x="43" y="366"/>
                  </a:lnTo>
                  <a:close/>
                  <a:moveTo>
                    <a:pt x="57" y="366"/>
                  </a:moveTo>
                  <a:lnTo>
                    <a:pt x="55" y="366"/>
                  </a:lnTo>
                  <a:lnTo>
                    <a:pt x="57" y="366"/>
                  </a:lnTo>
                  <a:lnTo>
                    <a:pt x="55" y="366"/>
                  </a:lnTo>
                  <a:lnTo>
                    <a:pt x="57" y="366"/>
                  </a:lnTo>
                  <a:close/>
                  <a:moveTo>
                    <a:pt x="147" y="366"/>
                  </a:moveTo>
                  <a:lnTo>
                    <a:pt x="145" y="366"/>
                  </a:lnTo>
                  <a:lnTo>
                    <a:pt x="147" y="366"/>
                  </a:lnTo>
                  <a:close/>
                  <a:moveTo>
                    <a:pt x="86" y="366"/>
                  </a:moveTo>
                  <a:lnTo>
                    <a:pt x="88" y="366"/>
                  </a:lnTo>
                  <a:lnTo>
                    <a:pt x="86" y="366"/>
                  </a:lnTo>
                  <a:close/>
                  <a:moveTo>
                    <a:pt x="78" y="366"/>
                  </a:moveTo>
                  <a:lnTo>
                    <a:pt x="76" y="366"/>
                  </a:lnTo>
                  <a:lnTo>
                    <a:pt x="78" y="366"/>
                  </a:lnTo>
                  <a:close/>
                  <a:moveTo>
                    <a:pt x="83" y="366"/>
                  </a:moveTo>
                  <a:lnTo>
                    <a:pt x="81" y="366"/>
                  </a:lnTo>
                  <a:lnTo>
                    <a:pt x="83" y="366"/>
                  </a:lnTo>
                  <a:close/>
                  <a:moveTo>
                    <a:pt x="62" y="366"/>
                  </a:moveTo>
                  <a:lnTo>
                    <a:pt x="59" y="366"/>
                  </a:lnTo>
                  <a:lnTo>
                    <a:pt x="62" y="366"/>
                  </a:lnTo>
                  <a:close/>
                  <a:moveTo>
                    <a:pt x="142" y="366"/>
                  </a:moveTo>
                  <a:lnTo>
                    <a:pt x="140" y="366"/>
                  </a:lnTo>
                  <a:lnTo>
                    <a:pt x="142" y="366"/>
                  </a:lnTo>
                  <a:close/>
                  <a:moveTo>
                    <a:pt x="64" y="366"/>
                  </a:moveTo>
                  <a:lnTo>
                    <a:pt x="62" y="366"/>
                  </a:lnTo>
                  <a:lnTo>
                    <a:pt x="64" y="366"/>
                  </a:lnTo>
                  <a:close/>
                  <a:moveTo>
                    <a:pt x="123" y="366"/>
                  </a:moveTo>
                  <a:lnTo>
                    <a:pt x="121" y="366"/>
                  </a:lnTo>
                  <a:lnTo>
                    <a:pt x="123" y="366"/>
                  </a:lnTo>
                  <a:close/>
                  <a:moveTo>
                    <a:pt x="147" y="366"/>
                  </a:moveTo>
                  <a:lnTo>
                    <a:pt x="145" y="366"/>
                  </a:lnTo>
                  <a:lnTo>
                    <a:pt x="147" y="366"/>
                  </a:lnTo>
                  <a:close/>
                  <a:moveTo>
                    <a:pt x="88" y="366"/>
                  </a:moveTo>
                  <a:lnTo>
                    <a:pt x="86" y="366"/>
                  </a:lnTo>
                  <a:lnTo>
                    <a:pt x="88" y="366"/>
                  </a:lnTo>
                  <a:lnTo>
                    <a:pt x="86" y="366"/>
                  </a:lnTo>
                  <a:lnTo>
                    <a:pt x="88" y="366"/>
                  </a:lnTo>
                  <a:close/>
                  <a:moveTo>
                    <a:pt x="138" y="366"/>
                  </a:moveTo>
                  <a:lnTo>
                    <a:pt x="135" y="366"/>
                  </a:lnTo>
                  <a:lnTo>
                    <a:pt x="138" y="366"/>
                  </a:lnTo>
                  <a:close/>
                  <a:moveTo>
                    <a:pt x="76" y="366"/>
                  </a:moveTo>
                  <a:lnTo>
                    <a:pt x="74" y="366"/>
                  </a:lnTo>
                  <a:lnTo>
                    <a:pt x="76" y="366"/>
                  </a:lnTo>
                  <a:close/>
                  <a:moveTo>
                    <a:pt x="76" y="366"/>
                  </a:moveTo>
                  <a:lnTo>
                    <a:pt x="76" y="364"/>
                  </a:lnTo>
                  <a:lnTo>
                    <a:pt x="76" y="366"/>
                  </a:lnTo>
                  <a:close/>
                  <a:moveTo>
                    <a:pt x="43" y="366"/>
                  </a:moveTo>
                  <a:lnTo>
                    <a:pt x="43" y="364"/>
                  </a:lnTo>
                  <a:lnTo>
                    <a:pt x="43" y="366"/>
                  </a:lnTo>
                  <a:close/>
                  <a:moveTo>
                    <a:pt x="81" y="366"/>
                  </a:moveTo>
                  <a:lnTo>
                    <a:pt x="81" y="364"/>
                  </a:lnTo>
                  <a:lnTo>
                    <a:pt x="81" y="366"/>
                  </a:lnTo>
                  <a:close/>
                  <a:moveTo>
                    <a:pt x="59" y="364"/>
                  </a:moveTo>
                  <a:lnTo>
                    <a:pt x="59" y="366"/>
                  </a:lnTo>
                  <a:lnTo>
                    <a:pt x="59" y="364"/>
                  </a:lnTo>
                  <a:close/>
                  <a:moveTo>
                    <a:pt x="121" y="366"/>
                  </a:moveTo>
                  <a:lnTo>
                    <a:pt x="121" y="364"/>
                  </a:lnTo>
                  <a:lnTo>
                    <a:pt x="121" y="366"/>
                  </a:lnTo>
                  <a:close/>
                  <a:moveTo>
                    <a:pt x="55" y="366"/>
                  </a:moveTo>
                  <a:lnTo>
                    <a:pt x="55" y="364"/>
                  </a:lnTo>
                  <a:lnTo>
                    <a:pt x="55" y="366"/>
                  </a:lnTo>
                  <a:close/>
                  <a:moveTo>
                    <a:pt x="31" y="364"/>
                  </a:moveTo>
                  <a:lnTo>
                    <a:pt x="31" y="366"/>
                  </a:lnTo>
                  <a:lnTo>
                    <a:pt x="31" y="364"/>
                  </a:lnTo>
                  <a:close/>
                  <a:moveTo>
                    <a:pt x="126" y="364"/>
                  </a:moveTo>
                  <a:lnTo>
                    <a:pt x="126" y="366"/>
                  </a:lnTo>
                  <a:lnTo>
                    <a:pt x="126" y="364"/>
                  </a:lnTo>
                  <a:close/>
                  <a:moveTo>
                    <a:pt x="133" y="366"/>
                  </a:moveTo>
                  <a:lnTo>
                    <a:pt x="133" y="364"/>
                  </a:lnTo>
                  <a:lnTo>
                    <a:pt x="133" y="366"/>
                  </a:lnTo>
                  <a:close/>
                  <a:moveTo>
                    <a:pt x="57" y="366"/>
                  </a:moveTo>
                  <a:lnTo>
                    <a:pt x="55" y="366"/>
                  </a:lnTo>
                  <a:lnTo>
                    <a:pt x="55" y="364"/>
                  </a:lnTo>
                  <a:lnTo>
                    <a:pt x="57" y="366"/>
                  </a:lnTo>
                  <a:close/>
                  <a:moveTo>
                    <a:pt x="133" y="364"/>
                  </a:moveTo>
                  <a:lnTo>
                    <a:pt x="133" y="366"/>
                  </a:lnTo>
                  <a:lnTo>
                    <a:pt x="133" y="364"/>
                  </a:lnTo>
                  <a:close/>
                  <a:moveTo>
                    <a:pt x="145" y="364"/>
                  </a:moveTo>
                  <a:lnTo>
                    <a:pt x="145" y="366"/>
                  </a:lnTo>
                  <a:lnTo>
                    <a:pt x="145" y="364"/>
                  </a:lnTo>
                  <a:close/>
                  <a:moveTo>
                    <a:pt x="43" y="366"/>
                  </a:moveTo>
                  <a:lnTo>
                    <a:pt x="43" y="364"/>
                  </a:lnTo>
                  <a:lnTo>
                    <a:pt x="43" y="366"/>
                  </a:lnTo>
                  <a:close/>
                  <a:moveTo>
                    <a:pt x="62" y="366"/>
                  </a:moveTo>
                  <a:lnTo>
                    <a:pt x="62" y="364"/>
                  </a:lnTo>
                  <a:lnTo>
                    <a:pt x="62" y="366"/>
                  </a:lnTo>
                  <a:close/>
                  <a:moveTo>
                    <a:pt x="55" y="366"/>
                  </a:moveTo>
                  <a:lnTo>
                    <a:pt x="55" y="364"/>
                  </a:lnTo>
                  <a:lnTo>
                    <a:pt x="55" y="366"/>
                  </a:lnTo>
                  <a:close/>
                  <a:moveTo>
                    <a:pt x="95" y="364"/>
                  </a:moveTo>
                  <a:lnTo>
                    <a:pt x="95" y="366"/>
                  </a:lnTo>
                  <a:lnTo>
                    <a:pt x="93" y="366"/>
                  </a:lnTo>
                  <a:lnTo>
                    <a:pt x="95" y="364"/>
                  </a:lnTo>
                  <a:close/>
                  <a:moveTo>
                    <a:pt x="76" y="366"/>
                  </a:moveTo>
                  <a:lnTo>
                    <a:pt x="74" y="366"/>
                  </a:lnTo>
                  <a:lnTo>
                    <a:pt x="76" y="364"/>
                  </a:lnTo>
                  <a:lnTo>
                    <a:pt x="76" y="366"/>
                  </a:lnTo>
                  <a:close/>
                  <a:moveTo>
                    <a:pt x="95" y="364"/>
                  </a:moveTo>
                  <a:lnTo>
                    <a:pt x="95" y="366"/>
                  </a:lnTo>
                  <a:lnTo>
                    <a:pt x="95" y="364"/>
                  </a:lnTo>
                  <a:close/>
                  <a:moveTo>
                    <a:pt x="145" y="366"/>
                  </a:moveTo>
                  <a:lnTo>
                    <a:pt x="145" y="364"/>
                  </a:lnTo>
                  <a:lnTo>
                    <a:pt x="145" y="366"/>
                  </a:lnTo>
                  <a:close/>
                  <a:moveTo>
                    <a:pt x="150" y="366"/>
                  </a:moveTo>
                  <a:lnTo>
                    <a:pt x="150" y="364"/>
                  </a:lnTo>
                  <a:lnTo>
                    <a:pt x="150" y="366"/>
                  </a:lnTo>
                  <a:close/>
                  <a:moveTo>
                    <a:pt x="52" y="364"/>
                  </a:moveTo>
                  <a:lnTo>
                    <a:pt x="52" y="366"/>
                  </a:lnTo>
                  <a:lnTo>
                    <a:pt x="52" y="364"/>
                  </a:lnTo>
                  <a:lnTo>
                    <a:pt x="52" y="366"/>
                  </a:lnTo>
                  <a:lnTo>
                    <a:pt x="52" y="364"/>
                  </a:lnTo>
                  <a:close/>
                  <a:moveTo>
                    <a:pt x="100" y="364"/>
                  </a:moveTo>
                  <a:lnTo>
                    <a:pt x="100" y="366"/>
                  </a:lnTo>
                  <a:lnTo>
                    <a:pt x="100" y="364"/>
                  </a:lnTo>
                  <a:close/>
                  <a:moveTo>
                    <a:pt x="150" y="366"/>
                  </a:moveTo>
                  <a:lnTo>
                    <a:pt x="150" y="364"/>
                  </a:lnTo>
                  <a:lnTo>
                    <a:pt x="150" y="366"/>
                  </a:lnTo>
                  <a:close/>
                  <a:moveTo>
                    <a:pt x="109" y="366"/>
                  </a:moveTo>
                  <a:lnTo>
                    <a:pt x="109" y="364"/>
                  </a:lnTo>
                  <a:lnTo>
                    <a:pt x="109" y="366"/>
                  </a:lnTo>
                  <a:close/>
                  <a:moveTo>
                    <a:pt x="133" y="364"/>
                  </a:moveTo>
                  <a:lnTo>
                    <a:pt x="133" y="366"/>
                  </a:lnTo>
                  <a:lnTo>
                    <a:pt x="133" y="364"/>
                  </a:lnTo>
                  <a:close/>
                  <a:moveTo>
                    <a:pt x="107" y="364"/>
                  </a:moveTo>
                  <a:lnTo>
                    <a:pt x="107" y="366"/>
                  </a:lnTo>
                  <a:lnTo>
                    <a:pt x="107" y="364"/>
                  </a:lnTo>
                  <a:close/>
                  <a:moveTo>
                    <a:pt x="97" y="364"/>
                  </a:moveTo>
                  <a:lnTo>
                    <a:pt x="95" y="364"/>
                  </a:lnTo>
                  <a:lnTo>
                    <a:pt x="97" y="364"/>
                  </a:lnTo>
                  <a:close/>
                  <a:moveTo>
                    <a:pt x="62" y="366"/>
                  </a:moveTo>
                  <a:lnTo>
                    <a:pt x="62" y="364"/>
                  </a:lnTo>
                  <a:lnTo>
                    <a:pt x="62" y="366"/>
                  </a:lnTo>
                  <a:close/>
                  <a:moveTo>
                    <a:pt x="95" y="364"/>
                  </a:moveTo>
                  <a:lnTo>
                    <a:pt x="93" y="364"/>
                  </a:lnTo>
                  <a:lnTo>
                    <a:pt x="95" y="364"/>
                  </a:lnTo>
                  <a:close/>
                  <a:moveTo>
                    <a:pt x="147" y="364"/>
                  </a:moveTo>
                  <a:lnTo>
                    <a:pt x="145" y="364"/>
                  </a:lnTo>
                  <a:lnTo>
                    <a:pt x="147" y="364"/>
                  </a:lnTo>
                  <a:close/>
                  <a:moveTo>
                    <a:pt x="97" y="364"/>
                  </a:moveTo>
                  <a:lnTo>
                    <a:pt x="95" y="364"/>
                  </a:lnTo>
                  <a:lnTo>
                    <a:pt x="97" y="364"/>
                  </a:lnTo>
                  <a:close/>
                  <a:moveTo>
                    <a:pt x="107" y="364"/>
                  </a:moveTo>
                  <a:lnTo>
                    <a:pt x="104" y="364"/>
                  </a:lnTo>
                  <a:lnTo>
                    <a:pt x="107" y="364"/>
                  </a:lnTo>
                  <a:close/>
                  <a:moveTo>
                    <a:pt x="102" y="364"/>
                  </a:moveTo>
                  <a:lnTo>
                    <a:pt x="100" y="364"/>
                  </a:lnTo>
                  <a:lnTo>
                    <a:pt x="102" y="364"/>
                  </a:lnTo>
                  <a:close/>
                  <a:moveTo>
                    <a:pt x="88" y="364"/>
                  </a:moveTo>
                  <a:lnTo>
                    <a:pt x="86" y="364"/>
                  </a:lnTo>
                  <a:lnTo>
                    <a:pt x="88" y="364"/>
                  </a:lnTo>
                  <a:lnTo>
                    <a:pt x="86" y="364"/>
                  </a:lnTo>
                  <a:lnTo>
                    <a:pt x="88" y="364"/>
                  </a:lnTo>
                  <a:close/>
                  <a:moveTo>
                    <a:pt x="26" y="364"/>
                  </a:moveTo>
                  <a:lnTo>
                    <a:pt x="24" y="364"/>
                  </a:lnTo>
                  <a:lnTo>
                    <a:pt x="26" y="364"/>
                  </a:lnTo>
                  <a:close/>
                  <a:moveTo>
                    <a:pt x="150" y="364"/>
                  </a:moveTo>
                  <a:lnTo>
                    <a:pt x="147" y="364"/>
                  </a:lnTo>
                  <a:lnTo>
                    <a:pt x="150" y="364"/>
                  </a:lnTo>
                  <a:close/>
                  <a:moveTo>
                    <a:pt x="29" y="364"/>
                  </a:moveTo>
                  <a:lnTo>
                    <a:pt x="26" y="364"/>
                  </a:lnTo>
                  <a:lnTo>
                    <a:pt x="29" y="364"/>
                  </a:lnTo>
                  <a:close/>
                  <a:moveTo>
                    <a:pt x="67" y="364"/>
                  </a:moveTo>
                  <a:lnTo>
                    <a:pt x="64" y="364"/>
                  </a:lnTo>
                  <a:lnTo>
                    <a:pt x="67" y="364"/>
                  </a:lnTo>
                  <a:close/>
                  <a:moveTo>
                    <a:pt x="102" y="364"/>
                  </a:moveTo>
                  <a:lnTo>
                    <a:pt x="100" y="364"/>
                  </a:lnTo>
                  <a:lnTo>
                    <a:pt x="102" y="364"/>
                  </a:lnTo>
                  <a:close/>
                  <a:moveTo>
                    <a:pt x="83" y="364"/>
                  </a:moveTo>
                  <a:lnTo>
                    <a:pt x="81" y="364"/>
                  </a:lnTo>
                  <a:lnTo>
                    <a:pt x="83" y="364"/>
                  </a:lnTo>
                  <a:close/>
                  <a:moveTo>
                    <a:pt x="55" y="364"/>
                  </a:moveTo>
                  <a:lnTo>
                    <a:pt x="52" y="364"/>
                  </a:lnTo>
                  <a:lnTo>
                    <a:pt x="55" y="364"/>
                  </a:lnTo>
                  <a:close/>
                  <a:moveTo>
                    <a:pt x="64" y="364"/>
                  </a:moveTo>
                  <a:lnTo>
                    <a:pt x="62" y="364"/>
                  </a:lnTo>
                  <a:lnTo>
                    <a:pt x="64" y="364"/>
                  </a:lnTo>
                  <a:close/>
                  <a:moveTo>
                    <a:pt x="104" y="364"/>
                  </a:moveTo>
                  <a:lnTo>
                    <a:pt x="102" y="364"/>
                  </a:lnTo>
                  <a:lnTo>
                    <a:pt x="104" y="364"/>
                  </a:lnTo>
                  <a:close/>
                  <a:moveTo>
                    <a:pt x="78" y="364"/>
                  </a:moveTo>
                  <a:lnTo>
                    <a:pt x="76" y="364"/>
                  </a:lnTo>
                  <a:lnTo>
                    <a:pt x="78" y="364"/>
                  </a:lnTo>
                  <a:close/>
                  <a:moveTo>
                    <a:pt x="83" y="364"/>
                  </a:moveTo>
                  <a:lnTo>
                    <a:pt x="81" y="364"/>
                  </a:lnTo>
                  <a:lnTo>
                    <a:pt x="83" y="364"/>
                  </a:lnTo>
                  <a:close/>
                  <a:moveTo>
                    <a:pt x="76" y="364"/>
                  </a:moveTo>
                  <a:lnTo>
                    <a:pt x="78" y="364"/>
                  </a:lnTo>
                  <a:lnTo>
                    <a:pt x="76" y="364"/>
                  </a:lnTo>
                  <a:close/>
                  <a:moveTo>
                    <a:pt x="133" y="364"/>
                  </a:moveTo>
                  <a:lnTo>
                    <a:pt x="131" y="364"/>
                  </a:lnTo>
                  <a:lnTo>
                    <a:pt x="133" y="364"/>
                  </a:lnTo>
                  <a:close/>
                  <a:moveTo>
                    <a:pt x="145" y="364"/>
                  </a:moveTo>
                  <a:lnTo>
                    <a:pt x="142" y="364"/>
                  </a:lnTo>
                  <a:lnTo>
                    <a:pt x="145" y="364"/>
                  </a:lnTo>
                  <a:close/>
                  <a:moveTo>
                    <a:pt x="150" y="364"/>
                  </a:moveTo>
                  <a:lnTo>
                    <a:pt x="147" y="364"/>
                  </a:lnTo>
                  <a:lnTo>
                    <a:pt x="150" y="364"/>
                  </a:lnTo>
                  <a:close/>
                  <a:moveTo>
                    <a:pt x="78" y="364"/>
                  </a:moveTo>
                  <a:lnTo>
                    <a:pt x="76" y="364"/>
                  </a:lnTo>
                  <a:lnTo>
                    <a:pt x="78" y="364"/>
                  </a:lnTo>
                  <a:close/>
                  <a:moveTo>
                    <a:pt x="57" y="364"/>
                  </a:moveTo>
                  <a:lnTo>
                    <a:pt x="55" y="364"/>
                  </a:lnTo>
                  <a:lnTo>
                    <a:pt x="57" y="364"/>
                  </a:lnTo>
                  <a:close/>
                  <a:moveTo>
                    <a:pt x="107" y="364"/>
                  </a:moveTo>
                  <a:lnTo>
                    <a:pt x="104" y="364"/>
                  </a:lnTo>
                  <a:lnTo>
                    <a:pt x="107" y="364"/>
                  </a:lnTo>
                  <a:close/>
                  <a:moveTo>
                    <a:pt x="29" y="364"/>
                  </a:moveTo>
                  <a:lnTo>
                    <a:pt x="26" y="364"/>
                  </a:lnTo>
                  <a:lnTo>
                    <a:pt x="29" y="364"/>
                  </a:lnTo>
                  <a:close/>
                  <a:moveTo>
                    <a:pt x="126" y="364"/>
                  </a:moveTo>
                  <a:lnTo>
                    <a:pt x="123" y="364"/>
                  </a:lnTo>
                  <a:lnTo>
                    <a:pt x="126" y="364"/>
                  </a:lnTo>
                  <a:close/>
                  <a:moveTo>
                    <a:pt x="78" y="364"/>
                  </a:moveTo>
                  <a:lnTo>
                    <a:pt x="76" y="364"/>
                  </a:lnTo>
                  <a:lnTo>
                    <a:pt x="78" y="364"/>
                  </a:lnTo>
                  <a:close/>
                  <a:moveTo>
                    <a:pt x="59" y="364"/>
                  </a:moveTo>
                  <a:lnTo>
                    <a:pt x="57" y="364"/>
                  </a:lnTo>
                  <a:lnTo>
                    <a:pt x="59" y="364"/>
                  </a:lnTo>
                  <a:close/>
                  <a:moveTo>
                    <a:pt x="154" y="364"/>
                  </a:moveTo>
                  <a:lnTo>
                    <a:pt x="152" y="364"/>
                  </a:lnTo>
                  <a:lnTo>
                    <a:pt x="154" y="364"/>
                  </a:lnTo>
                  <a:close/>
                  <a:moveTo>
                    <a:pt x="43" y="364"/>
                  </a:moveTo>
                  <a:lnTo>
                    <a:pt x="40" y="364"/>
                  </a:lnTo>
                  <a:lnTo>
                    <a:pt x="43" y="364"/>
                  </a:lnTo>
                  <a:close/>
                  <a:moveTo>
                    <a:pt x="38" y="364"/>
                  </a:moveTo>
                  <a:lnTo>
                    <a:pt x="36" y="364"/>
                  </a:lnTo>
                  <a:lnTo>
                    <a:pt x="38" y="364"/>
                  </a:lnTo>
                  <a:close/>
                  <a:moveTo>
                    <a:pt x="154" y="364"/>
                  </a:moveTo>
                  <a:lnTo>
                    <a:pt x="152" y="364"/>
                  </a:lnTo>
                  <a:lnTo>
                    <a:pt x="154" y="364"/>
                  </a:lnTo>
                  <a:close/>
                  <a:moveTo>
                    <a:pt x="57" y="364"/>
                  </a:moveTo>
                  <a:lnTo>
                    <a:pt x="55" y="364"/>
                  </a:lnTo>
                  <a:lnTo>
                    <a:pt x="57" y="364"/>
                  </a:lnTo>
                  <a:close/>
                  <a:moveTo>
                    <a:pt x="114" y="364"/>
                  </a:moveTo>
                  <a:lnTo>
                    <a:pt x="112" y="364"/>
                  </a:lnTo>
                  <a:lnTo>
                    <a:pt x="114" y="364"/>
                  </a:lnTo>
                  <a:close/>
                  <a:moveTo>
                    <a:pt x="154" y="364"/>
                  </a:moveTo>
                  <a:lnTo>
                    <a:pt x="152" y="364"/>
                  </a:lnTo>
                  <a:lnTo>
                    <a:pt x="154" y="364"/>
                  </a:lnTo>
                  <a:close/>
                  <a:moveTo>
                    <a:pt x="59" y="364"/>
                  </a:moveTo>
                  <a:lnTo>
                    <a:pt x="57" y="364"/>
                  </a:lnTo>
                  <a:lnTo>
                    <a:pt x="59" y="364"/>
                  </a:lnTo>
                  <a:close/>
                  <a:moveTo>
                    <a:pt x="43" y="364"/>
                  </a:moveTo>
                  <a:lnTo>
                    <a:pt x="40" y="364"/>
                  </a:lnTo>
                  <a:lnTo>
                    <a:pt x="43" y="364"/>
                  </a:lnTo>
                  <a:close/>
                  <a:moveTo>
                    <a:pt x="57" y="364"/>
                  </a:moveTo>
                  <a:lnTo>
                    <a:pt x="55" y="364"/>
                  </a:lnTo>
                  <a:lnTo>
                    <a:pt x="57" y="364"/>
                  </a:lnTo>
                  <a:close/>
                  <a:moveTo>
                    <a:pt x="33" y="364"/>
                  </a:moveTo>
                  <a:lnTo>
                    <a:pt x="36" y="364"/>
                  </a:lnTo>
                  <a:lnTo>
                    <a:pt x="33" y="364"/>
                  </a:lnTo>
                  <a:close/>
                  <a:moveTo>
                    <a:pt x="62" y="364"/>
                  </a:moveTo>
                  <a:lnTo>
                    <a:pt x="59" y="364"/>
                  </a:lnTo>
                  <a:lnTo>
                    <a:pt x="62" y="364"/>
                  </a:lnTo>
                  <a:close/>
                  <a:moveTo>
                    <a:pt x="95" y="364"/>
                  </a:moveTo>
                  <a:lnTo>
                    <a:pt x="95" y="361"/>
                  </a:lnTo>
                  <a:lnTo>
                    <a:pt x="95" y="364"/>
                  </a:lnTo>
                  <a:close/>
                  <a:moveTo>
                    <a:pt x="81" y="364"/>
                  </a:moveTo>
                  <a:lnTo>
                    <a:pt x="81" y="361"/>
                  </a:lnTo>
                  <a:lnTo>
                    <a:pt x="81" y="364"/>
                  </a:lnTo>
                  <a:close/>
                  <a:moveTo>
                    <a:pt x="112" y="364"/>
                  </a:moveTo>
                  <a:lnTo>
                    <a:pt x="112" y="361"/>
                  </a:lnTo>
                  <a:lnTo>
                    <a:pt x="112" y="364"/>
                  </a:lnTo>
                  <a:close/>
                  <a:moveTo>
                    <a:pt x="64" y="364"/>
                  </a:moveTo>
                  <a:lnTo>
                    <a:pt x="64" y="361"/>
                  </a:lnTo>
                  <a:lnTo>
                    <a:pt x="64" y="364"/>
                  </a:lnTo>
                  <a:close/>
                  <a:moveTo>
                    <a:pt x="95" y="364"/>
                  </a:moveTo>
                  <a:lnTo>
                    <a:pt x="95" y="361"/>
                  </a:lnTo>
                  <a:lnTo>
                    <a:pt x="95" y="364"/>
                  </a:lnTo>
                  <a:close/>
                  <a:moveTo>
                    <a:pt x="114" y="361"/>
                  </a:moveTo>
                  <a:lnTo>
                    <a:pt x="114" y="364"/>
                  </a:lnTo>
                  <a:lnTo>
                    <a:pt x="112" y="364"/>
                  </a:lnTo>
                  <a:lnTo>
                    <a:pt x="114" y="361"/>
                  </a:lnTo>
                  <a:close/>
                  <a:moveTo>
                    <a:pt x="150" y="364"/>
                  </a:moveTo>
                  <a:lnTo>
                    <a:pt x="150" y="361"/>
                  </a:lnTo>
                  <a:lnTo>
                    <a:pt x="150" y="364"/>
                  </a:lnTo>
                  <a:close/>
                  <a:moveTo>
                    <a:pt x="152" y="364"/>
                  </a:moveTo>
                  <a:lnTo>
                    <a:pt x="152" y="361"/>
                  </a:lnTo>
                  <a:lnTo>
                    <a:pt x="152" y="364"/>
                  </a:lnTo>
                  <a:close/>
                  <a:moveTo>
                    <a:pt x="152" y="361"/>
                  </a:moveTo>
                  <a:lnTo>
                    <a:pt x="152" y="364"/>
                  </a:lnTo>
                  <a:lnTo>
                    <a:pt x="152" y="361"/>
                  </a:lnTo>
                  <a:close/>
                  <a:moveTo>
                    <a:pt x="57" y="364"/>
                  </a:moveTo>
                  <a:lnTo>
                    <a:pt x="57" y="361"/>
                  </a:lnTo>
                  <a:lnTo>
                    <a:pt x="57" y="364"/>
                  </a:lnTo>
                  <a:close/>
                  <a:moveTo>
                    <a:pt x="59" y="361"/>
                  </a:moveTo>
                  <a:lnTo>
                    <a:pt x="59" y="364"/>
                  </a:lnTo>
                  <a:lnTo>
                    <a:pt x="59" y="361"/>
                  </a:lnTo>
                  <a:close/>
                  <a:moveTo>
                    <a:pt x="169" y="361"/>
                  </a:moveTo>
                  <a:lnTo>
                    <a:pt x="169" y="364"/>
                  </a:lnTo>
                  <a:lnTo>
                    <a:pt x="169" y="361"/>
                  </a:lnTo>
                  <a:close/>
                  <a:moveTo>
                    <a:pt x="59" y="361"/>
                  </a:moveTo>
                  <a:lnTo>
                    <a:pt x="59" y="364"/>
                  </a:lnTo>
                  <a:lnTo>
                    <a:pt x="59" y="361"/>
                  </a:lnTo>
                  <a:close/>
                  <a:moveTo>
                    <a:pt x="102" y="361"/>
                  </a:moveTo>
                  <a:lnTo>
                    <a:pt x="102" y="364"/>
                  </a:lnTo>
                  <a:lnTo>
                    <a:pt x="102" y="361"/>
                  </a:lnTo>
                  <a:close/>
                  <a:moveTo>
                    <a:pt x="55" y="364"/>
                  </a:moveTo>
                  <a:lnTo>
                    <a:pt x="55" y="361"/>
                  </a:lnTo>
                  <a:lnTo>
                    <a:pt x="57" y="361"/>
                  </a:lnTo>
                  <a:lnTo>
                    <a:pt x="55" y="364"/>
                  </a:lnTo>
                  <a:close/>
                  <a:moveTo>
                    <a:pt x="57" y="361"/>
                  </a:moveTo>
                  <a:lnTo>
                    <a:pt x="57" y="364"/>
                  </a:lnTo>
                  <a:lnTo>
                    <a:pt x="57" y="361"/>
                  </a:lnTo>
                  <a:close/>
                  <a:moveTo>
                    <a:pt x="169" y="361"/>
                  </a:moveTo>
                  <a:lnTo>
                    <a:pt x="169" y="364"/>
                  </a:lnTo>
                  <a:lnTo>
                    <a:pt x="169" y="361"/>
                  </a:lnTo>
                  <a:close/>
                  <a:moveTo>
                    <a:pt x="76" y="361"/>
                  </a:moveTo>
                  <a:lnTo>
                    <a:pt x="76" y="364"/>
                  </a:lnTo>
                  <a:lnTo>
                    <a:pt x="76" y="361"/>
                  </a:lnTo>
                  <a:close/>
                  <a:moveTo>
                    <a:pt x="154" y="361"/>
                  </a:moveTo>
                  <a:lnTo>
                    <a:pt x="154" y="364"/>
                  </a:lnTo>
                  <a:lnTo>
                    <a:pt x="154" y="361"/>
                  </a:lnTo>
                  <a:close/>
                  <a:moveTo>
                    <a:pt x="67" y="361"/>
                  </a:moveTo>
                  <a:lnTo>
                    <a:pt x="67" y="364"/>
                  </a:lnTo>
                  <a:lnTo>
                    <a:pt x="67" y="361"/>
                  </a:lnTo>
                  <a:close/>
                  <a:moveTo>
                    <a:pt x="83" y="361"/>
                  </a:moveTo>
                  <a:lnTo>
                    <a:pt x="83" y="364"/>
                  </a:lnTo>
                  <a:lnTo>
                    <a:pt x="83" y="361"/>
                  </a:lnTo>
                  <a:close/>
                  <a:moveTo>
                    <a:pt x="43" y="361"/>
                  </a:moveTo>
                  <a:lnTo>
                    <a:pt x="40" y="361"/>
                  </a:lnTo>
                  <a:lnTo>
                    <a:pt x="43" y="361"/>
                  </a:lnTo>
                  <a:close/>
                  <a:moveTo>
                    <a:pt x="114" y="361"/>
                  </a:moveTo>
                  <a:lnTo>
                    <a:pt x="114" y="364"/>
                  </a:lnTo>
                  <a:lnTo>
                    <a:pt x="114" y="361"/>
                  </a:lnTo>
                  <a:close/>
                  <a:moveTo>
                    <a:pt x="43" y="361"/>
                  </a:moveTo>
                  <a:lnTo>
                    <a:pt x="45" y="361"/>
                  </a:lnTo>
                  <a:lnTo>
                    <a:pt x="43" y="361"/>
                  </a:lnTo>
                  <a:close/>
                  <a:moveTo>
                    <a:pt x="76" y="361"/>
                  </a:moveTo>
                  <a:lnTo>
                    <a:pt x="76" y="364"/>
                  </a:lnTo>
                  <a:lnTo>
                    <a:pt x="76" y="361"/>
                  </a:lnTo>
                  <a:close/>
                  <a:moveTo>
                    <a:pt x="154" y="361"/>
                  </a:moveTo>
                  <a:lnTo>
                    <a:pt x="152" y="361"/>
                  </a:lnTo>
                  <a:lnTo>
                    <a:pt x="154" y="361"/>
                  </a:lnTo>
                  <a:close/>
                  <a:moveTo>
                    <a:pt x="57" y="361"/>
                  </a:moveTo>
                  <a:lnTo>
                    <a:pt x="55" y="361"/>
                  </a:lnTo>
                  <a:lnTo>
                    <a:pt x="57" y="361"/>
                  </a:lnTo>
                  <a:close/>
                  <a:moveTo>
                    <a:pt x="59" y="361"/>
                  </a:moveTo>
                  <a:lnTo>
                    <a:pt x="57" y="361"/>
                  </a:lnTo>
                  <a:lnTo>
                    <a:pt x="59" y="361"/>
                  </a:lnTo>
                  <a:close/>
                  <a:moveTo>
                    <a:pt x="83" y="361"/>
                  </a:moveTo>
                  <a:lnTo>
                    <a:pt x="81" y="361"/>
                  </a:lnTo>
                  <a:lnTo>
                    <a:pt x="83" y="361"/>
                  </a:lnTo>
                  <a:close/>
                  <a:moveTo>
                    <a:pt x="33" y="361"/>
                  </a:moveTo>
                  <a:lnTo>
                    <a:pt x="31" y="361"/>
                  </a:lnTo>
                  <a:lnTo>
                    <a:pt x="33" y="361"/>
                  </a:lnTo>
                  <a:close/>
                  <a:moveTo>
                    <a:pt x="67" y="361"/>
                  </a:moveTo>
                  <a:lnTo>
                    <a:pt x="64" y="361"/>
                  </a:lnTo>
                  <a:lnTo>
                    <a:pt x="67" y="361"/>
                  </a:lnTo>
                  <a:close/>
                  <a:moveTo>
                    <a:pt x="43" y="361"/>
                  </a:moveTo>
                  <a:lnTo>
                    <a:pt x="40" y="361"/>
                  </a:lnTo>
                  <a:lnTo>
                    <a:pt x="43" y="361"/>
                  </a:lnTo>
                  <a:close/>
                  <a:moveTo>
                    <a:pt x="171" y="361"/>
                  </a:moveTo>
                  <a:lnTo>
                    <a:pt x="169" y="361"/>
                  </a:lnTo>
                  <a:lnTo>
                    <a:pt x="171" y="361"/>
                  </a:lnTo>
                  <a:close/>
                  <a:moveTo>
                    <a:pt x="57" y="361"/>
                  </a:moveTo>
                  <a:lnTo>
                    <a:pt x="55" y="361"/>
                  </a:lnTo>
                  <a:lnTo>
                    <a:pt x="57" y="361"/>
                  </a:lnTo>
                  <a:close/>
                  <a:moveTo>
                    <a:pt x="74" y="361"/>
                  </a:moveTo>
                  <a:lnTo>
                    <a:pt x="71" y="361"/>
                  </a:lnTo>
                  <a:lnTo>
                    <a:pt x="74" y="361"/>
                  </a:lnTo>
                  <a:close/>
                  <a:moveTo>
                    <a:pt x="83" y="361"/>
                  </a:moveTo>
                  <a:lnTo>
                    <a:pt x="81" y="361"/>
                  </a:lnTo>
                  <a:lnTo>
                    <a:pt x="83" y="361"/>
                  </a:lnTo>
                  <a:close/>
                  <a:moveTo>
                    <a:pt x="86" y="361"/>
                  </a:moveTo>
                  <a:lnTo>
                    <a:pt x="83" y="361"/>
                  </a:lnTo>
                  <a:lnTo>
                    <a:pt x="86" y="361"/>
                  </a:lnTo>
                  <a:close/>
                  <a:moveTo>
                    <a:pt x="86" y="361"/>
                  </a:moveTo>
                  <a:lnTo>
                    <a:pt x="83" y="361"/>
                  </a:lnTo>
                  <a:lnTo>
                    <a:pt x="86" y="361"/>
                  </a:lnTo>
                  <a:close/>
                  <a:moveTo>
                    <a:pt x="114" y="361"/>
                  </a:moveTo>
                  <a:lnTo>
                    <a:pt x="112" y="361"/>
                  </a:lnTo>
                  <a:lnTo>
                    <a:pt x="114" y="361"/>
                  </a:lnTo>
                  <a:close/>
                  <a:moveTo>
                    <a:pt x="55" y="361"/>
                  </a:moveTo>
                  <a:lnTo>
                    <a:pt x="57" y="361"/>
                  </a:lnTo>
                  <a:lnTo>
                    <a:pt x="55" y="361"/>
                  </a:lnTo>
                  <a:close/>
                  <a:moveTo>
                    <a:pt x="67" y="361"/>
                  </a:moveTo>
                  <a:lnTo>
                    <a:pt x="64" y="361"/>
                  </a:lnTo>
                  <a:lnTo>
                    <a:pt x="67" y="361"/>
                  </a:lnTo>
                  <a:close/>
                  <a:moveTo>
                    <a:pt x="97" y="361"/>
                  </a:moveTo>
                  <a:lnTo>
                    <a:pt x="100" y="361"/>
                  </a:lnTo>
                  <a:lnTo>
                    <a:pt x="97" y="361"/>
                  </a:lnTo>
                  <a:close/>
                  <a:moveTo>
                    <a:pt x="102" y="361"/>
                  </a:moveTo>
                  <a:lnTo>
                    <a:pt x="100" y="361"/>
                  </a:lnTo>
                  <a:lnTo>
                    <a:pt x="102" y="361"/>
                  </a:lnTo>
                  <a:close/>
                  <a:moveTo>
                    <a:pt x="64" y="361"/>
                  </a:moveTo>
                  <a:lnTo>
                    <a:pt x="62" y="361"/>
                  </a:lnTo>
                  <a:lnTo>
                    <a:pt x="64" y="361"/>
                  </a:lnTo>
                  <a:close/>
                  <a:moveTo>
                    <a:pt x="114" y="361"/>
                  </a:moveTo>
                  <a:lnTo>
                    <a:pt x="112" y="361"/>
                  </a:lnTo>
                  <a:lnTo>
                    <a:pt x="114" y="361"/>
                  </a:lnTo>
                  <a:close/>
                  <a:moveTo>
                    <a:pt x="64" y="361"/>
                  </a:moveTo>
                  <a:lnTo>
                    <a:pt x="62" y="361"/>
                  </a:lnTo>
                  <a:lnTo>
                    <a:pt x="64" y="361"/>
                  </a:lnTo>
                  <a:close/>
                  <a:moveTo>
                    <a:pt x="78" y="361"/>
                  </a:moveTo>
                  <a:lnTo>
                    <a:pt x="76" y="361"/>
                  </a:lnTo>
                  <a:lnTo>
                    <a:pt x="78" y="361"/>
                  </a:lnTo>
                  <a:close/>
                  <a:moveTo>
                    <a:pt x="93" y="361"/>
                  </a:moveTo>
                  <a:lnTo>
                    <a:pt x="90" y="361"/>
                  </a:lnTo>
                  <a:lnTo>
                    <a:pt x="93" y="361"/>
                  </a:lnTo>
                  <a:close/>
                  <a:moveTo>
                    <a:pt x="40" y="361"/>
                  </a:moveTo>
                  <a:lnTo>
                    <a:pt x="38" y="361"/>
                  </a:lnTo>
                  <a:lnTo>
                    <a:pt x="40" y="361"/>
                  </a:lnTo>
                  <a:close/>
                  <a:moveTo>
                    <a:pt x="64" y="361"/>
                  </a:moveTo>
                  <a:lnTo>
                    <a:pt x="62" y="361"/>
                  </a:lnTo>
                  <a:lnTo>
                    <a:pt x="64" y="361"/>
                  </a:lnTo>
                  <a:close/>
                  <a:moveTo>
                    <a:pt x="67" y="361"/>
                  </a:moveTo>
                  <a:lnTo>
                    <a:pt x="64" y="361"/>
                  </a:lnTo>
                  <a:lnTo>
                    <a:pt x="67" y="361"/>
                  </a:lnTo>
                  <a:close/>
                  <a:moveTo>
                    <a:pt x="169" y="361"/>
                  </a:moveTo>
                  <a:lnTo>
                    <a:pt x="171" y="361"/>
                  </a:lnTo>
                  <a:lnTo>
                    <a:pt x="169" y="361"/>
                  </a:lnTo>
                  <a:close/>
                  <a:moveTo>
                    <a:pt x="26" y="361"/>
                  </a:moveTo>
                  <a:lnTo>
                    <a:pt x="24" y="361"/>
                  </a:lnTo>
                  <a:lnTo>
                    <a:pt x="26" y="361"/>
                  </a:lnTo>
                  <a:close/>
                  <a:moveTo>
                    <a:pt x="100" y="361"/>
                  </a:moveTo>
                  <a:lnTo>
                    <a:pt x="97" y="361"/>
                  </a:lnTo>
                  <a:lnTo>
                    <a:pt x="100" y="361"/>
                  </a:lnTo>
                  <a:close/>
                  <a:moveTo>
                    <a:pt x="171" y="361"/>
                  </a:moveTo>
                  <a:lnTo>
                    <a:pt x="173" y="361"/>
                  </a:lnTo>
                  <a:lnTo>
                    <a:pt x="171" y="361"/>
                  </a:lnTo>
                  <a:close/>
                  <a:moveTo>
                    <a:pt x="123" y="361"/>
                  </a:moveTo>
                  <a:lnTo>
                    <a:pt x="123" y="359"/>
                  </a:lnTo>
                  <a:lnTo>
                    <a:pt x="123" y="361"/>
                  </a:lnTo>
                  <a:close/>
                  <a:moveTo>
                    <a:pt x="62" y="361"/>
                  </a:moveTo>
                  <a:lnTo>
                    <a:pt x="62" y="359"/>
                  </a:lnTo>
                  <a:lnTo>
                    <a:pt x="62" y="361"/>
                  </a:lnTo>
                  <a:close/>
                  <a:moveTo>
                    <a:pt x="71" y="361"/>
                  </a:moveTo>
                  <a:lnTo>
                    <a:pt x="71" y="359"/>
                  </a:lnTo>
                  <a:lnTo>
                    <a:pt x="71" y="361"/>
                  </a:lnTo>
                  <a:close/>
                  <a:moveTo>
                    <a:pt x="78" y="361"/>
                  </a:moveTo>
                  <a:lnTo>
                    <a:pt x="78" y="359"/>
                  </a:lnTo>
                  <a:lnTo>
                    <a:pt x="78" y="361"/>
                  </a:lnTo>
                  <a:close/>
                  <a:moveTo>
                    <a:pt x="24" y="361"/>
                  </a:moveTo>
                  <a:lnTo>
                    <a:pt x="24" y="359"/>
                  </a:lnTo>
                  <a:lnTo>
                    <a:pt x="24" y="361"/>
                  </a:lnTo>
                  <a:close/>
                  <a:moveTo>
                    <a:pt x="159" y="361"/>
                  </a:moveTo>
                  <a:lnTo>
                    <a:pt x="159" y="359"/>
                  </a:lnTo>
                  <a:lnTo>
                    <a:pt x="159" y="361"/>
                  </a:lnTo>
                  <a:close/>
                  <a:moveTo>
                    <a:pt x="50" y="361"/>
                  </a:moveTo>
                  <a:lnTo>
                    <a:pt x="50" y="359"/>
                  </a:lnTo>
                  <a:lnTo>
                    <a:pt x="50" y="361"/>
                  </a:lnTo>
                  <a:close/>
                  <a:moveTo>
                    <a:pt x="48" y="361"/>
                  </a:moveTo>
                  <a:lnTo>
                    <a:pt x="48" y="359"/>
                  </a:lnTo>
                  <a:lnTo>
                    <a:pt x="48" y="361"/>
                  </a:lnTo>
                  <a:close/>
                  <a:moveTo>
                    <a:pt x="52" y="361"/>
                  </a:moveTo>
                  <a:lnTo>
                    <a:pt x="52" y="359"/>
                  </a:lnTo>
                  <a:lnTo>
                    <a:pt x="52" y="361"/>
                  </a:lnTo>
                  <a:close/>
                  <a:moveTo>
                    <a:pt x="93" y="361"/>
                  </a:moveTo>
                  <a:lnTo>
                    <a:pt x="93" y="359"/>
                  </a:lnTo>
                  <a:lnTo>
                    <a:pt x="93" y="361"/>
                  </a:lnTo>
                  <a:close/>
                  <a:moveTo>
                    <a:pt x="50" y="361"/>
                  </a:moveTo>
                  <a:lnTo>
                    <a:pt x="50" y="359"/>
                  </a:lnTo>
                  <a:lnTo>
                    <a:pt x="50" y="361"/>
                  </a:lnTo>
                  <a:close/>
                  <a:moveTo>
                    <a:pt x="86" y="359"/>
                  </a:moveTo>
                  <a:lnTo>
                    <a:pt x="86" y="361"/>
                  </a:lnTo>
                  <a:lnTo>
                    <a:pt x="86" y="359"/>
                  </a:lnTo>
                  <a:close/>
                  <a:moveTo>
                    <a:pt x="81" y="359"/>
                  </a:moveTo>
                  <a:lnTo>
                    <a:pt x="81" y="361"/>
                  </a:lnTo>
                  <a:lnTo>
                    <a:pt x="81" y="359"/>
                  </a:lnTo>
                  <a:close/>
                  <a:moveTo>
                    <a:pt x="102" y="359"/>
                  </a:moveTo>
                  <a:lnTo>
                    <a:pt x="102" y="361"/>
                  </a:lnTo>
                  <a:lnTo>
                    <a:pt x="102" y="359"/>
                  </a:lnTo>
                  <a:close/>
                  <a:moveTo>
                    <a:pt x="57" y="359"/>
                  </a:moveTo>
                  <a:lnTo>
                    <a:pt x="55" y="361"/>
                  </a:lnTo>
                  <a:lnTo>
                    <a:pt x="55" y="359"/>
                  </a:lnTo>
                  <a:lnTo>
                    <a:pt x="57" y="359"/>
                  </a:lnTo>
                  <a:close/>
                  <a:moveTo>
                    <a:pt x="55" y="361"/>
                  </a:moveTo>
                  <a:lnTo>
                    <a:pt x="55" y="359"/>
                  </a:lnTo>
                  <a:lnTo>
                    <a:pt x="55" y="361"/>
                  </a:lnTo>
                  <a:close/>
                  <a:moveTo>
                    <a:pt x="57" y="359"/>
                  </a:moveTo>
                  <a:lnTo>
                    <a:pt x="57" y="361"/>
                  </a:lnTo>
                  <a:lnTo>
                    <a:pt x="57" y="359"/>
                  </a:lnTo>
                  <a:close/>
                  <a:moveTo>
                    <a:pt x="121" y="361"/>
                  </a:moveTo>
                  <a:lnTo>
                    <a:pt x="121" y="359"/>
                  </a:lnTo>
                  <a:lnTo>
                    <a:pt x="121" y="361"/>
                  </a:lnTo>
                  <a:close/>
                  <a:moveTo>
                    <a:pt x="171" y="359"/>
                  </a:moveTo>
                  <a:lnTo>
                    <a:pt x="171" y="361"/>
                  </a:lnTo>
                  <a:lnTo>
                    <a:pt x="171" y="359"/>
                  </a:lnTo>
                  <a:close/>
                  <a:moveTo>
                    <a:pt x="40" y="359"/>
                  </a:moveTo>
                  <a:lnTo>
                    <a:pt x="40" y="361"/>
                  </a:lnTo>
                  <a:lnTo>
                    <a:pt x="40" y="359"/>
                  </a:lnTo>
                  <a:close/>
                  <a:moveTo>
                    <a:pt x="64" y="361"/>
                  </a:moveTo>
                  <a:lnTo>
                    <a:pt x="64" y="359"/>
                  </a:lnTo>
                  <a:lnTo>
                    <a:pt x="64" y="361"/>
                  </a:lnTo>
                  <a:close/>
                  <a:moveTo>
                    <a:pt x="78" y="361"/>
                  </a:moveTo>
                  <a:lnTo>
                    <a:pt x="78" y="359"/>
                  </a:lnTo>
                  <a:lnTo>
                    <a:pt x="78" y="361"/>
                  </a:lnTo>
                  <a:close/>
                  <a:moveTo>
                    <a:pt x="76" y="359"/>
                  </a:moveTo>
                  <a:lnTo>
                    <a:pt x="76" y="361"/>
                  </a:lnTo>
                  <a:lnTo>
                    <a:pt x="76" y="359"/>
                  </a:lnTo>
                  <a:close/>
                  <a:moveTo>
                    <a:pt x="38" y="359"/>
                  </a:moveTo>
                  <a:lnTo>
                    <a:pt x="38" y="361"/>
                  </a:lnTo>
                  <a:lnTo>
                    <a:pt x="38" y="359"/>
                  </a:lnTo>
                  <a:close/>
                  <a:moveTo>
                    <a:pt x="43" y="359"/>
                  </a:moveTo>
                  <a:lnTo>
                    <a:pt x="43" y="361"/>
                  </a:lnTo>
                  <a:lnTo>
                    <a:pt x="43" y="359"/>
                  </a:lnTo>
                  <a:close/>
                  <a:moveTo>
                    <a:pt x="67" y="359"/>
                  </a:moveTo>
                  <a:lnTo>
                    <a:pt x="64" y="361"/>
                  </a:lnTo>
                  <a:lnTo>
                    <a:pt x="64" y="359"/>
                  </a:lnTo>
                  <a:lnTo>
                    <a:pt x="67" y="359"/>
                  </a:lnTo>
                  <a:close/>
                  <a:moveTo>
                    <a:pt x="104" y="361"/>
                  </a:moveTo>
                  <a:lnTo>
                    <a:pt x="104" y="359"/>
                  </a:lnTo>
                  <a:lnTo>
                    <a:pt x="104" y="361"/>
                  </a:lnTo>
                  <a:close/>
                  <a:moveTo>
                    <a:pt x="102" y="359"/>
                  </a:moveTo>
                  <a:lnTo>
                    <a:pt x="102" y="361"/>
                  </a:lnTo>
                  <a:lnTo>
                    <a:pt x="102" y="359"/>
                  </a:lnTo>
                  <a:close/>
                  <a:moveTo>
                    <a:pt x="78" y="359"/>
                  </a:moveTo>
                  <a:lnTo>
                    <a:pt x="78" y="361"/>
                  </a:lnTo>
                  <a:lnTo>
                    <a:pt x="78" y="359"/>
                  </a:lnTo>
                  <a:lnTo>
                    <a:pt x="76" y="361"/>
                  </a:lnTo>
                  <a:lnTo>
                    <a:pt x="76" y="359"/>
                  </a:lnTo>
                  <a:lnTo>
                    <a:pt x="78" y="359"/>
                  </a:lnTo>
                  <a:close/>
                  <a:moveTo>
                    <a:pt x="114" y="359"/>
                  </a:moveTo>
                  <a:lnTo>
                    <a:pt x="112" y="359"/>
                  </a:lnTo>
                  <a:lnTo>
                    <a:pt x="114" y="359"/>
                  </a:lnTo>
                  <a:close/>
                  <a:moveTo>
                    <a:pt x="157" y="359"/>
                  </a:moveTo>
                  <a:lnTo>
                    <a:pt x="154" y="359"/>
                  </a:lnTo>
                  <a:lnTo>
                    <a:pt x="157" y="359"/>
                  </a:lnTo>
                  <a:close/>
                  <a:moveTo>
                    <a:pt x="62" y="359"/>
                  </a:moveTo>
                  <a:lnTo>
                    <a:pt x="59" y="359"/>
                  </a:lnTo>
                  <a:lnTo>
                    <a:pt x="62" y="359"/>
                  </a:lnTo>
                  <a:close/>
                  <a:moveTo>
                    <a:pt x="50" y="359"/>
                  </a:moveTo>
                  <a:lnTo>
                    <a:pt x="52" y="359"/>
                  </a:lnTo>
                  <a:lnTo>
                    <a:pt x="50" y="359"/>
                  </a:lnTo>
                  <a:close/>
                  <a:moveTo>
                    <a:pt x="55" y="359"/>
                  </a:moveTo>
                  <a:lnTo>
                    <a:pt x="57" y="359"/>
                  </a:lnTo>
                  <a:lnTo>
                    <a:pt x="55" y="359"/>
                  </a:lnTo>
                  <a:close/>
                  <a:moveTo>
                    <a:pt x="55" y="359"/>
                  </a:moveTo>
                  <a:lnTo>
                    <a:pt x="52" y="359"/>
                  </a:lnTo>
                  <a:lnTo>
                    <a:pt x="55" y="359"/>
                  </a:lnTo>
                  <a:close/>
                  <a:moveTo>
                    <a:pt x="159" y="359"/>
                  </a:moveTo>
                  <a:lnTo>
                    <a:pt x="157" y="359"/>
                  </a:lnTo>
                  <a:lnTo>
                    <a:pt x="159" y="359"/>
                  </a:lnTo>
                  <a:close/>
                  <a:moveTo>
                    <a:pt x="55" y="359"/>
                  </a:moveTo>
                  <a:lnTo>
                    <a:pt x="52" y="359"/>
                  </a:lnTo>
                  <a:lnTo>
                    <a:pt x="55" y="359"/>
                  </a:lnTo>
                  <a:close/>
                  <a:moveTo>
                    <a:pt x="81" y="359"/>
                  </a:moveTo>
                  <a:lnTo>
                    <a:pt x="78" y="359"/>
                  </a:lnTo>
                  <a:lnTo>
                    <a:pt x="81" y="359"/>
                  </a:lnTo>
                  <a:close/>
                  <a:moveTo>
                    <a:pt x="43" y="359"/>
                  </a:moveTo>
                  <a:lnTo>
                    <a:pt x="40" y="359"/>
                  </a:lnTo>
                  <a:lnTo>
                    <a:pt x="43" y="359"/>
                  </a:lnTo>
                  <a:close/>
                  <a:moveTo>
                    <a:pt x="173" y="359"/>
                  </a:moveTo>
                  <a:lnTo>
                    <a:pt x="171" y="359"/>
                  </a:lnTo>
                  <a:lnTo>
                    <a:pt x="173" y="359"/>
                  </a:lnTo>
                  <a:close/>
                  <a:moveTo>
                    <a:pt x="161" y="359"/>
                  </a:moveTo>
                  <a:lnTo>
                    <a:pt x="159" y="359"/>
                  </a:lnTo>
                  <a:lnTo>
                    <a:pt x="161" y="359"/>
                  </a:lnTo>
                  <a:close/>
                  <a:moveTo>
                    <a:pt x="112" y="359"/>
                  </a:moveTo>
                  <a:lnTo>
                    <a:pt x="114" y="359"/>
                  </a:lnTo>
                  <a:lnTo>
                    <a:pt x="112" y="359"/>
                  </a:lnTo>
                  <a:close/>
                  <a:moveTo>
                    <a:pt x="157" y="359"/>
                  </a:moveTo>
                  <a:lnTo>
                    <a:pt x="154" y="359"/>
                  </a:lnTo>
                  <a:lnTo>
                    <a:pt x="157" y="359"/>
                  </a:lnTo>
                  <a:close/>
                  <a:moveTo>
                    <a:pt x="173" y="359"/>
                  </a:moveTo>
                  <a:lnTo>
                    <a:pt x="171" y="359"/>
                  </a:lnTo>
                  <a:lnTo>
                    <a:pt x="173" y="359"/>
                  </a:lnTo>
                  <a:close/>
                  <a:moveTo>
                    <a:pt x="38" y="359"/>
                  </a:moveTo>
                  <a:lnTo>
                    <a:pt x="36" y="359"/>
                  </a:lnTo>
                  <a:lnTo>
                    <a:pt x="38" y="359"/>
                  </a:lnTo>
                  <a:close/>
                  <a:moveTo>
                    <a:pt x="81" y="359"/>
                  </a:moveTo>
                  <a:lnTo>
                    <a:pt x="78" y="359"/>
                  </a:lnTo>
                  <a:lnTo>
                    <a:pt x="81" y="359"/>
                  </a:lnTo>
                  <a:close/>
                  <a:moveTo>
                    <a:pt x="109" y="359"/>
                  </a:moveTo>
                  <a:lnTo>
                    <a:pt x="107" y="359"/>
                  </a:lnTo>
                  <a:lnTo>
                    <a:pt x="109" y="359"/>
                  </a:lnTo>
                  <a:close/>
                  <a:moveTo>
                    <a:pt x="161" y="359"/>
                  </a:moveTo>
                  <a:lnTo>
                    <a:pt x="159" y="359"/>
                  </a:lnTo>
                  <a:lnTo>
                    <a:pt x="161" y="359"/>
                  </a:lnTo>
                  <a:close/>
                  <a:moveTo>
                    <a:pt x="78" y="359"/>
                  </a:moveTo>
                  <a:lnTo>
                    <a:pt x="76" y="359"/>
                  </a:lnTo>
                  <a:lnTo>
                    <a:pt x="78" y="359"/>
                  </a:lnTo>
                  <a:close/>
                  <a:moveTo>
                    <a:pt x="55" y="359"/>
                  </a:moveTo>
                  <a:lnTo>
                    <a:pt x="52" y="359"/>
                  </a:lnTo>
                  <a:lnTo>
                    <a:pt x="55" y="359"/>
                  </a:lnTo>
                  <a:close/>
                  <a:moveTo>
                    <a:pt x="88" y="359"/>
                  </a:moveTo>
                  <a:lnTo>
                    <a:pt x="86" y="359"/>
                  </a:lnTo>
                  <a:lnTo>
                    <a:pt x="88" y="359"/>
                  </a:lnTo>
                  <a:close/>
                  <a:moveTo>
                    <a:pt x="36" y="359"/>
                  </a:moveTo>
                  <a:lnTo>
                    <a:pt x="33" y="359"/>
                  </a:lnTo>
                  <a:lnTo>
                    <a:pt x="36" y="359"/>
                  </a:lnTo>
                  <a:close/>
                  <a:moveTo>
                    <a:pt x="38" y="359"/>
                  </a:moveTo>
                  <a:lnTo>
                    <a:pt x="38" y="357"/>
                  </a:lnTo>
                  <a:lnTo>
                    <a:pt x="38" y="359"/>
                  </a:lnTo>
                  <a:close/>
                  <a:moveTo>
                    <a:pt x="52" y="359"/>
                  </a:moveTo>
                  <a:lnTo>
                    <a:pt x="52" y="357"/>
                  </a:lnTo>
                  <a:lnTo>
                    <a:pt x="52" y="359"/>
                  </a:lnTo>
                  <a:close/>
                  <a:moveTo>
                    <a:pt x="107" y="357"/>
                  </a:moveTo>
                  <a:lnTo>
                    <a:pt x="107" y="359"/>
                  </a:lnTo>
                  <a:lnTo>
                    <a:pt x="107" y="357"/>
                  </a:lnTo>
                  <a:close/>
                  <a:moveTo>
                    <a:pt x="159" y="359"/>
                  </a:moveTo>
                  <a:lnTo>
                    <a:pt x="159" y="357"/>
                  </a:lnTo>
                  <a:lnTo>
                    <a:pt x="159" y="359"/>
                  </a:lnTo>
                  <a:close/>
                  <a:moveTo>
                    <a:pt x="19" y="357"/>
                  </a:moveTo>
                  <a:lnTo>
                    <a:pt x="19" y="359"/>
                  </a:lnTo>
                  <a:lnTo>
                    <a:pt x="19" y="357"/>
                  </a:lnTo>
                  <a:close/>
                  <a:moveTo>
                    <a:pt x="71" y="359"/>
                  </a:moveTo>
                  <a:lnTo>
                    <a:pt x="71" y="357"/>
                  </a:lnTo>
                  <a:lnTo>
                    <a:pt x="71" y="359"/>
                  </a:lnTo>
                  <a:close/>
                  <a:moveTo>
                    <a:pt x="48" y="359"/>
                  </a:moveTo>
                  <a:lnTo>
                    <a:pt x="48" y="357"/>
                  </a:lnTo>
                  <a:lnTo>
                    <a:pt x="48" y="359"/>
                  </a:lnTo>
                  <a:close/>
                  <a:moveTo>
                    <a:pt x="157" y="357"/>
                  </a:moveTo>
                  <a:lnTo>
                    <a:pt x="157" y="359"/>
                  </a:lnTo>
                  <a:lnTo>
                    <a:pt x="157" y="357"/>
                  </a:lnTo>
                  <a:close/>
                  <a:moveTo>
                    <a:pt x="93" y="359"/>
                  </a:moveTo>
                  <a:lnTo>
                    <a:pt x="93" y="357"/>
                  </a:lnTo>
                  <a:lnTo>
                    <a:pt x="93" y="359"/>
                  </a:lnTo>
                  <a:close/>
                  <a:moveTo>
                    <a:pt x="50" y="359"/>
                  </a:moveTo>
                  <a:lnTo>
                    <a:pt x="50" y="357"/>
                  </a:lnTo>
                  <a:lnTo>
                    <a:pt x="50" y="359"/>
                  </a:lnTo>
                  <a:close/>
                  <a:moveTo>
                    <a:pt x="24" y="359"/>
                  </a:moveTo>
                  <a:lnTo>
                    <a:pt x="21" y="359"/>
                  </a:lnTo>
                  <a:lnTo>
                    <a:pt x="21" y="357"/>
                  </a:lnTo>
                  <a:lnTo>
                    <a:pt x="24" y="359"/>
                  </a:lnTo>
                  <a:close/>
                  <a:moveTo>
                    <a:pt x="50" y="357"/>
                  </a:moveTo>
                  <a:lnTo>
                    <a:pt x="50" y="359"/>
                  </a:lnTo>
                  <a:lnTo>
                    <a:pt x="50" y="357"/>
                  </a:lnTo>
                  <a:close/>
                  <a:moveTo>
                    <a:pt x="81" y="359"/>
                  </a:moveTo>
                  <a:lnTo>
                    <a:pt x="81" y="357"/>
                  </a:lnTo>
                  <a:lnTo>
                    <a:pt x="81" y="359"/>
                  </a:lnTo>
                  <a:close/>
                  <a:moveTo>
                    <a:pt x="88" y="359"/>
                  </a:moveTo>
                  <a:lnTo>
                    <a:pt x="88" y="357"/>
                  </a:lnTo>
                  <a:lnTo>
                    <a:pt x="88" y="359"/>
                  </a:lnTo>
                  <a:close/>
                  <a:moveTo>
                    <a:pt x="21" y="359"/>
                  </a:moveTo>
                  <a:lnTo>
                    <a:pt x="21" y="357"/>
                  </a:lnTo>
                  <a:lnTo>
                    <a:pt x="21" y="359"/>
                  </a:lnTo>
                  <a:close/>
                  <a:moveTo>
                    <a:pt x="38" y="357"/>
                  </a:moveTo>
                  <a:lnTo>
                    <a:pt x="38" y="359"/>
                  </a:lnTo>
                  <a:lnTo>
                    <a:pt x="38" y="357"/>
                  </a:lnTo>
                  <a:close/>
                  <a:moveTo>
                    <a:pt x="93" y="357"/>
                  </a:moveTo>
                  <a:lnTo>
                    <a:pt x="93" y="359"/>
                  </a:lnTo>
                  <a:lnTo>
                    <a:pt x="93" y="357"/>
                  </a:lnTo>
                  <a:close/>
                  <a:moveTo>
                    <a:pt x="43" y="357"/>
                  </a:moveTo>
                  <a:lnTo>
                    <a:pt x="43" y="359"/>
                  </a:lnTo>
                  <a:lnTo>
                    <a:pt x="43" y="357"/>
                  </a:lnTo>
                  <a:close/>
                  <a:moveTo>
                    <a:pt x="97" y="357"/>
                  </a:moveTo>
                  <a:lnTo>
                    <a:pt x="97" y="359"/>
                  </a:lnTo>
                  <a:lnTo>
                    <a:pt x="97" y="357"/>
                  </a:lnTo>
                  <a:close/>
                  <a:moveTo>
                    <a:pt x="33" y="359"/>
                  </a:moveTo>
                  <a:lnTo>
                    <a:pt x="33" y="357"/>
                  </a:lnTo>
                  <a:lnTo>
                    <a:pt x="33" y="359"/>
                  </a:lnTo>
                  <a:close/>
                  <a:moveTo>
                    <a:pt x="88" y="359"/>
                  </a:moveTo>
                  <a:lnTo>
                    <a:pt x="88" y="357"/>
                  </a:lnTo>
                  <a:lnTo>
                    <a:pt x="88" y="359"/>
                  </a:lnTo>
                  <a:close/>
                  <a:moveTo>
                    <a:pt x="50" y="357"/>
                  </a:moveTo>
                  <a:lnTo>
                    <a:pt x="50" y="359"/>
                  </a:lnTo>
                  <a:lnTo>
                    <a:pt x="50" y="357"/>
                  </a:lnTo>
                  <a:close/>
                  <a:moveTo>
                    <a:pt x="36" y="357"/>
                  </a:moveTo>
                  <a:lnTo>
                    <a:pt x="33" y="357"/>
                  </a:lnTo>
                  <a:lnTo>
                    <a:pt x="36" y="357"/>
                  </a:lnTo>
                  <a:close/>
                  <a:moveTo>
                    <a:pt x="24" y="359"/>
                  </a:moveTo>
                  <a:lnTo>
                    <a:pt x="24" y="357"/>
                  </a:lnTo>
                  <a:lnTo>
                    <a:pt x="24" y="359"/>
                  </a:lnTo>
                  <a:close/>
                  <a:moveTo>
                    <a:pt x="19" y="359"/>
                  </a:moveTo>
                  <a:lnTo>
                    <a:pt x="19" y="357"/>
                  </a:lnTo>
                  <a:lnTo>
                    <a:pt x="19" y="359"/>
                  </a:lnTo>
                  <a:close/>
                  <a:moveTo>
                    <a:pt x="90" y="359"/>
                  </a:moveTo>
                  <a:lnTo>
                    <a:pt x="90" y="357"/>
                  </a:lnTo>
                  <a:lnTo>
                    <a:pt x="90" y="359"/>
                  </a:lnTo>
                  <a:close/>
                  <a:moveTo>
                    <a:pt x="97" y="357"/>
                  </a:moveTo>
                  <a:lnTo>
                    <a:pt x="97" y="359"/>
                  </a:lnTo>
                  <a:lnTo>
                    <a:pt x="97" y="357"/>
                  </a:lnTo>
                  <a:close/>
                  <a:moveTo>
                    <a:pt x="57" y="359"/>
                  </a:moveTo>
                  <a:lnTo>
                    <a:pt x="57" y="357"/>
                  </a:lnTo>
                  <a:lnTo>
                    <a:pt x="57" y="359"/>
                  </a:lnTo>
                  <a:close/>
                  <a:moveTo>
                    <a:pt x="52" y="357"/>
                  </a:moveTo>
                  <a:lnTo>
                    <a:pt x="52" y="359"/>
                  </a:lnTo>
                  <a:lnTo>
                    <a:pt x="52" y="357"/>
                  </a:lnTo>
                  <a:close/>
                  <a:moveTo>
                    <a:pt x="159" y="357"/>
                  </a:moveTo>
                  <a:lnTo>
                    <a:pt x="159" y="359"/>
                  </a:lnTo>
                  <a:lnTo>
                    <a:pt x="159" y="357"/>
                  </a:lnTo>
                  <a:close/>
                  <a:moveTo>
                    <a:pt x="19" y="359"/>
                  </a:moveTo>
                  <a:lnTo>
                    <a:pt x="19" y="357"/>
                  </a:lnTo>
                  <a:lnTo>
                    <a:pt x="19" y="359"/>
                  </a:lnTo>
                  <a:close/>
                  <a:moveTo>
                    <a:pt x="71" y="357"/>
                  </a:moveTo>
                  <a:lnTo>
                    <a:pt x="71" y="359"/>
                  </a:lnTo>
                  <a:lnTo>
                    <a:pt x="71" y="357"/>
                  </a:lnTo>
                  <a:close/>
                  <a:moveTo>
                    <a:pt x="52" y="357"/>
                  </a:moveTo>
                  <a:lnTo>
                    <a:pt x="52" y="359"/>
                  </a:lnTo>
                  <a:lnTo>
                    <a:pt x="52" y="357"/>
                  </a:lnTo>
                  <a:close/>
                  <a:moveTo>
                    <a:pt x="45" y="359"/>
                  </a:moveTo>
                  <a:lnTo>
                    <a:pt x="45" y="357"/>
                  </a:lnTo>
                  <a:lnTo>
                    <a:pt x="45" y="359"/>
                  </a:lnTo>
                  <a:close/>
                  <a:moveTo>
                    <a:pt x="19" y="357"/>
                  </a:moveTo>
                  <a:lnTo>
                    <a:pt x="19" y="359"/>
                  </a:lnTo>
                  <a:lnTo>
                    <a:pt x="19" y="357"/>
                  </a:lnTo>
                  <a:close/>
                  <a:moveTo>
                    <a:pt x="29" y="359"/>
                  </a:moveTo>
                  <a:lnTo>
                    <a:pt x="29" y="357"/>
                  </a:lnTo>
                  <a:lnTo>
                    <a:pt x="29" y="359"/>
                  </a:lnTo>
                  <a:close/>
                  <a:moveTo>
                    <a:pt x="24" y="357"/>
                  </a:moveTo>
                  <a:lnTo>
                    <a:pt x="24" y="359"/>
                  </a:lnTo>
                  <a:lnTo>
                    <a:pt x="24" y="357"/>
                  </a:lnTo>
                  <a:close/>
                  <a:moveTo>
                    <a:pt x="178" y="357"/>
                  </a:moveTo>
                  <a:lnTo>
                    <a:pt x="176" y="357"/>
                  </a:lnTo>
                  <a:lnTo>
                    <a:pt x="178" y="357"/>
                  </a:lnTo>
                  <a:close/>
                  <a:moveTo>
                    <a:pt x="78" y="357"/>
                  </a:moveTo>
                  <a:lnTo>
                    <a:pt x="78" y="359"/>
                  </a:lnTo>
                  <a:lnTo>
                    <a:pt x="78" y="357"/>
                  </a:lnTo>
                  <a:close/>
                  <a:moveTo>
                    <a:pt x="164" y="357"/>
                  </a:moveTo>
                  <a:lnTo>
                    <a:pt x="164" y="359"/>
                  </a:lnTo>
                  <a:lnTo>
                    <a:pt x="164" y="357"/>
                  </a:lnTo>
                  <a:close/>
                  <a:moveTo>
                    <a:pt x="48" y="357"/>
                  </a:moveTo>
                  <a:lnTo>
                    <a:pt x="48" y="359"/>
                  </a:lnTo>
                  <a:lnTo>
                    <a:pt x="48" y="357"/>
                  </a:lnTo>
                  <a:close/>
                  <a:moveTo>
                    <a:pt x="62" y="357"/>
                  </a:moveTo>
                  <a:lnTo>
                    <a:pt x="59" y="357"/>
                  </a:lnTo>
                  <a:lnTo>
                    <a:pt x="62" y="357"/>
                  </a:lnTo>
                  <a:close/>
                  <a:moveTo>
                    <a:pt x="71" y="357"/>
                  </a:moveTo>
                  <a:lnTo>
                    <a:pt x="74" y="357"/>
                  </a:lnTo>
                  <a:lnTo>
                    <a:pt x="74" y="359"/>
                  </a:lnTo>
                  <a:lnTo>
                    <a:pt x="74" y="357"/>
                  </a:lnTo>
                  <a:lnTo>
                    <a:pt x="71" y="357"/>
                  </a:lnTo>
                  <a:close/>
                  <a:moveTo>
                    <a:pt x="48" y="357"/>
                  </a:moveTo>
                  <a:lnTo>
                    <a:pt x="48" y="359"/>
                  </a:lnTo>
                  <a:lnTo>
                    <a:pt x="48" y="357"/>
                  </a:lnTo>
                  <a:lnTo>
                    <a:pt x="48" y="359"/>
                  </a:lnTo>
                  <a:lnTo>
                    <a:pt x="48" y="357"/>
                  </a:lnTo>
                  <a:close/>
                  <a:moveTo>
                    <a:pt x="90" y="357"/>
                  </a:moveTo>
                  <a:lnTo>
                    <a:pt x="90" y="359"/>
                  </a:lnTo>
                  <a:lnTo>
                    <a:pt x="90" y="357"/>
                  </a:lnTo>
                  <a:close/>
                  <a:moveTo>
                    <a:pt x="71" y="357"/>
                  </a:moveTo>
                  <a:lnTo>
                    <a:pt x="74" y="357"/>
                  </a:lnTo>
                  <a:lnTo>
                    <a:pt x="71" y="357"/>
                  </a:lnTo>
                  <a:close/>
                  <a:moveTo>
                    <a:pt x="21" y="357"/>
                  </a:moveTo>
                  <a:lnTo>
                    <a:pt x="19" y="357"/>
                  </a:lnTo>
                  <a:lnTo>
                    <a:pt x="21" y="357"/>
                  </a:lnTo>
                  <a:close/>
                  <a:moveTo>
                    <a:pt x="71" y="357"/>
                  </a:moveTo>
                  <a:lnTo>
                    <a:pt x="74" y="357"/>
                  </a:lnTo>
                  <a:lnTo>
                    <a:pt x="71" y="357"/>
                  </a:lnTo>
                  <a:close/>
                  <a:moveTo>
                    <a:pt x="52" y="357"/>
                  </a:moveTo>
                  <a:lnTo>
                    <a:pt x="50" y="357"/>
                  </a:lnTo>
                  <a:lnTo>
                    <a:pt x="52" y="357"/>
                  </a:lnTo>
                  <a:close/>
                  <a:moveTo>
                    <a:pt x="78" y="357"/>
                  </a:moveTo>
                  <a:lnTo>
                    <a:pt x="76" y="357"/>
                  </a:lnTo>
                  <a:lnTo>
                    <a:pt x="78" y="357"/>
                  </a:lnTo>
                  <a:close/>
                  <a:moveTo>
                    <a:pt x="55" y="357"/>
                  </a:moveTo>
                  <a:lnTo>
                    <a:pt x="52" y="357"/>
                  </a:lnTo>
                  <a:lnTo>
                    <a:pt x="55" y="357"/>
                  </a:lnTo>
                  <a:close/>
                  <a:moveTo>
                    <a:pt x="81" y="357"/>
                  </a:moveTo>
                  <a:lnTo>
                    <a:pt x="78" y="357"/>
                  </a:lnTo>
                  <a:lnTo>
                    <a:pt x="81" y="357"/>
                  </a:lnTo>
                  <a:close/>
                  <a:moveTo>
                    <a:pt x="176" y="357"/>
                  </a:moveTo>
                  <a:lnTo>
                    <a:pt x="173" y="357"/>
                  </a:lnTo>
                  <a:lnTo>
                    <a:pt x="176" y="357"/>
                  </a:lnTo>
                  <a:close/>
                  <a:moveTo>
                    <a:pt x="83" y="357"/>
                  </a:moveTo>
                  <a:lnTo>
                    <a:pt x="81" y="357"/>
                  </a:lnTo>
                  <a:lnTo>
                    <a:pt x="83" y="357"/>
                  </a:lnTo>
                  <a:close/>
                  <a:moveTo>
                    <a:pt x="33" y="357"/>
                  </a:moveTo>
                  <a:lnTo>
                    <a:pt x="31" y="357"/>
                  </a:lnTo>
                  <a:lnTo>
                    <a:pt x="33" y="357"/>
                  </a:lnTo>
                  <a:close/>
                  <a:moveTo>
                    <a:pt x="176" y="357"/>
                  </a:moveTo>
                  <a:lnTo>
                    <a:pt x="173" y="357"/>
                  </a:lnTo>
                  <a:lnTo>
                    <a:pt x="176" y="357"/>
                  </a:lnTo>
                  <a:close/>
                  <a:moveTo>
                    <a:pt x="116" y="357"/>
                  </a:moveTo>
                  <a:lnTo>
                    <a:pt x="114" y="357"/>
                  </a:lnTo>
                  <a:lnTo>
                    <a:pt x="116" y="357"/>
                  </a:lnTo>
                  <a:close/>
                  <a:moveTo>
                    <a:pt x="93" y="357"/>
                  </a:moveTo>
                  <a:lnTo>
                    <a:pt x="90" y="357"/>
                  </a:lnTo>
                  <a:lnTo>
                    <a:pt x="93" y="357"/>
                  </a:lnTo>
                  <a:close/>
                  <a:moveTo>
                    <a:pt x="76" y="357"/>
                  </a:moveTo>
                  <a:lnTo>
                    <a:pt x="74" y="357"/>
                  </a:lnTo>
                  <a:lnTo>
                    <a:pt x="76" y="357"/>
                  </a:lnTo>
                  <a:close/>
                  <a:moveTo>
                    <a:pt x="93" y="357"/>
                  </a:moveTo>
                  <a:lnTo>
                    <a:pt x="90" y="357"/>
                  </a:lnTo>
                  <a:lnTo>
                    <a:pt x="93" y="357"/>
                  </a:lnTo>
                  <a:close/>
                  <a:moveTo>
                    <a:pt x="43" y="357"/>
                  </a:moveTo>
                  <a:lnTo>
                    <a:pt x="40" y="357"/>
                  </a:lnTo>
                  <a:lnTo>
                    <a:pt x="43" y="357"/>
                  </a:lnTo>
                  <a:close/>
                  <a:moveTo>
                    <a:pt x="45" y="357"/>
                  </a:moveTo>
                  <a:lnTo>
                    <a:pt x="48" y="357"/>
                  </a:lnTo>
                  <a:lnTo>
                    <a:pt x="45" y="357"/>
                  </a:lnTo>
                  <a:close/>
                  <a:moveTo>
                    <a:pt x="76" y="357"/>
                  </a:moveTo>
                  <a:lnTo>
                    <a:pt x="74" y="357"/>
                  </a:lnTo>
                  <a:lnTo>
                    <a:pt x="76" y="357"/>
                  </a:lnTo>
                  <a:close/>
                  <a:moveTo>
                    <a:pt x="93" y="357"/>
                  </a:moveTo>
                  <a:lnTo>
                    <a:pt x="95" y="357"/>
                  </a:lnTo>
                  <a:lnTo>
                    <a:pt x="93" y="357"/>
                  </a:lnTo>
                  <a:close/>
                  <a:moveTo>
                    <a:pt x="43" y="357"/>
                  </a:moveTo>
                  <a:lnTo>
                    <a:pt x="40" y="357"/>
                  </a:lnTo>
                  <a:lnTo>
                    <a:pt x="43" y="357"/>
                  </a:lnTo>
                  <a:close/>
                  <a:moveTo>
                    <a:pt x="43" y="357"/>
                  </a:moveTo>
                  <a:lnTo>
                    <a:pt x="40" y="357"/>
                  </a:lnTo>
                  <a:lnTo>
                    <a:pt x="43" y="357"/>
                  </a:lnTo>
                  <a:close/>
                  <a:moveTo>
                    <a:pt x="176" y="357"/>
                  </a:moveTo>
                  <a:lnTo>
                    <a:pt x="173" y="357"/>
                  </a:lnTo>
                  <a:lnTo>
                    <a:pt x="176" y="357"/>
                  </a:lnTo>
                  <a:close/>
                  <a:moveTo>
                    <a:pt x="40" y="357"/>
                  </a:moveTo>
                  <a:lnTo>
                    <a:pt x="38" y="357"/>
                  </a:lnTo>
                  <a:lnTo>
                    <a:pt x="40" y="357"/>
                  </a:lnTo>
                  <a:close/>
                  <a:moveTo>
                    <a:pt x="176" y="354"/>
                  </a:moveTo>
                  <a:lnTo>
                    <a:pt x="176" y="357"/>
                  </a:lnTo>
                  <a:lnTo>
                    <a:pt x="176" y="354"/>
                  </a:lnTo>
                  <a:close/>
                  <a:moveTo>
                    <a:pt x="81" y="354"/>
                  </a:moveTo>
                  <a:lnTo>
                    <a:pt x="81" y="357"/>
                  </a:lnTo>
                  <a:lnTo>
                    <a:pt x="81" y="354"/>
                  </a:lnTo>
                  <a:close/>
                  <a:moveTo>
                    <a:pt x="176" y="357"/>
                  </a:moveTo>
                  <a:lnTo>
                    <a:pt x="176" y="354"/>
                  </a:lnTo>
                  <a:lnTo>
                    <a:pt x="176" y="357"/>
                  </a:lnTo>
                  <a:close/>
                  <a:moveTo>
                    <a:pt x="86" y="357"/>
                  </a:moveTo>
                  <a:lnTo>
                    <a:pt x="83" y="357"/>
                  </a:lnTo>
                  <a:lnTo>
                    <a:pt x="83" y="354"/>
                  </a:lnTo>
                  <a:lnTo>
                    <a:pt x="86" y="357"/>
                  </a:lnTo>
                  <a:close/>
                  <a:moveTo>
                    <a:pt x="43" y="354"/>
                  </a:moveTo>
                  <a:lnTo>
                    <a:pt x="43" y="357"/>
                  </a:lnTo>
                  <a:lnTo>
                    <a:pt x="43" y="354"/>
                  </a:lnTo>
                  <a:close/>
                  <a:moveTo>
                    <a:pt x="31" y="354"/>
                  </a:moveTo>
                  <a:lnTo>
                    <a:pt x="31" y="357"/>
                  </a:lnTo>
                  <a:lnTo>
                    <a:pt x="31" y="354"/>
                  </a:lnTo>
                  <a:close/>
                  <a:moveTo>
                    <a:pt x="48" y="357"/>
                  </a:moveTo>
                  <a:lnTo>
                    <a:pt x="48" y="354"/>
                  </a:lnTo>
                  <a:lnTo>
                    <a:pt x="48" y="357"/>
                  </a:lnTo>
                  <a:close/>
                  <a:moveTo>
                    <a:pt x="90" y="357"/>
                  </a:moveTo>
                  <a:lnTo>
                    <a:pt x="90" y="354"/>
                  </a:lnTo>
                  <a:lnTo>
                    <a:pt x="90" y="357"/>
                  </a:lnTo>
                  <a:close/>
                  <a:moveTo>
                    <a:pt x="166" y="354"/>
                  </a:moveTo>
                  <a:lnTo>
                    <a:pt x="166" y="357"/>
                  </a:lnTo>
                  <a:lnTo>
                    <a:pt x="166" y="354"/>
                  </a:lnTo>
                  <a:close/>
                  <a:moveTo>
                    <a:pt x="176" y="357"/>
                  </a:moveTo>
                  <a:lnTo>
                    <a:pt x="176" y="354"/>
                  </a:lnTo>
                  <a:lnTo>
                    <a:pt x="176" y="357"/>
                  </a:lnTo>
                  <a:close/>
                  <a:moveTo>
                    <a:pt x="40" y="354"/>
                  </a:moveTo>
                  <a:lnTo>
                    <a:pt x="40" y="357"/>
                  </a:lnTo>
                  <a:lnTo>
                    <a:pt x="40" y="354"/>
                  </a:lnTo>
                  <a:close/>
                  <a:moveTo>
                    <a:pt x="48" y="357"/>
                  </a:moveTo>
                  <a:lnTo>
                    <a:pt x="48" y="354"/>
                  </a:lnTo>
                  <a:lnTo>
                    <a:pt x="48" y="357"/>
                  </a:lnTo>
                  <a:close/>
                  <a:moveTo>
                    <a:pt x="40" y="354"/>
                  </a:moveTo>
                  <a:lnTo>
                    <a:pt x="40" y="357"/>
                  </a:lnTo>
                  <a:lnTo>
                    <a:pt x="40" y="354"/>
                  </a:lnTo>
                  <a:close/>
                  <a:moveTo>
                    <a:pt x="52" y="354"/>
                  </a:moveTo>
                  <a:lnTo>
                    <a:pt x="52" y="357"/>
                  </a:lnTo>
                  <a:lnTo>
                    <a:pt x="52" y="354"/>
                  </a:lnTo>
                  <a:close/>
                  <a:moveTo>
                    <a:pt x="45" y="357"/>
                  </a:moveTo>
                  <a:lnTo>
                    <a:pt x="45" y="354"/>
                  </a:lnTo>
                  <a:lnTo>
                    <a:pt x="45" y="357"/>
                  </a:lnTo>
                  <a:close/>
                  <a:moveTo>
                    <a:pt x="116" y="357"/>
                  </a:moveTo>
                  <a:lnTo>
                    <a:pt x="116" y="354"/>
                  </a:lnTo>
                  <a:lnTo>
                    <a:pt x="116" y="357"/>
                  </a:lnTo>
                  <a:close/>
                  <a:moveTo>
                    <a:pt x="45" y="357"/>
                  </a:moveTo>
                  <a:lnTo>
                    <a:pt x="45" y="354"/>
                  </a:lnTo>
                  <a:lnTo>
                    <a:pt x="45" y="357"/>
                  </a:lnTo>
                  <a:close/>
                  <a:moveTo>
                    <a:pt x="90" y="354"/>
                  </a:moveTo>
                  <a:lnTo>
                    <a:pt x="90" y="357"/>
                  </a:lnTo>
                  <a:lnTo>
                    <a:pt x="90" y="354"/>
                  </a:lnTo>
                  <a:close/>
                  <a:moveTo>
                    <a:pt x="45" y="357"/>
                  </a:moveTo>
                  <a:lnTo>
                    <a:pt x="45" y="354"/>
                  </a:lnTo>
                  <a:lnTo>
                    <a:pt x="45" y="357"/>
                  </a:lnTo>
                  <a:close/>
                  <a:moveTo>
                    <a:pt x="90" y="354"/>
                  </a:moveTo>
                  <a:lnTo>
                    <a:pt x="88" y="354"/>
                  </a:lnTo>
                  <a:lnTo>
                    <a:pt x="90" y="354"/>
                  </a:lnTo>
                  <a:close/>
                  <a:moveTo>
                    <a:pt x="88" y="354"/>
                  </a:moveTo>
                  <a:lnTo>
                    <a:pt x="86" y="354"/>
                  </a:lnTo>
                  <a:lnTo>
                    <a:pt x="88" y="354"/>
                  </a:lnTo>
                  <a:close/>
                  <a:moveTo>
                    <a:pt x="95" y="354"/>
                  </a:moveTo>
                  <a:lnTo>
                    <a:pt x="93" y="354"/>
                  </a:lnTo>
                  <a:lnTo>
                    <a:pt x="95" y="354"/>
                  </a:lnTo>
                  <a:close/>
                  <a:moveTo>
                    <a:pt x="178" y="354"/>
                  </a:moveTo>
                  <a:lnTo>
                    <a:pt x="176" y="354"/>
                  </a:lnTo>
                  <a:lnTo>
                    <a:pt x="178" y="354"/>
                  </a:lnTo>
                  <a:close/>
                  <a:moveTo>
                    <a:pt x="14" y="354"/>
                  </a:moveTo>
                  <a:lnTo>
                    <a:pt x="17" y="354"/>
                  </a:lnTo>
                  <a:lnTo>
                    <a:pt x="14" y="354"/>
                  </a:lnTo>
                  <a:close/>
                  <a:moveTo>
                    <a:pt x="33" y="354"/>
                  </a:moveTo>
                  <a:lnTo>
                    <a:pt x="31" y="354"/>
                  </a:lnTo>
                  <a:lnTo>
                    <a:pt x="33" y="354"/>
                  </a:lnTo>
                  <a:close/>
                  <a:moveTo>
                    <a:pt x="67" y="354"/>
                  </a:moveTo>
                  <a:lnTo>
                    <a:pt x="64" y="354"/>
                  </a:lnTo>
                  <a:lnTo>
                    <a:pt x="67" y="354"/>
                  </a:lnTo>
                  <a:close/>
                  <a:moveTo>
                    <a:pt x="83" y="354"/>
                  </a:moveTo>
                  <a:lnTo>
                    <a:pt x="81" y="354"/>
                  </a:lnTo>
                  <a:lnTo>
                    <a:pt x="83" y="354"/>
                  </a:lnTo>
                  <a:close/>
                  <a:moveTo>
                    <a:pt x="17" y="354"/>
                  </a:moveTo>
                  <a:lnTo>
                    <a:pt x="14" y="354"/>
                  </a:lnTo>
                  <a:lnTo>
                    <a:pt x="17" y="354"/>
                  </a:lnTo>
                  <a:lnTo>
                    <a:pt x="14" y="354"/>
                  </a:lnTo>
                  <a:lnTo>
                    <a:pt x="17" y="354"/>
                  </a:lnTo>
                  <a:close/>
                  <a:moveTo>
                    <a:pt x="67" y="354"/>
                  </a:moveTo>
                  <a:lnTo>
                    <a:pt x="69" y="354"/>
                  </a:lnTo>
                  <a:lnTo>
                    <a:pt x="67" y="354"/>
                  </a:lnTo>
                  <a:close/>
                  <a:moveTo>
                    <a:pt x="90" y="354"/>
                  </a:moveTo>
                  <a:lnTo>
                    <a:pt x="88" y="354"/>
                  </a:lnTo>
                  <a:lnTo>
                    <a:pt x="90" y="354"/>
                  </a:lnTo>
                  <a:close/>
                  <a:moveTo>
                    <a:pt x="86" y="354"/>
                  </a:moveTo>
                  <a:lnTo>
                    <a:pt x="83" y="354"/>
                  </a:lnTo>
                  <a:lnTo>
                    <a:pt x="86" y="354"/>
                  </a:lnTo>
                  <a:close/>
                  <a:moveTo>
                    <a:pt x="180" y="354"/>
                  </a:moveTo>
                  <a:lnTo>
                    <a:pt x="178" y="354"/>
                  </a:lnTo>
                  <a:lnTo>
                    <a:pt x="180" y="354"/>
                  </a:lnTo>
                  <a:close/>
                  <a:moveTo>
                    <a:pt x="29" y="354"/>
                  </a:moveTo>
                  <a:lnTo>
                    <a:pt x="26" y="354"/>
                  </a:lnTo>
                  <a:lnTo>
                    <a:pt x="29" y="354"/>
                  </a:lnTo>
                  <a:close/>
                  <a:moveTo>
                    <a:pt x="74" y="354"/>
                  </a:moveTo>
                  <a:lnTo>
                    <a:pt x="71" y="354"/>
                  </a:lnTo>
                  <a:lnTo>
                    <a:pt x="74" y="354"/>
                  </a:lnTo>
                  <a:close/>
                  <a:moveTo>
                    <a:pt x="24" y="354"/>
                  </a:moveTo>
                  <a:lnTo>
                    <a:pt x="21" y="354"/>
                  </a:lnTo>
                  <a:lnTo>
                    <a:pt x="24" y="354"/>
                  </a:lnTo>
                  <a:close/>
                  <a:moveTo>
                    <a:pt x="17" y="354"/>
                  </a:moveTo>
                  <a:lnTo>
                    <a:pt x="14" y="354"/>
                  </a:lnTo>
                  <a:lnTo>
                    <a:pt x="17" y="354"/>
                  </a:lnTo>
                  <a:close/>
                  <a:moveTo>
                    <a:pt x="95" y="354"/>
                  </a:moveTo>
                  <a:lnTo>
                    <a:pt x="93" y="354"/>
                  </a:lnTo>
                  <a:lnTo>
                    <a:pt x="95" y="354"/>
                  </a:lnTo>
                  <a:close/>
                  <a:moveTo>
                    <a:pt x="104" y="354"/>
                  </a:moveTo>
                  <a:lnTo>
                    <a:pt x="102" y="354"/>
                  </a:lnTo>
                  <a:lnTo>
                    <a:pt x="104" y="354"/>
                  </a:lnTo>
                  <a:close/>
                  <a:moveTo>
                    <a:pt x="43" y="354"/>
                  </a:moveTo>
                  <a:lnTo>
                    <a:pt x="40" y="354"/>
                  </a:lnTo>
                  <a:lnTo>
                    <a:pt x="43" y="354"/>
                  </a:lnTo>
                  <a:close/>
                  <a:moveTo>
                    <a:pt x="83" y="354"/>
                  </a:moveTo>
                  <a:lnTo>
                    <a:pt x="81" y="354"/>
                  </a:lnTo>
                  <a:lnTo>
                    <a:pt x="83" y="354"/>
                  </a:lnTo>
                  <a:close/>
                  <a:moveTo>
                    <a:pt x="43" y="354"/>
                  </a:moveTo>
                  <a:lnTo>
                    <a:pt x="40" y="354"/>
                  </a:lnTo>
                  <a:lnTo>
                    <a:pt x="43" y="354"/>
                  </a:lnTo>
                  <a:close/>
                  <a:moveTo>
                    <a:pt x="86" y="354"/>
                  </a:moveTo>
                  <a:lnTo>
                    <a:pt x="83" y="354"/>
                  </a:lnTo>
                  <a:lnTo>
                    <a:pt x="86" y="354"/>
                  </a:lnTo>
                  <a:close/>
                  <a:moveTo>
                    <a:pt x="81" y="354"/>
                  </a:moveTo>
                  <a:lnTo>
                    <a:pt x="78" y="354"/>
                  </a:lnTo>
                  <a:lnTo>
                    <a:pt x="81" y="354"/>
                  </a:lnTo>
                  <a:close/>
                  <a:moveTo>
                    <a:pt x="102" y="354"/>
                  </a:moveTo>
                  <a:lnTo>
                    <a:pt x="100" y="354"/>
                  </a:lnTo>
                  <a:lnTo>
                    <a:pt x="102" y="354"/>
                  </a:lnTo>
                  <a:lnTo>
                    <a:pt x="100" y="354"/>
                  </a:lnTo>
                  <a:lnTo>
                    <a:pt x="102" y="354"/>
                  </a:lnTo>
                  <a:close/>
                  <a:moveTo>
                    <a:pt x="48" y="354"/>
                  </a:moveTo>
                  <a:lnTo>
                    <a:pt x="45" y="354"/>
                  </a:lnTo>
                  <a:lnTo>
                    <a:pt x="48" y="354"/>
                  </a:lnTo>
                  <a:close/>
                  <a:moveTo>
                    <a:pt x="185" y="352"/>
                  </a:moveTo>
                  <a:lnTo>
                    <a:pt x="185" y="354"/>
                  </a:lnTo>
                  <a:lnTo>
                    <a:pt x="185" y="352"/>
                  </a:lnTo>
                  <a:close/>
                  <a:moveTo>
                    <a:pt x="78" y="352"/>
                  </a:moveTo>
                  <a:lnTo>
                    <a:pt x="78" y="354"/>
                  </a:lnTo>
                  <a:lnTo>
                    <a:pt x="78" y="352"/>
                  </a:lnTo>
                  <a:close/>
                  <a:moveTo>
                    <a:pt x="62" y="354"/>
                  </a:moveTo>
                  <a:lnTo>
                    <a:pt x="59" y="354"/>
                  </a:lnTo>
                  <a:lnTo>
                    <a:pt x="59" y="352"/>
                  </a:lnTo>
                  <a:lnTo>
                    <a:pt x="62" y="354"/>
                  </a:lnTo>
                  <a:close/>
                  <a:moveTo>
                    <a:pt x="195" y="354"/>
                  </a:moveTo>
                  <a:lnTo>
                    <a:pt x="195" y="352"/>
                  </a:lnTo>
                  <a:lnTo>
                    <a:pt x="195" y="354"/>
                  </a:lnTo>
                  <a:close/>
                  <a:moveTo>
                    <a:pt x="90" y="354"/>
                  </a:moveTo>
                  <a:lnTo>
                    <a:pt x="90" y="352"/>
                  </a:lnTo>
                  <a:lnTo>
                    <a:pt x="90" y="354"/>
                  </a:lnTo>
                  <a:close/>
                  <a:moveTo>
                    <a:pt x="12" y="354"/>
                  </a:moveTo>
                  <a:lnTo>
                    <a:pt x="12" y="352"/>
                  </a:lnTo>
                  <a:lnTo>
                    <a:pt x="12" y="354"/>
                  </a:lnTo>
                  <a:close/>
                  <a:moveTo>
                    <a:pt x="71" y="354"/>
                  </a:moveTo>
                  <a:lnTo>
                    <a:pt x="71" y="352"/>
                  </a:lnTo>
                  <a:lnTo>
                    <a:pt x="71" y="354"/>
                  </a:lnTo>
                  <a:close/>
                  <a:moveTo>
                    <a:pt x="180" y="354"/>
                  </a:moveTo>
                  <a:lnTo>
                    <a:pt x="180" y="352"/>
                  </a:lnTo>
                  <a:lnTo>
                    <a:pt x="180" y="354"/>
                  </a:lnTo>
                  <a:close/>
                  <a:moveTo>
                    <a:pt x="59" y="354"/>
                  </a:moveTo>
                  <a:lnTo>
                    <a:pt x="59" y="352"/>
                  </a:lnTo>
                  <a:lnTo>
                    <a:pt x="59" y="354"/>
                  </a:lnTo>
                  <a:close/>
                  <a:moveTo>
                    <a:pt x="83" y="354"/>
                  </a:moveTo>
                  <a:lnTo>
                    <a:pt x="83" y="352"/>
                  </a:lnTo>
                  <a:lnTo>
                    <a:pt x="83" y="354"/>
                  </a:lnTo>
                  <a:close/>
                  <a:moveTo>
                    <a:pt x="69" y="354"/>
                  </a:moveTo>
                  <a:lnTo>
                    <a:pt x="69" y="352"/>
                  </a:lnTo>
                  <a:lnTo>
                    <a:pt x="69" y="354"/>
                  </a:lnTo>
                  <a:close/>
                  <a:moveTo>
                    <a:pt x="202" y="354"/>
                  </a:moveTo>
                  <a:lnTo>
                    <a:pt x="202" y="352"/>
                  </a:lnTo>
                  <a:lnTo>
                    <a:pt x="202" y="354"/>
                  </a:lnTo>
                  <a:close/>
                  <a:moveTo>
                    <a:pt x="78" y="354"/>
                  </a:moveTo>
                  <a:lnTo>
                    <a:pt x="78" y="352"/>
                  </a:lnTo>
                  <a:lnTo>
                    <a:pt x="81" y="352"/>
                  </a:lnTo>
                  <a:lnTo>
                    <a:pt x="78" y="354"/>
                  </a:lnTo>
                  <a:close/>
                  <a:moveTo>
                    <a:pt x="43" y="354"/>
                  </a:moveTo>
                  <a:lnTo>
                    <a:pt x="40" y="354"/>
                  </a:lnTo>
                  <a:lnTo>
                    <a:pt x="43" y="352"/>
                  </a:lnTo>
                  <a:lnTo>
                    <a:pt x="43" y="354"/>
                  </a:lnTo>
                  <a:close/>
                  <a:moveTo>
                    <a:pt x="38" y="352"/>
                  </a:moveTo>
                  <a:lnTo>
                    <a:pt x="38" y="354"/>
                  </a:lnTo>
                  <a:lnTo>
                    <a:pt x="38" y="352"/>
                  </a:lnTo>
                  <a:close/>
                  <a:moveTo>
                    <a:pt x="81" y="352"/>
                  </a:moveTo>
                  <a:lnTo>
                    <a:pt x="81" y="354"/>
                  </a:lnTo>
                  <a:lnTo>
                    <a:pt x="81" y="352"/>
                  </a:lnTo>
                  <a:close/>
                  <a:moveTo>
                    <a:pt x="33" y="354"/>
                  </a:moveTo>
                  <a:lnTo>
                    <a:pt x="33" y="352"/>
                  </a:lnTo>
                  <a:lnTo>
                    <a:pt x="33" y="354"/>
                  </a:lnTo>
                  <a:close/>
                  <a:moveTo>
                    <a:pt x="29" y="352"/>
                  </a:moveTo>
                  <a:lnTo>
                    <a:pt x="29" y="354"/>
                  </a:lnTo>
                  <a:lnTo>
                    <a:pt x="29" y="352"/>
                  </a:lnTo>
                  <a:close/>
                  <a:moveTo>
                    <a:pt x="64" y="352"/>
                  </a:moveTo>
                  <a:lnTo>
                    <a:pt x="62" y="352"/>
                  </a:lnTo>
                  <a:lnTo>
                    <a:pt x="64" y="352"/>
                  </a:lnTo>
                  <a:close/>
                  <a:moveTo>
                    <a:pt x="59" y="352"/>
                  </a:moveTo>
                  <a:lnTo>
                    <a:pt x="59" y="354"/>
                  </a:lnTo>
                  <a:lnTo>
                    <a:pt x="59" y="352"/>
                  </a:lnTo>
                  <a:close/>
                  <a:moveTo>
                    <a:pt x="43" y="352"/>
                  </a:moveTo>
                  <a:lnTo>
                    <a:pt x="40" y="352"/>
                  </a:lnTo>
                  <a:lnTo>
                    <a:pt x="43" y="352"/>
                  </a:lnTo>
                  <a:close/>
                  <a:moveTo>
                    <a:pt x="102" y="352"/>
                  </a:moveTo>
                  <a:lnTo>
                    <a:pt x="102" y="354"/>
                  </a:lnTo>
                  <a:lnTo>
                    <a:pt x="102" y="352"/>
                  </a:lnTo>
                  <a:close/>
                  <a:moveTo>
                    <a:pt x="12" y="352"/>
                  </a:moveTo>
                  <a:lnTo>
                    <a:pt x="10" y="352"/>
                  </a:lnTo>
                  <a:lnTo>
                    <a:pt x="12" y="352"/>
                  </a:lnTo>
                  <a:close/>
                  <a:moveTo>
                    <a:pt x="62" y="352"/>
                  </a:moveTo>
                  <a:lnTo>
                    <a:pt x="59" y="352"/>
                  </a:lnTo>
                  <a:lnTo>
                    <a:pt x="62" y="352"/>
                  </a:lnTo>
                  <a:close/>
                  <a:moveTo>
                    <a:pt x="38" y="352"/>
                  </a:moveTo>
                  <a:lnTo>
                    <a:pt x="36" y="352"/>
                  </a:lnTo>
                  <a:lnTo>
                    <a:pt x="38" y="352"/>
                  </a:lnTo>
                  <a:close/>
                  <a:moveTo>
                    <a:pt x="95" y="352"/>
                  </a:moveTo>
                  <a:lnTo>
                    <a:pt x="93" y="352"/>
                  </a:lnTo>
                  <a:lnTo>
                    <a:pt x="95" y="352"/>
                  </a:lnTo>
                  <a:close/>
                  <a:moveTo>
                    <a:pt x="50" y="352"/>
                  </a:moveTo>
                  <a:lnTo>
                    <a:pt x="48" y="352"/>
                  </a:lnTo>
                  <a:lnTo>
                    <a:pt x="50" y="352"/>
                  </a:lnTo>
                  <a:close/>
                  <a:moveTo>
                    <a:pt x="52" y="352"/>
                  </a:moveTo>
                  <a:lnTo>
                    <a:pt x="50" y="352"/>
                  </a:lnTo>
                  <a:lnTo>
                    <a:pt x="52" y="352"/>
                  </a:lnTo>
                  <a:close/>
                  <a:moveTo>
                    <a:pt x="102" y="352"/>
                  </a:moveTo>
                  <a:lnTo>
                    <a:pt x="100" y="352"/>
                  </a:lnTo>
                  <a:lnTo>
                    <a:pt x="102" y="352"/>
                  </a:lnTo>
                  <a:close/>
                  <a:moveTo>
                    <a:pt x="104" y="352"/>
                  </a:moveTo>
                  <a:lnTo>
                    <a:pt x="102" y="352"/>
                  </a:lnTo>
                  <a:lnTo>
                    <a:pt x="104" y="352"/>
                  </a:lnTo>
                  <a:close/>
                  <a:moveTo>
                    <a:pt x="192" y="352"/>
                  </a:moveTo>
                  <a:lnTo>
                    <a:pt x="190" y="352"/>
                  </a:lnTo>
                  <a:lnTo>
                    <a:pt x="192" y="352"/>
                  </a:lnTo>
                  <a:close/>
                  <a:moveTo>
                    <a:pt x="183" y="352"/>
                  </a:moveTo>
                  <a:lnTo>
                    <a:pt x="180" y="352"/>
                  </a:lnTo>
                  <a:lnTo>
                    <a:pt x="183" y="352"/>
                  </a:lnTo>
                  <a:close/>
                  <a:moveTo>
                    <a:pt x="104" y="352"/>
                  </a:moveTo>
                  <a:lnTo>
                    <a:pt x="102" y="352"/>
                  </a:lnTo>
                  <a:lnTo>
                    <a:pt x="104" y="352"/>
                  </a:lnTo>
                  <a:close/>
                  <a:moveTo>
                    <a:pt x="48" y="352"/>
                  </a:moveTo>
                  <a:lnTo>
                    <a:pt x="50" y="352"/>
                  </a:lnTo>
                  <a:lnTo>
                    <a:pt x="48" y="352"/>
                  </a:lnTo>
                  <a:close/>
                  <a:moveTo>
                    <a:pt x="71" y="352"/>
                  </a:moveTo>
                  <a:lnTo>
                    <a:pt x="69" y="352"/>
                  </a:lnTo>
                  <a:lnTo>
                    <a:pt x="71" y="352"/>
                  </a:lnTo>
                  <a:close/>
                  <a:moveTo>
                    <a:pt x="43" y="352"/>
                  </a:moveTo>
                  <a:lnTo>
                    <a:pt x="40" y="352"/>
                  </a:lnTo>
                  <a:lnTo>
                    <a:pt x="43" y="352"/>
                  </a:lnTo>
                  <a:close/>
                  <a:moveTo>
                    <a:pt x="95" y="352"/>
                  </a:moveTo>
                  <a:lnTo>
                    <a:pt x="97" y="352"/>
                  </a:lnTo>
                  <a:lnTo>
                    <a:pt x="95" y="352"/>
                  </a:lnTo>
                  <a:close/>
                  <a:moveTo>
                    <a:pt x="183" y="352"/>
                  </a:moveTo>
                  <a:lnTo>
                    <a:pt x="180" y="352"/>
                  </a:lnTo>
                  <a:lnTo>
                    <a:pt x="183" y="352"/>
                  </a:lnTo>
                  <a:close/>
                  <a:moveTo>
                    <a:pt x="107" y="352"/>
                  </a:moveTo>
                  <a:lnTo>
                    <a:pt x="104" y="352"/>
                  </a:lnTo>
                  <a:lnTo>
                    <a:pt x="107" y="352"/>
                  </a:lnTo>
                  <a:close/>
                  <a:moveTo>
                    <a:pt x="88" y="352"/>
                  </a:moveTo>
                  <a:lnTo>
                    <a:pt x="86" y="352"/>
                  </a:lnTo>
                  <a:lnTo>
                    <a:pt x="88" y="352"/>
                  </a:lnTo>
                  <a:close/>
                  <a:moveTo>
                    <a:pt x="59" y="352"/>
                  </a:moveTo>
                  <a:lnTo>
                    <a:pt x="57" y="352"/>
                  </a:lnTo>
                  <a:lnTo>
                    <a:pt x="59" y="352"/>
                  </a:lnTo>
                  <a:close/>
                  <a:moveTo>
                    <a:pt x="48" y="352"/>
                  </a:moveTo>
                  <a:lnTo>
                    <a:pt x="45" y="352"/>
                  </a:lnTo>
                  <a:lnTo>
                    <a:pt x="48" y="352"/>
                  </a:lnTo>
                  <a:close/>
                  <a:moveTo>
                    <a:pt x="102" y="352"/>
                  </a:moveTo>
                  <a:lnTo>
                    <a:pt x="100" y="352"/>
                  </a:lnTo>
                  <a:lnTo>
                    <a:pt x="102" y="352"/>
                  </a:lnTo>
                  <a:close/>
                  <a:moveTo>
                    <a:pt x="48" y="352"/>
                  </a:moveTo>
                  <a:lnTo>
                    <a:pt x="45" y="352"/>
                  </a:lnTo>
                  <a:lnTo>
                    <a:pt x="48" y="352"/>
                  </a:lnTo>
                  <a:close/>
                  <a:moveTo>
                    <a:pt x="31" y="352"/>
                  </a:moveTo>
                  <a:lnTo>
                    <a:pt x="29" y="352"/>
                  </a:lnTo>
                  <a:lnTo>
                    <a:pt x="31" y="352"/>
                  </a:lnTo>
                  <a:close/>
                  <a:moveTo>
                    <a:pt x="43" y="352"/>
                  </a:moveTo>
                  <a:lnTo>
                    <a:pt x="43" y="350"/>
                  </a:lnTo>
                  <a:lnTo>
                    <a:pt x="43" y="352"/>
                  </a:lnTo>
                  <a:close/>
                  <a:moveTo>
                    <a:pt x="197" y="352"/>
                  </a:moveTo>
                  <a:lnTo>
                    <a:pt x="197" y="350"/>
                  </a:lnTo>
                  <a:lnTo>
                    <a:pt x="197" y="352"/>
                  </a:lnTo>
                  <a:close/>
                  <a:moveTo>
                    <a:pt x="86" y="352"/>
                  </a:moveTo>
                  <a:lnTo>
                    <a:pt x="86" y="350"/>
                  </a:lnTo>
                  <a:lnTo>
                    <a:pt x="86" y="352"/>
                  </a:lnTo>
                  <a:close/>
                  <a:moveTo>
                    <a:pt x="100" y="352"/>
                  </a:moveTo>
                  <a:lnTo>
                    <a:pt x="100" y="350"/>
                  </a:lnTo>
                  <a:lnTo>
                    <a:pt x="100" y="352"/>
                  </a:lnTo>
                  <a:close/>
                  <a:moveTo>
                    <a:pt x="102" y="352"/>
                  </a:moveTo>
                  <a:lnTo>
                    <a:pt x="102" y="350"/>
                  </a:lnTo>
                  <a:lnTo>
                    <a:pt x="102" y="352"/>
                  </a:lnTo>
                  <a:close/>
                  <a:moveTo>
                    <a:pt x="100" y="352"/>
                  </a:moveTo>
                  <a:lnTo>
                    <a:pt x="100" y="350"/>
                  </a:lnTo>
                  <a:lnTo>
                    <a:pt x="100" y="352"/>
                  </a:lnTo>
                  <a:close/>
                  <a:moveTo>
                    <a:pt x="97" y="352"/>
                  </a:moveTo>
                  <a:lnTo>
                    <a:pt x="97" y="350"/>
                  </a:lnTo>
                  <a:lnTo>
                    <a:pt x="97" y="352"/>
                  </a:lnTo>
                  <a:close/>
                  <a:moveTo>
                    <a:pt x="95" y="352"/>
                  </a:moveTo>
                  <a:lnTo>
                    <a:pt x="95" y="350"/>
                  </a:lnTo>
                  <a:lnTo>
                    <a:pt x="95" y="352"/>
                  </a:lnTo>
                  <a:close/>
                  <a:moveTo>
                    <a:pt x="64" y="352"/>
                  </a:moveTo>
                  <a:lnTo>
                    <a:pt x="64" y="350"/>
                  </a:lnTo>
                  <a:lnTo>
                    <a:pt x="64" y="352"/>
                  </a:lnTo>
                  <a:close/>
                  <a:moveTo>
                    <a:pt x="192" y="352"/>
                  </a:moveTo>
                  <a:lnTo>
                    <a:pt x="192" y="350"/>
                  </a:lnTo>
                  <a:lnTo>
                    <a:pt x="192" y="352"/>
                  </a:lnTo>
                  <a:close/>
                  <a:moveTo>
                    <a:pt x="59" y="350"/>
                  </a:moveTo>
                  <a:lnTo>
                    <a:pt x="59" y="352"/>
                  </a:lnTo>
                  <a:lnTo>
                    <a:pt x="59" y="350"/>
                  </a:lnTo>
                  <a:close/>
                  <a:moveTo>
                    <a:pt x="197" y="350"/>
                  </a:moveTo>
                  <a:lnTo>
                    <a:pt x="197" y="352"/>
                  </a:lnTo>
                  <a:lnTo>
                    <a:pt x="197" y="350"/>
                  </a:lnTo>
                  <a:close/>
                  <a:moveTo>
                    <a:pt x="52" y="350"/>
                  </a:moveTo>
                  <a:lnTo>
                    <a:pt x="52" y="352"/>
                  </a:lnTo>
                  <a:lnTo>
                    <a:pt x="52" y="350"/>
                  </a:lnTo>
                  <a:close/>
                  <a:moveTo>
                    <a:pt x="59" y="350"/>
                  </a:moveTo>
                  <a:lnTo>
                    <a:pt x="59" y="352"/>
                  </a:lnTo>
                  <a:lnTo>
                    <a:pt x="59" y="350"/>
                  </a:lnTo>
                  <a:close/>
                  <a:moveTo>
                    <a:pt x="50" y="352"/>
                  </a:moveTo>
                  <a:lnTo>
                    <a:pt x="50" y="350"/>
                  </a:lnTo>
                  <a:lnTo>
                    <a:pt x="50" y="352"/>
                  </a:lnTo>
                  <a:close/>
                  <a:moveTo>
                    <a:pt x="59" y="350"/>
                  </a:moveTo>
                  <a:lnTo>
                    <a:pt x="59" y="352"/>
                  </a:lnTo>
                  <a:lnTo>
                    <a:pt x="59" y="350"/>
                  </a:lnTo>
                  <a:close/>
                  <a:moveTo>
                    <a:pt x="38" y="352"/>
                  </a:moveTo>
                  <a:lnTo>
                    <a:pt x="38" y="350"/>
                  </a:lnTo>
                  <a:lnTo>
                    <a:pt x="38" y="352"/>
                  </a:lnTo>
                  <a:close/>
                  <a:moveTo>
                    <a:pt x="48" y="352"/>
                  </a:moveTo>
                  <a:lnTo>
                    <a:pt x="48" y="350"/>
                  </a:lnTo>
                  <a:lnTo>
                    <a:pt x="48" y="352"/>
                  </a:lnTo>
                  <a:close/>
                  <a:moveTo>
                    <a:pt x="90" y="350"/>
                  </a:moveTo>
                  <a:lnTo>
                    <a:pt x="90" y="352"/>
                  </a:lnTo>
                  <a:lnTo>
                    <a:pt x="93" y="350"/>
                  </a:lnTo>
                  <a:lnTo>
                    <a:pt x="93" y="352"/>
                  </a:lnTo>
                  <a:lnTo>
                    <a:pt x="90" y="352"/>
                  </a:lnTo>
                  <a:lnTo>
                    <a:pt x="90" y="350"/>
                  </a:lnTo>
                  <a:close/>
                  <a:moveTo>
                    <a:pt x="36" y="352"/>
                  </a:moveTo>
                  <a:lnTo>
                    <a:pt x="36" y="350"/>
                  </a:lnTo>
                  <a:lnTo>
                    <a:pt x="36" y="352"/>
                  </a:lnTo>
                  <a:close/>
                  <a:moveTo>
                    <a:pt x="93" y="350"/>
                  </a:moveTo>
                  <a:lnTo>
                    <a:pt x="93" y="352"/>
                  </a:lnTo>
                  <a:lnTo>
                    <a:pt x="93" y="350"/>
                  </a:lnTo>
                  <a:close/>
                  <a:moveTo>
                    <a:pt x="86" y="352"/>
                  </a:moveTo>
                  <a:lnTo>
                    <a:pt x="86" y="350"/>
                  </a:lnTo>
                  <a:lnTo>
                    <a:pt x="86" y="352"/>
                  </a:lnTo>
                  <a:close/>
                  <a:moveTo>
                    <a:pt x="93" y="352"/>
                  </a:moveTo>
                  <a:lnTo>
                    <a:pt x="93" y="350"/>
                  </a:lnTo>
                  <a:lnTo>
                    <a:pt x="93" y="352"/>
                  </a:lnTo>
                  <a:close/>
                  <a:moveTo>
                    <a:pt x="197" y="352"/>
                  </a:moveTo>
                  <a:lnTo>
                    <a:pt x="195" y="352"/>
                  </a:lnTo>
                  <a:lnTo>
                    <a:pt x="195" y="350"/>
                  </a:lnTo>
                  <a:lnTo>
                    <a:pt x="197" y="350"/>
                  </a:lnTo>
                  <a:lnTo>
                    <a:pt x="197" y="352"/>
                  </a:lnTo>
                  <a:close/>
                  <a:moveTo>
                    <a:pt x="209" y="350"/>
                  </a:moveTo>
                  <a:lnTo>
                    <a:pt x="207" y="350"/>
                  </a:lnTo>
                  <a:lnTo>
                    <a:pt x="209" y="350"/>
                  </a:lnTo>
                  <a:close/>
                  <a:moveTo>
                    <a:pt x="45" y="350"/>
                  </a:moveTo>
                  <a:lnTo>
                    <a:pt x="45" y="352"/>
                  </a:lnTo>
                  <a:lnTo>
                    <a:pt x="45" y="350"/>
                  </a:lnTo>
                  <a:close/>
                  <a:moveTo>
                    <a:pt x="86" y="350"/>
                  </a:moveTo>
                  <a:lnTo>
                    <a:pt x="83" y="350"/>
                  </a:lnTo>
                  <a:lnTo>
                    <a:pt x="86" y="350"/>
                  </a:lnTo>
                  <a:close/>
                  <a:moveTo>
                    <a:pt x="71" y="350"/>
                  </a:moveTo>
                  <a:lnTo>
                    <a:pt x="69" y="350"/>
                  </a:lnTo>
                  <a:lnTo>
                    <a:pt x="71" y="350"/>
                  </a:lnTo>
                  <a:close/>
                  <a:moveTo>
                    <a:pt x="40" y="350"/>
                  </a:moveTo>
                  <a:lnTo>
                    <a:pt x="40" y="352"/>
                  </a:lnTo>
                  <a:lnTo>
                    <a:pt x="40" y="350"/>
                  </a:lnTo>
                  <a:close/>
                  <a:moveTo>
                    <a:pt x="50" y="350"/>
                  </a:moveTo>
                  <a:lnTo>
                    <a:pt x="50" y="352"/>
                  </a:lnTo>
                  <a:lnTo>
                    <a:pt x="50" y="350"/>
                  </a:lnTo>
                  <a:close/>
                  <a:moveTo>
                    <a:pt x="204" y="350"/>
                  </a:moveTo>
                  <a:lnTo>
                    <a:pt x="202" y="350"/>
                  </a:lnTo>
                  <a:lnTo>
                    <a:pt x="204" y="350"/>
                  </a:lnTo>
                  <a:close/>
                  <a:moveTo>
                    <a:pt x="74" y="350"/>
                  </a:moveTo>
                  <a:lnTo>
                    <a:pt x="71" y="350"/>
                  </a:lnTo>
                  <a:lnTo>
                    <a:pt x="74" y="350"/>
                  </a:lnTo>
                  <a:close/>
                  <a:moveTo>
                    <a:pt x="64" y="350"/>
                  </a:moveTo>
                  <a:lnTo>
                    <a:pt x="62" y="350"/>
                  </a:lnTo>
                  <a:lnTo>
                    <a:pt x="64" y="350"/>
                  </a:lnTo>
                  <a:close/>
                  <a:moveTo>
                    <a:pt x="188" y="350"/>
                  </a:moveTo>
                  <a:lnTo>
                    <a:pt x="185" y="350"/>
                  </a:lnTo>
                  <a:lnTo>
                    <a:pt x="188" y="350"/>
                  </a:lnTo>
                  <a:close/>
                  <a:moveTo>
                    <a:pt x="64" y="350"/>
                  </a:moveTo>
                  <a:lnTo>
                    <a:pt x="62" y="350"/>
                  </a:lnTo>
                  <a:lnTo>
                    <a:pt x="64" y="350"/>
                  </a:lnTo>
                  <a:close/>
                  <a:moveTo>
                    <a:pt x="69" y="350"/>
                  </a:moveTo>
                  <a:lnTo>
                    <a:pt x="67" y="350"/>
                  </a:lnTo>
                  <a:lnTo>
                    <a:pt x="69" y="350"/>
                  </a:lnTo>
                  <a:close/>
                  <a:moveTo>
                    <a:pt x="74" y="350"/>
                  </a:moveTo>
                  <a:lnTo>
                    <a:pt x="71" y="350"/>
                  </a:lnTo>
                  <a:lnTo>
                    <a:pt x="74" y="350"/>
                  </a:lnTo>
                  <a:close/>
                  <a:moveTo>
                    <a:pt x="48" y="350"/>
                  </a:moveTo>
                  <a:lnTo>
                    <a:pt x="45" y="350"/>
                  </a:lnTo>
                  <a:lnTo>
                    <a:pt x="48" y="350"/>
                  </a:lnTo>
                  <a:close/>
                  <a:moveTo>
                    <a:pt x="74" y="350"/>
                  </a:moveTo>
                  <a:lnTo>
                    <a:pt x="71" y="350"/>
                  </a:lnTo>
                  <a:lnTo>
                    <a:pt x="74" y="350"/>
                  </a:lnTo>
                  <a:close/>
                  <a:moveTo>
                    <a:pt x="50" y="350"/>
                  </a:moveTo>
                  <a:lnTo>
                    <a:pt x="48" y="350"/>
                  </a:lnTo>
                  <a:lnTo>
                    <a:pt x="50" y="350"/>
                  </a:lnTo>
                  <a:close/>
                  <a:moveTo>
                    <a:pt x="43" y="350"/>
                  </a:moveTo>
                  <a:lnTo>
                    <a:pt x="40" y="350"/>
                  </a:lnTo>
                  <a:lnTo>
                    <a:pt x="43" y="350"/>
                  </a:lnTo>
                  <a:close/>
                  <a:moveTo>
                    <a:pt x="64" y="350"/>
                  </a:moveTo>
                  <a:lnTo>
                    <a:pt x="62" y="350"/>
                  </a:lnTo>
                  <a:lnTo>
                    <a:pt x="64" y="350"/>
                  </a:lnTo>
                  <a:close/>
                  <a:moveTo>
                    <a:pt x="5" y="350"/>
                  </a:moveTo>
                  <a:lnTo>
                    <a:pt x="2" y="350"/>
                  </a:lnTo>
                  <a:lnTo>
                    <a:pt x="5" y="350"/>
                  </a:lnTo>
                  <a:close/>
                  <a:moveTo>
                    <a:pt x="38" y="350"/>
                  </a:moveTo>
                  <a:lnTo>
                    <a:pt x="36" y="350"/>
                  </a:lnTo>
                  <a:lnTo>
                    <a:pt x="38" y="350"/>
                  </a:lnTo>
                  <a:close/>
                  <a:moveTo>
                    <a:pt x="93" y="350"/>
                  </a:moveTo>
                  <a:lnTo>
                    <a:pt x="90" y="350"/>
                  </a:lnTo>
                  <a:lnTo>
                    <a:pt x="93" y="350"/>
                  </a:lnTo>
                  <a:close/>
                  <a:moveTo>
                    <a:pt x="216" y="350"/>
                  </a:moveTo>
                  <a:lnTo>
                    <a:pt x="214" y="350"/>
                  </a:lnTo>
                  <a:lnTo>
                    <a:pt x="216" y="350"/>
                  </a:lnTo>
                  <a:close/>
                  <a:moveTo>
                    <a:pt x="76" y="350"/>
                  </a:moveTo>
                  <a:lnTo>
                    <a:pt x="74" y="350"/>
                  </a:lnTo>
                  <a:lnTo>
                    <a:pt x="76" y="350"/>
                  </a:lnTo>
                  <a:close/>
                  <a:moveTo>
                    <a:pt x="50" y="350"/>
                  </a:moveTo>
                  <a:lnTo>
                    <a:pt x="48" y="350"/>
                  </a:lnTo>
                  <a:lnTo>
                    <a:pt x="50" y="350"/>
                  </a:lnTo>
                  <a:close/>
                  <a:moveTo>
                    <a:pt x="202" y="350"/>
                  </a:moveTo>
                  <a:lnTo>
                    <a:pt x="199" y="350"/>
                  </a:lnTo>
                  <a:lnTo>
                    <a:pt x="202" y="350"/>
                  </a:lnTo>
                  <a:close/>
                  <a:moveTo>
                    <a:pt x="88" y="350"/>
                  </a:moveTo>
                  <a:lnTo>
                    <a:pt x="86" y="350"/>
                  </a:lnTo>
                  <a:lnTo>
                    <a:pt x="88" y="350"/>
                  </a:lnTo>
                  <a:close/>
                  <a:moveTo>
                    <a:pt x="52" y="350"/>
                  </a:moveTo>
                  <a:lnTo>
                    <a:pt x="50" y="350"/>
                  </a:lnTo>
                  <a:lnTo>
                    <a:pt x="52" y="350"/>
                  </a:lnTo>
                  <a:close/>
                  <a:moveTo>
                    <a:pt x="100" y="350"/>
                  </a:moveTo>
                  <a:lnTo>
                    <a:pt x="97" y="350"/>
                  </a:lnTo>
                  <a:lnTo>
                    <a:pt x="100" y="350"/>
                  </a:lnTo>
                  <a:close/>
                  <a:moveTo>
                    <a:pt x="223" y="350"/>
                  </a:moveTo>
                  <a:lnTo>
                    <a:pt x="223" y="347"/>
                  </a:lnTo>
                  <a:lnTo>
                    <a:pt x="223" y="350"/>
                  </a:lnTo>
                  <a:close/>
                  <a:moveTo>
                    <a:pt x="76" y="350"/>
                  </a:moveTo>
                  <a:lnTo>
                    <a:pt x="76" y="347"/>
                  </a:lnTo>
                  <a:lnTo>
                    <a:pt x="76" y="350"/>
                  </a:lnTo>
                  <a:close/>
                  <a:moveTo>
                    <a:pt x="93" y="350"/>
                  </a:moveTo>
                  <a:lnTo>
                    <a:pt x="93" y="347"/>
                  </a:lnTo>
                  <a:lnTo>
                    <a:pt x="93" y="350"/>
                  </a:lnTo>
                  <a:close/>
                  <a:moveTo>
                    <a:pt x="57" y="350"/>
                  </a:moveTo>
                  <a:lnTo>
                    <a:pt x="57" y="347"/>
                  </a:lnTo>
                  <a:lnTo>
                    <a:pt x="57" y="350"/>
                  </a:lnTo>
                  <a:close/>
                  <a:moveTo>
                    <a:pt x="199" y="350"/>
                  </a:moveTo>
                  <a:lnTo>
                    <a:pt x="199" y="347"/>
                  </a:lnTo>
                  <a:lnTo>
                    <a:pt x="199" y="350"/>
                  </a:lnTo>
                  <a:close/>
                  <a:moveTo>
                    <a:pt x="43" y="350"/>
                  </a:moveTo>
                  <a:lnTo>
                    <a:pt x="43" y="347"/>
                  </a:lnTo>
                  <a:lnTo>
                    <a:pt x="43" y="350"/>
                  </a:lnTo>
                  <a:close/>
                  <a:moveTo>
                    <a:pt x="36" y="347"/>
                  </a:moveTo>
                  <a:lnTo>
                    <a:pt x="36" y="350"/>
                  </a:lnTo>
                  <a:lnTo>
                    <a:pt x="36" y="347"/>
                  </a:lnTo>
                  <a:close/>
                  <a:moveTo>
                    <a:pt x="62" y="350"/>
                  </a:moveTo>
                  <a:lnTo>
                    <a:pt x="62" y="347"/>
                  </a:lnTo>
                  <a:lnTo>
                    <a:pt x="62" y="350"/>
                  </a:lnTo>
                  <a:close/>
                  <a:moveTo>
                    <a:pt x="221" y="347"/>
                  </a:moveTo>
                  <a:lnTo>
                    <a:pt x="221" y="350"/>
                  </a:lnTo>
                  <a:lnTo>
                    <a:pt x="221" y="347"/>
                  </a:lnTo>
                  <a:close/>
                  <a:moveTo>
                    <a:pt x="50" y="347"/>
                  </a:moveTo>
                  <a:lnTo>
                    <a:pt x="50" y="350"/>
                  </a:lnTo>
                  <a:lnTo>
                    <a:pt x="50" y="347"/>
                  </a:lnTo>
                  <a:close/>
                  <a:moveTo>
                    <a:pt x="90" y="347"/>
                  </a:moveTo>
                  <a:lnTo>
                    <a:pt x="90" y="350"/>
                  </a:lnTo>
                  <a:lnTo>
                    <a:pt x="90" y="347"/>
                  </a:lnTo>
                  <a:close/>
                  <a:moveTo>
                    <a:pt x="0" y="347"/>
                  </a:moveTo>
                  <a:lnTo>
                    <a:pt x="0" y="350"/>
                  </a:lnTo>
                  <a:lnTo>
                    <a:pt x="0" y="347"/>
                  </a:lnTo>
                  <a:close/>
                  <a:moveTo>
                    <a:pt x="38" y="347"/>
                  </a:moveTo>
                  <a:lnTo>
                    <a:pt x="38" y="350"/>
                  </a:lnTo>
                  <a:lnTo>
                    <a:pt x="38" y="347"/>
                  </a:lnTo>
                  <a:close/>
                  <a:moveTo>
                    <a:pt x="199" y="347"/>
                  </a:moveTo>
                  <a:lnTo>
                    <a:pt x="199" y="350"/>
                  </a:lnTo>
                  <a:lnTo>
                    <a:pt x="199" y="347"/>
                  </a:lnTo>
                  <a:close/>
                  <a:moveTo>
                    <a:pt x="48" y="347"/>
                  </a:moveTo>
                  <a:lnTo>
                    <a:pt x="48" y="350"/>
                  </a:lnTo>
                  <a:lnTo>
                    <a:pt x="48" y="347"/>
                  </a:lnTo>
                  <a:close/>
                  <a:moveTo>
                    <a:pt x="211" y="350"/>
                  </a:moveTo>
                  <a:lnTo>
                    <a:pt x="211" y="347"/>
                  </a:lnTo>
                  <a:lnTo>
                    <a:pt x="211" y="350"/>
                  </a:lnTo>
                  <a:close/>
                  <a:moveTo>
                    <a:pt x="204" y="347"/>
                  </a:moveTo>
                  <a:lnTo>
                    <a:pt x="204" y="350"/>
                  </a:lnTo>
                  <a:lnTo>
                    <a:pt x="204" y="347"/>
                  </a:lnTo>
                  <a:close/>
                  <a:moveTo>
                    <a:pt x="69" y="350"/>
                  </a:moveTo>
                  <a:lnTo>
                    <a:pt x="69" y="347"/>
                  </a:lnTo>
                  <a:lnTo>
                    <a:pt x="69" y="350"/>
                  </a:lnTo>
                  <a:close/>
                  <a:moveTo>
                    <a:pt x="211" y="347"/>
                  </a:moveTo>
                  <a:lnTo>
                    <a:pt x="211" y="350"/>
                  </a:lnTo>
                  <a:lnTo>
                    <a:pt x="211" y="347"/>
                  </a:lnTo>
                  <a:close/>
                  <a:moveTo>
                    <a:pt x="50" y="347"/>
                  </a:moveTo>
                  <a:lnTo>
                    <a:pt x="52" y="347"/>
                  </a:lnTo>
                  <a:lnTo>
                    <a:pt x="50" y="347"/>
                  </a:lnTo>
                  <a:close/>
                  <a:moveTo>
                    <a:pt x="50" y="347"/>
                  </a:moveTo>
                  <a:lnTo>
                    <a:pt x="48" y="347"/>
                  </a:lnTo>
                  <a:lnTo>
                    <a:pt x="50" y="347"/>
                  </a:lnTo>
                  <a:close/>
                  <a:moveTo>
                    <a:pt x="64" y="347"/>
                  </a:moveTo>
                  <a:lnTo>
                    <a:pt x="64" y="350"/>
                  </a:lnTo>
                  <a:lnTo>
                    <a:pt x="64" y="347"/>
                  </a:lnTo>
                  <a:close/>
                  <a:moveTo>
                    <a:pt x="218" y="347"/>
                  </a:moveTo>
                  <a:lnTo>
                    <a:pt x="218" y="350"/>
                  </a:lnTo>
                  <a:lnTo>
                    <a:pt x="218" y="347"/>
                  </a:lnTo>
                  <a:close/>
                  <a:moveTo>
                    <a:pt x="214" y="347"/>
                  </a:moveTo>
                  <a:lnTo>
                    <a:pt x="214" y="350"/>
                  </a:lnTo>
                  <a:lnTo>
                    <a:pt x="214" y="347"/>
                  </a:lnTo>
                  <a:close/>
                  <a:moveTo>
                    <a:pt x="199" y="347"/>
                  </a:moveTo>
                  <a:lnTo>
                    <a:pt x="197" y="347"/>
                  </a:lnTo>
                  <a:lnTo>
                    <a:pt x="199" y="347"/>
                  </a:lnTo>
                  <a:close/>
                  <a:moveTo>
                    <a:pt x="207" y="347"/>
                  </a:moveTo>
                  <a:lnTo>
                    <a:pt x="204" y="347"/>
                  </a:lnTo>
                  <a:lnTo>
                    <a:pt x="207" y="347"/>
                  </a:lnTo>
                  <a:close/>
                  <a:moveTo>
                    <a:pt x="90" y="347"/>
                  </a:moveTo>
                  <a:lnTo>
                    <a:pt x="88" y="347"/>
                  </a:lnTo>
                  <a:lnTo>
                    <a:pt x="90" y="347"/>
                  </a:lnTo>
                  <a:close/>
                  <a:moveTo>
                    <a:pt x="221" y="347"/>
                  </a:moveTo>
                  <a:lnTo>
                    <a:pt x="218" y="347"/>
                  </a:lnTo>
                  <a:lnTo>
                    <a:pt x="221" y="347"/>
                  </a:lnTo>
                  <a:close/>
                  <a:moveTo>
                    <a:pt x="221" y="347"/>
                  </a:moveTo>
                  <a:lnTo>
                    <a:pt x="221" y="350"/>
                  </a:lnTo>
                  <a:lnTo>
                    <a:pt x="221" y="347"/>
                  </a:lnTo>
                  <a:close/>
                  <a:moveTo>
                    <a:pt x="218" y="347"/>
                  </a:moveTo>
                  <a:lnTo>
                    <a:pt x="216" y="347"/>
                  </a:lnTo>
                  <a:lnTo>
                    <a:pt x="218" y="347"/>
                  </a:lnTo>
                  <a:close/>
                  <a:moveTo>
                    <a:pt x="55" y="347"/>
                  </a:moveTo>
                  <a:lnTo>
                    <a:pt x="52" y="347"/>
                  </a:lnTo>
                  <a:lnTo>
                    <a:pt x="55" y="347"/>
                  </a:lnTo>
                  <a:close/>
                  <a:moveTo>
                    <a:pt x="204" y="347"/>
                  </a:moveTo>
                  <a:lnTo>
                    <a:pt x="207" y="347"/>
                  </a:lnTo>
                  <a:lnTo>
                    <a:pt x="204" y="347"/>
                  </a:lnTo>
                  <a:close/>
                  <a:moveTo>
                    <a:pt x="197" y="347"/>
                  </a:moveTo>
                  <a:lnTo>
                    <a:pt x="195" y="347"/>
                  </a:lnTo>
                  <a:lnTo>
                    <a:pt x="197" y="347"/>
                  </a:lnTo>
                  <a:close/>
                  <a:moveTo>
                    <a:pt x="199" y="347"/>
                  </a:moveTo>
                  <a:lnTo>
                    <a:pt x="197" y="347"/>
                  </a:lnTo>
                  <a:lnTo>
                    <a:pt x="199" y="347"/>
                  </a:lnTo>
                  <a:close/>
                  <a:moveTo>
                    <a:pt x="93" y="347"/>
                  </a:moveTo>
                  <a:lnTo>
                    <a:pt x="90" y="347"/>
                  </a:lnTo>
                  <a:lnTo>
                    <a:pt x="93" y="347"/>
                  </a:lnTo>
                  <a:close/>
                  <a:moveTo>
                    <a:pt x="90" y="347"/>
                  </a:moveTo>
                  <a:lnTo>
                    <a:pt x="88" y="347"/>
                  </a:lnTo>
                  <a:lnTo>
                    <a:pt x="90" y="347"/>
                  </a:lnTo>
                  <a:close/>
                  <a:moveTo>
                    <a:pt x="88" y="347"/>
                  </a:moveTo>
                  <a:lnTo>
                    <a:pt x="86" y="347"/>
                  </a:lnTo>
                  <a:lnTo>
                    <a:pt x="88" y="347"/>
                  </a:lnTo>
                  <a:close/>
                  <a:moveTo>
                    <a:pt x="223" y="347"/>
                  </a:moveTo>
                  <a:lnTo>
                    <a:pt x="221" y="347"/>
                  </a:lnTo>
                  <a:lnTo>
                    <a:pt x="223" y="347"/>
                  </a:lnTo>
                  <a:close/>
                  <a:moveTo>
                    <a:pt x="86" y="347"/>
                  </a:moveTo>
                  <a:lnTo>
                    <a:pt x="83" y="347"/>
                  </a:lnTo>
                  <a:lnTo>
                    <a:pt x="86" y="347"/>
                  </a:lnTo>
                  <a:close/>
                  <a:moveTo>
                    <a:pt x="38" y="347"/>
                  </a:moveTo>
                  <a:lnTo>
                    <a:pt x="36" y="347"/>
                  </a:lnTo>
                  <a:lnTo>
                    <a:pt x="38" y="347"/>
                  </a:lnTo>
                  <a:close/>
                  <a:moveTo>
                    <a:pt x="81" y="347"/>
                  </a:moveTo>
                  <a:lnTo>
                    <a:pt x="83" y="347"/>
                  </a:lnTo>
                  <a:lnTo>
                    <a:pt x="81" y="347"/>
                  </a:lnTo>
                  <a:close/>
                  <a:moveTo>
                    <a:pt x="197" y="347"/>
                  </a:moveTo>
                  <a:lnTo>
                    <a:pt x="195" y="347"/>
                  </a:lnTo>
                  <a:lnTo>
                    <a:pt x="197" y="347"/>
                  </a:lnTo>
                  <a:close/>
                  <a:moveTo>
                    <a:pt x="31" y="347"/>
                  </a:moveTo>
                  <a:lnTo>
                    <a:pt x="29" y="347"/>
                  </a:lnTo>
                  <a:lnTo>
                    <a:pt x="31" y="347"/>
                  </a:lnTo>
                  <a:close/>
                  <a:moveTo>
                    <a:pt x="197" y="347"/>
                  </a:moveTo>
                  <a:lnTo>
                    <a:pt x="195" y="347"/>
                  </a:lnTo>
                  <a:lnTo>
                    <a:pt x="197" y="347"/>
                  </a:lnTo>
                  <a:close/>
                  <a:moveTo>
                    <a:pt x="254" y="347"/>
                  </a:moveTo>
                  <a:lnTo>
                    <a:pt x="256" y="347"/>
                  </a:lnTo>
                  <a:lnTo>
                    <a:pt x="254" y="347"/>
                  </a:lnTo>
                  <a:close/>
                  <a:moveTo>
                    <a:pt x="223" y="347"/>
                  </a:moveTo>
                  <a:lnTo>
                    <a:pt x="221" y="347"/>
                  </a:lnTo>
                  <a:lnTo>
                    <a:pt x="223" y="347"/>
                  </a:lnTo>
                  <a:close/>
                  <a:moveTo>
                    <a:pt x="199" y="347"/>
                  </a:moveTo>
                  <a:lnTo>
                    <a:pt x="197" y="347"/>
                  </a:lnTo>
                  <a:lnTo>
                    <a:pt x="199" y="347"/>
                  </a:lnTo>
                  <a:close/>
                  <a:moveTo>
                    <a:pt x="116" y="347"/>
                  </a:moveTo>
                  <a:lnTo>
                    <a:pt x="114" y="347"/>
                  </a:lnTo>
                  <a:lnTo>
                    <a:pt x="116" y="347"/>
                  </a:lnTo>
                  <a:close/>
                  <a:moveTo>
                    <a:pt x="86" y="347"/>
                  </a:moveTo>
                  <a:lnTo>
                    <a:pt x="83" y="347"/>
                  </a:lnTo>
                  <a:lnTo>
                    <a:pt x="86" y="347"/>
                  </a:lnTo>
                  <a:close/>
                  <a:moveTo>
                    <a:pt x="64" y="347"/>
                  </a:moveTo>
                  <a:lnTo>
                    <a:pt x="64" y="345"/>
                  </a:lnTo>
                  <a:lnTo>
                    <a:pt x="64" y="347"/>
                  </a:lnTo>
                  <a:close/>
                  <a:moveTo>
                    <a:pt x="64" y="347"/>
                  </a:moveTo>
                  <a:lnTo>
                    <a:pt x="62" y="347"/>
                  </a:lnTo>
                  <a:lnTo>
                    <a:pt x="62" y="345"/>
                  </a:lnTo>
                  <a:lnTo>
                    <a:pt x="64" y="347"/>
                  </a:lnTo>
                  <a:close/>
                  <a:moveTo>
                    <a:pt x="86" y="347"/>
                  </a:moveTo>
                  <a:lnTo>
                    <a:pt x="86" y="345"/>
                  </a:lnTo>
                  <a:lnTo>
                    <a:pt x="86" y="347"/>
                  </a:lnTo>
                  <a:close/>
                  <a:moveTo>
                    <a:pt x="223" y="347"/>
                  </a:moveTo>
                  <a:lnTo>
                    <a:pt x="223" y="345"/>
                  </a:lnTo>
                  <a:lnTo>
                    <a:pt x="223" y="347"/>
                  </a:lnTo>
                  <a:close/>
                  <a:moveTo>
                    <a:pt x="40" y="347"/>
                  </a:moveTo>
                  <a:lnTo>
                    <a:pt x="40" y="345"/>
                  </a:lnTo>
                  <a:lnTo>
                    <a:pt x="40" y="347"/>
                  </a:lnTo>
                  <a:close/>
                  <a:moveTo>
                    <a:pt x="17" y="347"/>
                  </a:moveTo>
                  <a:lnTo>
                    <a:pt x="17" y="345"/>
                  </a:lnTo>
                  <a:lnTo>
                    <a:pt x="17" y="347"/>
                  </a:lnTo>
                  <a:close/>
                  <a:moveTo>
                    <a:pt x="107" y="347"/>
                  </a:moveTo>
                  <a:lnTo>
                    <a:pt x="107" y="345"/>
                  </a:lnTo>
                  <a:lnTo>
                    <a:pt x="107" y="347"/>
                  </a:lnTo>
                  <a:close/>
                  <a:moveTo>
                    <a:pt x="221" y="347"/>
                  </a:moveTo>
                  <a:lnTo>
                    <a:pt x="221" y="345"/>
                  </a:lnTo>
                  <a:lnTo>
                    <a:pt x="221" y="347"/>
                  </a:lnTo>
                  <a:close/>
                  <a:moveTo>
                    <a:pt x="256" y="347"/>
                  </a:moveTo>
                  <a:lnTo>
                    <a:pt x="256" y="345"/>
                  </a:lnTo>
                  <a:lnTo>
                    <a:pt x="256" y="347"/>
                  </a:lnTo>
                  <a:close/>
                  <a:moveTo>
                    <a:pt x="33" y="345"/>
                  </a:moveTo>
                  <a:lnTo>
                    <a:pt x="33" y="347"/>
                  </a:lnTo>
                  <a:lnTo>
                    <a:pt x="33" y="345"/>
                  </a:lnTo>
                  <a:close/>
                  <a:moveTo>
                    <a:pt x="114" y="347"/>
                  </a:moveTo>
                  <a:lnTo>
                    <a:pt x="114" y="345"/>
                  </a:lnTo>
                  <a:lnTo>
                    <a:pt x="114" y="347"/>
                  </a:lnTo>
                  <a:close/>
                  <a:moveTo>
                    <a:pt x="67" y="347"/>
                  </a:moveTo>
                  <a:lnTo>
                    <a:pt x="67" y="345"/>
                  </a:lnTo>
                  <a:lnTo>
                    <a:pt x="67" y="347"/>
                  </a:lnTo>
                  <a:close/>
                  <a:moveTo>
                    <a:pt x="5" y="345"/>
                  </a:moveTo>
                  <a:lnTo>
                    <a:pt x="5" y="347"/>
                  </a:lnTo>
                  <a:lnTo>
                    <a:pt x="5" y="345"/>
                  </a:lnTo>
                  <a:close/>
                  <a:moveTo>
                    <a:pt x="218" y="347"/>
                  </a:moveTo>
                  <a:lnTo>
                    <a:pt x="218" y="345"/>
                  </a:lnTo>
                  <a:lnTo>
                    <a:pt x="218" y="347"/>
                  </a:lnTo>
                  <a:close/>
                  <a:moveTo>
                    <a:pt x="223" y="345"/>
                  </a:moveTo>
                  <a:lnTo>
                    <a:pt x="223" y="347"/>
                  </a:lnTo>
                  <a:lnTo>
                    <a:pt x="223" y="345"/>
                  </a:lnTo>
                  <a:close/>
                  <a:moveTo>
                    <a:pt x="221" y="345"/>
                  </a:moveTo>
                  <a:lnTo>
                    <a:pt x="221" y="347"/>
                  </a:lnTo>
                  <a:lnTo>
                    <a:pt x="218" y="347"/>
                  </a:lnTo>
                  <a:lnTo>
                    <a:pt x="221" y="345"/>
                  </a:lnTo>
                  <a:close/>
                  <a:moveTo>
                    <a:pt x="81" y="345"/>
                  </a:moveTo>
                  <a:lnTo>
                    <a:pt x="81" y="347"/>
                  </a:lnTo>
                  <a:lnTo>
                    <a:pt x="81" y="345"/>
                  </a:lnTo>
                  <a:close/>
                  <a:moveTo>
                    <a:pt x="207" y="347"/>
                  </a:moveTo>
                  <a:lnTo>
                    <a:pt x="207" y="345"/>
                  </a:lnTo>
                  <a:lnTo>
                    <a:pt x="207" y="347"/>
                  </a:lnTo>
                  <a:close/>
                  <a:moveTo>
                    <a:pt x="88" y="345"/>
                  </a:moveTo>
                  <a:lnTo>
                    <a:pt x="88" y="347"/>
                  </a:lnTo>
                  <a:lnTo>
                    <a:pt x="88" y="345"/>
                  </a:lnTo>
                  <a:close/>
                  <a:moveTo>
                    <a:pt x="67" y="345"/>
                  </a:moveTo>
                  <a:lnTo>
                    <a:pt x="67" y="347"/>
                  </a:lnTo>
                  <a:lnTo>
                    <a:pt x="67" y="345"/>
                  </a:lnTo>
                  <a:close/>
                  <a:moveTo>
                    <a:pt x="2" y="345"/>
                  </a:moveTo>
                  <a:lnTo>
                    <a:pt x="2" y="347"/>
                  </a:lnTo>
                  <a:lnTo>
                    <a:pt x="2" y="345"/>
                  </a:lnTo>
                  <a:close/>
                  <a:moveTo>
                    <a:pt x="48" y="347"/>
                  </a:moveTo>
                  <a:lnTo>
                    <a:pt x="48" y="345"/>
                  </a:lnTo>
                  <a:lnTo>
                    <a:pt x="48" y="347"/>
                  </a:lnTo>
                  <a:close/>
                  <a:moveTo>
                    <a:pt x="17" y="347"/>
                  </a:moveTo>
                  <a:lnTo>
                    <a:pt x="17" y="345"/>
                  </a:lnTo>
                  <a:lnTo>
                    <a:pt x="17" y="347"/>
                  </a:lnTo>
                  <a:close/>
                  <a:moveTo>
                    <a:pt x="81" y="345"/>
                  </a:moveTo>
                  <a:lnTo>
                    <a:pt x="78" y="345"/>
                  </a:lnTo>
                  <a:lnTo>
                    <a:pt x="81" y="345"/>
                  </a:lnTo>
                  <a:close/>
                  <a:moveTo>
                    <a:pt x="64" y="345"/>
                  </a:moveTo>
                  <a:lnTo>
                    <a:pt x="64" y="347"/>
                  </a:lnTo>
                  <a:lnTo>
                    <a:pt x="64" y="345"/>
                  </a:lnTo>
                  <a:close/>
                  <a:moveTo>
                    <a:pt x="78" y="347"/>
                  </a:moveTo>
                  <a:lnTo>
                    <a:pt x="78" y="345"/>
                  </a:lnTo>
                  <a:lnTo>
                    <a:pt x="78" y="347"/>
                  </a:lnTo>
                  <a:close/>
                  <a:moveTo>
                    <a:pt x="204" y="347"/>
                  </a:moveTo>
                  <a:lnTo>
                    <a:pt x="204" y="345"/>
                  </a:lnTo>
                  <a:lnTo>
                    <a:pt x="204" y="347"/>
                  </a:lnTo>
                  <a:close/>
                  <a:moveTo>
                    <a:pt x="5" y="347"/>
                  </a:moveTo>
                  <a:lnTo>
                    <a:pt x="5" y="345"/>
                  </a:lnTo>
                  <a:lnTo>
                    <a:pt x="5" y="347"/>
                  </a:lnTo>
                  <a:close/>
                  <a:moveTo>
                    <a:pt x="38" y="345"/>
                  </a:moveTo>
                  <a:lnTo>
                    <a:pt x="36" y="345"/>
                  </a:lnTo>
                  <a:lnTo>
                    <a:pt x="38" y="345"/>
                  </a:lnTo>
                  <a:close/>
                  <a:moveTo>
                    <a:pt x="199" y="347"/>
                  </a:moveTo>
                  <a:lnTo>
                    <a:pt x="199" y="345"/>
                  </a:lnTo>
                  <a:lnTo>
                    <a:pt x="199" y="347"/>
                  </a:lnTo>
                  <a:close/>
                  <a:moveTo>
                    <a:pt x="64" y="345"/>
                  </a:moveTo>
                  <a:lnTo>
                    <a:pt x="64" y="347"/>
                  </a:lnTo>
                  <a:lnTo>
                    <a:pt x="64" y="345"/>
                  </a:lnTo>
                  <a:close/>
                  <a:moveTo>
                    <a:pt x="52" y="345"/>
                  </a:moveTo>
                  <a:lnTo>
                    <a:pt x="50" y="345"/>
                  </a:lnTo>
                  <a:lnTo>
                    <a:pt x="52" y="345"/>
                  </a:lnTo>
                  <a:close/>
                  <a:moveTo>
                    <a:pt x="240" y="345"/>
                  </a:moveTo>
                  <a:lnTo>
                    <a:pt x="237" y="345"/>
                  </a:lnTo>
                  <a:lnTo>
                    <a:pt x="240" y="345"/>
                  </a:lnTo>
                  <a:close/>
                  <a:moveTo>
                    <a:pt x="235" y="345"/>
                  </a:moveTo>
                  <a:lnTo>
                    <a:pt x="233" y="345"/>
                  </a:lnTo>
                  <a:lnTo>
                    <a:pt x="235" y="345"/>
                  </a:lnTo>
                  <a:close/>
                  <a:moveTo>
                    <a:pt x="43" y="345"/>
                  </a:moveTo>
                  <a:lnTo>
                    <a:pt x="40" y="345"/>
                  </a:lnTo>
                  <a:lnTo>
                    <a:pt x="43" y="345"/>
                  </a:lnTo>
                  <a:close/>
                  <a:moveTo>
                    <a:pt x="64" y="345"/>
                  </a:moveTo>
                  <a:lnTo>
                    <a:pt x="62" y="345"/>
                  </a:lnTo>
                  <a:lnTo>
                    <a:pt x="64" y="345"/>
                  </a:lnTo>
                  <a:close/>
                  <a:moveTo>
                    <a:pt x="52" y="345"/>
                  </a:moveTo>
                  <a:lnTo>
                    <a:pt x="50" y="345"/>
                  </a:lnTo>
                  <a:lnTo>
                    <a:pt x="52" y="345"/>
                  </a:lnTo>
                  <a:close/>
                  <a:moveTo>
                    <a:pt x="78" y="345"/>
                  </a:moveTo>
                  <a:lnTo>
                    <a:pt x="76" y="345"/>
                  </a:lnTo>
                  <a:lnTo>
                    <a:pt x="78" y="345"/>
                  </a:lnTo>
                  <a:close/>
                  <a:moveTo>
                    <a:pt x="263" y="345"/>
                  </a:moveTo>
                  <a:lnTo>
                    <a:pt x="261" y="345"/>
                  </a:lnTo>
                  <a:lnTo>
                    <a:pt x="263" y="345"/>
                  </a:lnTo>
                  <a:close/>
                  <a:moveTo>
                    <a:pt x="83" y="345"/>
                  </a:moveTo>
                  <a:lnTo>
                    <a:pt x="81" y="345"/>
                  </a:lnTo>
                  <a:lnTo>
                    <a:pt x="83" y="345"/>
                  </a:lnTo>
                  <a:close/>
                  <a:moveTo>
                    <a:pt x="223" y="345"/>
                  </a:moveTo>
                  <a:lnTo>
                    <a:pt x="221" y="345"/>
                  </a:lnTo>
                  <a:lnTo>
                    <a:pt x="223" y="345"/>
                  </a:lnTo>
                  <a:close/>
                  <a:moveTo>
                    <a:pt x="64" y="345"/>
                  </a:moveTo>
                  <a:lnTo>
                    <a:pt x="62" y="345"/>
                  </a:lnTo>
                  <a:lnTo>
                    <a:pt x="64" y="345"/>
                  </a:lnTo>
                  <a:close/>
                  <a:moveTo>
                    <a:pt x="55" y="345"/>
                  </a:moveTo>
                  <a:lnTo>
                    <a:pt x="57" y="345"/>
                  </a:lnTo>
                  <a:lnTo>
                    <a:pt x="55" y="345"/>
                  </a:lnTo>
                  <a:close/>
                  <a:moveTo>
                    <a:pt x="261" y="345"/>
                  </a:moveTo>
                  <a:lnTo>
                    <a:pt x="259" y="345"/>
                  </a:lnTo>
                  <a:lnTo>
                    <a:pt x="261" y="345"/>
                  </a:lnTo>
                  <a:close/>
                  <a:moveTo>
                    <a:pt x="38" y="345"/>
                  </a:moveTo>
                  <a:lnTo>
                    <a:pt x="36" y="345"/>
                  </a:lnTo>
                  <a:lnTo>
                    <a:pt x="38" y="345"/>
                  </a:lnTo>
                  <a:close/>
                  <a:moveTo>
                    <a:pt x="40" y="345"/>
                  </a:moveTo>
                  <a:lnTo>
                    <a:pt x="38" y="345"/>
                  </a:lnTo>
                  <a:lnTo>
                    <a:pt x="40" y="345"/>
                  </a:lnTo>
                  <a:close/>
                  <a:moveTo>
                    <a:pt x="93" y="345"/>
                  </a:moveTo>
                  <a:lnTo>
                    <a:pt x="90" y="345"/>
                  </a:lnTo>
                  <a:lnTo>
                    <a:pt x="93" y="345"/>
                  </a:lnTo>
                  <a:close/>
                  <a:moveTo>
                    <a:pt x="67" y="345"/>
                  </a:moveTo>
                  <a:lnTo>
                    <a:pt x="64" y="345"/>
                  </a:lnTo>
                  <a:lnTo>
                    <a:pt x="67" y="345"/>
                  </a:lnTo>
                  <a:close/>
                  <a:moveTo>
                    <a:pt x="261" y="345"/>
                  </a:moveTo>
                  <a:lnTo>
                    <a:pt x="259" y="345"/>
                  </a:lnTo>
                  <a:lnTo>
                    <a:pt x="261" y="345"/>
                  </a:lnTo>
                  <a:close/>
                  <a:moveTo>
                    <a:pt x="52" y="345"/>
                  </a:moveTo>
                  <a:lnTo>
                    <a:pt x="50" y="345"/>
                  </a:lnTo>
                  <a:lnTo>
                    <a:pt x="52" y="345"/>
                  </a:lnTo>
                  <a:close/>
                  <a:moveTo>
                    <a:pt x="266" y="345"/>
                  </a:moveTo>
                  <a:lnTo>
                    <a:pt x="263" y="345"/>
                  </a:lnTo>
                  <a:lnTo>
                    <a:pt x="266" y="345"/>
                  </a:lnTo>
                  <a:close/>
                  <a:moveTo>
                    <a:pt x="7" y="345"/>
                  </a:moveTo>
                  <a:lnTo>
                    <a:pt x="5" y="345"/>
                  </a:lnTo>
                  <a:lnTo>
                    <a:pt x="7" y="345"/>
                  </a:lnTo>
                  <a:close/>
                  <a:moveTo>
                    <a:pt x="83" y="345"/>
                  </a:moveTo>
                  <a:lnTo>
                    <a:pt x="81" y="345"/>
                  </a:lnTo>
                  <a:lnTo>
                    <a:pt x="83" y="345"/>
                  </a:lnTo>
                  <a:close/>
                  <a:moveTo>
                    <a:pt x="62" y="345"/>
                  </a:moveTo>
                  <a:lnTo>
                    <a:pt x="59" y="345"/>
                  </a:lnTo>
                  <a:lnTo>
                    <a:pt x="62" y="345"/>
                  </a:lnTo>
                  <a:close/>
                  <a:moveTo>
                    <a:pt x="266" y="345"/>
                  </a:moveTo>
                  <a:lnTo>
                    <a:pt x="263" y="345"/>
                  </a:lnTo>
                  <a:lnTo>
                    <a:pt x="266" y="345"/>
                  </a:lnTo>
                  <a:close/>
                  <a:moveTo>
                    <a:pt x="52" y="345"/>
                  </a:moveTo>
                  <a:lnTo>
                    <a:pt x="50" y="345"/>
                  </a:lnTo>
                  <a:lnTo>
                    <a:pt x="52" y="345"/>
                  </a:lnTo>
                  <a:close/>
                  <a:moveTo>
                    <a:pt x="74" y="345"/>
                  </a:moveTo>
                  <a:lnTo>
                    <a:pt x="71" y="345"/>
                  </a:lnTo>
                  <a:lnTo>
                    <a:pt x="74" y="345"/>
                  </a:lnTo>
                  <a:close/>
                  <a:moveTo>
                    <a:pt x="116" y="345"/>
                  </a:moveTo>
                  <a:lnTo>
                    <a:pt x="119" y="345"/>
                  </a:lnTo>
                  <a:lnTo>
                    <a:pt x="116" y="345"/>
                  </a:lnTo>
                  <a:close/>
                  <a:moveTo>
                    <a:pt x="55" y="345"/>
                  </a:moveTo>
                  <a:lnTo>
                    <a:pt x="52" y="345"/>
                  </a:lnTo>
                  <a:lnTo>
                    <a:pt x="55" y="345"/>
                  </a:lnTo>
                  <a:close/>
                  <a:moveTo>
                    <a:pt x="266" y="345"/>
                  </a:moveTo>
                  <a:lnTo>
                    <a:pt x="263" y="345"/>
                  </a:lnTo>
                  <a:lnTo>
                    <a:pt x="266" y="345"/>
                  </a:lnTo>
                  <a:close/>
                  <a:moveTo>
                    <a:pt x="225" y="345"/>
                  </a:moveTo>
                  <a:lnTo>
                    <a:pt x="223" y="345"/>
                  </a:lnTo>
                  <a:lnTo>
                    <a:pt x="225" y="345"/>
                  </a:lnTo>
                  <a:close/>
                  <a:moveTo>
                    <a:pt x="64" y="345"/>
                  </a:moveTo>
                  <a:lnTo>
                    <a:pt x="62" y="345"/>
                  </a:lnTo>
                  <a:lnTo>
                    <a:pt x="64" y="345"/>
                  </a:lnTo>
                  <a:close/>
                  <a:moveTo>
                    <a:pt x="230" y="345"/>
                  </a:moveTo>
                  <a:lnTo>
                    <a:pt x="228" y="345"/>
                  </a:lnTo>
                  <a:lnTo>
                    <a:pt x="230" y="345"/>
                  </a:lnTo>
                  <a:close/>
                  <a:moveTo>
                    <a:pt x="71" y="345"/>
                  </a:moveTo>
                  <a:lnTo>
                    <a:pt x="69" y="345"/>
                  </a:lnTo>
                  <a:lnTo>
                    <a:pt x="71" y="345"/>
                  </a:lnTo>
                  <a:close/>
                  <a:moveTo>
                    <a:pt x="31" y="342"/>
                  </a:moveTo>
                  <a:lnTo>
                    <a:pt x="31" y="345"/>
                  </a:lnTo>
                  <a:lnTo>
                    <a:pt x="31" y="342"/>
                  </a:lnTo>
                  <a:close/>
                  <a:moveTo>
                    <a:pt x="67" y="342"/>
                  </a:moveTo>
                  <a:lnTo>
                    <a:pt x="67" y="345"/>
                  </a:lnTo>
                  <a:lnTo>
                    <a:pt x="67" y="342"/>
                  </a:lnTo>
                  <a:close/>
                  <a:moveTo>
                    <a:pt x="48" y="342"/>
                  </a:moveTo>
                  <a:lnTo>
                    <a:pt x="48" y="345"/>
                  </a:lnTo>
                  <a:lnTo>
                    <a:pt x="48" y="342"/>
                  </a:lnTo>
                  <a:close/>
                  <a:moveTo>
                    <a:pt x="48" y="345"/>
                  </a:moveTo>
                  <a:lnTo>
                    <a:pt x="48" y="342"/>
                  </a:lnTo>
                  <a:lnTo>
                    <a:pt x="48" y="345"/>
                  </a:lnTo>
                  <a:close/>
                  <a:moveTo>
                    <a:pt x="88" y="345"/>
                  </a:moveTo>
                  <a:lnTo>
                    <a:pt x="88" y="342"/>
                  </a:lnTo>
                  <a:lnTo>
                    <a:pt x="88" y="345"/>
                  </a:lnTo>
                  <a:close/>
                  <a:moveTo>
                    <a:pt x="78" y="345"/>
                  </a:moveTo>
                  <a:lnTo>
                    <a:pt x="78" y="342"/>
                  </a:lnTo>
                  <a:lnTo>
                    <a:pt x="78" y="345"/>
                  </a:lnTo>
                  <a:close/>
                  <a:moveTo>
                    <a:pt x="17" y="342"/>
                  </a:moveTo>
                  <a:lnTo>
                    <a:pt x="17" y="345"/>
                  </a:lnTo>
                  <a:lnTo>
                    <a:pt x="17" y="342"/>
                  </a:lnTo>
                  <a:close/>
                  <a:moveTo>
                    <a:pt x="50" y="342"/>
                  </a:moveTo>
                  <a:lnTo>
                    <a:pt x="50" y="345"/>
                  </a:lnTo>
                  <a:lnTo>
                    <a:pt x="50" y="342"/>
                  </a:lnTo>
                  <a:close/>
                  <a:moveTo>
                    <a:pt x="50" y="345"/>
                  </a:moveTo>
                  <a:lnTo>
                    <a:pt x="50" y="342"/>
                  </a:lnTo>
                  <a:lnTo>
                    <a:pt x="50" y="345"/>
                  </a:lnTo>
                  <a:close/>
                  <a:moveTo>
                    <a:pt x="62" y="345"/>
                  </a:moveTo>
                  <a:lnTo>
                    <a:pt x="62" y="342"/>
                  </a:lnTo>
                  <a:lnTo>
                    <a:pt x="62" y="345"/>
                  </a:lnTo>
                  <a:close/>
                  <a:moveTo>
                    <a:pt x="256" y="342"/>
                  </a:moveTo>
                  <a:lnTo>
                    <a:pt x="256" y="345"/>
                  </a:lnTo>
                  <a:lnTo>
                    <a:pt x="256" y="342"/>
                  </a:lnTo>
                  <a:close/>
                  <a:moveTo>
                    <a:pt x="221" y="345"/>
                  </a:moveTo>
                  <a:lnTo>
                    <a:pt x="221" y="342"/>
                  </a:lnTo>
                  <a:lnTo>
                    <a:pt x="221" y="345"/>
                  </a:lnTo>
                  <a:close/>
                  <a:moveTo>
                    <a:pt x="71" y="342"/>
                  </a:moveTo>
                  <a:lnTo>
                    <a:pt x="71" y="345"/>
                  </a:lnTo>
                  <a:lnTo>
                    <a:pt x="71" y="342"/>
                  </a:lnTo>
                  <a:close/>
                  <a:moveTo>
                    <a:pt x="256" y="345"/>
                  </a:moveTo>
                  <a:lnTo>
                    <a:pt x="256" y="342"/>
                  </a:lnTo>
                  <a:lnTo>
                    <a:pt x="256" y="345"/>
                  </a:lnTo>
                  <a:close/>
                  <a:moveTo>
                    <a:pt x="7" y="345"/>
                  </a:moveTo>
                  <a:lnTo>
                    <a:pt x="7" y="342"/>
                  </a:lnTo>
                  <a:lnTo>
                    <a:pt x="7" y="345"/>
                  </a:lnTo>
                  <a:close/>
                  <a:moveTo>
                    <a:pt x="55" y="342"/>
                  </a:moveTo>
                  <a:lnTo>
                    <a:pt x="55" y="345"/>
                  </a:lnTo>
                  <a:lnTo>
                    <a:pt x="55" y="342"/>
                  </a:lnTo>
                  <a:close/>
                  <a:moveTo>
                    <a:pt x="38" y="345"/>
                  </a:moveTo>
                  <a:lnTo>
                    <a:pt x="36" y="345"/>
                  </a:lnTo>
                  <a:lnTo>
                    <a:pt x="36" y="342"/>
                  </a:lnTo>
                  <a:lnTo>
                    <a:pt x="38" y="342"/>
                  </a:lnTo>
                  <a:lnTo>
                    <a:pt x="38" y="345"/>
                  </a:lnTo>
                  <a:close/>
                  <a:moveTo>
                    <a:pt x="86" y="345"/>
                  </a:moveTo>
                  <a:lnTo>
                    <a:pt x="83" y="342"/>
                  </a:lnTo>
                  <a:lnTo>
                    <a:pt x="86" y="342"/>
                  </a:lnTo>
                  <a:lnTo>
                    <a:pt x="86" y="345"/>
                  </a:lnTo>
                  <a:close/>
                  <a:moveTo>
                    <a:pt x="50" y="342"/>
                  </a:moveTo>
                  <a:lnTo>
                    <a:pt x="50" y="345"/>
                  </a:lnTo>
                  <a:lnTo>
                    <a:pt x="50" y="342"/>
                  </a:lnTo>
                  <a:close/>
                  <a:moveTo>
                    <a:pt x="36" y="345"/>
                  </a:moveTo>
                  <a:lnTo>
                    <a:pt x="33" y="342"/>
                  </a:lnTo>
                  <a:lnTo>
                    <a:pt x="36" y="342"/>
                  </a:lnTo>
                  <a:lnTo>
                    <a:pt x="36" y="345"/>
                  </a:lnTo>
                  <a:close/>
                  <a:moveTo>
                    <a:pt x="230" y="345"/>
                  </a:moveTo>
                  <a:lnTo>
                    <a:pt x="228" y="345"/>
                  </a:lnTo>
                  <a:lnTo>
                    <a:pt x="228" y="342"/>
                  </a:lnTo>
                  <a:lnTo>
                    <a:pt x="230" y="342"/>
                  </a:lnTo>
                  <a:lnTo>
                    <a:pt x="230" y="345"/>
                  </a:lnTo>
                  <a:close/>
                  <a:moveTo>
                    <a:pt x="57" y="342"/>
                  </a:moveTo>
                  <a:lnTo>
                    <a:pt x="57" y="345"/>
                  </a:lnTo>
                  <a:lnTo>
                    <a:pt x="57" y="342"/>
                  </a:lnTo>
                  <a:close/>
                  <a:moveTo>
                    <a:pt x="62" y="342"/>
                  </a:moveTo>
                  <a:lnTo>
                    <a:pt x="62" y="345"/>
                  </a:lnTo>
                  <a:lnTo>
                    <a:pt x="62" y="342"/>
                  </a:lnTo>
                  <a:close/>
                  <a:moveTo>
                    <a:pt x="230" y="342"/>
                  </a:moveTo>
                  <a:lnTo>
                    <a:pt x="228" y="342"/>
                  </a:lnTo>
                  <a:lnTo>
                    <a:pt x="230" y="342"/>
                  </a:lnTo>
                  <a:close/>
                  <a:moveTo>
                    <a:pt x="31" y="342"/>
                  </a:moveTo>
                  <a:lnTo>
                    <a:pt x="33" y="342"/>
                  </a:lnTo>
                  <a:lnTo>
                    <a:pt x="31" y="342"/>
                  </a:lnTo>
                  <a:close/>
                  <a:moveTo>
                    <a:pt x="10" y="342"/>
                  </a:moveTo>
                  <a:lnTo>
                    <a:pt x="7" y="342"/>
                  </a:lnTo>
                  <a:lnTo>
                    <a:pt x="10" y="342"/>
                  </a:lnTo>
                  <a:close/>
                  <a:moveTo>
                    <a:pt x="45" y="342"/>
                  </a:moveTo>
                  <a:lnTo>
                    <a:pt x="43" y="342"/>
                  </a:lnTo>
                  <a:lnTo>
                    <a:pt x="45" y="342"/>
                  </a:lnTo>
                  <a:close/>
                  <a:moveTo>
                    <a:pt x="76" y="342"/>
                  </a:moveTo>
                  <a:lnTo>
                    <a:pt x="74" y="342"/>
                  </a:lnTo>
                  <a:lnTo>
                    <a:pt x="76" y="342"/>
                  </a:lnTo>
                  <a:close/>
                  <a:moveTo>
                    <a:pt x="209" y="342"/>
                  </a:moveTo>
                  <a:lnTo>
                    <a:pt x="207" y="342"/>
                  </a:lnTo>
                  <a:lnTo>
                    <a:pt x="209" y="342"/>
                  </a:lnTo>
                  <a:close/>
                  <a:moveTo>
                    <a:pt x="74" y="342"/>
                  </a:moveTo>
                  <a:lnTo>
                    <a:pt x="71" y="342"/>
                  </a:lnTo>
                  <a:lnTo>
                    <a:pt x="74" y="342"/>
                  </a:lnTo>
                  <a:close/>
                  <a:moveTo>
                    <a:pt x="76" y="342"/>
                  </a:moveTo>
                  <a:lnTo>
                    <a:pt x="74" y="342"/>
                  </a:lnTo>
                  <a:lnTo>
                    <a:pt x="76" y="342"/>
                  </a:lnTo>
                  <a:close/>
                  <a:moveTo>
                    <a:pt x="36" y="342"/>
                  </a:moveTo>
                  <a:lnTo>
                    <a:pt x="33" y="342"/>
                  </a:lnTo>
                  <a:lnTo>
                    <a:pt x="36" y="342"/>
                  </a:lnTo>
                  <a:close/>
                  <a:moveTo>
                    <a:pt x="216" y="342"/>
                  </a:moveTo>
                  <a:lnTo>
                    <a:pt x="218" y="342"/>
                  </a:lnTo>
                  <a:lnTo>
                    <a:pt x="216" y="342"/>
                  </a:lnTo>
                  <a:close/>
                  <a:moveTo>
                    <a:pt x="223" y="342"/>
                  </a:moveTo>
                  <a:lnTo>
                    <a:pt x="225" y="342"/>
                  </a:lnTo>
                  <a:lnTo>
                    <a:pt x="223" y="342"/>
                  </a:lnTo>
                  <a:close/>
                  <a:moveTo>
                    <a:pt x="207" y="342"/>
                  </a:moveTo>
                  <a:lnTo>
                    <a:pt x="209" y="342"/>
                  </a:lnTo>
                  <a:lnTo>
                    <a:pt x="207" y="342"/>
                  </a:lnTo>
                  <a:close/>
                  <a:moveTo>
                    <a:pt x="74" y="342"/>
                  </a:moveTo>
                  <a:lnTo>
                    <a:pt x="76" y="342"/>
                  </a:lnTo>
                  <a:lnTo>
                    <a:pt x="74" y="342"/>
                  </a:lnTo>
                  <a:close/>
                  <a:moveTo>
                    <a:pt x="33" y="342"/>
                  </a:moveTo>
                  <a:lnTo>
                    <a:pt x="31" y="342"/>
                  </a:lnTo>
                  <a:lnTo>
                    <a:pt x="33" y="342"/>
                  </a:lnTo>
                  <a:close/>
                  <a:moveTo>
                    <a:pt x="78" y="342"/>
                  </a:moveTo>
                  <a:lnTo>
                    <a:pt x="81" y="342"/>
                  </a:lnTo>
                  <a:lnTo>
                    <a:pt x="78" y="342"/>
                  </a:lnTo>
                  <a:close/>
                  <a:moveTo>
                    <a:pt x="100" y="342"/>
                  </a:moveTo>
                  <a:lnTo>
                    <a:pt x="97" y="342"/>
                  </a:lnTo>
                  <a:lnTo>
                    <a:pt x="100" y="342"/>
                  </a:lnTo>
                  <a:close/>
                  <a:moveTo>
                    <a:pt x="64" y="342"/>
                  </a:moveTo>
                  <a:lnTo>
                    <a:pt x="62" y="342"/>
                  </a:lnTo>
                  <a:lnTo>
                    <a:pt x="64" y="342"/>
                  </a:lnTo>
                  <a:close/>
                  <a:moveTo>
                    <a:pt x="216" y="342"/>
                  </a:moveTo>
                  <a:lnTo>
                    <a:pt x="218" y="342"/>
                  </a:lnTo>
                  <a:lnTo>
                    <a:pt x="216" y="342"/>
                  </a:lnTo>
                  <a:close/>
                  <a:moveTo>
                    <a:pt x="266" y="342"/>
                  </a:moveTo>
                  <a:lnTo>
                    <a:pt x="263" y="342"/>
                  </a:lnTo>
                  <a:lnTo>
                    <a:pt x="266" y="342"/>
                  </a:lnTo>
                  <a:close/>
                  <a:moveTo>
                    <a:pt x="12" y="342"/>
                  </a:moveTo>
                  <a:lnTo>
                    <a:pt x="10" y="342"/>
                  </a:lnTo>
                  <a:lnTo>
                    <a:pt x="12" y="342"/>
                  </a:lnTo>
                  <a:close/>
                  <a:moveTo>
                    <a:pt x="52" y="342"/>
                  </a:moveTo>
                  <a:lnTo>
                    <a:pt x="50" y="342"/>
                  </a:lnTo>
                  <a:lnTo>
                    <a:pt x="52" y="342"/>
                  </a:lnTo>
                  <a:close/>
                  <a:moveTo>
                    <a:pt x="69" y="342"/>
                  </a:moveTo>
                  <a:lnTo>
                    <a:pt x="67" y="342"/>
                  </a:lnTo>
                  <a:lnTo>
                    <a:pt x="69" y="342"/>
                  </a:lnTo>
                  <a:close/>
                  <a:moveTo>
                    <a:pt x="33" y="342"/>
                  </a:moveTo>
                  <a:lnTo>
                    <a:pt x="31" y="342"/>
                  </a:lnTo>
                  <a:lnTo>
                    <a:pt x="33" y="342"/>
                  </a:lnTo>
                  <a:close/>
                  <a:moveTo>
                    <a:pt x="88" y="342"/>
                  </a:moveTo>
                  <a:lnTo>
                    <a:pt x="86" y="342"/>
                  </a:lnTo>
                  <a:lnTo>
                    <a:pt x="88" y="342"/>
                  </a:lnTo>
                  <a:close/>
                  <a:moveTo>
                    <a:pt x="52" y="342"/>
                  </a:moveTo>
                  <a:lnTo>
                    <a:pt x="50" y="342"/>
                  </a:lnTo>
                  <a:lnTo>
                    <a:pt x="52" y="342"/>
                  </a:lnTo>
                  <a:close/>
                  <a:moveTo>
                    <a:pt x="50" y="342"/>
                  </a:moveTo>
                  <a:lnTo>
                    <a:pt x="48" y="342"/>
                  </a:lnTo>
                  <a:lnTo>
                    <a:pt x="50" y="342"/>
                  </a:lnTo>
                  <a:close/>
                  <a:moveTo>
                    <a:pt x="36" y="342"/>
                  </a:moveTo>
                  <a:lnTo>
                    <a:pt x="33" y="342"/>
                  </a:lnTo>
                  <a:lnTo>
                    <a:pt x="36" y="342"/>
                  </a:lnTo>
                  <a:close/>
                  <a:moveTo>
                    <a:pt x="43" y="342"/>
                  </a:moveTo>
                  <a:lnTo>
                    <a:pt x="40" y="342"/>
                  </a:lnTo>
                  <a:lnTo>
                    <a:pt x="43" y="342"/>
                  </a:lnTo>
                  <a:close/>
                  <a:moveTo>
                    <a:pt x="62" y="342"/>
                  </a:moveTo>
                  <a:lnTo>
                    <a:pt x="64" y="342"/>
                  </a:lnTo>
                  <a:lnTo>
                    <a:pt x="62" y="342"/>
                  </a:lnTo>
                  <a:close/>
                  <a:moveTo>
                    <a:pt x="95" y="342"/>
                  </a:moveTo>
                  <a:lnTo>
                    <a:pt x="93" y="342"/>
                  </a:lnTo>
                  <a:lnTo>
                    <a:pt x="95" y="342"/>
                  </a:lnTo>
                  <a:close/>
                  <a:moveTo>
                    <a:pt x="90" y="342"/>
                  </a:moveTo>
                  <a:lnTo>
                    <a:pt x="88" y="342"/>
                  </a:lnTo>
                  <a:lnTo>
                    <a:pt x="90" y="342"/>
                  </a:lnTo>
                  <a:close/>
                  <a:moveTo>
                    <a:pt x="71" y="342"/>
                  </a:moveTo>
                  <a:lnTo>
                    <a:pt x="69" y="342"/>
                  </a:lnTo>
                  <a:lnTo>
                    <a:pt x="71" y="342"/>
                  </a:lnTo>
                  <a:close/>
                  <a:moveTo>
                    <a:pt x="55" y="342"/>
                  </a:moveTo>
                  <a:lnTo>
                    <a:pt x="52" y="342"/>
                  </a:lnTo>
                  <a:lnTo>
                    <a:pt x="55" y="342"/>
                  </a:lnTo>
                  <a:close/>
                  <a:moveTo>
                    <a:pt x="43" y="342"/>
                  </a:moveTo>
                  <a:lnTo>
                    <a:pt x="43" y="340"/>
                  </a:lnTo>
                  <a:lnTo>
                    <a:pt x="43" y="342"/>
                  </a:lnTo>
                  <a:close/>
                  <a:moveTo>
                    <a:pt x="233" y="340"/>
                  </a:moveTo>
                  <a:lnTo>
                    <a:pt x="233" y="342"/>
                  </a:lnTo>
                  <a:lnTo>
                    <a:pt x="233" y="340"/>
                  </a:lnTo>
                  <a:close/>
                  <a:moveTo>
                    <a:pt x="31" y="342"/>
                  </a:moveTo>
                  <a:lnTo>
                    <a:pt x="31" y="340"/>
                  </a:lnTo>
                  <a:lnTo>
                    <a:pt x="31" y="342"/>
                  </a:lnTo>
                  <a:close/>
                  <a:moveTo>
                    <a:pt x="235" y="342"/>
                  </a:moveTo>
                  <a:lnTo>
                    <a:pt x="233" y="342"/>
                  </a:lnTo>
                  <a:lnTo>
                    <a:pt x="235" y="340"/>
                  </a:lnTo>
                  <a:lnTo>
                    <a:pt x="235" y="342"/>
                  </a:lnTo>
                  <a:close/>
                  <a:moveTo>
                    <a:pt x="235" y="342"/>
                  </a:moveTo>
                  <a:lnTo>
                    <a:pt x="235" y="340"/>
                  </a:lnTo>
                  <a:lnTo>
                    <a:pt x="235" y="342"/>
                  </a:lnTo>
                  <a:close/>
                  <a:moveTo>
                    <a:pt x="57" y="340"/>
                  </a:moveTo>
                  <a:lnTo>
                    <a:pt x="57" y="342"/>
                  </a:lnTo>
                  <a:lnTo>
                    <a:pt x="57" y="340"/>
                  </a:lnTo>
                  <a:close/>
                  <a:moveTo>
                    <a:pt x="83" y="342"/>
                  </a:moveTo>
                  <a:lnTo>
                    <a:pt x="83" y="340"/>
                  </a:lnTo>
                  <a:lnTo>
                    <a:pt x="83" y="342"/>
                  </a:lnTo>
                  <a:close/>
                  <a:moveTo>
                    <a:pt x="64" y="340"/>
                  </a:moveTo>
                  <a:lnTo>
                    <a:pt x="64" y="342"/>
                  </a:lnTo>
                  <a:lnTo>
                    <a:pt x="64" y="340"/>
                  </a:lnTo>
                  <a:close/>
                  <a:moveTo>
                    <a:pt x="40" y="342"/>
                  </a:moveTo>
                  <a:lnTo>
                    <a:pt x="40" y="340"/>
                  </a:lnTo>
                  <a:lnTo>
                    <a:pt x="40" y="342"/>
                  </a:lnTo>
                  <a:close/>
                  <a:moveTo>
                    <a:pt x="62" y="342"/>
                  </a:moveTo>
                  <a:lnTo>
                    <a:pt x="62" y="340"/>
                  </a:lnTo>
                  <a:lnTo>
                    <a:pt x="62" y="342"/>
                  </a:lnTo>
                  <a:close/>
                  <a:moveTo>
                    <a:pt x="52" y="342"/>
                  </a:moveTo>
                  <a:lnTo>
                    <a:pt x="52" y="340"/>
                  </a:lnTo>
                  <a:lnTo>
                    <a:pt x="52" y="342"/>
                  </a:lnTo>
                  <a:close/>
                  <a:moveTo>
                    <a:pt x="10" y="340"/>
                  </a:moveTo>
                  <a:lnTo>
                    <a:pt x="10" y="342"/>
                  </a:lnTo>
                  <a:lnTo>
                    <a:pt x="10" y="340"/>
                  </a:lnTo>
                  <a:close/>
                  <a:moveTo>
                    <a:pt x="83" y="342"/>
                  </a:moveTo>
                  <a:lnTo>
                    <a:pt x="83" y="340"/>
                  </a:lnTo>
                  <a:lnTo>
                    <a:pt x="83" y="342"/>
                  </a:lnTo>
                  <a:close/>
                  <a:moveTo>
                    <a:pt x="45" y="340"/>
                  </a:moveTo>
                  <a:lnTo>
                    <a:pt x="45" y="342"/>
                  </a:lnTo>
                  <a:lnTo>
                    <a:pt x="45" y="340"/>
                  </a:lnTo>
                  <a:close/>
                  <a:moveTo>
                    <a:pt x="43" y="340"/>
                  </a:moveTo>
                  <a:lnTo>
                    <a:pt x="43" y="342"/>
                  </a:lnTo>
                  <a:lnTo>
                    <a:pt x="43" y="340"/>
                  </a:lnTo>
                  <a:lnTo>
                    <a:pt x="43" y="342"/>
                  </a:lnTo>
                  <a:lnTo>
                    <a:pt x="43" y="340"/>
                  </a:lnTo>
                  <a:close/>
                  <a:moveTo>
                    <a:pt x="64" y="340"/>
                  </a:moveTo>
                  <a:lnTo>
                    <a:pt x="64" y="342"/>
                  </a:lnTo>
                  <a:lnTo>
                    <a:pt x="64" y="340"/>
                  </a:lnTo>
                  <a:close/>
                  <a:moveTo>
                    <a:pt x="64" y="342"/>
                  </a:moveTo>
                  <a:lnTo>
                    <a:pt x="64" y="340"/>
                  </a:lnTo>
                  <a:lnTo>
                    <a:pt x="64" y="342"/>
                  </a:lnTo>
                  <a:close/>
                  <a:moveTo>
                    <a:pt x="43" y="340"/>
                  </a:moveTo>
                  <a:lnTo>
                    <a:pt x="43" y="342"/>
                  </a:lnTo>
                  <a:lnTo>
                    <a:pt x="43" y="340"/>
                  </a:lnTo>
                  <a:close/>
                  <a:moveTo>
                    <a:pt x="93" y="340"/>
                  </a:moveTo>
                  <a:lnTo>
                    <a:pt x="93" y="342"/>
                  </a:lnTo>
                  <a:lnTo>
                    <a:pt x="93" y="340"/>
                  </a:lnTo>
                  <a:close/>
                  <a:moveTo>
                    <a:pt x="237" y="340"/>
                  </a:moveTo>
                  <a:lnTo>
                    <a:pt x="237" y="342"/>
                  </a:lnTo>
                  <a:lnTo>
                    <a:pt x="237" y="340"/>
                  </a:lnTo>
                  <a:close/>
                  <a:moveTo>
                    <a:pt x="235" y="340"/>
                  </a:moveTo>
                  <a:lnTo>
                    <a:pt x="235" y="342"/>
                  </a:lnTo>
                  <a:lnTo>
                    <a:pt x="235" y="340"/>
                  </a:lnTo>
                  <a:close/>
                  <a:moveTo>
                    <a:pt x="31" y="342"/>
                  </a:moveTo>
                  <a:lnTo>
                    <a:pt x="31" y="340"/>
                  </a:lnTo>
                  <a:lnTo>
                    <a:pt x="31" y="342"/>
                  </a:lnTo>
                  <a:close/>
                  <a:moveTo>
                    <a:pt x="55" y="342"/>
                  </a:moveTo>
                  <a:lnTo>
                    <a:pt x="55" y="340"/>
                  </a:lnTo>
                  <a:lnTo>
                    <a:pt x="55" y="342"/>
                  </a:lnTo>
                  <a:close/>
                  <a:moveTo>
                    <a:pt x="225" y="342"/>
                  </a:moveTo>
                  <a:lnTo>
                    <a:pt x="225" y="340"/>
                  </a:lnTo>
                  <a:lnTo>
                    <a:pt x="225" y="342"/>
                  </a:lnTo>
                  <a:close/>
                  <a:moveTo>
                    <a:pt x="52" y="342"/>
                  </a:moveTo>
                  <a:lnTo>
                    <a:pt x="52" y="340"/>
                  </a:lnTo>
                  <a:lnTo>
                    <a:pt x="52" y="342"/>
                  </a:lnTo>
                  <a:close/>
                  <a:moveTo>
                    <a:pt x="62" y="342"/>
                  </a:moveTo>
                  <a:lnTo>
                    <a:pt x="62" y="340"/>
                  </a:lnTo>
                  <a:lnTo>
                    <a:pt x="62" y="342"/>
                  </a:lnTo>
                  <a:close/>
                  <a:moveTo>
                    <a:pt x="12" y="340"/>
                  </a:moveTo>
                  <a:lnTo>
                    <a:pt x="12" y="342"/>
                  </a:lnTo>
                  <a:lnTo>
                    <a:pt x="12" y="340"/>
                  </a:lnTo>
                  <a:close/>
                  <a:moveTo>
                    <a:pt x="263" y="340"/>
                  </a:moveTo>
                  <a:lnTo>
                    <a:pt x="261" y="340"/>
                  </a:lnTo>
                  <a:lnTo>
                    <a:pt x="263" y="340"/>
                  </a:lnTo>
                  <a:close/>
                  <a:moveTo>
                    <a:pt x="235" y="340"/>
                  </a:moveTo>
                  <a:lnTo>
                    <a:pt x="233" y="340"/>
                  </a:lnTo>
                  <a:lnTo>
                    <a:pt x="235" y="340"/>
                  </a:lnTo>
                  <a:close/>
                  <a:moveTo>
                    <a:pt x="57" y="340"/>
                  </a:moveTo>
                  <a:lnTo>
                    <a:pt x="55" y="340"/>
                  </a:lnTo>
                  <a:lnTo>
                    <a:pt x="57" y="340"/>
                  </a:lnTo>
                  <a:close/>
                  <a:moveTo>
                    <a:pt x="59" y="340"/>
                  </a:moveTo>
                  <a:lnTo>
                    <a:pt x="57" y="340"/>
                  </a:lnTo>
                  <a:lnTo>
                    <a:pt x="59" y="340"/>
                  </a:lnTo>
                  <a:close/>
                  <a:moveTo>
                    <a:pt x="230" y="340"/>
                  </a:moveTo>
                  <a:lnTo>
                    <a:pt x="228" y="340"/>
                  </a:lnTo>
                  <a:lnTo>
                    <a:pt x="230" y="340"/>
                  </a:lnTo>
                  <a:lnTo>
                    <a:pt x="228" y="340"/>
                  </a:lnTo>
                  <a:lnTo>
                    <a:pt x="230" y="340"/>
                  </a:lnTo>
                  <a:close/>
                  <a:moveTo>
                    <a:pt x="71" y="340"/>
                  </a:moveTo>
                  <a:lnTo>
                    <a:pt x="74" y="340"/>
                  </a:lnTo>
                  <a:lnTo>
                    <a:pt x="71" y="340"/>
                  </a:lnTo>
                  <a:close/>
                  <a:moveTo>
                    <a:pt x="67" y="340"/>
                  </a:moveTo>
                  <a:lnTo>
                    <a:pt x="64" y="340"/>
                  </a:lnTo>
                  <a:lnTo>
                    <a:pt x="67" y="340"/>
                  </a:lnTo>
                  <a:close/>
                  <a:moveTo>
                    <a:pt x="74" y="340"/>
                  </a:moveTo>
                  <a:lnTo>
                    <a:pt x="71" y="340"/>
                  </a:lnTo>
                  <a:lnTo>
                    <a:pt x="74" y="340"/>
                  </a:lnTo>
                  <a:close/>
                  <a:moveTo>
                    <a:pt x="43" y="340"/>
                  </a:moveTo>
                  <a:lnTo>
                    <a:pt x="40" y="340"/>
                  </a:lnTo>
                  <a:lnTo>
                    <a:pt x="43" y="340"/>
                  </a:lnTo>
                  <a:close/>
                  <a:moveTo>
                    <a:pt x="69" y="340"/>
                  </a:moveTo>
                  <a:lnTo>
                    <a:pt x="67" y="340"/>
                  </a:lnTo>
                  <a:lnTo>
                    <a:pt x="69" y="340"/>
                  </a:lnTo>
                  <a:close/>
                  <a:moveTo>
                    <a:pt x="64" y="340"/>
                  </a:moveTo>
                  <a:lnTo>
                    <a:pt x="62" y="340"/>
                  </a:lnTo>
                  <a:lnTo>
                    <a:pt x="64" y="340"/>
                  </a:lnTo>
                  <a:close/>
                  <a:moveTo>
                    <a:pt x="74" y="340"/>
                  </a:moveTo>
                  <a:lnTo>
                    <a:pt x="71" y="340"/>
                  </a:lnTo>
                  <a:lnTo>
                    <a:pt x="74" y="340"/>
                  </a:lnTo>
                  <a:close/>
                  <a:moveTo>
                    <a:pt x="109" y="340"/>
                  </a:moveTo>
                  <a:lnTo>
                    <a:pt x="107" y="340"/>
                  </a:lnTo>
                  <a:lnTo>
                    <a:pt x="109" y="340"/>
                  </a:lnTo>
                  <a:close/>
                  <a:moveTo>
                    <a:pt x="55" y="340"/>
                  </a:moveTo>
                  <a:lnTo>
                    <a:pt x="52" y="340"/>
                  </a:lnTo>
                  <a:lnTo>
                    <a:pt x="55" y="340"/>
                  </a:lnTo>
                  <a:close/>
                  <a:moveTo>
                    <a:pt x="29" y="340"/>
                  </a:moveTo>
                  <a:lnTo>
                    <a:pt x="31" y="340"/>
                  </a:lnTo>
                  <a:lnTo>
                    <a:pt x="29" y="340"/>
                  </a:lnTo>
                  <a:close/>
                  <a:moveTo>
                    <a:pt x="31" y="340"/>
                  </a:moveTo>
                  <a:lnTo>
                    <a:pt x="33" y="340"/>
                  </a:lnTo>
                  <a:lnTo>
                    <a:pt x="31" y="340"/>
                  </a:lnTo>
                  <a:close/>
                  <a:moveTo>
                    <a:pt x="14" y="340"/>
                  </a:moveTo>
                  <a:lnTo>
                    <a:pt x="12" y="340"/>
                  </a:lnTo>
                  <a:lnTo>
                    <a:pt x="14" y="340"/>
                  </a:lnTo>
                  <a:close/>
                  <a:moveTo>
                    <a:pt x="50" y="340"/>
                  </a:moveTo>
                  <a:lnTo>
                    <a:pt x="48" y="340"/>
                  </a:lnTo>
                  <a:lnTo>
                    <a:pt x="50" y="340"/>
                  </a:lnTo>
                  <a:close/>
                  <a:moveTo>
                    <a:pt x="59" y="340"/>
                  </a:moveTo>
                  <a:lnTo>
                    <a:pt x="62" y="340"/>
                  </a:lnTo>
                  <a:lnTo>
                    <a:pt x="59" y="340"/>
                  </a:lnTo>
                  <a:close/>
                  <a:moveTo>
                    <a:pt x="33" y="340"/>
                  </a:moveTo>
                  <a:lnTo>
                    <a:pt x="31" y="340"/>
                  </a:lnTo>
                  <a:lnTo>
                    <a:pt x="33" y="340"/>
                  </a:lnTo>
                  <a:close/>
                  <a:moveTo>
                    <a:pt x="55" y="340"/>
                  </a:moveTo>
                  <a:lnTo>
                    <a:pt x="52" y="340"/>
                  </a:lnTo>
                  <a:lnTo>
                    <a:pt x="55" y="340"/>
                  </a:lnTo>
                  <a:close/>
                  <a:moveTo>
                    <a:pt x="230" y="340"/>
                  </a:moveTo>
                  <a:lnTo>
                    <a:pt x="228" y="340"/>
                  </a:lnTo>
                  <a:lnTo>
                    <a:pt x="230" y="340"/>
                  </a:lnTo>
                  <a:close/>
                  <a:moveTo>
                    <a:pt x="97" y="340"/>
                  </a:moveTo>
                  <a:lnTo>
                    <a:pt x="95" y="340"/>
                  </a:lnTo>
                  <a:lnTo>
                    <a:pt x="97" y="340"/>
                  </a:lnTo>
                  <a:close/>
                  <a:moveTo>
                    <a:pt x="48" y="340"/>
                  </a:moveTo>
                  <a:lnTo>
                    <a:pt x="45" y="340"/>
                  </a:lnTo>
                  <a:lnTo>
                    <a:pt x="48" y="340"/>
                  </a:lnTo>
                  <a:close/>
                  <a:moveTo>
                    <a:pt x="40" y="340"/>
                  </a:moveTo>
                  <a:lnTo>
                    <a:pt x="38" y="340"/>
                  </a:lnTo>
                  <a:lnTo>
                    <a:pt x="40" y="340"/>
                  </a:lnTo>
                  <a:close/>
                  <a:moveTo>
                    <a:pt x="55" y="340"/>
                  </a:moveTo>
                  <a:lnTo>
                    <a:pt x="52" y="340"/>
                  </a:lnTo>
                  <a:lnTo>
                    <a:pt x="55" y="340"/>
                  </a:lnTo>
                  <a:close/>
                  <a:moveTo>
                    <a:pt x="57" y="340"/>
                  </a:moveTo>
                  <a:lnTo>
                    <a:pt x="55" y="340"/>
                  </a:lnTo>
                  <a:lnTo>
                    <a:pt x="57" y="340"/>
                  </a:lnTo>
                  <a:close/>
                  <a:moveTo>
                    <a:pt x="228" y="340"/>
                  </a:moveTo>
                  <a:lnTo>
                    <a:pt x="230" y="340"/>
                  </a:lnTo>
                  <a:lnTo>
                    <a:pt x="228" y="340"/>
                  </a:lnTo>
                  <a:close/>
                  <a:moveTo>
                    <a:pt x="52" y="340"/>
                  </a:moveTo>
                  <a:lnTo>
                    <a:pt x="50" y="340"/>
                  </a:lnTo>
                  <a:lnTo>
                    <a:pt x="52" y="340"/>
                  </a:lnTo>
                  <a:close/>
                  <a:moveTo>
                    <a:pt x="50" y="340"/>
                  </a:moveTo>
                  <a:lnTo>
                    <a:pt x="48" y="340"/>
                  </a:lnTo>
                  <a:lnTo>
                    <a:pt x="50" y="340"/>
                  </a:lnTo>
                  <a:close/>
                  <a:moveTo>
                    <a:pt x="78" y="340"/>
                  </a:moveTo>
                  <a:lnTo>
                    <a:pt x="76" y="340"/>
                  </a:lnTo>
                  <a:lnTo>
                    <a:pt x="78" y="340"/>
                  </a:lnTo>
                  <a:close/>
                  <a:moveTo>
                    <a:pt x="59" y="338"/>
                  </a:moveTo>
                  <a:lnTo>
                    <a:pt x="59" y="340"/>
                  </a:lnTo>
                  <a:lnTo>
                    <a:pt x="59" y="338"/>
                  </a:lnTo>
                  <a:close/>
                  <a:moveTo>
                    <a:pt x="88" y="338"/>
                  </a:moveTo>
                  <a:lnTo>
                    <a:pt x="88" y="340"/>
                  </a:lnTo>
                  <a:lnTo>
                    <a:pt x="88" y="338"/>
                  </a:lnTo>
                  <a:close/>
                  <a:moveTo>
                    <a:pt x="271" y="340"/>
                  </a:moveTo>
                  <a:lnTo>
                    <a:pt x="271" y="338"/>
                  </a:lnTo>
                  <a:lnTo>
                    <a:pt x="271" y="340"/>
                  </a:lnTo>
                  <a:close/>
                  <a:moveTo>
                    <a:pt x="59" y="340"/>
                  </a:moveTo>
                  <a:lnTo>
                    <a:pt x="59" y="338"/>
                  </a:lnTo>
                  <a:lnTo>
                    <a:pt x="59" y="340"/>
                  </a:lnTo>
                  <a:close/>
                  <a:moveTo>
                    <a:pt x="225" y="340"/>
                  </a:moveTo>
                  <a:lnTo>
                    <a:pt x="225" y="338"/>
                  </a:lnTo>
                  <a:lnTo>
                    <a:pt x="225" y="340"/>
                  </a:lnTo>
                  <a:close/>
                  <a:moveTo>
                    <a:pt x="36" y="340"/>
                  </a:moveTo>
                  <a:lnTo>
                    <a:pt x="33" y="340"/>
                  </a:lnTo>
                  <a:lnTo>
                    <a:pt x="33" y="338"/>
                  </a:lnTo>
                  <a:lnTo>
                    <a:pt x="36" y="340"/>
                  </a:lnTo>
                  <a:close/>
                  <a:moveTo>
                    <a:pt x="95" y="340"/>
                  </a:moveTo>
                  <a:lnTo>
                    <a:pt x="93" y="340"/>
                  </a:lnTo>
                  <a:lnTo>
                    <a:pt x="93" y="338"/>
                  </a:lnTo>
                  <a:lnTo>
                    <a:pt x="95" y="340"/>
                  </a:lnTo>
                  <a:close/>
                  <a:moveTo>
                    <a:pt x="50" y="340"/>
                  </a:moveTo>
                  <a:lnTo>
                    <a:pt x="50" y="338"/>
                  </a:lnTo>
                  <a:lnTo>
                    <a:pt x="50" y="340"/>
                  </a:lnTo>
                  <a:close/>
                  <a:moveTo>
                    <a:pt x="225" y="340"/>
                  </a:moveTo>
                  <a:lnTo>
                    <a:pt x="225" y="338"/>
                  </a:lnTo>
                  <a:lnTo>
                    <a:pt x="225" y="340"/>
                  </a:lnTo>
                  <a:close/>
                  <a:moveTo>
                    <a:pt x="221" y="340"/>
                  </a:moveTo>
                  <a:lnTo>
                    <a:pt x="221" y="338"/>
                  </a:lnTo>
                  <a:lnTo>
                    <a:pt x="221" y="340"/>
                  </a:lnTo>
                  <a:close/>
                  <a:moveTo>
                    <a:pt x="45" y="340"/>
                  </a:moveTo>
                  <a:lnTo>
                    <a:pt x="45" y="338"/>
                  </a:lnTo>
                  <a:lnTo>
                    <a:pt x="45" y="340"/>
                  </a:lnTo>
                  <a:close/>
                  <a:moveTo>
                    <a:pt x="38" y="340"/>
                  </a:moveTo>
                  <a:lnTo>
                    <a:pt x="38" y="338"/>
                  </a:lnTo>
                  <a:lnTo>
                    <a:pt x="38" y="340"/>
                  </a:lnTo>
                  <a:close/>
                  <a:moveTo>
                    <a:pt x="55" y="338"/>
                  </a:moveTo>
                  <a:lnTo>
                    <a:pt x="55" y="340"/>
                  </a:lnTo>
                  <a:lnTo>
                    <a:pt x="55" y="338"/>
                  </a:lnTo>
                  <a:close/>
                  <a:moveTo>
                    <a:pt x="228" y="340"/>
                  </a:moveTo>
                  <a:lnTo>
                    <a:pt x="228" y="338"/>
                  </a:lnTo>
                  <a:lnTo>
                    <a:pt x="228" y="340"/>
                  </a:lnTo>
                  <a:close/>
                  <a:moveTo>
                    <a:pt x="55" y="338"/>
                  </a:moveTo>
                  <a:lnTo>
                    <a:pt x="55" y="340"/>
                  </a:lnTo>
                  <a:lnTo>
                    <a:pt x="55" y="338"/>
                  </a:lnTo>
                  <a:close/>
                  <a:moveTo>
                    <a:pt x="76" y="340"/>
                  </a:moveTo>
                  <a:lnTo>
                    <a:pt x="76" y="338"/>
                  </a:lnTo>
                  <a:lnTo>
                    <a:pt x="76" y="340"/>
                  </a:lnTo>
                  <a:close/>
                  <a:moveTo>
                    <a:pt x="240" y="338"/>
                  </a:moveTo>
                  <a:lnTo>
                    <a:pt x="240" y="340"/>
                  </a:lnTo>
                  <a:lnTo>
                    <a:pt x="240" y="338"/>
                  </a:lnTo>
                  <a:close/>
                  <a:moveTo>
                    <a:pt x="12" y="340"/>
                  </a:moveTo>
                  <a:lnTo>
                    <a:pt x="12" y="338"/>
                  </a:lnTo>
                  <a:lnTo>
                    <a:pt x="12" y="340"/>
                  </a:lnTo>
                  <a:close/>
                  <a:moveTo>
                    <a:pt x="52" y="340"/>
                  </a:moveTo>
                  <a:lnTo>
                    <a:pt x="52" y="338"/>
                  </a:lnTo>
                  <a:lnTo>
                    <a:pt x="52" y="340"/>
                  </a:lnTo>
                  <a:close/>
                  <a:moveTo>
                    <a:pt x="240" y="338"/>
                  </a:moveTo>
                  <a:lnTo>
                    <a:pt x="240" y="340"/>
                  </a:lnTo>
                  <a:lnTo>
                    <a:pt x="240" y="338"/>
                  </a:lnTo>
                  <a:close/>
                  <a:moveTo>
                    <a:pt x="221" y="338"/>
                  </a:moveTo>
                  <a:lnTo>
                    <a:pt x="221" y="340"/>
                  </a:lnTo>
                  <a:lnTo>
                    <a:pt x="221" y="338"/>
                  </a:lnTo>
                  <a:close/>
                  <a:moveTo>
                    <a:pt x="29" y="338"/>
                  </a:moveTo>
                  <a:lnTo>
                    <a:pt x="29" y="340"/>
                  </a:lnTo>
                  <a:lnTo>
                    <a:pt x="29" y="338"/>
                  </a:lnTo>
                  <a:close/>
                  <a:moveTo>
                    <a:pt x="38" y="340"/>
                  </a:moveTo>
                  <a:lnTo>
                    <a:pt x="38" y="338"/>
                  </a:lnTo>
                  <a:lnTo>
                    <a:pt x="38" y="340"/>
                  </a:lnTo>
                  <a:close/>
                  <a:moveTo>
                    <a:pt x="242" y="338"/>
                  </a:moveTo>
                  <a:lnTo>
                    <a:pt x="242" y="340"/>
                  </a:lnTo>
                  <a:lnTo>
                    <a:pt x="242" y="338"/>
                  </a:lnTo>
                  <a:close/>
                  <a:moveTo>
                    <a:pt x="55" y="340"/>
                  </a:moveTo>
                  <a:lnTo>
                    <a:pt x="55" y="338"/>
                  </a:lnTo>
                  <a:lnTo>
                    <a:pt x="55" y="340"/>
                  </a:lnTo>
                  <a:close/>
                  <a:moveTo>
                    <a:pt x="81" y="340"/>
                  </a:moveTo>
                  <a:lnTo>
                    <a:pt x="81" y="338"/>
                  </a:lnTo>
                  <a:lnTo>
                    <a:pt x="81" y="340"/>
                  </a:lnTo>
                  <a:close/>
                  <a:moveTo>
                    <a:pt x="64" y="338"/>
                  </a:moveTo>
                  <a:lnTo>
                    <a:pt x="64" y="340"/>
                  </a:lnTo>
                  <a:lnTo>
                    <a:pt x="64" y="338"/>
                  </a:lnTo>
                  <a:close/>
                  <a:moveTo>
                    <a:pt x="64" y="340"/>
                  </a:moveTo>
                  <a:lnTo>
                    <a:pt x="64" y="338"/>
                  </a:lnTo>
                  <a:lnTo>
                    <a:pt x="64" y="340"/>
                  </a:lnTo>
                  <a:close/>
                  <a:moveTo>
                    <a:pt x="21" y="338"/>
                  </a:moveTo>
                  <a:lnTo>
                    <a:pt x="21" y="340"/>
                  </a:lnTo>
                  <a:lnTo>
                    <a:pt x="21" y="338"/>
                  </a:lnTo>
                  <a:close/>
                  <a:moveTo>
                    <a:pt x="40" y="338"/>
                  </a:moveTo>
                  <a:lnTo>
                    <a:pt x="40" y="340"/>
                  </a:lnTo>
                  <a:lnTo>
                    <a:pt x="40" y="338"/>
                  </a:lnTo>
                  <a:close/>
                  <a:moveTo>
                    <a:pt x="55" y="338"/>
                  </a:moveTo>
                  <a:lnTo>
                    <a:pt x="55" y="340"/>
                  </a:lnTo>
                  <a:lnTo>
                    <a:pt x="55" y="338"/>
                  </a:lnTo>
                  <a:close/>
                  <a:moveTo>
                    <a:pt x="225" y="338"/>
                  </a:moveTo>
                  <a:lnTo>
                    <a:pt x="225" y="340"/>
                  </a:lnTo>
                  <a:lnTo>
                    <a:pt x="225" y="338"/>
                  </a:lnTo>
                  <a:close/>
                  <a:moveTo>
                    <a:pt x="59" y="338"/>
                  </a:moveTo>
                  <a:lnTo>
                    <a:pt x="59" y="340"/>
                  </a:lnTo>
                  <a:lnTo>
                    <a:pt x="59" y="338"/>
                  </a:lnTo>
                  <a:close/>
                  <a:moveTo>
                    <a:pt x="55" y="338"/>
                  </a:moveTo>
                  <a:lnTo>
                    <a:pt x="55" y="340"/>
                  </a:lnTo>
                  <a:lnTo>
                    <a:pt x="55" y="338"/>
                  </a:lnTo>
                  <a:close/>
                  <a:moveTo>
                    <a:pt x="71" y="338"/>
                  </a:moveTo>
                  <a:lnTo>
                    <a:pt x="71" y="340"/>
                  </a:lnTo>
                  <a:lnTo>
                    <a:pt x="71" y="338"/>
                  </a:lnTo>
                  <a:close/>
                  <a:moveTo>
                    <a:pt x="59" y="340"/>
                  </a:moveTo>
                  <a:lnTo>
                    <a:pt x="57" y="338"/>
                  </a:lnTo>
                  <a:lnTo>
                    <a:pt x="59" y="338"/>
                  </a:lnTo>
                  <a:lnTo>
                    <a:pt x="59" y="340"/>
                  </a:lnTo>
                  <a:close/>
                  <a:moveTo>
                    <a:pt x="50" y="338"/>
                  </a:moveTo>
                  <a:lnTo>
                    <a:pt x="48" y="338"/>
                  </a:lnTo>
                  <a:lnTo>
                    <a:pt x="50" y="338"/>
                  </a:lnTo>
                  <a:close/>
                  <a:moveTo>
                    <a:pt x="55" y="338"/>
                  </a:moveTo>
                  <a:lnTo>
                    <a:pt x="52" y="338"/>
                  </a:lnTo>
                  <a:lnTo>
                    <a:pt x="55" y="338"/>
                  </a:lnTo>
                  <a:close/>
                  <a:moveTo>
                    <a:pt x="55" y="338"/>
                  </a:moveTo>
                  <a:lnTo>
                    <a:pt x="55" y="340"/>
                  </a:lnTo>
                  <a:lnTo>
                    <a:pt x="55" y="338"/>
                  </a:lnTo>
                  <a:close/>
                  <a:moveTo>
                    <a:pt x="33" y="338"/>
                  </a:moveTo>
                  <a:lnTo>
                    <a:pt x="36" y="338"/>
                  </a:lnTo>
                  <a:lnTo>
                    <a:pt x="33" y="338"/>
                  </a:lnTo>
                  <a:close/>
                  <a:moveTo>
                    <a:pt x="52" y="338"/>
                  </a:moveTo>
                  <a:lnTo>
                    <a:pt x="52" y="340"/>
                  </a:lnTo>
                  <a:lnTo>
                    <a:pt x="52" y="338"/>
                  </a:lnTo>
                  <a:close/>
                  <a:moveTo>
                    <a:pt x="278" y="338"/>
                  </a:moveTo>
                  <a:lnTo>
                    <a:pt x="275" y="338"/>
                  </a:lnTo>
                  <a:lnTo>
                    <a:pt x="278" y="338"/>
                  </a:lnTo>
                  <a:close/>
                  <a:moveTo>
                    <a:pt x="59" y="338"/>
                  </a:moveTo>
                  <a:lnTo>
                    <a:pt x="57" y="338"/>
                  </a:lnTo>
                  <a:lnTo>
                    <a:pt x="59" y="338"/>
                  </a:lnTo>
                  <a:close/>
                  <a:moveTo>
                    <a:pt x="33" y="338"/>
                  </a:moveTo>
                  <a:lnTo>
                    <a:pt x="31" y="338"/>
                  </a:lnTo>
                  <a:lnTo>
                    <a:pt x="33" y="338"/>
                  </a:lnTo>
                  <a:close/>
                  <a:moveTo>
                    <a:pt x="38" y="338"/>
                  </a:moveTo>
                  <a:lnTo>
                    <a:pt x="36" y="338"/>
                  </a:lnTo>
                  <a:lnTo>
                    <a:pt x="38" y="338"/>
                  </a:lnTo>
                  <a:close/>
                  <a:moveTo>
                    <a:pt x="278" y="338"/>
                  </a:moveTo>
                  <a:lnTo>
                    <a:pt x="275" y="338"/>
                  </a:lnTo>
                  <a:lnTo>
                    <a:pt x="278" y="338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4" y="338"/>
                  </a:moveTo>
                  <a:lnTo>
                    <a:pt x="71" y="338"/>
                  </a:lnTo>
                  <a:lnTo>
                    <a:pt x="74" y="338"/>
                  </a:lnTo>
                  <a:close/>
                  <a:moveTo>
                    <a:pt x="26" y="338"/>
                  </a:moveTo>
                  <a:lnTo>
                    <a:pt x="24" y="338"/>
                  </a:lnTo>
                  <a:lnTo>
                    <a:pt x="26" y="338"/>
                  </a:lnTo>
                  <a:close/>
                  <a:moveTo>
                    <a:pt x="59" y="338"/>
                  </a:moveTo>
                  <a:lnTo>
                    <a:pt x="57" y="338"/>
                  </a:lnTo>
                  <a:lnTo>
                    <a:pt x="59" y="338"/>
                  </a:lnTo>
                  <a:close/>
                  <a:moveTo>
                    <a:pt x="76" y="338"/>
                  </a:moveTo>
                  <a:lnTo>
                    <a:pt x="74" y="338"/>
                  </a:lnTo>
                  <a:lnTo>
                    <a:pt x="76" y="338"/>
                  </a:lnTo>
                  <a:close/>
                  <a:moveTo>
                    <a:pt x="33" y="338"/>
                  </a:moveTo>
                  <a:lnTo>
                    <a:pt x="31" y="338"/>
                  </a:lnTo>
                  <a:lnTo>
                    <a:pt x="33" y="338"/>
                  </a:lnTo>
                  <a:close/>
                  <a:moveTo>
                    <a:pt x="55" y="338"/>
                  </a:moveTo>
                  <a:lnTo>
                    <a:pt x="52" y="338"/>
                  </a:lnTo>
                  <a:lnTo>
                    <a:pt x="55" y="338"/>
                  </a:lnTo>
                  <a:close/>
                  <a:moveTo>
                    <a:pt x="36" y="338"/>
                  </a:moveTo>
                  <a:lnTo>
                    <a:pt x="33" y="338"/>
                  </a:lnTo>
                  <a:lnTo>
                    <a:pt x="36" y="338"/>
                  </a:lnTo>
                  <a:close/>
                  <a:moveTo>
                    <a:pt x="57" y="338"/>
                  </a:moveTo>
                  <a:lnTo>
                    <a:pt x="55" y="338"/>
                  </a:lnTo>
                  <a:lnTo>
                    <a:pt x="57" y="338"/>
                  </a:lnTo>
                  <a:close/>
                  <a:moveTo>
                    <a:pt x="55" y="338"/>
                  </a:moveTo>
                  <a:lnTo>
                    <a:pt x="52" y="338"/>
                  </a:lnTo>
                  <a:lnTo>
                    <a:pt x="55" y="338"/>
                  </a:lnTo>
                  <a:close/>
                  <a:moveTo>
                    <a:pt x="271" y="338"/>
                  </a:moveTo>
                  <a:lnTo>
                    <a:pt x="268" y="338"/>
                  </a:lnTo>
                  <a:lnTo>
                    <a:pt x="271" y="338"/>
                  </a:lnTo>
                  <a:close/>
                  <a:moveTo>
                    <a:pt x="55" y="338"/>
                  </a:moveTo>
                  <a:lnTo>
                    <a:pt x="57" y="338"/>
                  </a:lnTo>
                  <a:lnTo>
                    <a:pt x="55" y="338"/>
                  </a:lnTo>
                  <a:close/>
                  <a:moveTo>
                    <a:pt x="62" y="338"/>
                  </a:moveTo>
                  <a:lnTo>
                    <a:pt x="59" y="338"/>
                  </a:lnTo>
                  <a:lnTo>
                    <a:pt x="62" y="338"/>
                  </a:lnTo>
                  <a:close/>
                  <a:moveTo>
                    <a:pt x="90" y="338"/>
                  </a:moveTo>
                  <a:lnTo>
                    <a:pt x="88" y="338"/>
                  </a:lnTo>
                  <a:lnTo>
                    <a:pt x="90" y="338"/>
                  </a:lnTo>
                  <a:close/>
                  <a:moveTo>
                    <a:pt x="67" y="338"/>
                  </a:moveTo>
                  <a:lnTo>
                    <a:pt x="64" y="338"/>
                  </a:lnTo>
                  <a:lnTo>
                    <a:pt x="67" y="338"/>
                  </a:lnTo>
                  <a:close/>
                  <a:moveTo>
                    <a:pt x="247" y="338"/>
                  </a:moveTo>
                  <a:lnTo>
                    <a:pt x="244" y="338"/>
                  </a:lnTo>
                  <a:lnTo>
                    <a:pt x="247" y="338"/>
                  </a:lnTo>
                  <a:close/>
                  <a:moveTo>
                    <a:pt x="254" y="338"/>
                  </a:moveTo>
                  <a:lnTo>
                    <a:pt x="256" y="338"/>
                  </a:lnTo>
                  <a:lnTo>
                    <a:pt x="254" y="338"/>
                  </a:lnTo>
                  <a:close/>
                  <a:moveTo>
                    <a:pt x="95" y="338"/>
                  </a:moveTo>
                  <a:lnTo>
                    <a:pt x="93" y="338"/>
                  </a:lnTo>
                  <a:lnTo>
                    <a:pt x="95" y="338"/>
                  </a:lnTo>
                  <a:close/>
                  <a:moveTo>
                    <a:pt x="223" y="338"/>
                  </a:moveTo>
                  <a:lnTo>
                    <a:pt x="221" y="338"/>
                  </a:lnTo>
                  <a:lnTo>
                    <a:pt x="223" y="338"/>
                  </a:lnTo>
                  <a:close/>
                  <a:moveTo>
                    <a:pt x="55" y="338"/>
                  </a:moveTo>
                  <a:lnTo>
                    <a:pt x="52" y="338"/>
                  </a:lnTo>
                  <a:lnTo>
                    <a:pt x="55" y="338"/>
                  </a:lnTo>
                  <a:close/>
                  <a:moveTo>
                    <a:pt x="57" y="338"/>
                  </a:moveTo>
                  <a:lnTo>
                    <a:pt x="55" y="338"/>
                  </a:lnTo>
                  <a:lnTo>
                    <a:pt x="57" y="338"/>
                  </a:lnTo>
                  <a:close/>
                  <a:moveTo>
                    <a:pt x="62" y="338"/>
                  </a:moveTo>
                  <a:lnTo>
                    <a:pt x="59" y="338"/>
                  </a:lnTo>
                  <a:lnTo>
                    <a:pt x="62" y="338"/>
                  </a:lnTo>
                  <a:close/>
                  <a:moveTo>
                    <a:pt x="256" y="338"/>
                  </a:moveTo>
                  <a:lnTo>
                    <a:pt x="254" y="338"/>
                  </a:lnTo>
                  <a:lnTo>
                    <a:pt x="256" y="338"/>
                  </a:lnTo>
                  <a:close/>
                  <a:moveTo>
                    <a:pt x="240" y="338"/>
                  </a:moveTo>
                  <a:lnTo>
                    <a:pt x="237" y="338"/>
                  </a:lnTo>
                  <a:lnTo>
                    <a:pt x="240" y="338"/>
                  </a:lnTo>
                  <a:close/>
                  <a:moveTo>
                    <a:pt x="52" y="338"/>
                  </a:moveTo>
                  <a:lnTo>
                    <a:pt x="50" y="338"/>
                  </a:lnTo>
                  <a:lnTo>
                    <a:pt x="52" y="338"/>
                  </a:lnTo>
                  <a:close/>
                  <a:moveTo>
                    <a:pt x="263" y="338"/>
                  </a:moveTo>
                  <a:lnTo>
                    <a:pt x="266" y="338"/>
                  </a:lnTo>
                  <a:lnTo>
                    <a:pt x="263" y="338"/>
                  </a:lnTo>
                  <a:close/>
                  <a:moveTo>
                    <a:pt x="69" y="338"/>
                  </a:moveTo>
                  <a:lnTo>
                    <a:pt x="67" y="338"/>
                  </a:lnTo>
                  <a:lnTo>
                    <a:pt x="69" y="338"/>
                  </a:lnTo>
                  <a:close/>
                  <a:moveTo>
                    <a:pt x="17" y="338"/>
                  </a:moveTo>
                  <a:lnTo>
                    <a:pt x="14" y="338"/>
                  </a:lnTo>
                  <a:lnTo>
                    <a:pt x="17" y="338"/>
                  </a:lnTo>
                  <a:close/>
                  <a:moveTo>
                    <a:pt x="244" y="338"/>
                  </a:moveTo>
                  <a:lnTo>
                    <a:pt x="242" y="338"/>
                  </a:lnTo>
                  <a:lnTo>
                    <a:pt x="244" y="338"/>
                  </a:lnTo>
                  <a:close/>
                  <a:moveTo>
                    <a:pt x="26" y="338"/>
                  </a:moveTo>
                  <a:lnTo>
                    <a:pt x="26" y="335"/>
                  </a:lnTo>
                  <a:lnTo>
                    <a:pt x="26" y="338"/>
                  </a:lnTo>
                  <a:close/>
                  <a:moveTo>
                    <a:pt x="36" y="338"/>
                  </a:moveTo>
                  <a:lnTo>
                    <a:pt x="36" y="335"/>
                  </a:lnTo>
                  <a:lnTo>
                    <a:pt x="36" y="338"/>
                  </a:lnTo>
                  <a:close/>
                  <a:moveTo>
                    <a:pt x="228" y="338"/>
                  </a:moveTo>
                  <a:lnTo>
                    <a:pt x="228" y="335"/>
                  </a:lnTo>
                  <a:lnTo>
                    <a:pt x="228" y="338"/>
                  </a:lnTo>
                  <a:close/>
                  <a:moveTo>
                    <a:pt x="52" y="335"/>
                  </a:moveTo>
                  <a:lnTo>
                    <a:pt x="52" y="338"/>
                  </a:lnTo>
                  <a:lnTo>
                    <a:pt x="52" y="335"/>
                  </a:lnTo>
                  <a:close/>
                  <a:moveTo>
                    <a:pt x="81" y="338"/>
                  </a:moveTo>
                  <a:lnTo>
                    <a:pt x="81" y="335"/>
                  </a:lnTo>
                  <a:lnTo>
                    <a:pt x="81" y="338"/>
                  </a:lnTo>
                  <a:close/>
                  <a:moveTo>
                    <a:pt x="275" y="335"/>
                  </a:moveTo>
                  <a:lnTo>
                    <a:pt x="275" y="338"/>
                  </a:lnTo>
                  <a:lnTo>
                    <a:pt x="275" y="335"/>
                  </a:lnTo>
                  <a:close/>
                  <a:moveTo>
                    <a:pt x="261" y="335"/>
                  </a:moveTo>
                  <a:lnTo>
                    <a:pt x="261" y="338"/>
                  </a:lnTo>
                  <a:lnTo>
                    <a:pt x="261" y="335"/>
                  </a:lnTo>
                  <a:close/>
                  <a:moveTo>
                    <a:pt x="67" y="335"/>
                  </a:moveTo>
                  <a:lnTo>
                    <a:pt x="67" y="338"/>
                  </a:lnTo>
                  <a:lnTo>
                    <a:pt x="67" y="335"/>
                  </a:lnTo>
                  <a:close/>
                  <a:moveTo>
                    <a:pt x="256" y="335"/>
                  </a:moveTo>
                  <a:lnTo>
                    <a:pt x="256" y="338"/>
                  </a:lnTo>
                  <a:lnTo>
                    <a:pt x="256" y="335"/>
                  </a:lnTo>
                  <a:close/>
                  <a:moveTo>
                    <a:pt x="69" y="335"/>
                  </a:moveTo>
                  <a:lnTo>
                    <a:pt x="69" y="338"/>
                  </a:lnTo>
                  <a:lnTo>
                    <a:pt x="69" y="335"/>
                  </a:lnTo>
                  <a:close/>
                  <a:moveTo>
                    <a:pt x="78" y="335"/>
                  </a:moveTo>
                  <a:lnTo>
                    <a:pt x="78" y="338"/>
                  </a:lnTo>
                  <a:lnTo>
                    <a:pt x="78" y="335"/>
                  </a:lnTo>
                  <a:close/>
                  <a:moveTo>
                    <a:pt x="74" y="335"/>
                  </a:moveTo>
                  <a:lnTo>
                    <a:pt x="74" y="338"/>
                  </a:lnTo>
                  <a:lnTo>
                    <a:pt x="74" y="335"/>
                  </a:lnTo>
                  <a:close/>
                  <a:moveTo>
                    <a:pt x="71" y="335"/>
                  </a:moveTo>
                  <a:lnTo>
                    <a:pt x="71" y="338"/>
                  </a:lnTo>
                  <a:lnTo>
                    <a:pt x="71" y="335"/>
                  </a:lnTo>
                  <a:close/>
                  <a:moveTo>
                    <a:pt x="36" y="338"/>
                  </a:moveTo>
                  <a:lnTo>
                    <a:pt x="36" y="335"/>
                  </a:lnTo>
                  <a:lnTo>
                    <a:pt x="36" y="338"/>
                  </a:lnTo>
                  <a:close/>
                  <a:moveTo>
                    <a:pt x="78" y="338"/>
                  </a:moveTo>
                  <a:lnTo>
                    <a:pt x="78" y="335"/>
                  </a:lnTo>
                  <a:lnTo>
                    <a:pt x="78" y="338"/>
                  </a:lnTo>
                  <a:close/>
                  <a:moveTo>
                    <a:pt x="57" y="335"/>
                  </a:moveTo>
                  <a:lnTo>
                    <a:pt x="57" y="338"/>
                  </a:lnTo>
                  <a:lnTo>
                    <a:pt x="57" y="335"/>
                  </a:lnTo>
                  <a:close/>
                  <a:moveTo>
                    <a:pt x="88" y="338"/>
                  </a:moveTo>
                  <a:lnTo>
                    <a:pt x="88" y="335"/>
                  </a:lnTo>
                  <a:lnTo>
                    <a:pt x="88" y="338"/>
                  </a:lnTo>
                  <a:close/>
                  <a:moveTo>
                    <a:pt x="67" y="335"/>
                  </a:moveTo>
                  <a:lnTo>
                    <a:pt x="67" y="338"/>
                  </a:lnTo>
                  <a:lnTo>
                    <a:pt x="67" y="335"/>
                  </a:lnTo>
                  <a:close/>
                  <a:moveTo>
                    <a:pt x="62" y="338"/>
                  </a:moveTo>
                  <a:lnTo>
                    <a:pt x="62" y="335"/>
                  </a:lnTo>
                  <a:lnTo>
                    <a:pt x="62" y="338"/>
                  </a:lnTo>
                  <a:close/>
                  <a:moveTo>
                    <a:pt x="71" y="338"/>
                  </a:moveTo>
                  <a:lnTo>
                    <a:pt x="71" y="335"/>
                  </a:lnTo>
                  <a:lnTo>
                    <a:pt x="71" y="338"/>
                  </a:lnTo>
                  <a:close/>
                  <a:moveTo>
                    <a:pt x="14" y="338"/>
                  </a:moveTo>
                  <a:lnTo>
                    <a:pt x="14" y="335"/>
                  </a:lnTo>
                  <a:lnTo>
                    <a:pt x="14" y="338"/>
                  </a:lnTo>
                  <a:close/>
                  <a:moveTo>
                    <a:pt x="45" y="335"/>
                  </a:moveTo>
                  <a:lnTo>
                    <a:pt x="45" y="338"/>
                  </a:lnTo>
                  <a:lnTo>
                    <a:pt x="45" y="335"/>
                  </a:lnTo>
                  <a:close/>
                  <a:moveTo>
                    <a:pt x="52" y="335"/>
                  </a:moveTo>
                  <a:lnTo>
                    <a:pt x="52" y="338"/>
                  </a:lnTo>
                  <a:lnTo>
                    <a:pt x="52" y="335"/>
                  </a:lnTo>
                  <a:close/>
                  <a:moveTo>
                    <a:pt x="64" y="335"/>
                  </a:moveTo>
                  <a:lnTo>
                    <a:pt x="64" y="338"/>
                  </a:lnTo>
                  <a:lnTo>
                    <a:pt x="64" y="335"/>
                  </a:lnTo>
                  <a:lnTo>
                    <a:pt x="64" y="338"/>
                  </a:lnTo>
                  <a:lnTo>
                    <a:pt x="64" y="335"/>
                  </a:lnTo>
                  <a:close/>
                  <a:moveTo>
                    <a:pt x="36" y="335"/>
                  </a:moveTo>
                  <a:lnTo>
                    <a:pt x="33" y="335"/>
                  </a:lnTo>
                  <a:lnTo>
                    <a:pt x="36" y="335"/>
                  </a:lnTo>
                  <a:close/>
                  <a:moveTo>
                    <a:pt x="31" y="338"/>
                  </a:moveTo>
                  <a:lnTo>
                    <a:pt x="31" y="335"/>
                  </a:lnTo>
                  <a:lnTo>
                    <a:pt x="31" y="338"/>
                  </a:lnTo>
                  <a:close/>
                  <a:moveTo>
                    <a:pt x="67" y="338"/>
                  </a:moveTo>
                  <a:lnTo>
                    <a:pt x="67" y="335"/>
                  </a:lnTo>
                  <a:lnTo>
                    <a:pt x="67" y="338"/>
                  </a:lnTo>
                  <a:close/>
                  <a:moveTo>
                    <a:pt x="78" y="335"/>
                  </a:moveTo>
                  <a:lnTo>
                    <a:pt x="78" y="338"/>
                  </a:lnTo>
                  <a:lnTo>
                    <a:pt x="78" y="335"/>
                  </a:lnTo>
                  <a:close/>
                  <a:moveTo>
                    <a:pt x="52" y="335"/>
                  </a:moveTo>
                  <a:lnTo>
                    <a:pt x="52" y="338"/>
                  </a:lnTo>
                  <a:lnTo>
                    <a:pt x="52" y="335"/>
                  </a:lnTo>
                  <a:close/>
                  <a:moveTo>
                    <a:pt x="69" y="335"/>
                  </a:moveTo>
                  <a:lnTo>
                    <a:pt x="67" y="335"/>
                  </a:lnTo>
                  <a:lnTo>
                    <a:pt x="69" y="335"/>
                  </a:lnTo>
                  <a:close/>
                  <a:moveTo>
                    <a:pt x="26" y="335"/>
                  </a:moveTo>
                  <a:lnTo>
                    <a:pt x="24" y="335"/>
                  </a:lnTo>
                  <a:lnTo>
                    <a:pt x="26" y="335"/>
                  </a:lnTo>
                  <a:close/>
                  <a:moveTo>
                    <a:pt x="31" y="335"/>
                  </a:moveTo>
                  <a:lnTo>
                    <a:pt x="29" y="335"/>
                  </a:lnTo>
                  <a:lnTo>
                    <a:pt x="31" y="335"/>
                  </a:lnTo>
                  <a:close/>
                  <a:moveTo>
                    <a:pt x="21" y="335"/>
                  </a:moveTo>
                  <a:lnTo>
                    <a:pt x="24" y="335"/>
                  </a:lnTo>
                  <a:lnTo>
                    <a:pt x="21" y="335"/>
                  </a:lnTo>
                  <a:close/>
                  <a:moveTo>
                    <a:pt x="275" y="335"/>
                  </a:moveTo>
                  <a:lnTo>
                    <a:pt x="273" y="335"/>
                  </a:lnTo>
                  <a:lnTo>
                    <a:pt x="275" y="335"/>
                  </a:lnTo>
                  <a:close/>
                  <a:moveTo>
                    <a:pt x="57" y="335"/>
                  </a:moveTo>
                  <a:lnTo>
                    <a:pt x="55" y="335"/>
                  </a:lnTo>
                  <a:lnTo>
                    <a:pt x="57" y="335"/>
                  </a:lnTo>
                  <a:close/>
                  <a:moveTo>
                    <a:pt x="74" y="335"/>
                  </a:moveTo>
                  <a:lnTo>
                    <a:pt x="71" y="335"/>
                  </a:lnTo>
                  <a:lnTo>
                    <a:pt x="74" y="335"/>
                  </a:lnTo>
                  <a:close/>
                  <a:moveTo>
                    <a:pt x="52" y="335"/>
                  </a:moveTo>
                  <a:lnTo>
                    <a:pt x="50" y="335"/>
                  </a:lnTo>
                  <a:lnTo>
                    <a:pt x="52" y="335"/>
                  </a:lnTo>
                  <a:close/>
                  <a:moveTo>
                    <a:pt x="266" y="335"/>
                  </a:moveTo>
                  <a:lnTo>
                    <a:pt x="263" y="335"/>
                  </a:lnTo>
                  <a:lnTo>
                    <a:pt x="266" y="335"/>
                  </a:lnTo>
                  <a:close/>
                  <a:moveTo>
                    <a:pt x="59" y="335"/>
                  </a:moveTo>
                  <a:lnTo>
                    <a:pt x="62" y="335"/>
                  </a:lnTo>
                  <a:lnTo>
                    <a:pt x="59" y="335"/>
                  </a:lnTo>
                  <a:close/>
                  <a:moveTo>
                    <a:pt x="81" y="335"/>
                  </a:moveTo>
                  <a:lnTo>
                    <a:pt x="78" y="335"/>
                  </a:lnTo>
                  <a:lnTo>
                    <a:pt x="81" y="335"/>
                  </a:lnTo>
                  <a:close/>
                  <a:moveTo>
                    <a:pt x="62" y="335"/>
                  </a:moveTo>
                  <a:lnTo>
                    <a:pt x="59" y="335"/>
                  </a:lnTo>
                  <a:lnTo>
                    <a:pt x="62" y="335"/>
                  </a:lnTo>
                  <a:close/>
                  <a:moveTo>
                    <a:pt x="52" y="335"/>
                  </a:moveTo>
                  <a:lnTo>
                    <a:pt x="50" y="335"/>
                  </a:lnTo>
                  <a:lnTo>
                    <a:pt x="52" y="335"/>
                  </a:lnTo>
                  <a:close/>
                  <a:moveTo>
                    <a:pt x="90" y="335"/>
                  </a:moveTo>
                  <a:lnTo>
                    <a:pt x="88" y="335"/>
                  </a:lnTo>
                  <a:lnTo>
                    <a:pt x="90" y="335"/>
                  </a:lnTo>
                  <a:close/>
                  <a:moveTo>
                    <a:pt x="278" y="335"/>
                  </a:moveTo>
                  <a:lnTo>
                    <a:pt x="275" y="335"/>
                  </a:lnTo>
                  <a:lnTo>
                    <a:pt x="278" y="335"/>
                  </a:lnTo>
                  <a:close/>
                  <a:moveTo>
                    <a:pt x="52" y="335"/>
                  </a:moveTo>
                  <a:lnTo>
                    <a:pt x="50" y="335"/>
                  </a:lnTo>
                  <a:lnTo>
                    <a:pt x="52" y="335"/>
                  </a:lnTo>
                  <a:close/>
                  <a:moveTo>
                    <a:pt x="67" y="335"/>
                  </a:moveTo>
                  <a:lnTo>
                    <a:pt x="64" y="335"/>
                  </a:lnTo>
                  <a:lnTo>
                    <a:pt x="67" y="335"/>
                  </a:lnTo>
                  <a:close/>
                  <a:moveTo>
                    <a:pt x="52" y="335"/>
                  </a:moveTo>
                  <a:lnTo>
                    <a:pt x="50" y="335"/>
                  </a:lnTo>
                  <a:lnTo>
                    <a:pt x="52" y="335"/>
                  </a:lnTo>
                  <a:close/>
                  <a:moveTo>
                    <a:pt x="261" y="335"/>
                  </a:moveTo>
                  <a:lnTo>
                    <a:pt x="259" y="335"/>
                  </a:lnTo>
                  <a:lnTo>
                    <a:pt x="261" y="335"/>
                  </a:lnTo>
                  <a:close/>
                  <a:moveTo>
                    <a:pt x="40" y="335"/>
                  </a:moveTo>
                  <a:lnTo>
                    <a:pt x="38" y="335"/>
                  </a:lnTo>
                  <a:lnTo>
                    <a:pt x="40" y="335"/>
                  </a:lnTo>
                  <a:close/>
                  <a:moveTo>
                    <a:pt x="31" y="333"/>
                  </a:moveTo>
                  <a:lnTo>
                    <a:pt x="31" y="335"/>
                  </a:lnTo>
                  <a:lnTo>
                    <a:pt x="31" y="333"/>
                  </a:lnTo>
                  <a:close/>
                  <a:moveTo>
                    <a:pt x="244" y="335"/>
                  </a:moveTo>
                  <a:lnTo>
                    <a:pt x="244" y="333"/>
                  </a:lnTo>
                  <a:lnTo>
                    <a:pt x="244" y="335"/>
                  </a:lnTo>
                  <a:close/>
                  <a:moveTo>
                    <a:pt x="33" y="335"/>
                  </a:moveTo>
                  <a:lnTo>
                    <a:pt x="33" y="333"/>
                  </a:lnTo>
                  <a:lnTo>
                    <a:pt x="33" y="335"/>
                  </a:lnTo>
                  <a:close/>
                  <a:moveTo>
                    <a:pt x="81" y="335"/>
                  </a:moveTo>
                  <a:lnTo>
                    <a:pt x="81" y="333"/>
                  </a:lnTo>
                  <a:lnTo>
                    <a:pt x="81" y="335"/>
                  </a:lnTo>
                  <a:close/>
                  <a:moveTo>
                    <a:pt x="55" y="335"/>
                  </a:moveTo>
                  <a:lnTo>
                    <a:pt x="55" y="333"/>
                  </a:lnTo>
                  <a:lnTo>
                    <a:pt x="55" y="335"/>
                  </a:lnTo>
                  <a:close/>
                  <a:moveTo>
                    <a:pt x="50" y="335"/>
                  </a:moveTo>
                  <a:lnTo>
                    <a:pt x="50" y="333"/>
                  </a:lnTo>
                  <a:lnTo>
                    <a:pt x="50" y="335"/>
                  </a:lnTo>
                  <a:close/>
                  <a:moveTo>
                    <a:pt x="69" y="333"/>
                  </a:moveTo>
                  <a:lnTo>
                    <a:pt x="69" y="335"/>
                  </a:lnTo>
                  <a:lnTo>
                    <a:pt x="69" y="333"/>
                  </a:lnTo>
                  <a:close/>
                  <a:moveTo>
                    <a:pt x="259" y="335"/>
                  </a:moveTo>
                  <a:lnTo>
                    <a:pt x="259" y="333"/>
                  </a:lnTo>
                  <a:lnTo>
                    <a:pt x="259" y="335"/>
                  </a:lnTo>
                  <a:close/>
                  <a:moveTo>
                    <a:pt x="275" y="335"/>
                  </a:moveTo>
                  <a:lnTo>
                    <a:pt x="275" y="333"/>
                  </a:lnTo>
                  <a:lnTo>
                    <a:pt x="275" y="335"/>
                  </a:lnTo>
                  <a:close/>
                  <a:moveTo>
                    <a:pt x="50" y="335"/>
                  </a:moveTo>
                  <a:lnTo>
                    <a:pt x="50" y="333"/>
                  </a:lnTo>
                  <a:lnTo>
                    <a:pt x="50" y="335"/>
                  </a:lnTo>
                  <a:close/>
                  <a:moveTo>
                    <a:pt x="275" y="335"/>
                  </a:moveTo>
                  <a:lnTo>
                    <a:pt x="273" y="335"/>
                  </a:lnTo>
                  <a:lnTo>
                    <a:pt x="273" y="333"/>
                  </a:lnTo>
                  <a:lnTo>
                    <a:pt x="275" y="335"/>
                  </a:lnTo>
                  <a:close/>
                  <a:moveTo>
                    <a:pt x="261" y="333"/>
                  </a:moveTo>
                  <a:lnTo>
                    <a:pt x="261" y="335"/>
                  </a:lnTo>
                  <a:lnTo>
                    <a:pt x="261" y="333"/>
                  </a:lnTo>
                  <a:close/>
                  <a:moveTo>
                    <a:pt x="81" y="335"/>
                  </a:moveTo>
                  <a:lnTo>
                    <a:pt x="81" y="333"/>
                  </a:lnTo>
                  <a:lnTo>
                    <a:pt x="81" y="335"/>
                  </a:lnTo>
                  <a:close/>
                  <a:moveTo>
                    <a:pt x="275" y="335"/>
                  </a:moveTo>
                  <a:lnTo>
                    <a:pt x="275" y="333"/>
                  </a:lnTo>
                  <a:lnTo>
                    <a:pt x="275" y="335"/>
                  </a:lnTo>
                  <a:close/>
                  <a:moveTo>
                    <a:pt x="74" y="335"/>
                  </a:moveTo>
                  <a:lnTo>
                    <a:pt x="74" y="333"/>
                  </a:lnTo>
                  <a:lnTo>
                    <a:pt x="74" y="335"/>
                  </a:lnTo>
                  <a:close/>
                  <a:moveTo>
                    <a:pt x="261" y="333"/>
                  </a:moveTo>
                  <a:lnTo>
                    <a:pt x="259" y="333"/>
                  </a:lnTo>
                  <a:lnTo>
                    <a:pt x="261" y="333"/>
                  </a:lnTo>
                  <a:close/>
                  <a:moveTo>
                    <a:pt x="88" y="333"/>
                  </a:moveTo>
                  <a:lnTo>
                    <a:pt x="88" y="335"/>
                  </a:lnTo>
                  <a:lnTo>
                    <a:pt x="88" y="333"/>
                  </a:lnTo>
                  <a:close/>
                  <a:moveTo>
                    <a:pt x="275" y="335"/>
                  </a:moveTo>
                  <a:lnTo>
                    <a:pt x="275" y="333"/>
                  </a:lnTo>
                  <a:lnTo>
                    <a:pt x="275" y="335"/>
                  </a:lnTo>
                  <a:close/>
                  <a:moveTo>
                    <a:pt x="57" y="333"/>
                  </a:moveTo>
                  <a:lnTo>
                    <a:pt x="57" y="335"/>
                  </a:lnTo>
                  <a:lnTo>
                    <a:pt x="57" y="333"/>
                  </a:lnTo>
                  <a:close/>
                  <a:moveTo>
                    <a:pt x="261" y="333"/>
                  </a:moveTo>
                  <a:lnTo>
                    <a:pt x="261" y="335"/>
                  </a:lnTo>
                  <a:lnTo>
                    <a:pt x="261" y="333"/>
                  </a:lnTo>
                  <a:close/>
                  <a:moveTo>
                    <a:pt x="55" y="333"/>
                  </a:moveTo>
                  <a:lnTo>
                    <a:pt x="57" y="333"/>
                  </a:lnTo>
                  <a:lnTo>
                    <a:pt x="55" y="333"/>
                  </a:lnTo>
                  <a:lnTo>
                    <a:pt x="55" y="335"/>
                  </a:lnTo>
                  <a:lnTo>
                    <a:pt x="55" y="333"/>
                  </a:lnTo>
                  <a:close/>
                  <a:moveTo>
                    <a:pt x="263" y="333"/>
                  </a:moveTo>
                  <a:lnTo>
                    <a:pt x="263" y="335"/>
                  </a:lnTo>
                  <a:lnTo>
                    <a:pt x="263" y="333"/>
                  </a:lnTo>
                  <a:close/>
                  <a:moveTo>
                    <a:pt x="67" y="333"/>
                  </a:moveTo>
                  <a:lnTo>
                    <a:pt x="67" y="335"/>
                  </a:lnTo>
                  <a:lnTo>
                    <a:pt x="67" y="333"/>
                  </a:lnTo>
                  <a:close/>
                  <a:moveTo>
                    <a:pt x="67" y="333"/>
                  </a:moveTo>
                  <a:lnTo>
                    <a:pt x="64" y="333"/>
                  </a:lnTo>
                  <a:lnTo>
                    <a:pt x="67" y="333"/>
                  </a:lnTo>
                  <a:close/>
                  <a:moveTo>
                    <a:pt x="83" y="333"/>
                  </a:moveTo>
                  <a:lnTo>
                    <a:pt x="81" y="333"/>
                  </a:lnTo>
                  <a:lnTo>
                    <a:pt x="83" y="333"/>
                  </a:lnTo>
                  <a:close/>
                  <a:moveTo>
                    <a:pt x="52" y="333"/>
                  </a:move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57" y="333"/>
                  </a:moveTo>
                  <a:lnTo>
                    <a:pt x="55" y="333"/>
                  </a:lnTo>
                  <a:lnTo>
                    <a:pt x="57" y="333"/>
                  </a:lnTo>
                  <a:close/>
                  <a:moveTo>
                    <a:pt x="252" y="333"/>
                  </a:moveTo>
                  <a:lnTo>
                    <a:pt x="254" y="333"/>
                  </a:lnTo>
                  <a:lnTo>
                    <a:pt x="252" y="333"/>
                  </a:lnTo>
                  <a:close/>
                  <a:moveTo>
                    <a:pt x="33" y="333"/>
                  </a:moveTo>
                  <a:lnTo>
                    <a:pt x="31" y="333"/>
                  </a:lnTo>
                  <a:lnTo>
                    <a:pt x="33" y="333"/>
                  </a:lnTo>
                  <a:close/>
                  <a:moveTo>
                    <a:pt x="57" y="333"/>
                  </a:moveTo>
                  <a:lnTo>
                    <a:pt x="55" y="333"/>
                  </a:lnTo>
                  <a:lnTo>
                    <a:pt x="57" y="333"/>
                  </a:lnTo>
                  <a:close/>
                  <a:moveTo>
                    <a:pt x="52" y="333"/>
                  </a:move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40" y="333"/>
                  </a:moveTo>
                  <a:lnTo>
                    <a:pt x="38" y="333"/>
                  </a:lnTo>
                  <a:lnTo>
                    <a:pt x="40" y="333"/>
                  </a:lnTo>
                  <a:close/>
                  <a:moveTo>
                    <a:pt x="88" y="333"/>
                  </a:moveTo>
                  <a:lnTo>
                    <a:pt x="86" y="333"/>
                  </a:lnTo>
                  <a:lnTo>
                    <a:pt x="88" y="333"/>
                  </a:lnTo>
                  <a:close/>
                  <a:moveTo>
                    <a:pt x="50" y="333"/>
                  </a:moveTo>
                  <a:lnTo>
                    <a:pt x="48" y="333"/>
                  </a:lnTo>
                  <a:lnTo>
                    <a:pt x="50" y="333"/>
                  </a:lnTo>
                  <a:close/>
                  <a:moveTo>
                    <a:pt x="271" y="333"/>
                  </a:moveTo>
                  <a:lnTo>
                    <a:pt x="268" y="333"/>
                  </a:lnTo>
                  <a:lnTo>
                    <a:pt x="271" y="333"/>
                  </a:lnTo>
                  <a:close/>
                  <a:moveTo>
                    <a:pt x="59" y="333"/>
                  </a:moveTo>
                  <a:lnTo>
                    <a:pt x="57" y="333"/>
                  </a:lnTo>
                  <a:lnTo>
                    <a:pt x="59" y="333"/>
                  </a:lnTo>
                  <a:close/>
                  <a:moveTo>
                    <a:pt x="263" y="333"/>
                  </a:moveTo>
                  <a:lnTo>
                    <a:pt x="261" y="333"/>
                  </a:lnTo>
                  <a:lnTo>
                    <a:pt x="263" y="333"/>
                  </a:lnTo>
                  <a:close/>
                  <a:moveTo>
                    <a:pt x="52" y="333"/>
                  </a:move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52" y="333"/>
                  </a:move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62" y="333"/>
                  </a:moveTo>
                  <a:lnTo>
                    <a:pt x="59" y="333"/>
                  </a:lnTo>
                  <a:lnTo>
                    <a:pt x="62" y="333"/>
                  </a:lnTo>
                  <a:close/>
                  <a:moveTo>
                    <a:pt x="64" y="333"/>
                  </a:moveTo>
                  <a:lnTo>
                    <a:pt x="62" y="333"/>
                  </a:lnTo>
                  <a:lnTo>
                    <a:pt x="64" y="333"/>
                  </a:lnTo>
                  <a:close/>
                  <a:moveTo>
                    <a:pt x="256" y="333"/>
                  </a:moveTo>
                  <a:lnTo>
                    <a:pt x="254" y="333"/>
                  </a:lnTo>
                  <a:lnTo>
                    <a:pt x="256" y="333"/>
                  </a:lnTo>
                  <a:close/>
                  <a:moveTo>
                    <a:pt x="74" y="333"/>
                  </a:moveTo>
                  <a:lnTo>
                    <a:pt x="71" y="333"/>
                  </a:lnTo>
                  <a:lnTo>
                    <a:pt x="74" y="333"/>
                  </a:lnTo>
                  <a:close/>
                  <a:moveTo>
                    <a:pt x="52" y="333"/>
                  </a:moveTo>
                  <a:lnTo>
                    <a:pt x="50" y="333"/>
                  </a:lnTo>
                  <a:lnTo>
                    <a:pt x="52" y="333"/>
                  </a:lnTo>
                  <a:close/>
                  <a:moveTo>
                    <a:pt x="78" y="333"/>
                  </a:moveTo>
                  <a:lnTo>
                    <a:pt x="78" y="331"/>
                  </a:lnTo>
                  <a:lnTo>
                    <a:pt x="78" y="333"/>
                  </a:lnTo>
                  <a:close/>
                  <a:moveTo>
                    <a:pt x="254" y="333"/>
                  </a:moveTo>
                  <a:lnTo>
                    <a:pt x="254" y="331"/>
                  </a:lnTo>
                  <a:lnTo>
                    <a:pt x="254" y="333"/>
                  </a:lnTo>
                  <a:close/>
                  <a:moveTo>
                    <a:pt x="76" y="333"/>
                  </a:moveTo>
                  <a:lnTo>
                    <a:pt x="76" y="331"/>
                  </a:lnTo>
                  <a:lnTo>
                    <a:pt x="76" y="333"/>
                  </a:lnTo>
                  <a:close/>
                  <a:moveTo>
                    <a:pt x="40" y="331"/>
                  </a:moveTo>
                  <a:lnTo>
                    <a:pt x="40" y="333"/>
                  </a:lnTo>
                  <a:lnTo>
                    <a:pt x="40" y="331"/>
                  </a:lnTo>
                  <a:close/>
                  <a:moveTo>
                    <a:pt x="52" y="331"/>
                  </a:moveTo>
                  <a:lnTo>
                    <a:pt x="50" y="331"/>
                  </a:lnTo>
                  <a:lnTo>
                    <a:pt x="52" y="331"/>
                  </a:lnTo>
                  <a:close/>
                  <a:moveTo>
                    <a:pt x="88" y="333"/>
                  </a:moveTo>
                  <a:lnTo>
                    <a:pt x="86" y="331"/>
                  </a:lnTo>
                  <a:lnTo>
                    <a:pt x="88" y="333"/>
                  </a:lnTo>
                  <a:close/>
                  <a:moveTo>
                    <a:pt x="55" y="331"/>
                  </a:moveTo>
                  <a:lnTo>
                    <a:pt x="52" y="331"/>
                  </a:lnTo>
                  <a:lnTo>
                    <a:pt x="55" y="331"/>
                  </a:lnTo>
                  <a:close/>
                  <a:moveTo>
                    <a:pt x="52" y="331"/>
                  </a:moveTo>
                  <a:lnTo>
                    <a:pt x="50" y="331"/>
                  </a:lnTo>
                  <a:lnTo>
                    <a:pt x="52" y="331"/>
                  </a:lnTo>
                  <a:close/>
                  <a:moveTo>
                    <a:pt x="57" y="331"/>
                  </a:moveTo>
                  <a:lnTo>
                    <a:pt x="55" y="331"/>
                  </a:lnTo>
                  <a:lnTo>
                    <a:pt x="57" y="331"/>
                  </a:lnTo>
                  <a:close/>
                  <a:moveTo>
                    <a:pt x="52" y="331"/>
                  </a:moveTo>
                  <a:lnTo>
                    <a:pt x="50" y="331"/>
                  </a:lnTo>
                  <a:lnTo>
                    <a:pt x="52" y="331"/>
                  </a:lnTo>
                  <a:close/>
                  <a:moveTo>
                    <a:pt x="62" y="331"/>
                  </a:moveTo>
                  <a:lnTo>
                    <a:pt x="59" y="331"/>
                  </a:lnTo>
                  <a:lnTo>
                    <a:pt x="62" y="331"/>
                  </a:lnTo>
                  <a:close/>
                  <a:moveTo>
                    <a:pt x="74" y="331"/>
                  </a:moveTo>
                  <a:lnTo>
                    <a:pt x="71" y="331"/>
                  </a:lnTo>
                  <a:lnTo>
                    <a:pt x="74" y="331"/>
                  </a:lnTo>
                  <a:close/>
                  <a:moveTo>
                    <a:pt x="59" y="331"/>
                  </a:moveTo>
                  <a:lnTo>
                    <a:pt x="57" y="331"/>
                  </a:lnTo>
                  <a:lnTo>
                    <a:pt x="59" y="331"/>
                  </a:lnTo>
                  <a:close/>
                  <a:moveTo>
                    <a:pt x="64" y="331"/>
                  </a:moveTo>
                  <a:lnTo>
                    <a:pt x="62" y="331"/>
                  </a:lnTo>
                  <a:lnTo>
                    <a:pt x="64" y="331"/>
                  </a:lnTo>
                  <a:close/>
                  <a:moveTo>
                    <a:pt x="59" y="331"/>
                  </a:moveTo>
                  <a:lnTo>
                    <a:pt x="57" y="331"/>
                  </a:lnTo>
                  <a:lnTo>
                    <a:pt x="59" y="331"/>
                  </a:lnTo>
                  <a:close/>
                  <a:moveTo>
                    <a:pt x="59" y="328"/>
                  </a:moveTo>
                  <a:lnTo>
                    <a:pt x="59" y="331"/>
                  </a:lnTo>
                  <a:lnTo>
                    <a:pt x="59" y="328"/>
                  </a:lnTo>
                  <a:close/>
                  <a:moveTo>
                    <a:pt x="52" y="331"/>
                  </a:moveTo>
                  <a:lnTo>
                    <a:pt x="52" y="328"/>
                  </a:lnTo>
                  <a:lnTo>
                    <a:pt x="52" y="331"/>
                  </a:lnTo>
                  <a:close/>
                  <a:moveTo>
                    <a:pt x="74" y="328"/>
                  </a:moveTo>
                  <a:lnTo>
                    <a:pt x="74" y="331"/>
                  </a:lnTo>
                  <a:lnTo>
                    <a:pt x="74" y="328"/>
                  </a:lnTo>
                  <a:close/>
                  <a:moveTo>
                    <a:pt x="74" y="328"/>
                  </a:moveTo>
                  <a:lnTo>
                    <a:pt x="74" y="331"/>
                  </a:lnTo>
                  <a:lnTo>
                    <a:pt x="74" y="328"/>
                  </a:lnTo>
                  <a:close/>
                  <a:moveTo>
                    <a:pt x="62" y="328"/>
                  </a:moveTo>
                  <a:lnTo>
                    <a:pt x="62" y="331"/>
                  </a:lnTo>
                  <a:lnTo>
                    <a:pt x="62" y="328"/>
                  </a:lnTo>
                  <a:close/>
                  <a:moveTo>
                    <a:pt x="278" y="331"/>
                  </a:moveTo>
                  <a:lnTo>
                    <a:pt x="278" y="328"/>
                  </a:lnTo>
                  <a:lnTo>
                    <a:pt x="278" y="331"/>
                  </a:lnTo>
                  <a:close/>
                  <a:moveTo>
                    <a:pt x="81" y="331"/>
                  </a:moveTo>
                  <a:lnTo>
                    <a:pt x="81" y="328"/>
                  </a:lnTo>
                  <a:lnTo>
                    <a:pt x="81" y="331"/>
                  </a:lnTo>
                  <a:close/>
                  <a:moveTo>
                    <a:pt x="55" y="328"/>
                  </a:moveTo>
                  <a:lnTo>
                    <a:pt x="55" y="331"/>
                  </a:lnTo>
                  <a:lnTo>
                    <a:pt x="55" y="328"/>
                  </a:lnTo>
                  <a:close/>
                  <a:moveTo>
                    <a:pt x="62" y="331"/>
                  </a:moveTo>
                  <a:lnTo>
                    <a:pt x="62" y="328"/>
                  </a:lnTo>
                  <a:lnTo>
                    <a:pt x="62" y="331"/>
                  </a:lnTo>
                  <a:close/>
                  <a:moveTo>
                    <a:pt x="57" y="331"/>
                  </a:moveTo>
                  <a:lnTo>
                    <a:pt x="57" y="328"/>
                  </a:lnTo>
                  <a:lnTo>
                    <a:pt x="57" y="331"/>
                  </a:lnTo>
                  <a:close/>
                  <a:moveTo>
                    <a:pt x="50" y="328"/>
                  </a:moveTo>
                  <a:lnTo>
                    <a:pt x="50" y="331"/>
                  </a:lnTo>
                  <a:lnTo>
                    <a:pt x="50" y="328"/>
                  </a:lnTo>
                  <a:close/>
                  <a:moveTo>
                    <a:pt x="64" y="331"/>
                  </a:moveTo>
                  <a:lnTo>
                    <a:pt x="64" y="328"/>
                  </a:lnTo>
                  <a:lnTo>
                    <a:pt x="64" y="331"/>
                  </a:lnTo>
                  <a:close/>
                  <a:moveTo>
                    <a:pt x="62" y="328"/>
                  </a:moveTo>
                  <a:lnTo>
                    <a:pt x="62" y="331"/>
                  </a:lnTo>
                  <a:lnTo>
                    <a:pt x="62" y="328"/>
                  </a:lnTo>
                  <a:close/>
                  <a:moveTo>
                    <a:pt x="78" y="331"/>
                  </a:moveTo>
                  <a:lnTo>
                    <a:pt x="78" y="328"/>
                  </a:lnTo>
                  <a:lnTo>
                    <a:pt x="78" y="331"/>
                  </a:lnTo>
                  <a:close/>
                  <a:moveTo>
                    <a:pt x="71" y="328"/>
                  </a:moveTo>
                  <a:lnTo>
                    <a:pt x="69" y="328"/>
                  </a:lnTo>
                  <a:lnTo>
                    <a:pt x="71" y="328"/>
                  </a:lnTo>
                  <a:close/>
                  <a:moveTo>
                    <a:pt x="59" y="328"/>
                  </a:moveTo>
                  <a:lnTo>
                    <a:pt x="57" y="328"/>
                  </a:lnTo>
                  <a:lnTo>
                    <a:pt x="59" y="328"/>
                  </a:lnTo>
                  <a:close/>
                  <a:moveTo>
                    <a:pt x="64" y="328"/>
                  </a:moveTo>
                  <a:lnTo>
                    <a:pt x="62" y="328"/>
                  </a:lnTo>
                  <a:lnTo>
                    <a:pt x="64" y="328"/>
                  </a:lnTo>
                  <a:close/>
                  <a:moveTo>
                    <a:pt x="62" y="326"/>
                  </a:moveTo>
                  <a:lnTo>
                    <a:pt x="62" y="328"/>
                  </a:lnTo>
                  <a:lnTo>
                    <a:pt x="62" y="326"/>
                  </a:lnTo>
                  <a:close/>
                  <a:moveTo>
                    <a:pt x="52" y="328"/>
                  </a:moveTo>
                  <a:lnTo>
                    <a:pt x="52" y="326"/>
                  </a:lnTo>
                  <a:lnTo>
                    <a:pt x="52" y="328"/>
                  </a:lnTo>
                  <a:close/>
                  <a:moveTo>
                    <a:pt x="62" y="328"/>
                  </a:moveTo>
                  <a:lnTo>
                    <a:pt x="62" y="326"/>
                  </a:lnTo>
                  <a:lnTo>
                    <a:pt x="62" y="328"/>
                  </a:lnTo>
                  <a:close/>
                  <a:moveTo>
                    <a:pt x="81" y="326"/>
                  </a:moveTo>
                  <a:lnTo>
                    <a:pt x="81" y="328"/>
                  </a:lnTo>
                  <a:lnTo>
                    <a:pt x="81" y="326"/>
                  </a:lnTo>
                  <a:close/>
                  <a:moveTo>
                    <a:pt x="52" y="326"/>
                  </a:moveTo>
                  <a:lnTo>
                    <a:pt x="50" y="326"/>
                  </a:lnTo>
                  <a:lnTo>
                    <a:pt x="52" y="326"/>
                  </a:lnTo>
                  <a:close/>
                  <a:moveTo>
                    <a:pt x="69" y="326"/>
                  </a:moveTo>
                  <a:lnTo>
                    <a:pt x="67" y="326"/>
                  </a:lnTo>
                  <a:lnTo>
                    <a:pt x="69" y="326"/>
                  </a:lnTo>
                  <a:close/>
                  <a:moveTo>
                    <a:pt x="62" y="326"/>
                  </a:moveTo>
                  <a:lnTo>
                    <a:pt x="64" y="326"/>
                  </a:lnTo>
                  <a:lnTo>
                    <a:pt x="62" y="326"/>
                  </a:lnTo>
                  <a:close/>
                  <a:moveTo>
                    <a:pt x="64" y="326"/>
                  </a:moveTo>
                  <a:lnTo>
                    <a:pt x="64" y="323"/>
                  </a:lnTo>
                  <a:lnTo>
                    <a:pt x="64" y="326"/>
                  </a:lnTo>
                  <a:close/>
                  <a:moveTo>
                    <a:pt x="64" y="323"/>
                  </a:moveTo>
                  <a:lnTo>
                    <a:pt x="64" y="326"/>
                  </a:lnTo>
                  <a:lnTo>
                    <a:pt x="64" y="323"/>
                  </a:lnTo>
                  <a:close/>
                  <a:moveTo>
                    <a:pt x="55" y="323"/>
                  </a:moveTo>
                  <a:lnTo>
                    <a:pt x="55" y="326"/>
                  </a:lnTo>
                  <a:lnTo>
                    <a:pt x="55" y="323"/>
                  </a:lnTo>
                  <a:close/>
                  <a:moveTo>
                    <a:pt x="69" y="323"/>
                  </a:moveTo>
                  <a:lnTo>
                    <a:pt x="69" y="326"/>
                  </a:lnTo>
                  <a:lnTo>
                    <a:pt x="69" y="323"/>
                  </a:lnTo>
                  <a:close/>
                  <a:moveTo>
                    <a:pt x="64" y="323"/>
                  </a:moveTo>
                  <a:lnTo>
                    <a:pt x="62" y="323"/>
                  </a:lnTo>
                  <a:lnTo>
                    <a:pt x="64" y="323"/>
                  </a:lnTo>
                  <a:close/>
                  <a:moveTo>
                    <a:pt x="62" y="323"/>
                  </a:moveTo>
                  <a:lnTo>
                    <a:pt x="59" y="323"/>
                  </a:lnTo>
                  <a:lnTo>
                    <a:pt x="62" y="323"/>
                  </a:lnTo>
                  <a:close/>
                  <a:moveTo>
                    <a:pt x="62" y="323"/>
                  </a:moveTo>
                  <a:lnTo>
                    <a:pt x="62" y="321"/>
                  </a:lnTo>
                  <a:lnTo>
                    <a:pt x="62" y="323"/>
                  </a:lnTo>
                  <a:close/>
                  <a:moveTo>
                    <a:pt x="62" y="321"/>
                  </a:moveTo>
                  <a:lnTo>
                    <a:pt x="59" y="321"/>
                  </a:lnTo>
                  <a:lnTo>
                    <a:pt x="62" y="321"/>
                  </a:lnTo>
                  <a:close/>
                  <a:moveTo>
                    <a:pt x="67" y="321"/>
                  </a:moveTo>
                  <a:lnTo>
                    <a:pt x="64" y="321"/>
                  </a:lnTo>
                  <a:lnTo>
                    <a:pt x="67" y="321"/>
                  </a:lnTo>
                  <a:close/>
                  <a:moveTo>
                    <a:pt x="69" y="321"/>
                  </a:moveTo>
                  <a:lnTo>
                    <a:pt x="71" y="321"/>
                  </a:lnTo>
                  <a:lnTo>
                    <a:pt x="69" y="321"/>
                  </a:lnTo>
                  <a:close/>
                  <a:moveTo>
                    <a:pt x="64" y="321"/>
                  </a:moveTo>
                  <a:lnTo>
                    <a:pt x="64" y="319"/>
                  </a:lnTo>
                  <a:lnTo>
                    <a:pt x="64" y="321"/>
                  </a:lnTo>
                  <a:close/>
                  <a:moveTo>
                    <a:pt x="64" y="321"/>
                  </a:moveTo>
                  <a:lnTo>
                    <a:pt x="64" y="319"/>
                  </a:lnTo>
                  <a:lnTo>
                    <a:pt x="64" y="321"/>
                  </a:lnTo>
                  <a:close/>
                  <a:moveTo>
                    <a:pt x="64" y="321"/>
                  </a:moveTo>
                  <a:lnTo>
                    <a:pt x="64" y="319"/>
                  </a:lnTo>
                  <a:lnTo>
                    <a:pt x="64" y="321"/>
                  </a:lnTo>
                  <a:close/>
                  <a:moveTo>
                    <a:pt x="64" y="321"/>
                  </a:moveTo>
                  <a:lnTo>
                    <a:pt x="64" y="319"/>
                  </a:lnTo>
                  <a:lnTo>
                    <a:pt x="64" y="321"/>
                  </a:lnTo>
                  <a:close/>
                  <a:moveTo>
                    <a:pt x="64" y="321"/>
                  </a:moveTo>
                  <a:lnTo>
                    <a:pt x="64" y="319"/>
                  </a:lnTo>
                  <a:lnTo>
                    <a:pt x="64" y="321"/>
                  </a:lnTo>
                  <a:close/>
                  <a:moveTo>
                    <a:pt x="67" y="321"/>
                  </a:moveTo>
                  <a:lnTo>
                    <a:pt x="67" y="319"/>
                  </a:lnTo>
                  <a:lnTo>
                    <a:pt x="67" y="321"/>
                  </a:lnTo>
                  <a:close/>
                  <a:moveTo>
                    <a:pt x="69" y="319"/>
                  </a:moveTo>
                  <a:lnTo>
                    <a:pt x="67" y="319"/>
                  </a:lnTo>
                  <a:lnTo>
                    <a:pt x="69" y="319"/>
                  </a:lnTo>
                  <a:close/>
                  <a:moveTo>
                    <a:pt x="64" y="319"/>
                  </a:moveTo>
                  <a:lnTo>
                    <a:pt x="62" y="319"/>
                  </a:lnTo>
                  <a:lnTo>
                    <a:pt x="64" y="319"/>
                  </a:lnTo>
                  <a:close/>
                  <a:moveTo>
                    <a:pt x="67" y="319"/>
                  </a:moveTo>
                  <a:lnTo>
                    <a:pt x="64" y="319"/>
                  </a:lnTo>
                  <a:lnTo>
                    <a:pt x="67" y="319"/>
                  </a:lnTo>
                  <a:close/>
                  <a:moveTo>
                    <a:pt x="62" y="319"/>
                  </a:moveTo>
                  <a:lnTo>
                    <a:pt x="59" y="319"/>
                  </a:lnTo>
                  <a:lnTo>
                    <a:pt x="62" y="319"/>
                  </a:lnTo>
                  <a:close/>
                  <a:moveTo>
                    <a:pt x="69" y="319"/>
                  </a:moveTo>
                  <a:lnTo>
                    <a:pt x="67" y="319"/>
                  </a:lnTo>
                  <a:lnTo>
                    <a:pt x="67" y="316"/>
                  </a:lnTo>
                  <a:lnTo>
                    <a:pt x="69" y="319"/>
                  </a:lnTo>
                  <a:close/>
                  <a:moveTo>
                    <a:pt x="64" y="319"/>
                  </a:moveTo>
                  <a:lnTo>
                    <a:pt x="64" y="316"/>
                  </a:lnTo>
                  <a:lnTo>
                    <a:pt x="64" y="319"/>
                  </a:lnTo>
                  <a:close/>
                  <a:moveTo>
                    <a:pt x="67" y="319"/>
                  </a:moveTo>
                  <a:lnTo>
                    <a:pt x="67" y="316"/>
                  </a:lnTo>
                  <a:lnTo>
                    <a:pt x="67" y="319"/>
                  </a:lnTo>
                  <a:close/>
                  <a:moveTo>
                    <a:pt x="69" y="319"/>
                  </a:moveTo>
                  <a:lnTo>
                    <a:pt x="69" y="316"/>
                  </a:lnTo>
                  <a:lnTo>
                    <a:pt x="69" y="319"/>
                  </a:lnTo>
                  <a:close/>
                  <a:moveTo>
                    <a:pt x="62" y="316"/>
                  </a:moveTo>
                  <a:lnTo>
                    <a:pt x="59" y="316"/>
                  </a:lnTo>
                  <a:lnTo>
                    <a:pt x="62" y="316"/>
                  </a:lnTo>
                  <a:close/>
                  <a:moveTo>
                    <a:pt x="62" y="316"/>
                  </a:moveTo>
                  <a:lnTo>
                    <a:pt x="59" y="316"/>
                  </a:lnTo>
                  <a:lnTo>
                    <a:pt x="62" y="316"/>
                  </a:lnTo>
                  <a:close/>
                  <a:moveTo>
                    <a:pt x="64" y="316"/>
                  </a:moveTo>
                  <a:lnTo>
                    <a:pt x="62" y="316"/>
                  </a:lnTo>
                  <a:lnTo>
                    <a:pt x="64" y="316"/>
                  </a:lnTo>
                  <a:close/>
                  <a:moveTo>
                    <a:pt x="69" y="316"/>
                  </a:moveTo>
                  <a:lnTo>
                    <a:pt x="67" y="316"/>
                  </a:lnTo>
                  <a:lnTo>
                    <a:pt x="69" y="316"/>
                  </a:lnTo>
                  <a:close/>
                  <a:moveTo>
                    <a:pt x="59" y="314"/>
                  </a:moveTo>
                  <a:lnTo>
                    <a:pt x="59" y="316"/>
                  </a:lnTo>
                  <a:lnTo>
                    <a:pt x="59" y="314"/>
                  </a:lnTo>
                  <a:close/>
                  <a:moveTo>
                    <a:pt x="59" y="314"/>
                  </a:moveTo>
                  <a:lnTo>
                    <a:pt x="59" y="316"/>
                  </a:lnTo>
                  <a:lnTo>
                    <a:pt x="59" y="314"/>
                  </a:lnTo>
                  <a:close/>
                  <a:moveTo>
                    <a:pt x="67" y="314"/>
                  </a:moveTo>
                  <a:lnTo>
                    <a:pt x="67" y="316"/>
                  </a:lnTo>
                  <a:lnTo>
                    <a:pt x="67" y="314"/>
                  </a:lnTo>
                  <a:lnTo>
                    <a:pt x="67" y="316"/>
                  </a:lnTo>
                  <a:lnTo>
                    <a:pt x="67" y="314"/>
                  </a:lnTo>
                  <a:close/>
                  <a:moveTo>
                    <a:pt x="62" y="314"/>
                  </a:moveTo>
                  <a:lnTo>
                    <a:pt x="59" y="314"/>
                  </a:lnTo>
                  <a:lnTo>
                    <a:pt x="62" y="314"/>
                  </a:lnTo>
                  <a:close/>
                  <a:moveTo>
                    <a:pt x="67" y="314"/>
                  </a:moveTo>
                  <a:lnTo>
                    <a:pt x="64" y="314"/>
                  </a:lnTo>
                  <a:lnTo>
                    <a:pt x="67" y="314"/>
                  </a:lnTo>
                  <a:close/>
                  <a:moveTo>
                    <a:pt x="64" y="314"/>
                  </a:moveTo>
                  <a:lnTo>
                    <a:pt x="64" y="312"/>
                  </a:lnTo>
                  <a:lnTo>
                    <a:pt x="64" y="314"/>
                  </a:lnTo>
                  <a:close/>
                  <a:moveTo>
                    <a:pt x="64" y="312"/>
                  </a:moveTo>
                  <a:lnTo>
                    <a:pt x="64" y="314"/>
                  </a:lnTo>
                  <a:lnTo>
                    <a:pt x="64" y="312"/>
                  </a:lnTo>
                  <a:close/>
                  <a:moveTo>
                    <a:pt x="69" y="312"/>
                  </a:moveTo>
                  <a:lnTo>
                    <a:pt x="69" y="309"/>
                  </a:lnTo>
                  <a:lnTo>
                    <a:pt x="69" y="312"/>
                  </a:lnTo>
                  <a:close/>
                  <a:moveTo>
                    <a:pt x="62" y="309"/>
                  </a:moveTo>
                  <a:lnTo>
                    <a:pt x="64" y="309"/>
                  </a:lnTo>
                  <a:lnTo>
                    <a:pt x="62" y="309"/>
                  </a:lnTo>
                  <a:close/>
                  <a:moveTo>
                    <a:pt x="62" y="312"/>
                  </a:moveTo>
                  <a:lnTo>
                    <a:pt x="62" y="309"/>
                  </a:lnTo>
                  <a:lnTo>
                    <a:pt x="62" y="312"/>
                  </a:lnTo>
                  <a:close/>
                  <a:moveTo>
                    <a:pt x="67" y="309"/>
                  </a:moveTo>
                  <a:lnTo>
                    <a:pt x="64" y="309"/>
                  </a:lnTo>
                  <a:lnTo>
                    <a:pt x="67" y="309"/>
                  </a:lnTo>
                  <a:close/>
                  <a:moveTo>
                    <a:pt x="67" y="309"/>
                  </a:moveTo>
                  <a:lnTo>
                    <a:pt x="64" y="309"/>
                  </a:lnTo>
                  <a:lnTo>
                    <a:pt x="67" y="309"/>
                  </a:lnTo>
                  <a:close/>
                  <a:moveTo>
                    <a:pt x="62" y="309"/>
                  </a:moveTo>
                  <a:lnTo>
                    <a:pt x="59" y="307"/>
                  </a:lnTo>
                  <a:lnTo>
                    <a:pt x="62" y="309"/>
                  </a:lnTo>
                  <a:close/>
                  <a:moveTo>
                    <a:pt x="67" y="307"/>
                  </a:moveTo>
                  <a:lnTo>
                    <a:pt x="67" y="309"/>
                  </a:lnTo>
                  <a:lnTo>
                    <a:pt x="67" y="307"/>
                  </a:lnTo>
                  <a:close/>
                  <a:moveTo>
                    <a:pt x="64" y="307"/>
                  </a:moveTo>
                  <a:lnTo>
                    <a:pt x="62" y="307"/>
                  </a:lnTo>
                  <a:lnTo>
                    <a:pt x="64" y="307"/>
                  </a:lnTo>
                  <a:close/>
                  <a:moveTo>
                    <a:pt x="62" y="304"/>
                  </a:moveTo>
                  <a:lnTo>
                    <a:pt x="62" y="307"/>
                  </a:lnTo>
                  <a:lnTo>
                    <a:pt x="62" y="304"/>
                  </a:lnTo>
                  <a:close/>
                  <a:moveTo>
                    <a:pt x="64" y="304"/>
                  </a:moveTo>
                  <a:lnTo>
                    <a:pt x="62" y="304"/>
                  </a:lnTo>
                  <a:lnTo>
                    <a:pt x="64" y="304"/>
                  </a:lnTo>
                  <a:close/>
                  <a:moveTo>
                    <a:pt x="67" y="300"/>
                  </a:moveTo>
                  <a:lnTo>
                    <a:pt x="64" y="300"/>
                  </a:lnTo>
                  <a:lnTo>
                    <a:pt x="67" y="300"/>
                  </a:lnTo>
                  <a:close/>
                  <a:moveTo>
                    <a:pt x="69" y="300"/>
                  </a:moveTo>
                  <a:lnTo>
                    <a:pt x="67" y="300"/>
                  </a:lnTo>
                  <a:lnTo>
                    <a:pt x="69" y="300"/>
                  </a:lnTo>
                  <a:close/>
                  <a:moveTo>
                    <a:pt x="71" y="300"/>
                  </a:moveTo>
                  <a:lnTo>
                    <a:pt x="69" y="300"/>
                  </a:lnTo>
                  <a:lnTo>
                    <a:pt x="71" y="300"/>
                  </a:lnTo>
                  <a:close/>
                  <a:moveTo>
                    <a:pt x="67" y="300"/>
                  </a:moveTo>
                  <a:lnTo>
                    <a:pt x="67" y="297"/>
                  </a:lnTo>
                  <a:lnTo>
                    <a:pt x="67" y="300"/>
                  </a:lnTo>
                  <a:close/>
                  <a:moveTo>
                    <a:pt x="69" y="300"/>
                  </a:moveTo>
                  <a:lnTo>
                    <a:pt x="69" y="297"/>
                  </a:lnTo>
                  <a:lnTo>
                    <a:pt x="69" y="300"/>
                  </a:lnTo>
                  <a:close/>
                  <a:moveTo>
                    <a:pt x="69" y="300"/>
                  </a:moveTo>
                  <a:lnTo>
                    <a:pt x="69" y="297"/>
                  </a:lnTo>
                  <a:lnTo>
                    <a:pt x="69" y="300"/>
                  </a:lnTo>
                  <a:close/>
                  <a:moveTo>
                    <a:pt x="71" y="297"/>
                  </a:moveTo>
                  <a:lnTo>
                    <a:pt x="71" y="300"/>
                  </a:lnTo>
                  <a:lnTo>
                    <a:pt x="71" y="297"/>
                  </a:lnTo>
                  <a:close/>
                  <a:moveTo>
                    <a:pt x="69" y="297"/>
                  </a:moveTo>
                  <a:lnTo>
                    <a:pt x="67" y="297"/>
                  </a:lnTo>
                  <a:lnTo>
                    <a:pt x="69" y="297"/>
                  </a:lnTo>
                  <a:close/>
                  <a:moveTo>
                    <a:pt x="69" y="297"/>
                  </a:moveTo>
                  <a:lnTo>
                    <a:pt x="67" y="297"/>
                  </a:lnTo>
                  <a:lnTo>
                    <a:pt x="69" y="297"/>
                  </a:lnTo>
                  <a:close/>
                  <a:moveTo>
                    <a:pt x="71" y="297"/>
                  </a:moveTo>
                  <a:lnTo>
                    <a:pt x="69" y="297"/>
                  </a:lnTo>
                  <a:lnTo>
                    <a:pt x="71" y="297"/>
                  </a:lnTo>
                  <a:close/>
                  <a:moveTo>
                    <a:pt x="71" y="297"/>
                  </a:moveTo>
                  <a:lnTo>
                    <a:pt x="69" y="297"/>
                  </a:lnTo>
                  <a:lnTo>
                    <a:pt x="71" y="297"/>
                  </a:lnTo>
                  <a:close/>
                  <a:moveTo>
                    <a:pt x="69" y="297"/>
                  </a:moveTo>
                  <a:lnTo>
                    <a:pt x="71" y="297"/>
                  </a:lnTo>
                  <a:lnTo>
                    <a:pt x="69" y="297"/>
                  </a:lnTo>
                  <a:close/>
                  <a:moveTo>
                    <a:pt x="71" y="297"/>
                  </a:moveTo>
                  <a:lnTo>
                    <a:pt x="69" y="297"/>
                  </a:lnTo>
                  <a:lnTo>
                    <a:pt x="71" y="297"/>
                  </a:lnTo>
                  <a:close/>
                  <a:moveTo>
                    <a:pt x="69" y="295"/>
                  </a:moveTo>
                  <a:lnTo>
                    <a:pt x="69" y="293"/>
                  </a:lnTo>
                  <a:lnTo>
                    <a:pt x="69" y="295"/>
                  </a:lnTo>
                  <a:close/>
                  <a:moveTo>
                    <a:pt x="74" y="295"/>
                  </a:moveTo>
                  <a:lnTo>
                    <a:pt x="74" y="293"/>
                  </a:lnTo>
                  <a:lnTo>
                    <a:pt x="74" y="295"/>
                  </a:lnTo>
                  <a:close/>
                  <a:moveTo>
                    <a:pt x="69" y="290"/>
                  </a:moveTo>
                  <a:lnTo>
                    <a:pt x="69" y="293"/>
                  </a:lnTo>
                  <a:lnTo>
                    <a:pt x="69" y="290"/>
                  </a:lnTo>
                  <a:close/>
                  <a:moveTo>
                    <a:pt x="71" y="288"/>
                  </a:moveTo>
                  <a:lnTo>
                    <a:pt x="69" y="288"/>
                  </a:lnTo>
                  <a:lnTo>
                    <a:pt x="71" y="288"/>
                  </a:lnTo>
                  <a:close/>
                  <a:moveTo>
                    <a:pt x="69" y="285"/>
                  </a:moveTo>
                  <a:lnTo>
                    <a:pt x="69" y="288"/>
                  </a:lnTo>
                  <a:lnTo>
                    <a:pt x="69" y="285"/>
                  </a:lnTo>
                  <a:close/>
                  <a:moveTo>
                    <a:pt x="74" y="285"/>
                  </a:moveTo>
                  <a:lnTo>
                    <a:pt x="71" y="285"/>
                  </a:lnTo>
                  <a:lnTo>
                    <a:pt x="74" y="285"/>
                  </a:lnTo>
                  <a:close/>
                  <a:moveTo>
                    <a:pt x="71" y="285"/>
                  </a:moveTo>
                  <a:lnTo>
                    <a:pt x="69" y="285"/>
                  </a:lnTo>
                  <a:lnTo>
                    <a:pt x="71" y="285"/>
                  </a:lnTo>
                  <a:close/>
                  <a:moveTo>
                    <a:pt x="69" y="285"/>
                  </a:moveTo>
                  <a:lnTo>
                    <a:pt x="67" y="285"/>
                  </a:lnTo>
                  <a:lnTo>
                    <a:pt x="69" y="285"/>
                  </a:lnTo>
                  <a:close/>
                  <a:moveTo>
                    <a:pt x="74" y="285"/>
                  </a:moveTo>
                  <a:lnTo>
                    <a:pt x="71" y="285"/>
                  </a:lnTo>
                  <a:lnTo>
                    <a:pt x="74" y="285"/>
                  </a:lnTo>
                  <a:close/>
                  <a:moveTo>
                    <a:pt x="71" y="285"/>
                  </a:moveTo>
                  <a:lnTo>
                    <a:pt x="69" y="285"/>
                  </a:lnTo>
                  <a:lnTo>
                    <a:pt x="71" y="285"/>
                  </a:lnTo>
                  <a:close/>
                  <a:moveTo>
                    <a:pt x="71" y="285"/>
                  </a:moveTo>
                  <a:lnTo>
                    <a:pt x="71" y="283"/>
                  </a:lnTo>
                  <a:lnTo>
                    <a:pt x="71" y="285"/>
                  </a:lnTo>
                  <a:close/>
                  <a:moveTo>
                    <a:pt x="71" y="285"/>
                  </a:moveTo>
                  <a:lnTo>
                    <a:pt x="69" y="285"/>
                  </a:lnTo>
                  <a:lnTo>
                    <a:pt x="69" y="283"/>
                  </a:lnTo>
                  <a:lnTo>
                    <a:pt x="71" y="285"/>
                  </a:lnTo>
                  <a:close/>
                  <a:moveTo>
                    <a:pt x="67" y="285"/>
                  </a:moveTo>
                  <a:lnTo>
                    <a:pt x="67" y="283"/>
                  </a:lnTo>
                  <a:lnTo>
                    <a:pt x="67" y="285"/>
                  </a:lnTo>
                  <a:close/>
                  <a:moveTo>
                    <a:pt x="71" y="283"/>
                  </a:moveTo>
                  <a:lnTo>
                    <a:pt x="74" y="283"/>
                  </a:lnTo>
                  <a:lnTo>
                    <a:pt x="71" y="283"/>
                  </a:lnTo>
                  <a:close/>
                  <a:moveTo>
                    <a:pt x="67" y="283"/>
                  </a:moveTo>
                  <a:lnTo>
                    <a:pt x="64" y="283"/>
                  </a:lnTo>
                  <a:lnTo>
                    <a:pt x="67" y="283"/>
                  </a:lnTo>
                  <a:close/>
                  <a:moveTo>
                    <a:pt x="67" y="283"/>
                  </a:moveTo>
                  <a:lnTo>
                    <a:pt x="69" y="283"/>
                  </a:lnTo>
                  <a:lnTo>
                    <a:pt x="67" y="283"/>
                  </a:lnTo>
                  <a:close/>
                  <a:moveTo>
                    <a:pt x="71" y="278"/>
                  </a:moveTo>
                  <a:lnTo>
                    <a:pt x="69" y="278"/>
                  </a:lnTo>
                  <a:lnTo>
                    <a:pt x="71" y="278"/>
                  </a:lnTo>
                  <a:close/>
                  <a:moveTo>
                    <a:pt x="71" y="276"/>
                  </a:moveTo>
                  <a:lnTo>
                    <a:pt x="71" y="278"/>
                  </a:lnTo>
                  <a:lnTo>
                    <a:pt x="71" y="276"/>
                  </a:lnTo>
                  <a:close/>
                  <a:moveTo>
                    <a:pt x="67" y="274"/>
                  </a:moveTo>
                  <a:lnTo>
                    <a:pt x="69" y="274"/>
                  </a:lnTo>
                  <a:lnTo>
                    <a:pt x="67" y="274"/>
                  </a:lnTo>
                  <a:close/>
                  <a:moveTo>
                    <a:pt x="76" y="274"/>
                  </a:moveTo>
                  <a:lnTo>
                    <a:pt x="76" y="271"/>
                  </a:lnTo>
                  <a:lnTo>
                    <a:pt x="76" y="274"/>
                  </a:lnTo>
                  <a:close/>
                  <a:moveTo>
                    <a:pt x="69" y="271"/>
                  </a:moveTo>
                  <a:lnTo>
                    <a:pt x="67" y="271"/>
                  </a:lnTo>
                  <a:lnTo>
                    <a:pt x="69" y="271"/>
                  </a:lnTo>
                  <a:close/>
                  <a:moveTo>
                    <a:pt x="69" y="269"/>
                  </a:moveTo>
                  <a:lnTo>
                    <a:pt x="69" y="271"/>
                  </a:lnTo>
                  <a:lnTo>
                    <a:pt x="69" y="269"/>
                  </a:lnTo>
                  <a:close/>
                  <a:moveTo>
                    <a:pt x="67" y="269"/>
                  </a:moveTo>
                  <a:lnTo>
                    <a:pt x="67" y="271"/>
                  </a:lnTo>
                  <a:lnTo>
                    <a:pt x="67" y="269"/>
                  </a:lnTo>
                  <a:close/>
                  <a:moveTo>
                    <a:pt x="71" y="269"/>
                  </a:moveTo>
                  <a:lnTo>
                    <a:pt x="74" y="269"/>
                  </a:lnTo>
                  <a:lnTo>
                    <a:pt x="71" y="269"/>
                  </a:lnTo>
                  <a:close/>
                  <a:moveTo>
                    <a:pt x="74" y="269"/>
                  </a:moveTo>
                  <a:lnTo>
                    <a:pt x="71" y="269"/>
                  </a:lnTo>
                  <a:lnTo>
                    <a:pt x="74" y="269"/>
                  </a:lnTo>
                  <a:close/>
                  <a:moveTo>
                    <a:pt x="74" y="269"/>
                  </a:moveTo>
                  <a:lnTo>
                    <a:pt x="71" y="269"/>
                  </a:lnTo>
                  <a:lnTo>
                    <a:pt x="74" y="269"/>
                  </a:lnTo>
                  <a:close/>
                  <a:moveTo>
                    <a:pt x="71" y="269"/>
                  </a:moveTo>
                  <a:lnTo>
                    <a:pt x="69" y="269"/>
                  </a:lnTo>
                  <a:lnTo>
                    <a:pt x="71" y="269"/>
                  </a:lnTo>
                  <a:close/>
                  <a:moveTo>
                    <a:pt x="71" y="269"/>
                  </a:moveTo>
                  <a:lnTo>
                    <a:pt x="71" y="266"/>
                  </a:lnTo>
                  <a:lnTo>
                    <a:pt x="71" y="269"/>
                  </a:lnTo>
                  <a:close/>
                  <a:moveTo>
                    <a:pt x="74" y="266"/>
                  </a:moveTo>
                  <a:lnTo>
                    <a:pt x="71" y="266"/>
                  </a:lnTo>
                  <a:lnTo>
                    <a:pt x="74" y="266"/>
                  </a:lnTo>
                  <a:close/>
                  <a:moveTo>
                    <a:pt x="71" y="264"/>
                  </a:moveTo>
                  <a:lnTo>
                    <a:pt x="71" y="266"/>
                  </a:lnTo>
                  <a:lnTo>
                    <a:pt x="71" y="264"/>
                  </a:lnTo>
                  <a:close/>
                  <a:moveTo>
                    <a:pt x="71" y="264"/>
                  </a:moveTo>
                  <a:lnTo>
                    <a:pt x="69" y="264"/>
                  </a:lnTo>
                  <a:lnTo>
                    <a:pt x="71" y="264"/>
                  </a:lnTo>
                  <a:close/>
                  <a:moveTo>
                    <a:pt x="71" y="264"/>
                  </a:moveTo>
                  <a:lnTo>
                    <a:pt x="69" y="264"/>
                  </a:lnTo>
                  <a:lnTo>
                    <a:pt x="71" y="264"/>
                  </a:lnTo>
                  <a:close/>
                  <a:moveTo>
                    <a:pt x="69" y="264"/>
                  </a:moveTo>
                  <a:lnTo>
                    <a:pt x="69" y="262"/>
                  </a:lnTo>
                  <a:lnTo>
                    <a:pt x="69" y="264"/>
                  </a:lnTo>
                  <a:close/>
                  <a:moveTo>
                    <a:pt x="69" y="262"/>
                  </a:moveTo>
                  <a:lnTo>
                    <a:pt x="69" y="264"/>
                  </a:lnTo>
                  <a:lnTo>
                    <a:pt x="69" y="262"/>
                  </a:lnTo>
                  <a:close/>
                  <a:moveTo>
                    <a:pt x="71" y="264"/>
                  </a:moveTo>
                  <a:lnTo>
                    <a:pt x="71" y="262"/>
                  </a:lnTo>
                  <a:lnTo>
                    <a:pt x="71" y="264"/>
                  </a:lnTo>
                  <a:close/>
                  <a:moveTo>
                    <a:pt x="71" y="262"/>
                  </a:moveTo>
                  <a:lnTo>
                    <a:pt x="69" y="262"/>
                  </a:lnTo>
                  <a:lnTo>
                    <a:pt x="71" y="262"/>
                  </a:lnTo>
                  <a:close/>
                  <a:moveTo>
                    <a:pt x="71" y="262"/>
                  </a:moveTo>
                  <a:lnTo>
                    <a:pt x="69" y="262"/>
                  </a:lnTo>
                  <a:lnTo>
                    <a:pt x="71" y="262"/>
                  </a:lnTo>
                  <a:close/>
                  <a:moveTo>
                    <a:pt x="69" y="262"/>
                  </a:moveTo>
                  <a:lnTo>
                    <a:pt x="69" y="259"/>
                  </a:lnTo>
                  <a:lnTo>
                    <a:pt x="69" y="262"/>
                  </a:lnTo>
                  <a:close/>
                  <a:moveTo>
                    <a:pt x="67" y="259"/>
                  </a:moveTo>
                  <a:lnTo>
                    <a:pt x="67" y="262"/>
                  </a:lnTo>
                  <a:lnTo>
                    <a:pt x="67" y="259"/>
                  </a:lnTo>
                  <a:close/>
                  <a:moveTo>
                    <a:pt x="69" y="259"/>
                  </a:moveTo>
                  <a:lnTo>
                    <a:pt x="69" y="262"/>
                  </a:lnTo>
                  <a:lnTo>
                    <a:pt x="69" y="259"/>
                  </a:lnTo>
                  <a:close/>
                  <a:moveTo>
                    <a:pt x="69" y="257"/>
                  </a:moveTo>
                  <a:lnTo>
                    <a:pt x="67" y="257"/>
                  </a:lnTo>
                  <a:lnTo>
                    <a:pt x="69" y="257"/>
                  </a:lnTo>
                  <a:close/>
                  <a:moveTo>
                    <a:pt x="69" y="257"/>
                  </a:moveTo>
                  <a:lnTo>
                    <a:pt x="67" y="257"/>
                  </a:lnTo>
                  <a:lnTo>
                    <a:pt x="69" y="257"/>
                  </a:lnTo>
                  <a:close/>
                  <a:moveTo>
                    <a:pt x="69" y="257"/>
                  </a:moveTo>
                  <a:lnTo>
                    <a:pt x="69" y="255"/>
                  </a:lnTo>
                  <a:lnTo>
                    <a:pt x="69" y="257"/>
                  </a:lnTo>
                  <a:close/>
                  <a:moveTo>
                    <a:pt x="67" y="252"/>
                  </a:moveTo>
                  <a:lnTo>
                    <a:pt x="67" y="255"/>
                  </a:lnTo>
                  <a:lnTo>
                    <a:pt x="67" y="252"/>
                  </a:lnTo>
                  <a:close/>
                  <a:moveTo>
                    <a:pt x="67" y="252"/>
                  </a:moveTo>
                  <a:lnTo>
                    <a:pt x="64" y="252"/>
                  </a:lnTo>
                  <a:lnTo>
                    <a:pt x="67" y="252"/>
                  </a:lnTo>
                  <a:close/>
                  <a:moveTo>
                    <a:pt x="67" y="252"/>
                  </a:moveTo>
                  <a:lnTo>
                    <a:pt x="64" y="252"/>
                  </a:lnTo>
                  <a:lnTo>
                    <a:pt x="67" y="252"/>
                  </a:lnTo>
                  <a:close/>
                  <a:moveTo>
                    <a:pt x="67" y="250"/>
                  </a:moveTo>
                  <a:lnTo>
                    <a:pt x="64" y="250"/>
                  </a:lnTo>
                  <a:lnTo>
                    <a:pt x="67" y="250"/>
                  </a:lnTo>
                  <a:close/>
                  <a:moveTo>
                    <a:pt x="64" y="247"/>
                  </a:moveTo>
                  <a:lnTo>
                    <a:pt x="64" y="250"/>
                  </a:lnTo>
                  <a:lnTo>
                    <a:pt x="64" y="247"/>
                  </a:lnTo>
                  <a:close/>
                  <a:moveTo>
                    <a:pt x="67" y="247"/>
                  </a:moveTo>
                  <a:lnTo>
                    <a:pt x="64" y="247"/>
                  </a:lnTo>
                  <a:lnTo>
                    <a:pt x="67" y="247"/>
                  </a:lnTo>
                  <a:close/>
                  <a:moveTo>
                    <a:pt x="64" y="245"/>
                  </a:moveTo>
                  <a:lnTo>
                    <a:pt x="64" y="247"/>
                  </a:lnTo>
                  <a:lnTo>
                    <a:pt x="64" y="245"/>
                  </a:lnTo>
                  <a:close/>
                  <a:moveTo>
                    <a:pt x="64" y="247"/>
                  </a:moveTo>
                  <a:lnTo>
                    <a:pt x="64" y="245"/>
                  </a:lnTo>
                  <a:lnTo>
                    <a:pt x="64" y="247"/>
                  </a:lnTo>
                  <a:close/>
                  <a:moveTo>
                    <a:pt x="64" y="245"/>
                  </a:moveTo>
                  <a:lnTo>
                    <a:pt x="64" y="243"/>
                  </a:lnTo>
                  <a:lnTo>
                    <a:pt x="64" y="245"/>
                  </a:lnTo>
                  <a:close/>
                  <a:moveTo>
                    <a:pt x="67" y="240"/>
                  </a:moveTo>
                  <a:lnTo>
                    <a:pt x="64" y="240"/>
                  </a:lnTo>
                  <a:lnTo>
                    <a:pt x="67" y="240"/>
                  </a:lnTo>
                  <a:close/>
                  <a:moveTo>
                    <a:pt x="69" y="240"/>
                  </a:moveTo>
                  <a:lnTo>
                    <a:pt x="69" y="238"/>
                  </a:lnTo>
                  <a:lnTo>
                    <a:pt x="69" y="240"/>
                  </a:lnTo>
                  <a:close/>
                  <a:moveTo>
                    <a:pt x="67" y="238"/>
                  </a:moveTo>
                  <a:lnTo>
                    <a:pt x="67" y="236"/>
                  </a:lnTo>
                  <a:lnTo>
                    <a:pt x="67" y="238"/>
                  </a:lnTo>
                  <a:close/>
                  <a:moveTo>
                    <a:pt x="67" y="238"/>
                  </a:moveTo>
                  <a:lnTo>
                    <a:pt x="67" y="236"/>
                  </a:lnTo>
                  <a:lnTo>
                    <a:pt x="67" y="238"/>
                  </a:lnTo>
                  <a:close/>
                  <a:moveTo>
                    <a:pt x="64" y="233"/>
                  </a:moveTo>
                  <a:lnTo>
                    <a:pt x="64" y="236"/>
                  </a:lnTo>
                  <a:lnTo>
                    <a:pt x="64" y="233"/>
                  </a:lnTo>
                  <a:close/>
                  <a:moveTo>
                    <a:pt x="64" y="233"/>
                  </a:moveTo>
                  <a:lnTo>
                    <a:pt x="62" y="233"/>
                  </a:lnTo>
                  <a:lnTo>
                    <a:pt x="64" y="233"/>
                  </a:lnTo>
                  <a:close/>
                  <a:moveTo>
                    <a:pt x="67" y="233"/>
                  </a:moveTo>
                  <a:lnTo>
                    <a:pt x="64" y="233"/>
                  </a:lnTo>
                  <a:lnTo>
                    <a:pt x="64" y="231"/>
                  </a:lnTo>
                  <a:lnTo>
                    <a:pt x="67" y="233"/>
                  </a:lnTo>
                  <a:close/>
                  <a:moveTo>
                    <a:pt x="62" y="233"/>
                  </a:moveTo>
                  <a:lnTo>
                    <a:pt x="62" y="231"/>
                  </a:lnTo>
                  <a:lnTo>
                    <a:pt x="62" y="233"/>
                  </a:lnTo>
                  <a:close/>
                  <a:moveTo>
                    <a:pt x="62" y="231"/>
                  </a:moveTo>
                  <a:lnTo>
                    <a:pt x="59" y="231"/>
                  </a:lnTo>
                  <a:lnTo>
                    <a:pt x="62" y="231"/>
                  </a:lnTo>
                  <a:close/>
                  <a:moveTo>
                    <a:pt x="62" y="228"/>
                  </a:moveTo>
                  <a:lnTo>
                    <a:pt x="62" y="226"/>
                  </a:lnTo>
                  <a:lnTo>
                    <a:pt x="62" y="228"/>
                  </a:lnTo>
                  <a:close/>
                  <a:moveTo>
                    <a:pt x="59" y="228"/>
                  </a:moveTo>
                  <a:lnTo>
                    <a:pt x="59" y="226"/>
                  </a:lnTo>
                  <a:lnTo>
                    <a:pt x="59" y="228"/>
                  </a:lnTo>
                  <a:close/>
                  <a:moveTo>
                    <a:pt x="62" y="226"/>
                  </a:moveTo>
                  <a:lnTo>
                    <a:pt x="59" y="226"/>
                  </a:lnTo>
                  <a:lnTo>
                    <a:pt x="62" y="226"/>
                  </a:lnTo>
                  <a:close/>
                  <a:moveTo>
                    <a:pt x="59" y="226"/>
                  </a:moveTo>
                  <a:lnTo>
                    <a:pt x="59" y="224"/>
                  </a:lnTo>
                  <a:lnTo>
                    <a:pt x="59" y="226"/>
                  </a:lnTo>
                  <a:close/>
                  <a:moveTo>
                    <a:pt x="62" y="219"/>
                  </a:moveTo>
                  <a:lnTo>
                    <a:pt x="59" y="219"/>
                  </a:lnTo>
                  <a:lnTo>
                    <a:pt x="62" y="219"/>
                  </a:lnTo>
                  <a:lnTo>
                    <a:pt x="59" y="219"/>
                  </a:lnTo>
                  <a:lnTo>
                    <a:pt x="62" y="219"/>
                  </a:lnTo>
                  <a:close/>
                  <a:moveTo>
                    <a:pt x="59" y="214"/>
                  </a:moveTo>
                  <a:lnTo>
                    <a:pt x="57" y="214"/>
                  </a:lnTo>
                  <a:lnTo>
                    <a:pt x="59" y="214"/>
                  </a:lnTo>
                  <a:close/>
                  <a:moveTo>
                    <a:pt x="59" y="214"/>
                  </a:moveTo>
                  <a:lnTo>
                    <a:pt x="59" y="212"/>
                  </a:lnTo>
                  <a:lnTo>
                    <a:pt x="59" y="214"/>
                  </a:lnTo>
                  <a:close/>
                  <a:moveTo>
                    <a:pt x="59" y="207"/>
                  </a:moveTo>
                  <a:lnTo>
                    <a:pt x="59" y="209"/>
                  </a:lnTo>
                  <a:lnTo>
                    <a:pt x="59" y="207"/>
                  </a:lnTo>
                  <a:lnTo>
                    <a:pt x="59" y="209"/>
                  </a:lnTo>
                  <a:lnTo>
                    <a:pt x="59" y="207"/>
                  </a:lnTo>
                  <a:close/>
                  <a:moveTo>
                    <a:pt x="64" y="205"/>
                  </a:moveTo>
                  <a:lnTo>
                    <a:pt x="64" y="202"/>
                  </a:lnTo>
                  <a:lnTo>
                    <a:pt x="64" y="205"/>
                  </a:lnTo>
                  <a:close/>
                  <a:moveTo>
                    <a:pt x="57" y="202"/>
                  </a:moveTo>
                  <a:lnTo>
                    <a:pt x="55" y="202"/>
                  </a:lnTo>
                  <a:lnTo>
                    <a:pt x="57" y="202"/>
                  </a:lnTo>
                  <a:close/>
                  <a:moveTo>
                    <a:pt x="55" y="202"/>
                  </a:moveTo>
                  <a:lnTo>
                    <a:pt x="57" y="202"/>
                  </a:lnTo>
                  <a:lnTo>
                    <a:pt x="55" y="202"/>
                  </a:lnTo>
                  <a:close/>
                  <a:moveTo>
                    <a:pt x="55" y="202"/>
                  </a:moveTo>
                  <a:lnTo>
                    <a:pt x="57" y="202"/>
                  </a:lnTo>
                  <a:lnTo>
                    <a:pt x="55" y="202"/>
                  </a:lnTo>
                  <a:close/>
                  <a:moveTo>
                    <a:pt x="69" y="202"/>
                  </a:moveTo>
                  <a:lnTo>
                    <a:pt x="67" y="202"/>
                  </a:lnTo>
                  <a:lnTo>
                    <a:pt x="69" y="202"/>
                  </a:lnTo>
                  <a:close/>
                  <a:moveTo>
                    <a:pt x="57" y="202"/>
                  </a:moveTo>
                  <a:lnTo>
                    <a:pt x="55" y="202"/>
                  </a:lnTo>
                  <a:lnTo>
                    <a:pt x="57" y="202"/>
                  </a:lnTo>
                  <a:close/>
                  <a:moveTo>
                    <a:pt x="67" y="200"/>
                  </a:moveTo>
                  <a:lnTo>
                    <a:pt x="67" y="202"/>
                  </a:lnTo>
                  <a:lnTo>
                    <a:pt x="67" y="200"/>
                  </a:lnTo>
                  <a:close/>
                  <a:moveTo>
                    <a:pt x="52" y="200"/>
                  </a:moveTo>
                  <a:lnTo>
                    <a:pt x="50" y="200"/>
                  </a:lnTo>
                  <a:lnTo>
                    <a:pt x="52" y="200"/>
                  </a:lnTo>
                  <a:close/>
                  <a:moveTo>
                    <a:pt x="55" y="200"/>
                  </a:moveTo>
                  <a:lnTo>
                    <a:pt x="52" y="200"/>
                  </a:lnTo>
                  <a:lnTo>
                    <a:pt x="55" y="200"/>
                  </a:lnTo>
                  <a:close/>
                  <a:moveTo>
                    <a:pt x="62" y="200"/>
                  </a:moveTo>
                  <a:lnTo>
                    <a:pt x="64" y="200"/>
                  </a:lnTo>
                  <a:lnTo>
                    <a:pt x="62" y="200"/>
                  </a:lnTo>
                  <a:close/>
                  <a:moveTo>
                    <a:pt x="69" y="200"/>
                  </a:moveTo>
                  <a:lnTo>
                    <a:pt x="69" y="198"/>
                  </a:lnTo>
                  <a:lnTo>
                    <a:pt x="69" y="200"/>
                  </a:lnTo>
                  <a:close/>
                  <a:moveTo>
                    <a:pt x="50" y="200"/>
                  </a:moveTo>
                  <a:lnTo>
                    <a:pt x="50" y="198"/>
                  </a:lnTo>
                  <a:lnTo>
                    <a:pt x="50" y="200"/>
                  </a:lnTo>
                  <a:close/>
                  <a:moveTo>
                    <a:pt x="55" y="200"/>
                  </a:moveTo>
                  <a:lnTo>
                    <a:pt x="55" y="198"/>
                  </a:lnTo>
                  <a:lnTo>
                    <a:pt x="55" y="200"/>
                  </a:lnTo>
                  <a:close/>
                  <a:moveTo>
                    <a:pt x="64" y="198"/>
                  </a:moveTo>
                  <a:lnTo>
                    <a:pt x="64" y="200"/>
                  </a:lnTo>
                  <a:lnTo>
                    <a:pt x="64" y="198"/>
                  </a:lnTo>
                  <a:close/>
                  <a:moveTo>
                    <a:pt x="57" y="198"/>
                  </a:moveTo>
                  <a:lnTo>
                    <a:pt x="55" y="198"/>
                  </a:lnTo>
                  <a:lnTo>
                    <a:pt x="57" y="198"/>
                  </a:lnTo>
                  <a:close/>
                  <a:moveTo>
                    <a:pt x="57" y="198"/>
                  </a:moveTo>
                  <a:lnTo>
                    <a:pt x="55" y="198"/>
                  </a:lnTo>
                  <a:lnTo>
                    <a:pt x="57" y="198"/>
                  </a:lnTo>
                  <a:close/>
                  <a:moveTo>
                    <a:pt x="52" y="198"/>
                  </a:moveTo>
                  <a:lnTo>
                    <a:pt x="50" y="198"/>
                  </a:lnTo>
                  <a:lnTo>
                    <a:pt x="52" y="198"/>
                  </a:lnTo>
                  <a:close/>
                  <a:moveTo>
                    <a:pt x="67" y="198"/>
                  </a:moveTo>
                  <a:lnTo>
                    <a:pt x="64" y="198"/>
                  </a:lnTo>
                  <a:lnTo>
                    <a:pt x="67" y="198"/>
                  </a:lnTo>
                  <a:close/>
                  <a:moveTo>
                    <a:pt x="67" y="198"/>
                  </a:moveTo>
                  <a:lnTo>
                    <a:pt x="69" y="198"/>
                  </a:lnTo>
                  <a:lnTo>
                    <a:pt x="67" y="198"/>
                  </a:lnTo>
                  <a:close/>
                  <a:moveTo>
                    <a:pt x="67" y="195"/>
                  </a:moveTo>
                  <a:lnTo>
                    <a:pt x="67" y="198"/>
                  </a:lnTo>
                  <a:lnTo>
                    <a:pt x="67" y="195"/>
                  </a:lnTo>
                  <a:close/>
                  <a:moveTo>
                    <a:pt x="64" y="195"/>
                  </a:moveTo>
                  <a:lnTo>
                    <a:pt x="64" y="198"/>
                  </a:lnTo>
                  <a:lnTo>
                    <a:pt x="64" y="195"/>
                  </a:lnTo>
                  <a:close/>
                  <a:moveTo>
                    <a:pt x="52" y="195"/>
                  </a:moveTo>
                  <a:lnTo>
                    <a:pt x="50" y="195"/>
                  </a:lnTo>
                  <a:lnTo>
                    <a:pt x="52" y="195"/>
                  </a:lnTo>
                  <a:close/>
                  <a:moveTo>
                    <a:pt x="67" y="195"/>
                  </a:moveTo>
                  <a:lnTo>
                    <a:pt x="64" y="195"/>
                  </a:lnTo>
                  <a:lnTo>
                    <a:pt x="67" y="195"/>
                  </a:lnTo>
                  <a:close/>
                  <a:moveTo>
                    <a:pt x="59" y="195"/>
                  </a:moveTo>
                  <a:lnTo>
                    <a:pt x="57" y="195"/>
                  </a:lnTo>
                  <a:lnTo>
                    <a:pt x="59" y="195"/>
                  </a:lnTo>
                  <a:close/>
                  <a:moveTo>
                    <a:pt x="50" y="193"/>
                  </a:moveTo>
                  <a:lnTo>
                    <a:pt x="50" y="195"/>
                  </a:lnTo>
                  <a:lnTo>
                    <a:pt x="50" y="193"/>
                  </a:lnTo>
                  <a:close/>
                  <a:moveTo>
                    <a:pt x="64" y="193"/>
                  </a:moveTo>
                  <a:lnTo>
                    <a:pt x="62" y="193"/>
                  </a:lnTo>
                  <a:lnTo>
                    <a:pt x="64" y="193"/>
                  </a:lnTo>
                  <a:close/>
                  <a:moveTo>
                    <a:pt x="69" y="193"/>
                  </a:moveTo>
                  <a:lnTo>
                    <a:pt x="67" y="193"/>
                  </a:lnTo>
                  <a:lnTo>
                    <a:pt x="69" y="193"/>
                  </a:lnTo>
                  <a:close/>
                  <a:moveTo>
                    <a:pt x="67" y="193"/>
                  </a:moveTo>
                  <a:lnTo>
                    <a:pt x="64" y="193"/>
                  </a:lnTo>
                  <a:lnTo>
                    <a:pt x="67" y="193"/>
                  </a:lnTo>
                  <a:close/>
                  <a:moveTo>
                    <a:pt x="71" y="193"/>
                  </a:moveTo>
                  <a:lnTo>
                    <a:pt x="71" y="190"/>
                  </a:lnTo>
                  <a:lnTo>
                    <a:pt x="71" y="193"/>
                  </a:lnTo>
                  <a:close/>
                  <a:moveTo>
                    <a:pt x="69" y="193"/>
                  </a:moveTo>
                  <a:lnTo>
                    <a:pt x="67" y="193"/>
                  </a:lnTo>
                  <a:lnTo>
                    <a:pt x="67" y="190"/>
                  </a:lnTo>
                  <a:lnTo>
                    <a:pt x="69" y="193"/>
                  </a:lnTo>
                  <a:close/>
                  <a:moveTo>
                    <a:pt x="69" y="193"/>
                  </a:moveTo>
                  <a:lnTo>
                    <a:pt x="69" y="190"/>
                  </a:lnTo>
                  <a:lnTo>
                    <a:pt x="69" y="193"/>
                  </a:lnTo>
                  <a:close/>
                  <a:moveTo>
                    <a:pt x="67" y="190"/>
                  </a:moveTo>
                  <a:lnTo>
                    <a:pt x="67" y="193"/>
                  </a:lnTo>
                  <a:lnTo>
                    <a:pt x="67" y="190"/>
                  </a:lnTo>
                  <a:close/>
                  <a:moveTo>
                    <a:pt x="71" y="193"/>
                  </a:moveTo>
                  <a:lnTo>
                    <a:pt x="71" y="190"/>
                  </a:lnTo>
                  <a:lnTo>
                    <a:pt x="71" y="193"/>
                  </a:lnTo>
                  <a:close/>
                  <a:moveTo>
                    <a:pt x="71" y="190"/>
                  </a:moveTo>
                  <a:lnTo>
                    <a:pt x="71" y="193"/>
                  </a:lnTo>
                  <a:lnTo>
                    <a:pt x="71" y="190"/>
                  </a:lnTo>
                  <a:close/>
                  <a:moveTo>
                    <a:pt x="64" y="190"/>
                  </a:moveTo>
                  <a:lnTo>
                    <a:pt x="67" y="190"/>
                  </a:lnTo>
                  <a:lnTo>
                    <a:pt x="67" y="193"/>
                  </a:lnTo>
                  <a:lnTo>
                    <a:pt x="64" y="193"/>
                  </a:lnTo>
                  <a:lnTo>
                    <a:pt x="64" y="190"/>
                  </a:lnTo>
                  <a:close/>
                  <a:moveTo>
                    <a:pt x="74" y="190"/>
                  </a:moveTo>
                  <a:lnTo>
                    <a:pt x="71" y="190"/>
                  </a:lnTo>
                  <a:lnTo>
                    <a:pt x="74" y="190"/>
                  </a:lnTo>
                  <a:close/>
                  <a:moveTo>
                    <a:pt x="67" y="190"/>
                  </a:moveTo>
                  <a:lnTo>
                    <a:pt x="69" y="190"/>
                  </a:lnTo>
                  <a:lnTo>
                    <a:pt x="67" y="190"/>
                  </a:lnTo>
                  <a:close/>
                  <a:moveTo>
                    <a:pt x="69" y="190"/>
                  </a:moveTo>
                  <a:lnTo>
                    <a:pt x="67" y="190"/>
                  </a:lnTo>
                  <a:lnTo>
                    <a:pt x="69" y="190"/>
                  </a:lnTo>
                  <a:close/>
                  <a:moveTo>
                    <a:pt x="71" y="190"/>
                  </a:moveTo>
                  <a:lnTo>
                    <a:pt x="69" y="190"/>
                  </a:lnTo>
                  <a:lnTo>
                    <a:pt x="71" y="190"/>
                  </a:lnTo>
                  <a:close/>
                  <a:moveTo>
                    <a:pt x="71" y="190"/>
                  </a:moveTo>
                  <a:lnTo>
                    <a:pt x="71" y="188"/>
                  </a:lnTo>
                  <a:lnTo>
                    <a:pt x="71" y="190"/>
                  </a:lnTo>
                  <a:close/>
                  <a:moveTo>
                    <a:pt x="71" y="190"/>
                  </a:moveTo>
                  <a:lnTo>
                    <a:pt x="71" y="188"/>
                  </a:lnTo>
                  <a:lnTo>
                    <a:pt x="71" y="190"/>
                  </a:lnTo>
                  <a:close/>
                  <a:moveTo>
                    <a:pt x="69" y="188"/>
                  </a:moveTo>
                  <a:lnTo>
                    <a:pt x="69" y="190"/>
                  </a:lnTo>
                  <a:lnTo>
                    <a:pt x="69" y="188"/>
                  </a:lnTo>
                  <a:close/>
                  <a:moveTo>
                    <a:pt x="64" y="188"/>
                  </a:moveTo>
                  <a:lnTo>
                    <a:pt x="62" y="188"/>
                  </a:lnTo>
                  <a:lnTo>
                    <a:pt x="64" y="188"/>
                  </a:lnTo>
                  <a:close/>
                  <a:moveTo>
                    <a:pt x="71" y="188"/>
                  </a:moveTo>
                  <a:lnTo>
                    <a:pt x="69" y="188"/>
                  </a:lnTo>
                  <a:lnTo>
                    <a:pt x="71" y="188"/>
                  </a:lnTo>
                  <a:close/>
                  <a:moveTo>
                    <a:pt x="62" y="188"/>
                  </a:moveTo>
                  <a:lnTo>
                    <a:pt x="59" y="188"/>
                  </a:lnTo>
                  <a:lnTo>
                    <a:pt x="62" y="188"/>
                  </a:lnTo>
                  <a:close/>
                  <a:moveTo>
                    <a:pt x="71" y="188"/>
                  </a:moveTo>
                  <a:lnTo>
                    <a:pt x="71" y="186"/>
                  </a:lnTo>
                  <a:lnTo>
                    <a:pt x="71" y="188"/>
                  </a:lnTo>
                  <a:close/>
                  <a:moveTo>
                    <a:pt x="71" y="188"/>
                  </a:moveTo>
                  <a:lnTo>
                    <a:pt x="71" y="186"/>
                  </a:lnTo>
                  <a:lnTo>
                    <a:pt x="71" y="188"/>
                  </a:lnTo>
                  <a:close/>
                  <a:moveTo>
                    <a:pt x="71" y="188"/>
                  </a:moveTo>
                  <a:lnTo>
                    <a:pt x="71" y="186"/>
                  </a:lnTo>
                  <a:lnTo>
                    <a:pt x="71" y="188"/>
                  </a:lnTo>
                  <a:close/>
                  <a:moveTo>
                    <a:pt x="88" y="186"/>
                  </a:moveTo>
                  <a:lnTo>
                    <a:pt x="88" y="188"/>
                  </a:lnTo>
                  <a:lnTo>
                    <a:pt x="88" y="186"/>
                  </a:lnTo>
                  <a:close/>
                  <a:moveTo>
                    <a:pt x="74" y="188"/>
                  </a:moveTo>
                  <a:lnTo>
                    <a:pt x="74" y="186"/>
                  </a:lnTo>
                  <a:lnTo>
                    <a:pt x="74" y="188"/>
                  </a:lnTo>
                  <a:close/>
                  <a:moveTo>
                    <a:pt x="71" y="186"/>
                  </a:moveTo>
                  <a:lnTo>
                    <a:pt x="69" y="186"/>
                  </a:lnTo>
                  <a:lnTo>
                    <a:pt x="71" y="186"/>
                  </a:lnTo>
                  <a:close/>
                  <a:moveTo>
                    <a:pt x="90" y="186"/>
                  </a:moveTo>
                  <a:lnTo>
                    <a:pt x="88" y="186"/>
                  </a:lnTo>
                  <a:lnTo>
                    <a:pt x="90" y="186"/>
                  </a:lnTo>
                  <a:close/>
                  <a:moveTo>
                    <a:pt x="90" y="186"/>
                  </a:moveTo>
                  <a:lnTo>
                    <a:pt x="88" y="186"/>
                  </a:lnTo>
                  <a:lnTo>
                    <a:pt x="88" y="183"/>
                  </a:lnTo>
                  <a:lnTo>
                    <a:pt x="90" y="183"/>
                  </a:lnTo>
                  <a:lnTo>
                    <a:pt x="90" y="186"/>
                  </a:lnTo>
                  <a:close/>
                  <a:moveTo>
                    <a:pt x="59" y="183"/>
                  </a:moveTo>
                  <a:lnTo>
                    <a:pt x="59" y="186"/>
                  </a:lnTo>
                  <a:lnTo>
                    <a:pt x="59" y="183"/>
                  </a:lnTo>
                  <a:close/>
                  <a:moveTo>
                    <a:pt x="95" y="183"/>
                  </a:moveTo>
                  <a:lnTo>
                    <a:pt x="93" y="183"/>
                  </a:lnTo>
                  <a:lnTo>
                    <a:pt x="95" y="183"/>
                  </a:lnTo>
                  <a:close/>
                  <a:moveTo>
                    <a:pt x="76" y="183"/>
                  </a:moveTo>
                  <a:lnTo>
                    <a:pt x="74" y="183"/>
                  </a:lnTo>
                  <a:lnTo>
                    <a:pt x="76" y="183"/>
                  </a:lnTo>
                  <a:close/>
                  <a:moveTo>
                    <a:pt x="83" y="183"/>
                  </a:moveTo>
                  <a:lnTo>
                    <a:pt x="86" y="183"/>
                  </a:lnTo>
                  <a:lnTo>
                    <a:pt x="83" y="183"/>
                  </a:lnTo>
                  <a:close/>
                  <a:moveTo>
                    <a:pt x="86" y="183"/>
                  </a:moveTo>
                  <a:lnTo>
                    <a:pt x="83" y="183"/>
                  </a:lnTo>
                  <a:lnTo>
                    <a:pt x="86" y="183"/>
                  </a:lnTo>
                  <a:close/>
                  <a:moveTo>
                    <a:pt x="67" y="183"/>
                  </a:moveTo>
                  <a:lnTo>
                    <a:pt x="67" y="181"/>
                  </a:lnTo>
                  <a:lnTo>
                    <a:pt x="67" y="183"/>
                  </a:lnTo>
                  <a:close/>
                  <a:moveTo>
                    <a:pt x="95" y="181"/>
                  </a:moveTo>
                  <a:lnTo>
                    <a:pt x="95" y="183"/>
                  </a:lnTo>
                  <a:lnTo>
                    <a:pt x="95" y="181"/>
                  </a:lnTo>
                  <a:close/>
                  <a:moveTo>
                    <a:pt x="83" y="181"/>
                  </a:moveTo>
                  <a:lnTo>
                    <a:pt x="83" y="183"/>
                  </a:lnTo>
                  <a:lnTo>
                    <a:pt x="83" y="181"/>
                  </a:lnTo>
                  <a:close/>
                  <a:moveTo>
                    <a:pt x="97" y="183"/>
                  </a:moveTo>
                  <a:lnTo>
                    <a:pt x="97" y="181"/>
                  </a:lnTo>
                  <a:lnTo>
                    <a:pt x="95" y="181"/>
                  </a:lnTo>
                  <a:lnTo>
                    <a:pt x="97" y="181"/>
                  </a:lnTo>
                  <a:lnTo>
                    <a:pt x="97" y="183"/>
                  </a:lnTo>
                  <a:close/>
                  <a:moveTo>
                    <a:pt x="69" y="181"/>
                  </a:moveTo>
                  <a:lnTo>
                    <a:pt x="67" y="181"/>
                  </a:lnTo>
                  <a:lnTo>
                    <a:pt x="69" y="181"/>
                  </a:lnTo>
                  <a:close/>
                  <a:moveTo>
                    <a:pt x="69" y="181"/>
                  </a:moveTo>
                  <a:lnTo>
                    <a:pt x="67" y="181"/>
                  </a:lnTo>
                  <a:lnTo>
                    <a:pt x="69" y="181"/>
                  </a:lnTo>
                  <a:close/>
                  <a:moveTo>
                    <a:pt x="95" y="181"/>
                  </a:moveTo>
                  <a:lnTo>
                    <a:pt x="97" y="181"/>
                  </a:lnTo>
                  <a:lnTo>
                    <a:pt x="95" y="181"/>
                  </a:lnTo>
                  <a:close/>
                  <a:moveTo>
                    <a:pt x="86" y="181"/>
                  </a:moveTo>
                  <a:lnTo>
                    <a:pt x="83" y="181"/>
                  </a:lnTo>
                  <a:lnTo>
                    <a:pt x="86" y="181"/>
                  </a:lnTo>
                  <a:close/>
                  <a:moveTo>
                    <a:pt x="88" y="181"/>
                  </a:moveTo>
                  <a:lnTo>
                    <a:pt x="86" y="181"/>
                  </a:lnTo>
                  <a:lnTo>
                    <a:pt x="88" y="181"/>
                  </a:lnTo>
                  <a:close/>
                  <a:moveTo>
                    <a:pt x="93" y="181"/>
                  </a:moveTo>
                  <a:lnTo>
                    <a:pt x="93" y="179"/>
                  </a:lnTo>
                  <a:lnTo>
                    <a:pt x="93" y="181"/>
                  </a:lnTo>
                  <a:close/>
                  <a:moveTo>
                    <a:pt x="78" y="181"/>
                  </a:moveTo>
                  <a:lnTo>
                    <a:pt x="78" y="179"/>
                  </a:lnTo>
                  <a:lnTo>
                    <a:pt x="78" y="181"/>
                  </a:lnTo>
                  <a:close/>
                  <a:moveTo>
                    <a:pt x="88" y="179"/>
                  </a:moveTo>
                  <a:lnTo>
                    <a:pt x="88" y="181"/>
                  </a:lnTo>
                  <a:lnTo>
                    <a:pt x="88" y="179"/>
                  </a:lnTo>
                  <a:close/>
                  <a:moveTo>
                    <a:pt x="76" y="181"/>
                  </a:moveTo>
                  <a:lnTo>
                    <a:pt x="76" y="179"/>
                  </a:lnTo>
                  <a:lnTo>
                    <a:pt x="76" y="181"/>
                  </a:lnTo>
                  <a:close/>
                  <a:moveTo>
                    <a:pt x="76" y="181"/>
                  </a:moveTo>
                  <a:lnTo>
                    <a:pt x="76" y="179"/>
                  </a:lnTo>
                  <a:lnTo>
                    <a:pt x="76" y="181"/>
                  </a:lnTo>
                  <a:close/>
                  <a:moveTo>
                    <a:pt x="88" y="179"/>
                  </a:moveTo>
                  <a:lnTo>
                    <a:pt x="88" y="181"/>
                  </a:lnTo>
                  <a:lnTo>
                    <a:pt x="88" y="179"/>
                  </a:lnTo>
                  <a:close/>
                  <a:moveTo>
                    <a:pt x="95" y="179"/>
                  </a:moveTo>
                  <a:lnTo>
                    <a:pt x="95" y="181"/>
                  </a:lnTo>
                  <a:lnTo>
                    <a:pt x="95" y="179"/>
                  </a:lnTo>
                  <a:close/>
                  <a:moveTo>
                    <a:pt x="76" y="179"/>
                  </a:moveTo>
                  <a:lnTo>
                    <a:pt x="76" y="181"/>
                  </a:lnTo>
                  <a:lnTo>
                    <a:pt x="76" y="179"/>
                  </a:lnTo>
                  <a:close/>
                  <a:moveTo>
                    <a:pt x="78" y="181"/>
                  </a:moveTo>
                  <a:lnTo>
                    <a:pt x="78" y="179"/>
                  </a:lnTo>
                  <a:lnTo>
                    <a:pt x="78" y="181"/>
                  </a:lnTo>
                  <a:close/>
                  <a:moveTo>
                    <a:pt x="83" y="181"/>
                  </a:moveTo>
                  <a:lnTo>
                    <a:pt x="81" y="181"/>
                  </a:lnTo>
                  <a:lnTo>
                    <a:pt x="81" y="179"/>
                  </a:lnTo>
                  <a:lnTo>
                    <a:pt x="83" y="179"/>
                  </a:lnTo>
                  <a:lnTo>
                    <a:pt x="83" y="181"/>
                  </a:lnTo>
                  <a:close/>
                  <a:moveTo>
                    <a:pt x="95" y="179"/>
                  </a:moveTo>
                  <a:lnTo>
                    <a:pt x="93" y="179"/>
                  </a:lnTo>
                  <a:lnTo>
                    <a:pt x="95" y="179"/>
                  </a:lnTo>
                  <a:close/>
                  <a:moveTo>
                    <a:pt x="78" y="179"/>
                  </a:moveTo>
                  <a:lnTo>
                    <a:pt x="76" y="179"/>
                  </a:lnTo>
                  <a:lnTo>
                    <a:pt x="78" y="179"/>
                  </a:lnTo>
                  <a:lnTo>
                    <a:pt x="76" y="179"/>
                  </a:lnTo>
                  <a:lnTo>
                    <a:pt x="78" y="179"/>
                  </a:lnTo>
                  <a:close/>
                  <a:moveTo>
                    <a:pt x="76" y="179"/>
                  </a:moveTo>
                  <a:lnTo>
                    <a:pt x="74" y="179"/>
                  </a:lnTo>
                  <a:lnTo>
                    <a:pt x="76" y="179"/>
                  </a:lnTo>
                  <a:close/>
                  <a:moveTo>
                    <a:pt x="62" y="179"/>
                  </a:moveTo>
                  <a:lnTo>
                    <a:pt x="59" y="179"/>
                  </a:lnTo>
                  <a:lnTo>
                    <a:pt x="62" y="179"/>
                  </a:lnTo>
                  <a:lnTo>
                    <a:pt x="59" y="179"/>
                  </a:lnTo>
                  <a:lnTo>
                    <a:pt x="62" y="179"/>
                  </a:lnTo>
                  <a:close/>
                  <a:moveTo>
                    <a:pt x="95" y="179"/>
                  </a:moveTo>
                  <a:lnTo>
                    <a:pt x="93" y="179"/>
                  </a:lnTo>
                  <a:lnTo>
                    <a:pt x="95" y="179"/>
                  </a:lnTo>
                  <a:close/>
                  <a:moveTo>
                    <a:pt x="59" y="179"/>
                  </a:moveTo>
                  <a:lnTo>
                    <a:pt x="62" y="179"/>
                  </a:lnTo>
                  <a:lnTo>
                    <a:pt x="59" y="179"/>
                  </a:lnTo>
                  <a:close/>
                  <a:moveTo>
                    <a:pt x="57" y="176"/>
                  </a:moveTo>
                  <a:lnTo>
                    <a:pt x="57" y="179"/>
                  </a:lnTo>
                  <a:lnTo>
                    <a:pt x="57" y="176"/>
                  </a:lnTo>
                  <a:close/>
                  <a:moveTo>
                    <a:pt x="59" y="179"/>
                  </a:moveTo>
                  <a:lnTo>
                    <a:pt x="59" y="176"/>
                  </a:lnTo>
                  <a:lnTo>
                    <a:pt x="59" y="179"/>
                  </a:lnTo>
                  <a:close/>
                  <a:moveTo>
                    <a:pt x="78" y="176"/>
                  </a:moveTo>
                  <a:lnTo>
                    <a:pt x="78" y="179"/>
                  </a:lnTo>
                  <a:lnTo>
                    <a:pt x="78" y="176"/>
                  </a:lnTo>
                  <a:close/>
                  <a:moveTo>
                    <a:pt x="59" y="179"/>
                  </a:moveTo>
                  <a:lnTo>
                    <a:pt x="59" y="176"/>
                  </a:lnTo>
                  <a:lnTo>
                    <a:pt x="59" y="179"/>
                  </a:lnTo>
                  <a:close/>
                  <a:moveTo>
                    <a:pt x="57" y="179"/>
                  </a:moveTo>
                  <a:lnTo>
                    <a:pt x="57" y="176"/>
                  </a:lnTo>
                  <a:lnTo>
                    <a:pt x="57" y="179"/>
                  </a:lnTo>
                  <a:close/>
                  <a:moveTo>
                    <a:pt x="74" y="179"/>
                  </a:moveTo>
                  <a:lnTo>
                    <a:pt x="74" y="176"/>
                  </a:lnTo>
                  <a:lnTo>
                    <a:pt x="74" y="179"/>
                  </a:lnTo>
                  <a:close/>
                  <a:moveTo>
                    <a:pt x="95" y="176"/>
                  </a:moveTo>
                  <a:lnTo>
                    <a:pt x="95" y="179"/>
                  </a:lnTo>
                  <a:lnTo>
                    <a:pt x="95" y="176"/>
                  </a:lnTo>
                  <a:close/>
                  <a:moveTo>
                    <a:pt x="78" y="176"/>
                  </a:moveTo>
                  <a:lnTo>
                    <a:pt x="78" y="179"/>
                  </a:lnTo>
                  <a:lnTo>
                    <a:pt x="78" y="176"/>
                  </a:lnTo>
                  <a:close/>
                  <a:moveTo>
                    <a:pt x="81" y="176"/>
                  </a:moveTo>
                  <a:lnTo>
                    <a:pt x="81" y="179"/>
                  </a:lnTo>
                  <a:lnTo>
                    <a:pt x="81" y="176"/>
                  </a:lnTo>
                  <a:close/>
                  <a:moveTo>
                    <a:pt x="59" y="176"/>
                  </a:moveTo>
                  <a:lnTo>
                    <a:pt x="62" y="176"/>
                  </a:lnTo>
                  <a:lnTo>
                    <a:pt x="59" y="176"/>
                  </a:lnTo>
                  <a:close/>
                  <a:moveTo>
                    <a:pt x="74" y="176"/>
                  </a:moveTo>
                  <a:lnTo>
                    <a:pt x="74" y="179"/>
                  </a:lnTo>
                  <a:lnTo>
                    <a:pt x="74" y="176"/>
                  </a:lnTo>
                  <a:close/>
                  <a:moveTo>
                    <a:pt x="64" y="179"/>
                  </a:moveTo>
                  <a:lnTo>
                    <a:pt x="64" y="176"/>
                  </a:lnTo>
                  <a:lnTo>
                    <a:pt x="64" y="179"/>
                  </a:lnTo>
                  <a:close/>
                  <a:moveTo>
                    <a:pt x="95" y="176"/>
                  </a:moveTo>
                  <a:lnTo>
                    <a:pt x="93" y="176"/>
                  </a:lnTo>
                  <a:lnTo>
                    <a:pt x="95" y="176"/>
                  </a:lnTo>
                  <a:close/>
                  <a:moveTo>
                    <a:pt x="95" y="176"/>
                  </a:moveTo>
                  <a:lnTo>
                    <a:pt x="93" y="176"/>
                  </a:lnTo>
                  <a:lnTo>
                    <a:pt x="95" y="176"/>
                  </a:lnTo>
                  <a:close/>
                  <a:moveTo>
                    <a:pt x="95" y="176"/>
                  </a:moveTo>
                  <a:lnTo>
                    <a:pt x="93" y="176"/>
                  </a:lnTo>
                  <a:lnTo>
                    <a:pt x="95" y="176"/>
                  </a:lnTo>
                  <a:close/>
                  <a:moveTo>
                    <a:pt x="78" y="176"/>
                  </a:moveTo>
                  <a:lnTo>
                    <a:pt x="76" y="176"/>
                  </a:lnTo>
                  <a:lnTo>
                    <a:pt x="78" y="176"/>
                  </a:lnTo>
                  <a:close/>
                  <a:moveTo>
                    <a:pt x="81" y="176"/>
                  </a:moveTo>
                  <a:lnTo>
                    <a:pt x="83" y="176"/>
                  </a:lnTo>
                  <a:lnTo>
                    <a:pt x="81" y="176"/>
                  </a:lnTo>
                  <a:close/>
                  <a:moveTo>
                    <a:pt x="83" y="176"/>
                  </a:moveTo>
                  <a:lnTo>
                    <a:pt x="81" y="176"/>
                  </a:lnTo>
                  <a:lnTo>
                    <a:pt x="83" y="176"/>
                  </a:lnTo>
                  <a:close/>
                  <a:moveTo>
                    <a:pt x="59" y="176"/>
                  </a:moveTo>
                  <a:lnTo>
                    <a:pt x="59" y="174"/>
                  </a:lnTo>
                  <a:lnTo>
                    <a:pt x="59" y="176"/>
                  </a:lnTo>
                  <a:close/>
                  <a:moveTo>
                    <a:pt x="83" y="176"/>
                  </a:moveTo>
                  <a:lnTo>
                    <a:pt x="81" y="176"/>
                  </a:lnTo>
                  <a:lnTo>
                    <a:pt x="81" y="174"/>
                  </a:lnTo>
                  <a:lnTo>
                    <a:pt x="81" y="176"/>
                  </a:lnTo>
                  <a:lnTo>
                    <a:pt x="83" y="176"/>
                  </a:lnTo>
                  <a:close/>
                  <a:moveTo>
                    <a:pt x="81" y="174"/>
                  </a:moveTo>
                  <a:lnTo>
                    <a:pt x="81" y="176"/>
                  </a:lnTo>
                  <a:lnTo>
                    <a:pt x="81" y="174"/>
                  </a:lnTo>
                  <a:close/>
                  <a:moveTo>
                    <a:pt x="83" y="174"/>
                  </a:moveTo>
                  <a:lnTo>
                    <a:pt x="83" y="176"/>
                  </a:lnTo>
                  <a:lnTo>
                    <a:pt x="83" y="174"/>
                  </a:lnTo>
                  <a:close/>
                  <a:moveTo>
                    <a:pt x="57" y="174"/>
                  </a:moveTo>
                  <a:lnTo>
                    <a:pt x="59" y="174"/>
                  </a:lnTo>
                  <a:lnTo>
                    <a:pt x="57" y="174"/>
                  </a:lnTo>
                  <a:close/>
                  <a:moveTo>
                    <a:pt x="81" y="174"/>
                  </a:moveTo>
                  <a:lnTo>
                    <a:pt x="78" y="174"/>
                  </a:lnTo>
                  <a:lnTo>
                    <a:pt x="81" y="174"/>
                  </a:lnTo>
                  <a:close/>
                  <a:moveTo>
                    <a:pt x="62" y="174"/>
                  </a:moveTo>
                  <a:lnTo>
                    <a:pt x="59" y="174"/>
                  </a:lnTo>
                  <a:lnTo>
                    <a:pt x="62" y="174"/>
                  </a:lnTo>
                  <a:close/>
                  <a:moveTo>
                    <a:pt x="62" y="174"/>
                  </a:moveTo>
                  <a:lnTo>
                    <a:pt x="59" y="174"/>
                  </a:lnTo>
                  <a:lnTo>
                    <a:pt x="62" y="174"/>
                  </a:lnTo>
                  <a:close/>
                  <a:moveTo>
                    <a:pt x="95" y="174"/>
                  </a:moveTo>
                  <a:lnTo>
                    <a:pt x="93" y="174"/>
                  </a:lnTo>
                  <a:lnTo>
                    <a:pt x="95" y="174"/>
                  </a:lnTo>
                  <a:close/>
                  <a:moveTo>
                    <a:pt x="90" y="174"/>
                  </a:moveTo>
                  <a:lnTo>
                    <a:pt x="88" y="174"/>
                  </a:lnTo>
                  <a:lnTo>
                    <a:pt x="90" y="174"/>
                  </a:lnTo>
                  <a:close/>
                  <a:moveTo>
                    <a:pt x="81" y="174"/>
                  </a:moveTo>
                  <a:lnTo>
                    <a:pt x="81" y="171"/>
                  </a:lnTo>
                  <a:lnTo>
                    <a:pt x="81" y="174"/>
                  </a:lnTo>
                  <a:close/>
                  <a:moveTo>
                    <a:pt x="83" y="171"/>
                  </a:moveTo>
                  <a:lnTo>
                    <a:pt x="83" y="174"/>
                  </a:lnTo>
                  <a:lnTo>
                    <a:pt x="83" y="171"/>
                  </a:lnTo>
                  <a:close/>
                  <a:moveTo>
                    <a:pt x="102" y="171"/>
                  </a:moveTo>
                  <a:lnTo>
                    <a:pt x="102" y="169"/>
                  </a:lnTo>
                  <a:lnTo>
                    <a:pt x="102" y="171"/>
                  </a:lnTo>
                  <a:close/>
                  <a:moveTo>
                    <a:pt x="95" y="169"/>
                  </a:moveTo>
                  <a:lnTo>
                    <a:pt x="93" y="169"/>
                  </a:lnTo>
                  <a:lnTo>
                    <a:pt x="95" y="169"/>
                  </a:lnTo>
                  <a:close/>
                  <a:moveTo>
                    <a:pt x="104" y="169"/>
                  </a:moveTo>
                  <a:lnTo>
                    <a:pt x="102" y="169"/>
                  </a:lnTo>
                  <a:lnTo>
                    <a:pt x="104" y="169"/>
                  </a:lnTo>
                  <a:close/>
                  <a:moveTo>
                    <a:pt x="102" y="169"/>
                  </a:moveTo>
                  <a:lnTo>
                    <a:pt x="102" y="167"/>
                  </a:lnTo>
                  <a:lnTo>
                    <a:pt x="102" y="169"/>
                  </a:lnTo>
                  <a:close/>
                  <a:moveTo>
                    <a:pt x="102" y="167"/>
                  </a:moveTo>
                  <a:lnTo>
                    <a:pt x="100" y="167"/>
                  </a:lnTo>
                  <a:lnTo>
                    <a:pt x="102" y="167"/>
                  </a:lnTo>
                  <a:close/>
                  <a:moveTo>
                    <a:pt x="100" y="167"/>
                  </a:moveTo>
                  <a:lnTo>
                    <a:pt x="100" y="164"/>
                  </a:lnTo>
                  <a:lnTo>
                    <a:pt x="100" y="167"/>
                  </a:lnTo>
                  <a:close/>
                  <a:moveTo>
                    <a:pt x="102" y="162"/>
                  </a:moveTo>
                  <a:lnTo>
                    <a:pt x="100" y="162"/>
                  </a:lnTo>
                  <a:lnTo>
                    <a:pt x="102" y="162"/>
                  </a:lnTo>
                  <a:close/>
                  <a:moveTo>
                    <a:pt x="116" y="160"/>
                  </a:moveTo>
                  <a:lnTo>
                    <a:pt x="114" y="160"/>
                  </a:lnTo>
                  <a:lnTo>
                    <a:pt x="116" y="160"/>
                  </a:lnTo>
                  <a:close/>
                  <a:moveTo>
                    <a:pt x="119" y="160"/>
                  </a:moveTo>
                  <a:lnTo>
                    <a:pt x="116" y="160"/>
                  </a:lnTo>
                  <a:lnTo>
                    <a:pt x="119" y="160"/>
                  </a:lnTo>
                  <a:close/>
                  <a:moveTo>
                    <a:pt x="114" y="160"/>
                  </a:moveTo>
                  <a:lnTo>
                    <a:pt x="112" y="160"/>
                  </a:lnTo>
                  <a:lnTo>
                    <a:pt x="114" y="160"/>
                  </a:lnTo>
                  <a:close/>
                  <a:moveTo>
                    <a:pt x="116" y="160"/>
                  </a:moveTo>
                  <a:lnTo>
                    <a:pt x="116" y="157"/>
                  </a:lnTo>
                  <a:lnTo>
                    <a:pt x="116" y="160"/>
                  </a:lnTo>
                  <a:close/>
                  <a:moveTo>
                    <a:pt x="116" y="160"/>
                  </a:moveTo>
                  <a:lnTo>
                    <a:pt x="116" y="157"/>
                  </a:lnTo>
                  <a:lnTo>
                    <a:pt x="116" y="160"/>
                  </a:lnTo>
                  <a:close/>
                  <a:moveTo>
                    <a:pt x="107" y="160"/>
                  </a:moveTo>
                  <a:lnTo>
                    <a:pt x="107" y="157"/>
                  </a:lnTo>
                  <a:lnTo>
                    <a:pt x="107" y="160"/>
                  </a:lnTo>
                  <a:close/>
                  <a:moveTo>
                    <a:pt x="107" y="157"/>
                  </a:moveTo>
                  <a:lnTo>
                    <a:pt x="107" y="160"/>
                  </a:lnTo>
                  <a:lnTo>
                    <a:pt x="107" y="157"/>
                  </a:lnTo>
                  <a:close/>
                  <a:moveTo>
                    <a:pt x="112" y="157"/>
                  </a:moveTo>
                  <a:lnTo>
                    <a:pt x="112" y="160"/>
                  </a:lnTo>
                  <a:lnTo>
                    <a:pt x="112" y="157"/>
                  </a:lnTo>
                  <a:close/>
                  <a:moveTo>
                    <a:pt x="114" y="157"/>
                  </a:moveTo>
                  <a:lnTo>
                    <a:pt x="112" y="157"/>
                  </a:lnTo>
                  <a:lnTo>
                    <a:pt x="114" y="157"/>
                  </a:lnTo>
                  <a:close/>
                  <a:moveTo>
                    <a:pt x="116" y="155"/>
                  </a:moveTo>
                  <a:lnTo>
                    <a:pt x="116" y="157"/>
                  </a:lnTo>
                  <a:lnTo>
                    <a:pt x="116" y="155"/>
                  </a:lnTo>
                  <a:close/>
                  <a:moveTo>
                    <a:pt x="116" y="155"/>
                  </a:moveTo>
                  <a:lnTo>
                    <a:pt x="116" y="157"/>
                  </a:lnTo>
                  <a:lnTo>
                    <a:pt x="116" y="155"/>
                  </a:lnTo>
                  <a:close/>
                  <a:moveTo>
                    <a:pt x="109" y="152"/>
                  </a:moveTo>
                  <a:lnTo>
                    <a:pt x="107" y="152"/>
                  </a:lnTo>
                  <a:lnTo>
                    <a:pt x="109" y="152"/>
                  </a:lnTo>
                  <a:close/>
                  <a:moveTo>
                    <a:pt x="121" y="152"/>
                  </a:moveTo>
                  <a:lnTo>
                    <a:pt x="121" y="150"/>
                  </a:lnTo>
                  <a:lnTo>
                    <a:pt x="121" y="152"/>
                  </a:lnTo>
                  <a:close/>
                  <a:moveTo>
                    <a:pt x="112" y="150"/>
                  </a:moveTo>
                  <a:lnTo>
                    <a:pt x="109" y="150"/>
                  </a:lnTo>
                  <a:lnTo>
                    <a:pt x="112" y="150"/>
                  </a:lnTo>
                  <a:close/>
                  <a:moveTo>
                    <a:pt x="114" y="150"/>
                  </a:moveTo>
                  <a:lnTo>
                    <a:pt x="114" y="152"/>
                  </a:lnTo>
                  <a:lnTo>
                    <a:pt x="114" y="150"/>
                  </a:lnTo>
                  <a:close/>
                  <a:moveTo>
                    <a:pt x="112" y="150"/>
                  </a:moveTo>
                  <a:lnTo>
                    <a:pt x="109" y="150"/>
                  </a:lnTo>
                  <a:lnTo>
                    <a:pt x="112" y="150"/>
                  </a:lnTo>
                  <a:close/>
                  <a:moveTo>
                    <a:pt x="119" y="150"/>
                  </a:moveTo>
                  <a:lnTo>
                    <a:pt x="121" y="150"/>
                  </a:lnTo>
                  <a:lnTo>
                    <a:pt x="119" y="150"/>
                  </a:lnTo>
                  <a:close/>
                  <a:moveTo>
                    <a:pt x="116" y="150"/>
                  </a:moveTo>
                  <a:lnTo>
                    <a:pt x="116" y="148"/>
                  </a:lnTo>
                  <a:lnTo>
                    <a:pt x="116" y="150"/>
                  </a:lnTo>
                  <a:close/>
                  <a:moveTo>
                    <a:pt x="119" y="148"/>
                  </a:moveTo>
                  <a:lnTo>
                    <a:pt x="119" y="150"/>
                  </a:lnTo>
                  <a:lnTo>
                    <a:pt x="121" y="150"/>
                  </a:lnTo>
                  <a:lnTo>
                    <a:pt x="119" y="150"/>
                  </a:lnTo>
                  <a:lnTo>
                    <a:pt x="119" y="148"/>
                  </a:lnTo>
                  <a:close/>
                  <a:moveTo>
                    <a:pt x="112" y="150"/>
                  </a:moveTo>
                  <a:lnTo>
                    <a:pt x="112" y="148"/>
                  </a:lnTo>
                  <a:lnTo>
                    <a:pt x="112" y="150"/>
                  </a:lnTo>
                  <a:close/>
                  <a:moveTo>
                    <a:pt x="109" y="150"/>
                  </a:moveTo>
                  <a:lnTo>
                    <a:pt x="109" y="148"/>
                  </a:lnTo>
                  <a:lnTo>
                    <a:pt x="109" y="150"/>
                  </a:lnTo>
                  <a:close/>
                  <a:moveTo>
                    <a:pt x="112" y="148"/>
                  </a:moveTo>
                  <a:lnTo>
                    <a:pt x="112" y="150"/>
                  </a:lnTo>
                  <a:lnTo>
                    <a:pt x="112" y="148"/>
                  </a:lnTo>
                  <a:close/>
                  <a:moveTo>
                    <a:pt x="114" y="148"/>
                  </a:moveTo>
                  <a:lnTo>
                    <a:pt x="112" y="148"/>
                  </a:lnTo>
                  <a:lnTo>
                    <a:pt x="114" y="148"/>
                  </a:lnTo>
                  <a:close/>
                  <a:moveTo>
                    <a:pt x="123" y="148"/>
                  </a:moveTo>
                  <a:lnTo>
                    <a:pt x="121" y="148"/>
                  </a:lnTo>
                  <a:lnTo>
                    <a:pt x="123" y="148"/>
                  </a:lnTo>
                  <a:close/>
                  <a:moveTo>
                    <a:pt x="119" y="148"/>
                  </a:moveTo>
                  <a:lnTo>
                    <a:pt x="116" y="148"/>
                  </a:lnTo>
                  <a:lnTo>
                    <a:pt x="119" y="148"/>
                  </a:lnTo>
                  <a:close/>
                  <a:moveTo>
                    <a:pt x="114" y="148"/>
                  </a:moveTo>
                  <a:lnTo>
                    <a:pt x="112" y="148"/>
                  </a:lnTo>
                  <a:lnTo>
                    <a:pt x="114" y="148"/>
                  </a:lnTo>
                  <a:close/>
                  <a:moveTo>
                    <a:pt x="131" y="148"/>
                  </a:moveTo>
                  <a:lnTo>
                    <a:pt x="131" y="145"/>
                  </a:lnTo>
                  <a:lnTo>
                    <a:pt x="131" y="148"/>
                  </a:lnTo>
                  <a:close/>
                  <a:moveTo>
                    <a:pt x="133" y="148"/>
                  </a:moveTo>
                  <a:lnTo>
                    <a:pt x="133" y="145"/>
                  </a:lnTo>
                  <a:lnTo>
                    <a:pt x="133" y="148"/>
                  </a:lnTo>
                  <a:close/>
                  <a:moveTo>
                    <a:pt x="112" y="145"/>
                  </a:moveTo>
                  <a:lnTo>
                    <a:pt x="112" y="148"/>
                  </a:lnTo>
                  <a:lnTo>
                    <a:pt x="112" y="145"/>
                  </a:lnTo>
                  <a:close/>
                  <a:moveTo>
                    <a:pt x="112" y="145"/>
                  </a:moveTo>
                  <a:lnTo>
                    <a:pt x="114" y="145"/>
                  </a:lnTo>
                  <a:lnTo>
                    <a:pt x="112" y="145"/>
                  </a:lnTo>
                  <a:close/>
                  <a:moveTo>
                    <a:pt x="114" y="145"/>
                  </a:moveTo>
                  <a:lnTo>
                    <a:pt x="112" y="145"/>
                  </a:lnTo>
                  <a:lnTo>
                    <a:pt x="114" y="145"/>
                  </a:lnTo>
                  <a:close/>
                  <a:moveTo>
                    <a:pt x="140" y="141"/>
                  </a:moveTo>
                  <a:lnTo>
                    <a:pt x="140" y="138"/>
                  </a:lnTo>
                  <a:lnTo>
                    <a:pt x="140" y="141"/>
                  </a:lnTo>
                  <a:close/>
                  <a:moveTo>
                    <a:pt x="140" y="138"/>
                  </a:moveTo>
                  <a:lnTo>
                    <a:pt x="140" y="141"/>
                  </a:lnTo>
                  <a:lnTo>
                    <a:pt x="140" y="138"/>
                  </a:lnTo>
                  <a:close/>
                  <a:moveTo>
                    <a:pt x="145" y="131"/>
                  </a:moveTo>
                  <a:lnTo>
                    <a:pt x="145" y="133"/>
                  </a:lnTo>
                  <a:lnTo>
                    <a:pt x="145" y="131"/>
                  </a:lnTo>
                  <a:close/>
                  <a:moveTo>
                    <a:pt x="145" y="129"/>
                  </a:moveTo>
                  <a:lnTo>
                    <a:pt x="145" y="131"/>
                  </a:lnTo>
                  <a:lnTo>
                    <a:pt x="145" y="129"/>
                  </a:lnTo>
                  <a:close/>
                  <a:moveTo>
                    <a:pt x="142" y="131"/>
                  </a:moveTo>
                  <a:lnTo>
                    <a:pt x="142" y="129"/>
                  </a:lnTo>
                  <a:lnTo>
                    <a:pt x="142" y="131"/>
                  </a:lnTo>
                  <a:close/>
                  <a:moveTo>
                    <a:pt x="138" y="126"/>
                  </a:moveTo>
                  <a:lnTo>
                    <a:pt x="138" y="124"/>
                  </a:lnTo>
                  <a:lnTo>
                    <a:pt x="138" y="126"/>
                  </a:lnTo>
                  <a:close/>
                  <a:moveTo>
                    <a:pt x="169" y="107"/>
                  </a:moveTo>
                  <a:lnTo>
                    <a:pt x="169" y="105"/>
                  </a:lnTo>
                  <a:lnTo>
                    <a:pt x="169" y="107"/>
                  </a:lnTo>
                  <a:close/>
                  <a:moveTo>
                    <a:pt x="169" y="105"/>
                  </a:moveTo>
                  <a:lnTo>
                    <a:pt x="166" y="105"/>
                  </a:lnTo>
                  <a:lnTo>
                    <a:pt x="169" y="105"/>
                  </a:lnTo>
                  <a:close/>
                  <a:moveTo>
                    <a:pt x="169" y="105"/>
                  </a:moveTo>
                  <a:lnTo>
                    <a:pt x="166" y="105"/>
                  </a:lnTo>
                  <a:lnTo>
                    <a:pt x="169" y="105"/>
                  </a:lnTo>
                  <a:close/>
                  <a:moveTo>
                    <a:pt x="169" y="103"/>
                  </a:moveTo>
                  <a:lnTo>
                    <a:pt x="166" y="103"/>
                  </a:lnTo>
                  <a:lnTo>
                    <a:pt x="169" y="103"/>
                  </a:lnTo>
                  <a:close/>
                  <a:moveTo>
                    <a:pt x="218" y="98"/>
                  </a:moveTo>
                  <a:lnTo>
                    <a:pt x="221" y="98"/>
                  </a:lnTo>
                  <a:lnTo>
                    <a:pt x="218" y="98"/>
                  </a:lnTo>
                  <a:close/>
                  <a:moveTo>
                    <a:pt x="216" y="95"/>
                  </a:moveTo>
                  <a:lnTo>
                    <a:pt x="218" y="95"/>
                  </a:lnTo>
                  <a:lnTo>
                    <a:pt x="216" y="95"/>
                  </a:lnTo>
                  <a:close/>
                  <a:moveTo>
                    <a:pt x="214" y="91"/>
                  </a:moveTo>
                  <a:lnTo>
                    <a:pt x="211" y="91"/>
                  </a:lnTo>
                  <a:lnTo>
                    <a:pt x="214" y="91"/>
                  </a:lnTo>
                  <a:close/>
                  <a:moveTo>
                    <a:pt x="211" y="91"/>
                  </a:moveTo>
                  <a:lnTo>
                    <a:pt x="211" y="88"/>
                  </a:lnTo>
                  <a:lnTo>
                    <a:pt x="211" y="91"/>
                  </a:lnTo>
                  <a:close/>
                  <a:moveTo>
                    <a:pt x="197" y="86"/>
                  </a:moveTo>
                  <a:lnTo>
                    <a:pt x="195" y="86"/>
                  </a:lnTo>
                  <a:lnTo>
                    <a:pt x="197" y="86"/>
                  </a:lnTo>
                  <a:close/>
                  <a:moveTo>
                    <a:pt x="199" y="84"/>
                  </a:moveTo>
                  <a:lnTo>
                    <a:pt x="197" y="84"/>
                  </a:lnTo>
                  <a:lnTo>
                    <a:pt x="199" y="84"/>
                  </a:lnTo>
                  <a:close/>
                  <a:moveTo>
                    <a:pt x="197" y="84"/>
                  </a:moveTo>
                  <a:lnTo>
                    <a:pt x="195" y="84"/>
                  </a:lnTo>
                  <a:lnTo>
                    <a:pt x="197" y="84"/>
                  </a:lnTo>
                  <a:close/>
                  <a:moveTo>
                    <a:pt x="190" y="79"/>
                  </a:moveTo>
                  <a:lnTo>
                    <a:pt x="188" y="79"/>
                  </a:lnTo>
                  <a:lnTo>
                    <a:pt x="190" y="79"/>
                  </a:lnTo>
                  <a:close/>
                  <a:moveTo>
                    <a:pt x="188" y="76"/>
                  </a:moveTo>
                  <a:lnTo>
                    <a:pt x="185" y="76"/>
                  </a:lnTo>
                  <a:lnTo>
                    <a:pt x="188" y="76"/>
                  </a:lnTo>
                  <a:close/>
                  <a:moveTo>
                    <a:pt x="188" y="76"/>
                  </a:moveTo>
                  <a:lnTo>
                    <a:pt x="188" y="74"/>
                  </a:lnTo>
                  <a:lnTo>
                    <a:pt x="188" y="76"/>
                  </a:lnTo>
                  <a:close/>
                  <a:moveTo>
                    <a:pt x="199" y="74"/>
                  </a:moveTo>
                  <a:lnTo>
                    <a:pt x="197" y="74"/>
                  </a:lnTo>
                  <a:lnTo>
                    <a:pt x="199" y="74"/>
                  </a:lnTo>
                  <a:close/>
                  <a:moveTo>
                    <a:pt x="195" y="74"/>
                  </a:moveTo>
                  <a:lnTo>
                    <a:pt x="195" y="72"/>
                  </a:lnTo>
                  <a:lnTo>
                    <a:pt x="195" y="74"/>
                  </a:lnTo>
                  <a:close/>
                  <a:moveTo>
                    <a:pt x="197" y="72"/>
                  </a:moveTo>
                  <a:lnTo>
                    <a:pt x="197" y="69"/>
                  </a:lnTo>
                  <a:lnTo>
                    <a:pt x="197" y="72"/>
                  </a:lnTo>
                  <a:close/>
                  <a:moveTo>
                    <a:pt x="197" y="69"/>
                  </a:moveTo>
                  <a:lnTo>
                    <a:pt x="199" y="69"/>
                  </a:lnTo>
                  <a:lnTo>
                    <a:pt x="197" y="69"/>
                  </a:lnTo>
                  <a:close/>
                  <a:moveTo>
                    <a:pt x="188" y="67"/>
                  </a:moveTo>
                  <a:lnTo>
                    <a:pt x="185" y="67"/>
                  </a:lnTo>
                  <a:lnTo>
                    <a:pt x="188" y="67"/>
                  </a:lnTo>
                  <a:close/>
                  <a:moveTo>
                    <a:pt x="197" y="67"/>
                  </a:moveTo>
                  <a:lnTo>
                    <a:pt x="195" y="67"/>
                  </a:lnTo>
                  <a:lnTo>
                    <a:pt x="197" y="67"/>
                  </a:lnTo>
                  <a:close/>
                  <a:moveTo>
                    <a:pt x="197" y="67"/>
                  </a:moveTo>
                  <a:lnTo>
                    <a:pt x="195" y="67"/>
                  </a:lnTo>
                  <a:lnTo>
                    <a:pt x="197" y="67"/>
                  </a:lnTo>
                  <a:close/>
                  <a:moveTo>
                    <a:pt x="197" y="65"/>
                  </a:moveTo>
                  <a:lnTo>
                    <a:pt x="197" y="67"/>
                  </a:lnTo>
                  <a:lnTo>
                    <a:pt x="195" y="65"/>
                  </a:lnTo>
                  <a:lnTo>
                    <a:pt x="197" y="65"/>
                  </a:lnTo>
                  <a:close/>
                  <a:moveTo>
                    <a:pt x="188" y="65"/>
                  </a:moveTo>
                  <a:lnTo>
                    <a:pt x="188" y="62"/>
                  </a:lnTo>
                  <a:lnTo>
                    <a:pt x="188" y="65"/>
                  </a:lnTo>
                  <a:close/>
                  <a:moveTo>
                    <a:pt x="197" y="65"/>
                  </a:moveTo>
                  <a:lnTo>
                    <a:pt x="197" y="62"/>
                  </a:lnTo>
                  <a:lnTo>
                    <a:pt x="197" y="65"/>
                  </a:lnTo>
                  <a:close/>
                  <a:moveTo>
                    <a:pt x="195" y="62"/>
                  </a:moveTo>
                  <a:lnTo>
                    <a:pt x="192" y="62"/>
                  </a:lnTo>
                  <a:lnTo>
                    <a:pt x="195" y="62"/>
                  </a:lnTo>
                  <a:close/>
                  <a:moveTo>
                    <a:pt x="199" y="62"/>
                  </a:moveTo>
                  <a:lnTo>
                    <a:pt x="197" y="62"/>
                  </a:lnTo>
                  <a:lnTo>
                    <a:pt x="199" y="62"/>
                  </a:lnTo>
                  <a:close/>
                  <a:moveTo>
                    <a:pt x="183" y="60"/>
                  </a:moveTo>
                  <a:lnTo>
                    <a:pt x="183" y="57"/>
                  </a:lnTo>
                  <a:lnTo>
                    <a:pt x="183" y="60"/>
                  </a:lnTo>
                  <a:close/>
                  <a:moveTo>
                    <a:pt x="197" y="57"/>
                  </a:moveTo>
                  <a:lnTo>
                    <a:pt x="197" y="60"/>
                  </a:lnTo>
                  <a:lnTo>
                    <a:pt x="197" y="57"/>
                  </a:lnTo>
                  <a:close/>
                  <a:moveTo>
                    <a:pt x="183" y="55"/>
                  </a:moveTo>
                  <a:lnTo>
                    <a:pt x="183" y="57"/>
                  </a:lnTo>
                  <a:lnTo>
                    <a:pt x="183" y="55"/>
                  </a:lnTo>
                  <a:close/>
                  <a:moveTo>
                    <a:pt x="188" y="53"/>
                  </a:moveTo>
                  <a:lnTo>
                    <a:pt x="185" y="53"/>
                  </a:lnTo>
                  <a:lnTo>
                    <a:pt x="188" y="53"/>
                  </a:lnTo>
                  <a:close/>
                  <a:moveTo>
                    <a:pt x="161" y="53"/>
                  </a:moveTo>
                  <a:lnTo>
                    <a:pt x="159" y="53"/>
                  </a:lnTo>
                  <a:lnTo>
                    <a:pt x="161" y="53"/>
                  </a:lnTo>
                  <a:close/>
                  <a:moveTo>
                    <a:pt x="161" y="53"/>
                  </a:moveTo>
                  <a:lnTo>
                    <a:pt x="159" y="53"/>
                  </a:lnTo>
                  <a:lnTo>
                    <a:pt x="161" y="53"/>
                  </a:lnTo>
                  <a:close/>
                  <a:moveTo>
                    <a:pt x="173" y="50"/>
                  </a:moveTo>
                  <a:lnTo>
                    <a:pt x="171" y="50"/>
                  </a:lnTo>
                  <a:lnTo>
                    <a:pt x="173" y="50"/>
                  </a:lnTo>
                  <a:close/>
                  <a:moveTo>
                    <a:pt x="180" y="50"/>
                  </a:moveTo>
                  <a:lnTo>
                    <a:pt x="178" y="50"/>
                  </a:lnTo>
                  <a:lnTo>
                    <a:pt x="180" y="50"/>
                  </a:lnTo>
                  <a:close/>
                  <a:moveTo>
                    <a:pt x="176" y="50"/>
                  </a:moveTo>
                  <a:lnTo>
                    <a:pt x="176" y="48"/>
                  </a:lnTo>
                  <a:lnTo>
                    <a:pt x="176" y="50"/>
                  </a:lnTo>
                  <a:close/>
                  <a:moveTo>
                    <a:pt x="164" y="48"/>
                  </a:moveTo>
                  <a:lnTo>
                    <a:pt x="161" y="48"/>
                  </a:lnTo>
                  <a:lnTo>
                    <a:pt x="164" y="48"/>
                  </a:lnTo>
                  <a:close/>
                  <a:moveTo>
                    <a:pt x="166" y="48"/>
                  </a:moveTo>
                  <a:lnTo>
                    <a:pt x="164" y="48"/>
                  </a:lnTo>
                  <a:lnTo>
                    <a:pt x="166" y="48"/>
                  </a:lnTo>
                  <a:close/>
                  <a:moveTo>
                    <a:pt x="161" y="48"/>
                  </a:moveTo>
                  <a:lnTo>
                    <a:pt x="159" y="48"/>
                  </a:lnTo>
                  <a:lnTo>
                    <a:pt x="161" y="48"/>
                  </a:lnTo>
                  <a:close/>
                  <a:moveTo>
                    <a:pt x="164" y="48"/>
                  </a:moveTo>
                  <a:lnTo>
                    <a:pt x="164" y="46"/>
                  </a:lnTo>
                  <a:lnTo>
                    <a:pt x="164" y="48"/>
                  </a:lnTo>
                  <a:close/>
                  <a:moveTo>
                    <a:pt x="173" y="48"/>
                  </a:moveTo>
                  <a:lnTo>
                    <a:pt x="173" y="46"/>
                  </a:lnTo>
                  <a:lnTo>
                    <a:pt x="173" y="48"/>
                  </a:lnTo>
                  <a:close/>
                  <a:moveTo>
                    <a:pt x="171" y="46"/>
                  </a:moveTo>
                  <a:lnTo>
                    <a:pt x="169" y="46"/>
                  </a:lnTo>
                  <a:lnTo>
                    <a:pt x="171" y="46"/>
                  </a:lnTo>
                  <a:close/>
                  <a:moveTo>
                    <a:pt x="159" y="46"/>
                  </a:moveTo>
                  <a:lnTo>
                    <a:pt x="161" y="46"/>
                  </a:lnTo>
                  <a:lnTo>
                    <a:pt x="159" y="46"/>
                  </a:lnTo>
                  <a:close/>
                  <a:moveTo>
                    <a:pt x="166" y="43"/>
                  </a:moveTo>
                  <a:lnTo>
                    <a:pt x="166" y="46"/>
                  </a:lnTo>
                  <a:lnTo>
                    <a:pt x="166" y="43"/>
                  </a:lnTo>
                  <a:close/>
                  <a:moveTo>
                    <a:pt x="169" y="43"/>
                  </a:moveTo>
                  <a:lnTo>
                    <a:pt x="169" y="46"/>
                  </a:lnTo>
                  <a:lnTo>
                    <a:pt x="169" y="43"/>
                  </a:lnTo>
                  <a:close/>
                  <a:moveTo>
                    <a:pt x="164" y="43"/>
                  </a:moveTo>
                  <a:lnTo>
                    <a:pt x="161" y="43"/>
                  </a:lnTo>
                  <a:lnTo>
                    <a:pt x="164" y="43"/>
                  </a:lnTo>
                  <a:close/>
                  <a:moveTo>
                    <a:pt x="166" y="43"/>
                  </a:moveTo>
                  <a:lnTo>
                    <a:pt x="169" y="43"/>
                  </a:lnTo>
                  <a:lnTo>
                    <a:pt x="166" y="43"/>
                  </a:lnTo>
                  <a:lnTo>
                    <a:pt x="169" y="43"/>
                  </a:lnTo>
                  <a:lnTo>
                    <a:pt x="166" y="43"/>
                  </a:lnTo>
                  <a:close/>
                  <a:moveTo>
                    <a:pt x="164" y="43"/>
                  </a:moveTo>
                  <a:lnTo>
                    <a:pt x="161" y="43"/>
                  </a:lnTo>
                  <a:lnTo>
                    <a:pt x="164" y="43"/>
                  </a:lnTo>
                  <a:close/>
                  <a:moveTo>
                    <a:pt x="164" y="43"/>
                  </a:moveTo>
                  <a:lnTo>
                    <a:pt x="161" y="43"/>
                  </a:lnTo>
                  <a:lnTo>
                    <a:pt x="164" y="43"/>
                  </a:lnTo>
                  <a:close/>
                  <a:moveTo>
                    <a:pt x="164" y="41"/>
                  </a:moveTo>
                  <a:lnTo>
                    <a:pt x="161" y="41"/>
                  </a:lnTo>
                  <a:lnTo>
                    <a:pt x="164" y="41"/>
                  </a:lnTo>
                  <a:close/>
                  <a:moveTo>
                    <a:pt x="159" y="36"/>
                  </a:moveTo>
                  <a:lnTo>
                    <a:pt x="159" y="34"/>
                  </a:lnTo>
                  <a:lnTo>
                    <a:pt x="159" y="36"/>
                  </a:lnTo>
                  <a:close/>
                  <a:moveTo>
                    <a:pt x="154" y="26"/>
                  </a:moveTo>
                  <a:lnTo>
                    <a:pt x="154" y="29"/>
                  </a:lnTo>
                  <a:lnTo>
                    <a:pt x="154" y="26"/>
                  </a:lnTo>
                  <a:close/>
                  <a:moveTo>
                    <a:pt x="145" y="17"/>
                  </a:moveTo>
                  <a:lnTo>
                    <a:pt x="145" y="15"/>
                  </a:lnTo>
                  <a:lnTo>
                    <a:pt x="145" y="17"/>
                  </a:lnTo>
                  <a:close/>
                  <a:moveTo>
                    <a:pt x="145" y="10"/>
                  </a:moveTo>
                  <a:lnTo>
                    <a:pt x="145" y="12"/>
                  </a:lnTo>
                  <a:lnTo>
                    <a:pt x="145" y="10"/>
                  </a:lnTo>
                  <a:close/>
                  <a:moveTo>
                    <a:pt x="145" y="3"/>
                  </a:moveTo>
                  <a:lnTo>
                    <a:pt x="145" y="0"/>
                  </a:lnTo>
                  <a:lnTo>
                    <a:pt x="145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52263">
              <a:extLst>
                <a:ext uri="{FF2B5EF4-FFF2-40B4-BE49-F238E27FC236}">
                  <a16:creationId xmlns:a16="http://schemas.microsoft.com/office/drawing/2014/main" id="{FB993205-33F9-63C5-FB24-451F60303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4365" y="7168428"/>
              <a:ext cx="96231" cy="105325"/>
            </a:xfrm>
            <a:custGeom>
              <a:avLst/>
              <a:gdLst>
                <a:gd name="T0" fmla="*/ 10 w 21"/>
                <a:gd name="T1" fmla="*/ 2 h 23"/>
                <a:gd name="T2" fmla="*/ 7 w 21"/>
                <a:gd name="T3" fmla="*/ 4 h 23"/>
                <a:gd name="T4" fmla="*/ 10 w 21"/>
                <a:gd name="T5" fmla="*/ 7 h 23"/>
                <a:gd name="T6" fmla="*/ 12 w 21"/>
                <a:gd name="T7" fmla="*/ 4 h 23"/>
                <a:gd name="T8" fmla="*/ 17 w 21"/>
                <a:gd name="T9" fmla="*/ 4 h 23"/>
                <a:gd name="T10" fmla="*/ 17 w 21"/>
                <a:gd name="T11" fmla="*/ 7 h 23"/>
                <a:gd name="T12" fmla="*/ 14 w 21"/>
                <a:gd name="T13" fmla="*/ 9 h 23"/>
                <a:gd name="T14" fmla="*/ 14 w 21"/>
                <a:gd name="T15" fmla="*/ 14 h 23"/>
                <a:gd name="T16" fmla="*/ 19 w 21"/>
                <a:gd name="T17" fmla="*/ 14 h 23"/>
                <a:gd name="T18" fmla="*/ 21 w 21"/>
                <a:gd name="T19" fmla="*/ 16 h 23"/>
                <a:gd name="T20" fmla="*/ 19 w 21"/>
                <a:gd name="T21" fmla="*/ 19 h 23"/>
                <a:gd name="T22" fmla="*/ 19 w 21"/>
                <a:gd name="T23" fmla="*/ 19 h 23"/>
                <a:gd name="T24" fmla="*/ 19 w 21"/>
                <a:gd name="T25" fmla="*/ 19 h 23"/>
                <a:gd name="T26" fmla="*/ 19 w 21"/>
                <a:gd name="T27" fmla="*/ 16 h 23"/>
                <a:gd name="T28" fmla="*/ 17 w 21"/>
                <a:gd name="T29" fmla="*/ 19 h 23"/>
                <a:gd name="T30" fmla="*/ 14 w 21"/>
                <a:gd name="T31" fmla="*/ 16 h 23"/>
                <a:gd name="T32" fmla="*/ 12 w 21"/>
                <a:gd name="T33" fmla="*/ 19 h 23"/>
                <a:gd name="T34" fmla="*/ 10 w 21"/>
                <a:gd name="T35" fmla="*/ 19 h 23"/>
                <a:gd name="T36" fmla="*/ 10 w 21"/>
                <a:gd name="T37" fmla="*/ 19 h 23"/>
                <a:gd name="T38" fmla="*/ 7 w 21"/>
                <a:gd name="T39" fmla="*/ 21 h 23"/>
                <a:gd name="T40" fmla="*/ 7 w 21"/>
                <a:gd name="T41" fmla="*/ 21 h 23"/>
                <a:gd name="T42" fmla="*/ 10 w 21"/>
                <a:gd name="T43" fmla="*/ 23 h 23"/>
                <a:gd name="T44" fmla="*/ 5 w 21"/>
                <a:gd name="T45" fmla="*/ 23 h 23"/>
                <a:gd name="T46" fmla="*/ 7 w 21"/>
                <a:gd name="T47" fmla="*/ 21 h 23"/>
                <a:gd name="T48" fmla="*/ 7 w 21"/>
                <a:gd name="T49" fmla="*/ 21 h 23"/>
                <a:gd name="T50" fmla="*/ 2 w 21"/>
                <a:gd name="T51" fmla="*/ 21 h 23"/>
                <a:gd name="T52" fmla="*/ 0 w 21"/>
                <a:gd name="T53" fmla="*/ 19 h 23"/>
                <a:gd name="T54" fmla="*/ 0 w 21"/>
                <a:gd name="T55" fmla="*/ 19 h 23"/>
                <a:gd name="T56" fmla="*/ 0 w 21"/>
                <a:gd name="T57" fmla="*/ 19 h 23"/>
                <a:gd name="T58" fmla="*/ 2 w 21"/>
                <a:gd name="T59" fmla="*/ 16 h 23"/>
                <a:gd name="T60" fmla="*/ 5 w 21"/>
                <a:gd name="T61" fmla="*/ 14 h 23"/>
                <a:gd name="T62" fmla="*/ 2 w 21"/>
                <a:gd name="T63" fmla="*/ 12 h 23"/>
                <a:gd name="T64" fmla="*/ 0 w 21"/>
                <a:gd name="T65" fmla="*/ 14 h 23"/>
                <a:gd name="T66" fmla="*/ 2 w 21"/>
                <a:gd name="T67" fmla="*/ 12 h 23"/>
                <a:gd name="T68" fmla="*/ 5 w 21"/>
                <a:gd name="T69" fmla="*/ 9 h 23"/>
                <a:gd name="T70" fmla="*/ 0 w 21"/>
                <a:gd name="T71" fmla="*/ 9 h 23"/>
                <a:gd name="T72" fmla="*/ 2 w 21"/>
                <a:gd name="T73" fmla="*/ 7 h 23"/>
                <a:gd name="T74" fmla="*/ 5 w 21"/>
                <a:gd name="T75" fmla="*/ 9 h 23"/>
                <a:gd name="T76" fmla="*/ 7 w 21"/>
                <a:gd name="T77" fmla="*/ 7 h 23"/>
                <a:gd name="T78" fmla="*/ 7 w 21"/>
                <a:gd name="T79" fmla="*/ 7 h 23"/>
                <a:gd name="T80" fmla="*/ 10 w 21"/>
                <a:gd name="T81" fmla="*/ 9 h 23"/>
                <a:gd name="T82" fmla="*/ 10 w 21"/>
                <a:gd name="T83" fmla="*/ 9 h 23"/>
                <a:gd name="T84" fmla="*/ 12 w 21"/>
                <a:gd name="T85" fmla="*/ 7 h 23"/>
                <a:gd name="T86" fmla="*/ 10 w 21"/>
                <a:gd name="T87" fmla="*/ 4 h 23"/>
                <a:gd name="T88" fmla="*/ 5 w 21"/>
                <a:gd name="T89" fmla="*/ 4 h 23"/>
                <a:gd name="T90" fmla="*/ 2 w 21"/>
                <a:gd name="T91" fmla="*/ 7 h 23"/>
                <a:gd name="T92" fmla="*/ 5 w 21"/>
                <a:gd name="T93" fmla="*/ 4 h 23"/>
                <a:gd name="T94" fmla="*/ 2 w 21"/>
                <a:gd name="T95" fmla="*/ 2 h 23"/>
                <a:gd name="T96" fmla="*/ 2 w 21"/>
                <a:gd name="T97" fmla="*/ 7 h 23"/>
                <a:gd name="T98" fmla="*/ 0 w 21"/>
                <a:gd name="T99" fmla="*/ 4 h 23"/>
                <a:gd name="T100" fmla="*/ 2 w 21"/>
                <a:gd name="T101" fmla="*/ 2 h 23"/>
                <a:gd name="T102" fmla="*/ 5 w 21"/>
                <a:gd name="T103" fmla="*/ 0 h 23"/>
                <a:gd name="T104" fmla="*/ 10 w 21"/>
                <a:gd name="T10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3">
                  <a:moveTo>
                    <a:pt x="10" y="0"/>
                  </a:moveTo>
                  <a:lnTo>
                    <a:pt x="10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9" y="16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9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4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52264">
              <a:extLst>
                <a:ext uri="{FF2B5EF4-FFF2-40B4-BE49-F238E27FC236}">
                  <a16:creationId xmlns:a16="http://schemas.microsoft.com/office/drawing/2014/main" id="{9BF9E087-06D8-D2A3-F585-7DD7AE696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54599" y="7081427"/>
              <a:ext cx="1393041" cy="1749289"/>
            </a:xfrm>
            <a:custGeom>
              <a:avLst/>
              <a:gdLst>
                <a:gd name="T0" fmla="*/ 221 w 304"/>
                <a:gd name="T1" fmla="*/ 33 h 382"/>
                <a:gd name="T2" fmla="*/ 226 w 304"/>
                <a:gd name="T3" fmla="*/ 33 h 382"/>
                <a:gd name="T4" fmla="*/ 240 w 304"/>
                <a:gd name="T5" fmla="*/ 38 h 382"/>
                <a:gd name="T6" fmla="*/ 261 w 304"/>
                <a:gd name="T7" fmla="*/ 50 h 382"/>
                <a:gd name="T8" fmla="*/ 264 w 304"/>
                <a:gd name="T9" fmla="*/ 54 h 382"/>
                <a:gd name="T10" fmla="*/ 264 w 304"/>
                <a:gd name="T11" fmla="*/ 64 h 382"/>
                <a:gd name="T12" fmla="*/ 280 w 304"/>
                <a:gd name="T13" fmla="*/ 97 h 382"/>
                <a:gd name="T14" fmla="*/ 287 w 304"/>
                <a:gd name="T15" fmla="*/ 133 h 382"/>
                <a:gd name="T16" fmla="*/ 287 w 304"/>
                <a:gd name="T17" fmla="*/ 164 h 382"/>
                <a:gd name="T18" fmla="*/ 302 w 304"/>
                <a:gd name="T19" fmla="*/ 185 h 382"/>
                <a:gd name="T20" fmla="*/ 287 w 304"/>
                <a:gd name="T21" fmla="*/ 204 h 382"/>
                <a:gd name="T22" fmla="*/ 271 w 304"/>
                <a:gd name="T23" fmla="*/ 211 h 382"/>
                <a:gd name="T24" fmla="*/ 238 w 304"/>
                <a:gd name="T25" fmla="*/ 228 h 382"/>
                <a:gd name="T26" fmla="*/ 209 w 304"/>
                <a:gd name="T27" fmla="*/ 235 h 382"/>
                <a:gd name="T28" fmla="*/ 221 w 304"/>
                <a:gd name="T29" fmla="*/ 266 h 382"/>
                <a:gd name="T30" fmla="*/ 242 w 304"/>
                <a:gd name="T31" fmla="*/ 292 h 382"/>
                <a:gd name="T32" fmla="*/ 264 w 304"/>
                <a:gd name="T33" fmla="*/ 316 h 382"/>
                <a:gd name="T34" fmla="*/ 233 w 304"/>
                <a:gd name="T35" fmla="*/ 337 h 382"/>
                <a:gd name="T36" fmla="*/ 231 w 304"/>
                <a:gd name="T37" fmla="*/ 370 h 382"/>
                <a:gd name="T38" fmla="*/ 202 w 304"/>
                <a:gd name="T39" fmla="*/ 366 h 382"/>
                <a:gd name="T40" fmla="*/ 164 w 304"/>
                <a:gd name="T41" fmla="*/ 373 h 382"/>
                <a:gd name="T42" fmla="*/ 145 w 304"/>
                <a:gd name="T43" fmla="*/ 382 h 382"/>
                <a:gd name="T44" fmla="*/ 131 w 304"/>
                <a:gd name="T45" fmla="*/ 366 h 382"/>
                <a:gd name="T46" fmla="*/ 91 w 304"/>
                <a:gd name="T47" fmla="*/ 358 h 382"/>
                <a:gd name="T48" fmla="*/ 76 w 304"/>
                <a:gd name="T49" fmla="*/ 368 h 382"/>
                <a:gd name="T50" fmla="*/ 57 w 304"/>
                <a:gd name="T51" fmla="*/ 347 h 382"/>
                <a:gd name="T52" fmla="*/ 76 w 304"/>
                <a:gd name="T53" fmla="*/ 301 h 382"/>
                <a:gd name="T54" fmla="*/ 41 w 304"/>
                <a:gd name="T55" fmla="*/ 294 h 382"/>
                <a:gd name="T56" fmla="*/ 19 w 304"/>
                <a:gd name="T57" fmla="*/ 278 h 382"/>
                <a:gd name="T58" fmla="*/ 10 w 304"/>
                <a:gd name="T59" fmla="*/ 249 h 382"/>
                <a:gd name="T60" fmla="*/ 12 w 304"/>
                <a:gd name="T61" fmla="*/ 228 h 382"/>
                <a:gd name="T62" fmla="*/ 0 w 304"/>
                <a:gd name="T63" fmla="*/ 199 h 382"/>
                <a:gd name="T64" fmla="*/ 3 w 304"/>
                <a:gd name="T65" fmla="*/ 166 h 382"/>
                <a:gd name="T66" fmla="*/ 31 w 304"/>
                <a:gd name="T67" fmla="*/ 156 h 382"/>
                <a:gd name="T68" fmla="*/ 29 w 304"/>
                <a:gd name="T69" fmla="*/ 126 h 382"/>
                <a:gd name="T70" fmla="*/ 50 w 304"/>
                <a:gd name="T71" fmla="*/ 92 h 382"/>
                <a:gd name="T72" fmla="*/ 48 w 304"/>
                <a:gd name="T73" fmla="*/ 69 h 382"/>
                <a:gd name="T74" fmla="*/ 79 w 304"/>
                <a:gd name="T75" fmla="*/ 83 h 382"/>
                <a:gd name="T76" fmla="*/ 95 w 304"/>
                <a:gd name="T77" fmla="*/ 99 h 382"/>
                <a:gd name="T78" fmla="*/ 88 w 304"/>
                <a:gd name="T79" fmla="*/ 71 h 382"/>
                <a:gd name="T80" fmla="*/ 117 w 304"/>
                <a:gd name="T81" fmla="*/ 64 h 382"/>
                <a:gd name="T82" fmla="*/ 143 w 304"/>
                <a:gd name="T83" fmla="*/ 83 h 382"/>
                <a:gd name="T84" fmla="*/ 183 w 304"/>
                <a:gd name="T85" fmla="*/ 99 h 382"/>
                <a:gd name="T86" fmla="*/ 202 w 304"/>
                <a:gd name="T87" fmla="*/ 123 h 382"/>
                <a:gd name="T88" fmla="*/ 181 w 304"/>
                <a:gd name="T89" fmla="*/ 99 h 382"/>
                <a:gd name="T90" fmla="*/ 140 w 304"/>
                <a:gd name="T91" fmla="*/ 83 h 382"/>
                <a:gd name="T92" fmla="*/ 112 w 304"/>
                <a:gd name="T93" fmla="*/ 57 h 382"/>
                <a:gd name="T94" fmla="*/ 143 w 304"/>
                <a:gd name="T95" fmla="*/ 35 h 382"/>
                <a:gd name="T96" fmla="*/ 174 w 304"/>
                <a:gd name="T97" fmla="*/ 33 h 382"/>
                <a:gd name="T98" fmla="*/ 166 w 304"/>
                <a:gd name="T99" fmla="*/ 57 h 382"/>
                <a:gd name="T100" fmla="*/ 183 w 304"/>
                <a:gd name="T101" fmla="*/ 59 h 382"/>
                <a:gd name="T102" fmla="*/ 195 w 304"/>
                <a:gd name="T103" fmla="*/ 45 h 382"/>
                <a:gd name="T104" fmla="*/ 219 w 304"/>
                <a:gd name="T105" fmla="*/ 31 h 382"/>
                <a:gd name="T106" fmla="*/ 100 w 304"/>
                <a:gd name="T107" fmla="*/ 9 h 382"/>
                <a:gd name="T108" fmla="*/ 133 w 304"/>
                <a:gd name="T109" fmla="*/ 16 h 382"/>
                <a:gd name="T110" fmla="*/ 124 w 304"/>
                <a:gd name="T111" fmla="*/ 28 h 382"/>
                <a:gd name="T112" fmla="*/ 131 w 304"/>
                <a:gd name="T113" fmla="*/ 28 h 382"/>
                <a:gd name="T114" fmla="*/ 114 w 304"/>
                <a:gd name="T115" fmla="*/ 50 h 382"/>
                <a:gd name="T116" fmla="*/ 102 w 304"/>
                <a:gd name="T117" fmla="*/ 35 h 382"/>
                <a:gd name="T118" fmla="*/ 95 w 304"/>
                <a:gd name="T119" fmla="*/ 38 h 382"/>
                <a:gd name="T120" fmla="*/ 100 w 304"/>
                <a:gd name="T121" fmla="*/ 26 h 382"/>
                <a:gd name="T122" fmla="*/ 86 w 304"/>
                <a:gd name="T12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4" h="382">
                  <a:moveTo>
                    <a:pt x="93" y="361"/>
                  </a:moveTo>
                  <a:lnTo>
                    <a:pt x="95" y="361"/>
                  </a:lnTo>
                  <a:lnTo>
                    <a:pt x="93" y="361"/>
                  </a:lnTo>
                  <a:lnTo>
                    <a:pt x="93" y="363"/>
                  </a:lnTo>
                  <a:lnTo>
                    <a:pt x="93" y="361"/>
                  </a:lnTo>
                  <a:close/>
                  <a:moveTo>
                    <a:pt x="223" y="31"/>
                  </a:moveTo>
                  <a:lnTo>
                    <a:pt x="226" y="31"/>
                  </a:lnTo>
                  <a:lnTo>
                    <a:pt x="228" y="31"/>
                  </a:lnTo>
                  <a:lnTo>
                    <a:pt x="231" y="31"/>
                  </a:lnTo>
                  <a:lnTo>
                    <a:pt x="233" y="31"/>
                  </a:lnTo>
                  <a:lnTo>
                    <a:pt x="235" y="31"/>
                  </a:lnTo>
                  <a:lnTo>
                    <a:pt x="233" y="31"/>
                  </a:lnTo>
                  <a:lnTo>
                    <a:pt x="233" y="33"/>
                  </a:lnTo>
                  <a:lnTo>
                    <a:pt x="231" y="33"/>
                  </a:lnTo>
                  <a:lnTo>
                    <a:pt x="228" y="33"/>
                  </a:lnTo>
                  <a:lnTo>
                    <a:pt x="226" y="33"/>
                  </a:lnTo>
                  <a:lnTo>
                    <a:pt x="226" y="31"/>
                  </a:lnTo>
                  <a:lnTo>
                    <a:pt x="226" y="33"/>
                  </a:lnTo>
                  <a:lnTo>
                    <a:pt x="226" y="31"/>
                  </a:lnTo>
                  <a:lnTo>
                    <a:pt x="226" y="33"/>
                  </a:lnTo>
                  <a:lnTo>
                    <a:pt x="226" y="31"/>
                  </a:lnTo>
                  <a:lnTo>
                    <a:pt x="226" y="33"/>
                  </a:lnTo>
                  <a:lnTo>
                    <a:pt x="223" y="33"/>
                  </a:lnTo>
                  <a:lnTo>
                    <a:pt x="226" y="33"/>
                  </a:lnTo>
                  <a:lnTo>
                    <a:pt x="223" y="33"/>
                  </a:lnTo>
                  <a:lnTo>
                    <a:pt x="221" y="33"/>
                  </a:lnTo>
                  <a:lnTo>
                    <a:pt x="223" y="33"/>
                  </a:lnTo>
                  <a:lnTo>
                    <a:pt x="221" y="33"/>
                  </a:lnTo>
                  <a:lnTo>
                    <a:pt x="221" y="35"/>
                  </a:lnTo>
                  <a:lnTo>
                    <a:pt x="219" y="35"/>
                  </a:lnTo>
                  <a:lnTo>
                    <a:pt x="221" y="35"/>
                  </a:lnTo>
                  <a:lnTo>
                    <a:pt x="219" y="35"/>
                  </a:lnTo>
                  <a:lnTo>
                    <a:pt x="216" y="35"/>
                  </a:lnTo>
                  <a:lnTo>
                    <a:pt x="216" y="38"/>
                  </a:lnTo>
                  <a:lnTo>
                    <a:pt x="216" y="35"/>
                  </a:lnTo>
                  <a:lnTo>
                    <a:pt x="216" y="38"/>
                  </a:lnTo>
                  <a:lnTo>
                    <a:pt x="214" y="38"/>
                  </a:lnTo>
                  <a:lnTo>
                    <a:pt x="214" y="40"/>
                  </a:lnTo>
                  <a:lnTo>
                    <a:pt x="216" y="40"/>
                  </a:lnTo>
                  <a:lnTo>
                    <a:pt x="214" y="40"/>
                  </a:lnTo>
                  <a:lnTo>
                    <a:pt x="216" y="40"/>
                  </a:lnTo>
                  <a:lnTo>
                    <a:pt x="219" y="40"/>
                  </a:lnTo>
                  <a:lnTo>
                    <a:pt x="216" y="40"/>
                  </a:lnTo>
                  <a:lnTo>
                    <a:pt x="216" y="38"/>
                  </a:lnTo>
                  <a:lnTo>
                    <a:pt x="219" y="38"/>
                  </a:lnTo>
                  <a:lnTo>
                    <a:pt x="219" y="35"/>
                  </a:lnTo>
                  <a:lnTo>
                    <a:pt x="219" y="38"/>
                  </a:lnTo>
                  <a:lnTo>
                    <a:pt x="221" y="38"/>
                  </a:lnTo>
                  <a:lnTo>
                    <a:pt x="221" y="35"/>
                  </a:lnTo>
                  <a:lnTo>
                    <a:pt x="223" y="35"/>
                  </a:lnTo>
                  <a:lnTo>
                    <a:pt x="223" y="33"/>
                  </a:lnTo>
                  <a:lnTo>
                    <a:pt x="226" y="33"/>
                  </a:lnTo>
                  <a:lnTo>
                    <a:pt x="223" y="33"/>
                  </a:lnTo>
                  <a:lnTo>
                    <a:pt x="226" y="33"/>
                  </a:lnTo>
                  <a:lnTo>
                    <a:pt x="226" y="35"/>
                  </a:lnTo>
                  <a:lnTo>
                    <a:pt x="226" y="33"/>
                  </a:lnTo>
                  <a:lnTo>
                    <a:pt x="226" y="35"/>
                  </a:lnTo>
                  <a:lnTo>
                    <a:pt x="228" y="35"/>
                  </a:lnTo>
                  <a:lnTo>
                    <a:pt x="228" y="33"/>
                  </a:lnTo>
                  <a:lnTo>
                    <a:pt x="228" y="35"/>
                  </a:lnTo>
                  <a:lnTo>
                    <a:pt x="228" y="33"/>
                  </a:lnTo>
                  <a:lnTo>
                    <a:pt x="228" y="35"/>
                  </a:lnTo>
                  <a:lnTo>
                    <a:pt x="231" y="35"/>
                  </a:lnTo>
                  <a:lnTo>
                    <a:pt x="233" y="35"/>
                  </a:lnTo>
                  <a:lnTo>
                    <a:pt x="233" y="33"/>
                  </a:lnTo>
                  <a:lnTo>
                    <a:pt x="235" y="33"/>
                  </a:lnTo>
                  <a:lnTo>
                    <a:pt x="235" y="31"/>
                  </a:lnTo>
                  <a:lnTo>
                    <a:pt x="238" y="31"/>
                  </a:lnTo>
                  <a:lnTo>
                    <a:pt x="238" y="33"/>
                  </a:lnTo>
                  <a:lnTo>
                    <a:pt x="235" y="33"/>
                  </a:lnTo>
                  <a:lnTo>
                    <a:pt x="238" y="33"/>
                  </a:lnTo>
                  <a:lnTo>
                    <a:pt x="238" y="35"/>
                  </a:lnTo>
                  <a:lnTo>
                    <a:pt x="238" y="33"/>
                  </a:lnTo>
                  <a:lnTo>
                    <a:pt x="238" y="35"/>
                  </a:lnTo>
                  <a:lnTo>
                    <a:pt x="238" y="38"/>
                  </a:lnTo>
                  <a:lnTo>
                    <a:pt x="240" y="38"/>
                  </a:lnTo>
                  <a:lnTo>
                    <a:pt x="238" y="38"/>
                  </a:lnTo>
                  <a:lnTo>
                    <a:pt x="240" y="38"/>
                  </a:lnTo>
                  <a:lnTo>
                    <a:pt x="240" y="40"/>
                  </a:lnTo>
                  <a:lnTo>
                    <a:pt x="242" y="40"/>
                  </a:lnTo>
                  <a:lnTo>
                    <a:pt x="240" y="40"/>
                  </a:lnTo>
                  <a:lnTo>
                    <a:pt x="242" y="40"/>
                  </a:lnTo>
                  <a:lnTo>
                    <a:pt x="242" y="42"/>
                  </a:lnTo>
                  <a:lnTo>
                    <a:pt x="245" y="42"/>
                  </a:lnTo>
                  <a:lnTo>
                    <a:pt x="245" y="40"/>
                  </a:lnTo>
                  <a:lnTo>
                    <a:pt x="245" y="42"/>
                  </a:lnTo>
                  <a:lnTo>
                    <a:pt x="247" y="42"/>
                  </a:lnTo>
                  <a:lnTo>
                    <a:pt x="247" y="45"/>
                  </a:lnTo>
                  <a:lnTo>
                    <a:pt x="250" y="45"/>
                  </a:lnTo>
                  <a:lnTo>
                    <a:pt x="247" y="45"/>
                  </a:lnTo>
                  <a:lnTo>
                    <a:pt x="247" y="47"/>
                  </a:lnTo>
                  <a:lnTo>
                    <a:pt x="250" y="47"/>
                  </a:lnTo>
                  <a:lnTo>
                    <a:pt x="250" y="45"/>
                  </a:lnTo>
                  <a:lnTo>
                    <a:pt x="250" y="47"/>
                  </a:lnTo>
                  <a:lnTo>
                    <a:pt x="250" y="50"/>
                  </a:lnTo>
                  <a:lnTo>
                    <a:pt x="252" y="50"/>
                  </a:lnTo>
                  <a:lnTo>
                    <a:pt x="252" y="47"/>
                  </a:lnTo>
                  <a:lnTo>
                    <a:pt x="254" y="47"/>
                  </a:lnTo>
                  <a:lnTo>
                    <a:pt x="257" y="47"/>
                  </a:lnTo>
                  <a:lnTo>
                    <a:pt x="257" y="45"/>
                  </a:lnTo>
                  <a:lnTo>
                    <a:pt x="259" y="45"/>
                  </a:lnTo>
                  <a:lnTo>
                    <a:pt x="259" y="47"/>
                  </a:lnTo>
                  <a:lnTo>
                    <a:pt x="261" y="47"/>
                  </a:lnTo>
                  <a:lnTo>
                    <a:pt x="261" y="50"/>
                  </a:lnTo>
                  <a:lnTo>
                    <a:pt x="261" y="52"/>
                  </a:lnTo>
                  <a:lnTo>
                    <a:pt x="259" y="52"/>
                  </a:lnTo>
                  <a:lnTo>
                    <a:pt x="261" y="52"/>
                  </a:lnTo>
                  <a:lnTo>
                    <a:pt x="261" y="54"/>
                  </a:lnTo>
                  <a:lnTo>
                    <a:pt x="264" y="54"/>
                  </a:lnTo>
                  <a:lnTo>
                    <a:pt x="264" y="57"/>
                  </a:lnTo>
                  <a:lnTo>
                    <a:pt x="266" y="57"/>
                  </a:lnTo>
                  <a:lnTo>
                    <a:pt x="264" y="59"/>
                  </a:lnTo>
                  <a:lnTo>
                    <a:pt x="266" y="59"/>
                  </a:lnTo>
                  <a:lnTo>
                    <a:pt x="266" y="57"/>
                  </a:lnTo>
                  <a:lnTo>
                    <a:pt x="266" y="54"/>
                  </a:lnTo>
                  <a:lnTo>
                    <a:pt x="269" y="54"/>
                  </a:lnTo>
                  <a:lnTo>
                    <a:pt x="266" y="54"/>
                  </a:lnTo>
                  <a:lnTo>
                    <a:pt x="266" y="57"/>
                  </a:lnTo>
                  <a:lnTo>
                    <a:pt x="269" y="57"/>
                  </a:lnTo>
                  <a:lnTo>
                    <a:pt x="269" y="54"/>
                  </a:lnTo>
                  <a:lnTo>
                    <a:pt x="269" y="57"/>
                  </a:lnTo>
                  <a:lnTo>
                    <a:pt x="271" y="57"/>
                  </a:lnTo>
                  <a:lnTo>
                    <a:pt x="271" y="54"/>
                  </a:lnTo>
                  <a:lnTo>
                    <a:pt x="271" y="52"/>
                  </a:lnTo>
                  <a:lnTo>
                    <a:pt x="269" y="52"/>
                  </a:lnTo>
                  <a:lnTo>
                    <a:pt x="269" y="50"/>
                  </a:lnTo>
                  <a:lnTo>
                    <a:pt x="266" y="50"/>
                  </a:lnTo>
                  <a:lnTo>
                    <a:pt x="266" y="52"/>
                  </a:lnTo>
                  <a:lnTo>
                    <a:pt x="264" y="52"/>
                  </a:lnTo>
                  <a:lnTo>
                    <a:pt x="264" y="54"/>
                  </a:lnTo>
                  <a:lnTo>
                    <a:pt x="264" y="52"/>
                  </a:lnTo>
                  <a:lnTo>
                    <a:pt x="261" y="52"/>
                  </a:lnTo>
                  <a:lnTo>
                    <a:pt x="261" y="50"/>
                  </a:lnTo>
                  <a:lnTo>
                    <a:pt x="261" y="47"/>
                  </a:lnTo>
                  <a:lnTo>
                    <a:pt x="261" y="45"/>
                  </a:lnTo>
                  <a:lnTo>
                    <a:pt x="264" y="47"/>
                  </a:lnTo>
                  <a:lnTo>
                    <a:pt x="264" y="50"/>
                  </a:lnTo>
                  <a:lnTo>
                    <a:pt x="266" y="50"/>
                  </a:lnTo>
                  <a:lnTo>
                    <a:pt x="269" y="50"/>
                  </a:lnTo>
                  <a:lnTo>
                    <a:pt x="271" y="52"/>
                  </a:lnTo>
                  <a:lnTo>
                    <a:pt x="273" y="54"/>
                  </a:lnTo>
                  <a:lnTo>
                    <a:pt x="276" y="57"/>
                  </a:lnTo>
                  <a:lnTo>
                    <a:pt x="276" y="59"/>
                  </a:lnTo>
                  <a:lnTo>
                    <a:pt x="273" y="59"/>
                  </a:lnTo>
                  <a:lnTo>
                    <a:pt x="271" y="59"/>
                  </a:lnTo>
                  <a:lnTo>
                    <a:pt x="269" y="59"/>
                  </a:lnTo>
                  <a:lnTo>
                    <a:pt x="269" y="61"/>
                  </a:lnTo>
                  <a:lnTo>
                    <a:pt x="266" y="61"/>
                  </a:lnTo>
                  <a:lnTo>
                    <a:pt x="264" y="61"/>
                  </a:lnTo>
                  <a:lnTo>
                    <a:pt x="264" y="59"/>
                  </a:lnTo>
                  <a:lnTo>
                    <a:pt x="261" y="59"/>
                  </a:lnTo>
                  <a:lnTo>
                    <a:pt x="261" y="61"/>
                  </a:lnTo>
                  <a:lnTo>
                    <a:pt x="264" y="61"/>
                  </a:lnTo>
                  <a:lnTo>
                    <a:pt x="261" y="61"/>
                  </a:lnTo>
                  <a:lnTo>
                    <a:pt x="264" y="61"/>
                  </a:lnTo>
                  <a:lnTo>
                    <a:pt x="264" y="64"/>
                  </a:lnTo>
                  <a:lnTo>
                    <a:pt x="266" y="64"/>
                  </a:lnTo>
                  <a:lnTo>
                    <a:pt x="269" y="64"/>
                  </a:lnTo>
                  <a:lnTo>
                    <a:pt x="269" y="66"/>
                  </a:lnTo>
                  <a:lnTo>
                    <a:pt x="271" y="66"/>
                  </a:lnTo>
                  <a:lnTo>
                    <a:pt x="273" y="66"/>
                  </a:lnTo>
                  <a:lnTo>
                    <a:pt x="276" y="66"/>
                  </a:lnTo>
                  <a:lnTo>
                    <a:pt x="278" y="66"/>
                  </a:lnTo>
                  <a:lnTo>
                    <a:pt x="278" y="69"/>
                  </a:lnTo>
                  <a:lnTo>
                    <a:pt x="276" y="69"/>
                  </a:lnTo>
                  <a:lnTo>
                    <a:pt x="278" y="69"/>
                  </a:lnTo>
                  <a:lnTo>
                    <a:pt x="278" y="71"/>
                  </a:lnTo>
                  <a:lnTo>
                    <a:pt x="278" y="73"/>
                  </a:lnTo>
                  <a:lnTo>
                    <a:pt x="278" y="76"/>
                  </a:lnTo>
                  <a:lnTo>
                    <a:pt x="278" y="78"/>
                  </a:lnTo>
                  <a:lnTo>
                    <a:pt x="280" y="78"/>
                  </a:lnTo>
                  <a:lnTo>
                    <a:pt x="280" y="80"/>
                  </a:lnTo>
                  <a:lnTo>
                    <a:pt x="280" y="83"/>
                  </a:lnTo>
                  <a:lnTo>
                    <a:pt x="280" y="85"/>
                  </a:lnTo>
                  <a:lnTo>
                    <a:pt x="283" y="85"/>
                  </a:lnTo>
                  <a:lnTo>
                    <a:pt x="280" y="85"/>
                  </a:lnTo>
                  <a:lnTo>
                    <a:pt x="283" y="88"/>
                  </a:lnTo>
                  <a:lnTo>
                    <a:pt x="283" y="90"/>
                  </a:lnTo>
                  <a:lnTo>
                    <a:pt x="283" y="92"/>
                  </a:lnTo>
                  <a:lnTo>
                    <a:pt x="280" y="92"/>
                  </a:lnTo>
                  <a:lnTo>
                    <a:pt x="280" y="95"/>
                  </a:lnTo>
                  <a:lnTo>
                    <a:pt x="280" y="97"/>
                  </a:lnTo>
                  <a:lnTo>
                    <a:pt x="280" y="99"/>
                  </a:lnTo>
                  <a:lnTo>
                    <a:pt x="280" y="102"/>
                  </a:lnTo>
                  <a:lnTo>
                    <a:pt x="278" y="102"/>
                  </a:lnTo>
                  <a:lnTo>
                    <a:pt x="278" y="104"/>
                  </a:lnTo>
                  <a:lnTo>
                    <a:pt x="276" y="104"/>
                  </a:lnTo>
                  <a:lnTo>
                    <a:pt x="273" y="104"/>
                  </a:lnTo>
                  <a:lnTo>
                    <a:pt x="273" y="107"/>
                  </a:lnTo>
                  <a:lnTo>
                    <a:pt x="273" y="109"/>
                  </a:lnTo>
                  <a:lnTo>
                    <a:pt x="273" y="111"/>
                  </a:lnTo>
                  <a:lnTo>
                    <a:pt x="276" y="111"/>
                  </a:lnTo>
                  <a:lnTo>
                    <a:pt x="276" y="114"/>
                  </a:lnTo>
                  <a:lnTo>
                    <a:pt x="278" y="114"/>
                  </a:lnTo>
                  <a:lnTo>
                    <a:pt x="278" y="116"/>
                  </a:lnTo>
                  <a:lnTo>
                    <a:pt x="280" y="116"/>
                  </a:lnTo>
                  <a:lnTo>
                    <a:pt x="283" y="118"/>
                  </a:lnTo>
                  <a:lnTo>
                    <a:pt x="283" y="121"/>
                  </a:lnTo>
                  <a:lnTo>
                    <a:pt x="285" y="121"/>
                  </a:lnTo>
                  <a:lnTo>
                    <a:pt x="287" y="121"/>
                  </a:lnTo>
                  <a:lnTo>
                    <a:pt x="287" y="123"/>
                  </a:lnTo>
                  <a:lnTo>
                    <a:pt x="290" y="123"/>
                  </a:lnTo>
                  <a:lnTo>
                    <a:pt x="290" y="126"/>
                  </a:lnTo>
                  <a:lnTo>
                    <a:pt x="287" y="126"/>
                  </a:lnTo>
                  <a:lnTo>
                    <a:pt x="290" y="128"/>
                  </a:lnTo>
                  <a:lnTo>
                    <a:pt x="290" y="130"/>
                  </a:lnTo>
                  <a:lnTo>
                    <a:pt x="287" y="130"/>
                  </a:lnTo>
                  <a:lnTo>
                    <a:pt x="287" y="133"/>
                  </a:lnTo>
                  <a:lnTo>
                    <a:pt x="285" y="133"/>
                  </a:lnTo>
                  <a:lnTo>
                    <a:pt x="287" y="135"/>
                  </a:lnTo>
                  <a:lnTo>
                    <a:pt x="287" y="137"/>
                  </a:lnTo>
                  <a:lnTo>
                    <a:pt x="287" y="140"/>
                  </a:lnTo>
                  <a:lnTo>
                    <a:pt x="290" y="140"/>
                  </a:lnTo>
                  <a:lnTo>
                    <a:pt x="292" y="140"/>
                  </a:lnTo>
                  <a:lnTo>
                    <a:pt x="292" y="142"/>
                  </a:lnTo>
                  <a:lnTo>
                    <a:pt x="292" y="145"/>
                  </a:lnTo>
                  <a:lnTo>
                    <a:pt x="290" y="145"/>
                  </a:lnTo>
                  <a:lnTo>
                    <a:pt x="290" y="147"/>
                  </a:lnTo>
                  <a:lnTo>
                    <a:pt x="292" y="147"/>
                  </a:lnTo>
                  <a:lnTo>
                    <a:pt x="290" y="147"/>
                  </a:lnTo>
                  <a:lnTo>
                    <a:pt x="292" y="147"/>
                  </a:lnTo>
                  <a:lnTo>
                    <a:pt x="292" y="149"/>
                  </a:lnTo>
                  <a:lnTo>
                    <a:pt x="295" y="149"/>
                  </a:lnTo>
                  <a:lnTo>
                    <a:pt x="292" y="149"/>
                  </a:lnTo>
                  <a:lnTo>
                    <a:pt x="292" y="152"/>
                  </a:lnTo>
                  <a:lnTo>
                    <a:pt x="292" y="154"/>
                  </a:lnTo>
                  <a:lnTo>
                    <a:pt x="292" y="156"/>
                  </a:lnTo>
                  <a:lnTo>
                    <a:pt x="292" y="159"/>
                  </a:lnTo>
                  <a:lnTo>
                    <a:pt x="290" y="159"/>
                  </a:lnTo>
                  <a:lnTo>
                    <a:pt x="290" y="161"/>
                  </a:lnTo>
                  <a:lnTo>
                    <a:pt x="287" y="161"/>
                  </a:lnTo>
                  <a:lnTo>
                    <a:pt x="290" y="161"/>
                  </a:lnTo>
                  <a:lnTo>
                    <a:pt x="287" y="161"/>
                  </a:lnTo>
                  <a:lnTo>
                    <a:pt x="287" y="164"/>
                  </a:lnTo>
                  <a:lnTo>
                    <a:pt x="290" y="164"/>
                  </a:lnTo>
                  <a:lnTo>
                    <a:pt x="290" y="166"/>
                  </a:lnTo>
                  <a:lnTo>
                    <a:pt x="292" y="166"/>
                  </a:lnTo>
                  <a:lnTo>
                    <a:pt x="292" y="168"/>
                  </a:lnTo>
                  <a:lnTo>
                    <a:pt x="295" y="171"/>
                  </a:lnTo>
                  <a:lnTo>
                    <a:pt x="292" y="171"/>
                  </a:lnTo>
                  <a:lnTo>
                    <a:pt x="295" y="171"/>
                  </a:lnTo>
                  <a:lnTo>
                    <a:pt x="292" y="171"/>
                  </a:lnTo>
                  <a:lnTo>
                    <a:pt x="295" y="171"/>
                  </a:lnTo>
                  <a:lnTo>
                    <a:pt x="295" y="173"/>
                  </a:lnTo>
                  <a:lnTo>
                    <a:pt x="292" y="173"/>
                  </a:lnTo>
                  <a:lnTo>
                    <a:pt x="292" y="175"/>
                  </a:lnTo>
                  <a:lnTo>
                    <a:pt x="295" y="175"/>
                  </a:lnTo>
                  <a:lnTo>
                    <a:pt x="295" y="178"/>
                  </a:lnTo>
                  <a:lnTo>
                    <a:pt x="295" y="175"/>
                  </a:lnTo>
                  <a:lnTo>
                    <a:pt x="295" y="178"/>
                  </a:lnTo>
                  <a:lnTo>
                    <a:pt x="295" y="175"/>
                  </a:lnTo>
                  <a:lnTo>
                    <a:pt x="295" y="178"/>
                  </a:lnTo>
                  <a:lnTo>
                    <a:pt x="297" y="178"/>
                  </a:lnTo>
                  <a:lnTo>
                    <a:pt x="299" y="178"/>
                  </a:lnTo>
                  <a:lnTo>
                    <a:pt x="299" y="180"/>
                  </a:lnTo>
                  <a:lnTo>
                    <a:pt x="302" y="180"/>
                  </a:lnTo>
                  <a:lnTo>
                    <a:pt x="299" y="180"/>
                  </a:lnTo>
                  <a:lnTo>
                    <a:pt x="299" y="183"/>
                  </a:lnTo>
                  <a:lnTo>
                    <a:pt x="302" y="183"/>
                  </a:lnTo>
                  <a:lnTo>
                    <a:pt x="302" y="185"/>
                  </a:lnTo>
                  <a:lnTo>
                    <a:pt x="299" y="185"/>
                  </a:lnTo>
                  <a:lnTo>
                    <a:pt x="302" y="185"/>
                  </a:lnTo>
                  <a:lnTo>
                    <a:pt x="302" y="187"/>
                  </a:lnTo>
                  <a:lnTo>
                    <a:pt x="302" y="190"/>
                  </a:lnTo>
                  <a:lnTo>
                    <a:pt x="304" y="190"/>
                  </a:lnTo>
                  <a:lnTo>
                    <a:pt x="302" y="190"/>
                  </a:lnTo>
                  <a:lnTo>
                    <a:pt x="302" y="192"/>
                  </a:lnTo>
                  <a:lnTo>
                    <a:pt x="302" y="194"/>
                  </a:lnTo>
                  <a:lnTo>
                    <a:pt x="302" y="197"/>
                  </a:lnTo>
                  <a:lnTo>
                    <a:pt x="302" y="199"/>
                  </a:lnTo>
                  <a:lnTo>
                    <a:pt x="299" y="199"/>
                  </a:lnTo>
                  <a:lnTo>
                    <a:pt x="302" y="199"/>
                  </a:lnTo>
                  <a:lnTo>
                    <a:pt x="299" y="199"/>
                  </a:lnTo>
                  <a:lnTo>
                    <a:pt x="299" y="202"/>
                  </a:lnTo>
                  <a:lnTo>
                    <a:pt x="299" y="204"/>
                  </a:lnTo>
                  <a:lnTo>
                    <a:pt x="297" y="204"/>
                  </a:lnTo>
                  <a:lnTo>
                    <a:pt x="297" y="206"/>
                  </a:lnTo>
                  <a:lnTo>
                    <a:pt x="295" y="206"/>
                  </a:lnTo>
                  <a:lnTo>
                    <a:pt x="295" y="209"/>
                  </a:lnTo>
                  <a:lnTo>
                    <a:pt x="295" y="211"/>
                  </a:lnTo>
                  <a:lnTo>
                    <a:pt x="292" y="211"/>
                  </a:lnTo>
                  <a:lnTo>
                    <a:pt x="292" y="209"/>
                  </a:lnTo>
                  <a:lnTo>
                    <a:pt x="290" y="209"/>
                  </a:lnTo>
                  <a:lnTo>
                    <a:pt x="290" y="206"/>
                  </a:lnTo>
                  <a:lnTo>
                    <a:pt x="287" y="206"/>
                  </a:lnTo>
                  <a:lnTo>
                    <a:pt x="287" y="204"/>
                  </a:lnTo>
                  <a:lnTo>
                    <a:pt x="287" y="202"/>
                  </a:lnTo>
                  <a:lnTo>
                    <a:pt x="285" y="202"/>
                  </a:lnTo>
                  <a:lnTo>
                    <a:pt x="285" y="199"/>
                  </a:lnTo>
                  <a:lnTo>
                    <a:pt x="283" y="199"/>
                  </a:lnTo>
                  <a:lnTo>
                    <a:pt x="283" y="202"/>
                  </a:lnTo>
                  <a:lnTo>
                    <a:pt x="280" y="202"/>
                  </a:lnTo>
                  <a:lnTo>
                    <a:pt x="280" y="199"/>
                  </a:lnTo>
                  <a:lnTo>
                    <a:pt x="278" y="199"/>
                  </a:lnTo>
                  <a:lnTo>
                    <a:pt x="278" y="202"/>
                  </a:lnTo>
                  <a:lnTo>
                    <a:pt x="278" y="204"/>
                  </a:lnTo>
                  <a:lnTo>
                    <a:pt x="280" y="202"/>
                  </a:lnTo>
                  <a:lnTo>
                    <a:pt x="280" y="204"/>
                  </a:lnTo>
                  <a:lnTo>
                    <a:pt x="278" y="204"/>
                  </a:lnTo>
                  <a:lnTo>
                    <a:pt x="280" y="204"/>
                  </a:lnTo>
                  <a:lnTo>
                    <a:pt x="283" y="204"/>
                  </a:lnTo>
                  <a:lnTo>
                    <a:pt x="283" y="206"/>
                  </a:lnTo>
                  <a:lnTo>
                    <a:pt x="280" y="206"/>
                  </a:lnTo>
                  <a:lnTo>
                    <a:pt x="283" y="206"/>
                  </a:lnTo>
                  <a:lnTo>
                    <a:pt x="280" y="206"/>
                  </a:lnTo>
                  <a:lnTo>
                    <a:pt x="278" y="209"/>
                  </a:lnTo>
                  <a:lnTo>
                    <a:pt x="278" y="206"/>
                  </a:lnTo>
                  <a:lnTo>
                    <a:pt x="276" y="206"/>
                  </a:lnTo>
                  <a:lnTo>
                    <a:pt x="276" y="209"/>
                  </a:lnTo>
                  <a:lnTo>
                    <a:pt x="273" y="209"/>
                  </a:lnTo>
                  <a:lnTo>
                    <a:pt x="273" y="211"/>
                  </a:lnTo>
                  <a:lnTo>
                    <a:pt x="271" y="211"/>
                  </a:lnTo>
                  <a:lnTo>
                    <a:pt x="269" y="211"/>
                  </a:lnTo>
                  <a:lnTo>
                    <a:pt x="266" y="211"/>
                  </a:lnTo>
                  <a:lnTo>
                    <a:pt x="266" y="213"/>
                  </a:lnTo>
                  <a:lnTo>
                    <a:pt x="266" y="216"/>
                  </a:lnTo>
                  <a:lnTo>
                    <a:pt x="264" y="216"/>
                  </a:lnTo>
                  <a:lnTo>
                    <a:pt x="264" y="213"/>
                  </a:lnTo>
                  <a:lnTo>
                    <a:pt x="264" y="216"/>
                  </a:lnTo>
                  <a:lnTo>
                    <a:pt x="261" y="216"/>
                  </a:lnTo>
                  <a:lnTo>
                    <a:pt x="259" y="216"/>
                  </a:lnTo>
                  <a:lnTo>
                    <a:pt x="257" y="216"/>
                  </a:lnTo>
                  <a:lnTo>
                    <a:pt x="254" y="216"/>
                  </a:lnTo>
                  <a:lnTo>
                    <a:pt x="252" y="216"/>
                  </a:lnTo>
                  <a:lnTo>
                    <a:pt x="254" y="218"/>
                  </a:lnTo>
                  <a:lnTo>
                    <a:pt x="252" y="218"/>
                  </a:lnTo>
                  <a:lnTo>
                    <a:pt x="252" y="221"/>
                  </a:lnTo>
                  <a:lnTo>
                    <a:pt x="250" y="221"/>
                  </a:lnTo>
                  <a:lnTo>
                    <a:pt x="247" y="221"/>
                  </a:lnTo>
                  <a:lnTo>
                    <a:pt x="247" y="223"/>
                  </a:lnTo>
                  <a:lnTo>
                    <a:pt x="245" y="223"/>
                  </a:lnTo>
                  <a:lnTo>
                    <a:pt x="245" y="221"/>
                  </a:lnTo>
                  <a:lnTo>
                    <a:pt x="245" y="223"/>
                  </a:lnTo>
                  <a:lnTo>
                    <a:pt x="242" y="223"/>
                  </a:lnTo>
                  <a:lnTo>
                    <a:pt x="242" y="225"/>
                  </a:lnTo>
                  <a:lnTo>
                    <a:pt x="240" y="225"/>
                  </a:lnTo>
                  <a:lnTo>
                    <a:pt x="238" y="225"/>
                  </a:lnTo>
                  <a:lnTo>
                    <a:pt x="238" y="228"/>
                  </a:lnTo>
                  <a:lnTo>
                    <a:pt x="235" y="228"/>
                  </a:lnTo>
                  <a:lnTo>
                    <a:pt x="235" y="230"/>
                  </a:lnTo>
                  <a:lnTo>
                    <a:pt x="233" y="230"/>
                  </a:lnTo>
                  <a:lnTo>
                    <a:pt x="231" y="230"/>
                  </a:lnTo>
                  <a:lnTo>
                    <a:pt x="231" y="228"/>
                  </a:lnTo>
                  <a:lnTo>
                    <a:pt x="231" y="230"/>
                  </a:lnTo>
                  <a:lnTo>
                    <a:pt x="228" y="230"/>
                  </a:lnTo>
                  <a:lnTo>
                    <a:pt x="226" y="230"/>
                  </a:lnTo>
                  <a:lnTo>
                    <a:pt x="226" y="232"/>
                  </a:lnTo>
                  <a:lnTo>
                    <a:pt x="226" y="230"/>
                  </a:lnTo>
                  <a:lnTo>
                    <a:pt x="223" y="230"/>
                  </a:lnTo>
                  <a:lnTo>
                    <a:pt x="221" y="232"/>
                  </a:lnTo>
                  <a:lnTo>
                    <a:pt x="219" y="232"/>
                  </a:lnTo>
                  <a:lnTo>
                    <a:pt x="219" y="235"/>
                  </a:lnTo>
                  <a:lnTo>
                    <a:pt x="216" y="235"/>
                  </a:lnTo>
                  <a:lnTo>
                    <a:pt x="216" y="237"/>
                  </a:lnTo>
                  <a:lnTo>
                    <a:pt x="214" y="237"/>
                  </a:lnTo>
                  <a:lnTo>
                    <a:pt x="214" y="240"/>
                  </a:lnTo>
                  <a:lnTo>
                    <a:pt x="214" y="242"/>
                  </a:lnTo>
                  <a:lnTo>
                    <a:pt x="212" y="242"/>
                  </a:lnTo>
                  <a:lnTo>
                    <a:pt x="212" y="240"/>
                  </a:lnTo>
                  <a:lnTo>
                    <a:pt x="212" y="237"/>
                  </a:lnTo>
                  <a:lnTo>
                    <a:pt x="212" y="240"/>
                  </a:lnTo>
                  <a:lnTo>
                    <a:pt x="212" y="237"/>
                  </a:lnTo>
                  <a:lnTo>
                    <a:pt x="209" y="237"/>
                  </a:lnTo>
                  <a:lnTo>
                    <a:pt x="209" y="235"/>
                  </a:lnTo>
                  <a:lnTo>
                    <a:pt x="207" y="235"/>
                  </a:lnTo>
                  <a:lnTo>
                    <a:pt x="207" y="237"/>
                  </a:lnTo>
                  <a:lnTo>
                    <a:pt x="207" y="240"/>
                  </a:lnTo>
                  <a:lnTo>
                    <a:pt x="209" y="240"/>
                  </a:lnTo>
                  <a:lnTo>
                    <a:pt x="207" y="240"/>
                  </a:lnTo>
                  <a:lnTo>
                    <a:pt x="209" y="240"/>
                  </a:lnTo>
                  <a:lnTo>
                    <a:pt x="209" y="242"/>
                  </a:lnTo>
                  <a:lnTo>
                    <a:pt x="209" y="244"/>
                  </a:lnTo>
                  <a:lnTo>
                    <a:pt x="209" y="247"/>
                  </a:lnTo>
                  <a:lnTo>
                    <a:pt x="212" y="247"/>
                  </a:lnTo>
                  <a:lnTo>
                    <a:pt x="212" y="249"/>
                  </a:lnTo>
                  <a:lnTo>
                    <a:pt x="212" y="247"/>
                  </a:lnTo>
                  <a:lnTo>
                    <a:pt x="214" y="249"/>
                  </a:lnTo>
                  <a:lnTo>
                    <a:pt x="216" y="249"/>
                  </a:lnTo>
                  <a:lnTo>
                    <a:pt x="216" y="251"/>
                  </a:lnTo>
                  <a:lnTo>
                    <a:pt x="219" y="251"/>
                  </a:lnTo>
                  <a:lnTo>
                    <a:pt x="219" y="254"/>
                  </a:lnTo>
                  <a:lnTo>
                    <a:pt x="221" y="254"/>
                  </a:lnTo>
                  <a:lnTo>
                    <a:pt x="221" y="256"/>
                  </a:lnTo>
                  <a:lnTo>
                    <a:pt x="219" y="256"/>
                  </a:lnTo>
                  <a:lnTo>
                    <a:pt x="219" y="259"/>
                  </a:lnTo>
                  <a:lnTo>
                    <a:pt x="219" y="261"/>
                  </a:lnTo>
                  <a:lnTo>
                    <a:pt x="216" y="263"/>
                  </a:lnTo>
                  <a:lnTo>
                    <a:pt x="216" y="266"/>
                  </a:lnTo>
                  <a:lnTo>
                    <a:pt x="219" y="266"/>
                  </a:lnTo>
                  <a:lnTo>
                    <a:pt x="221" y="266"/>
                  </a:lnTo>
                  <a:lnTo>
                    <a:pt x="219" y="268"/>
                  </a:lnTo>
                  <a:lnTo>
                    <a:pt x="221" y="268"/>
                  </a:lnTo>
                  <a:lnTo>
                    <a:pt x="219" y="268"/>
                  </a:lnTo>
                  <a:lnTo>
                    <a:pt x="221" y="268"/>
                  </a:lnTo>
                  <a:lnTo>
                    <a:pt x="221" y="270"/>
                  </a:lnTo>
                  <a:lnTo>
                    <a:pt x="221" y="273"/>
                  </a:lnTo>
                  <a:lnTo>
                    <a:pt x="223" y="273"/>
                  </a:lnTo>
                  <a:lnTo>
                    <a:pt x="223" y="275"/>
                  </a:lnTo>
                  <a:lnTo>
                    <a:pt x="223" y="278"/>
                  </a:lnTo>
                  <a:lnTo>
                    <a:pt x="226" y="278"/>
                  </a:lnTo>
                  <a:lnTo>
                    <a:pt x="226" y="280"/>
                  </a:lnTo>
                  <a:lnTo>
                    <a:pt x="228" y="280"/>
                  </a:lnTo>
                  <a:lnTo>
                    <a:pt x="228" y="282"/>
                  </a:lnTo>
                  <a:lnTo>
                    <a:pt x="231" y="282"/>
                  </a:lnTo>
                  <a:lnTo>
                    <a:pt x="233" y="282"/>
                  </a:lnTo>
                  <a:lnTo>
                    <a:pt x="231" y="282"/>
                  </a:lnTo>
                  <a:lnTo>
                    <a:pt x="233" y="282"/>
                  </a:lnTo>
                  <a:lnTo>
                    <a:pt x="235" y="282"/>
                  </a:lnTo>
                  <a:lnTo>
                    <a:pt x="235" y="285"/>
                  </a:lnTo>
                  <a:lnTo>
                    <a:pt x="238" y="285"/>
                  </a:lnTo>
                  <a:lnTo>
                    <a:pt x="235" y="285"/>
                  </a:lnTo>
                  <a:lnTo>
                    <a:pt x="238" y="287"/>
                  </a:lnTo>
                  <a:lnTo>
                    <a:pt x="240" y="290"/>
                  </a:lnTo>
                  <a:lnTo>
                    <a:pt x="242" y="292"/>
                  </a:lnTo>
                  <a:lnTo>
                    <a:pt x="240" y="292"/>
                  </a:lnTo>
                  <a:lnTo>
                    <a:pt x="242" y="292"/>
                  </a:lnTo>
                  <a:lnTo>
                    <a:pt x="242" y="294"/>
                  </a:lnTo>
                  <a:lnTo>
                    <a:pt x="245" y="294"/>
                  </a:lnTo>
                  <a:lnTo>
                    <a:pt x="247" y="294"/>
                  </a:lnTo>
                  <a:lnTo>
                    <a:pt x="247" y="297"/>
                  </a:lnTo>
                  <a:lnTo>
                    <a:pt x="250" y="297"/>
                  </a:lnTo>
                  <a:lnTo>
                    <a:pt x="250" y="299"/>
                  </a:lnTo>
                  <a:lnTo>
                    <a:pt x="250" y="301"/>
                  </a:lnTo>
                  <a:lnTo>
                    <a:pt x="252" y="301"/>
                  </a:lnTo>
                  <a:lnTo>
                    <a:pt x="254" y="301"/>
                  </a:lnTo>
                  <a:lnTo>
                    <a:pt x="257" y="301"/>
                  </a:lnTo>
                  <a:lnTo>
                    <a:pt x="257" y="304"/>
                  </a:lnTo>
                  <a:lnTo>
                    <a:pt x="259" y="304"/>
                  </a:lnTo>
                  <a:lnTo>
                    <a:pt x="259" y="306"/>
                  </a:lnTo>
                  <a:lnTo>
                    <a:pt x="259" y="304"/>
                  </a:lnTo>
                  <a:lnTo>
                    <a:pt x="259" y="306"/>
                  </a:lnTo>
                  <a:lnTo>
                    <a:pt x="261" y="306"/>
                  </a:lnTo>
                  <a:lnTo>
                    <a:pt x="261" y="309"/>
                  </a:lnTo>
                  <a:lnTo>
                    <a:pt x="261" y="311"/>
                  </a:lnTo>
                  <a:lnTo>
                    <a:pt x="264" y="311"/>
                  </a:lnTo>
                  <a:lnTo>
                    <a:pt x="261" y="311"/>
                  </a:lnTo>
                  <a:lnTo>
                    <a:pt x="261" y="313"/>
                  </a:lnTo>
                  <a:lnTo>
                    <a:pt x="264" y="313"/>
                  </a:lnTo>
                  <a:lnTo>
                    <a:pt x="261" y="313"/>
                  </a:lnTo>
                  <a:lnTo>
                    <a:pt x="264" y="316"/>
                  </a:lnTo>
                  <a:lnTo>
                    <a:pt x="261" y="316"/>
                  </a:lnTo>
                  <a:lnTo>
                    <a:pt x="264" y="316"/>
                  </a:lnTo>
                  <a:lnTo>
                    <a:pt x="264" y="318"/>
                  </a:lnTo>
                  <a:lnTo>
                    <a:pt x="261" y="318"/>
                  </a:lnTo>
                  <a:lnTo>
                    <a:pt x="261" y="320"/>
                  </a:lnTo>
                  <a:lnTo>
                    <a:pt x="259" y="320"/>
                  </a:lnTo>
                  <a:lnTo>
                    <a:pt x="261" y="320"/>
                  </a:lnTo>
                  <a:lnTo>
                    <a:pt x="259" y="320"/>
                  </a:lnTo>
                  <a:lnTo>
                    <a:pt x="259" y="323"/>
                  </a:lnTo>
                  <a:lnTo>
                    <a:pt x="257" y="320"/>
                  </a:lnTo>
                  <a:lnTo>
                    <a:pt x="254" y="320"/>
                  </a:lnTo>
                  <a:lnTo>
                    <a:pt x="252" y="318"/>
                  </a:lnTo>
                  <a:lnTo>
                    <a:pt x="252" y="320"/>
                  </a:lnTo>
                  <a:lnTo>
                    <a:pt x="250" y="320"/>
                  </a:lnTo>
                  <a:lnTo>
                    <a:pt x="250" y="323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0" y="330"/>
                  </a:lnTo>
                  <a:lnTo>
                    <a:pt x="247" y="330"/>
                  </a:lnTo>
                  <a:lnTo>
                    <a:pt x="247" y="332"/>
                  </a:lnTo>
                  <a:lnTo>
                    <a:pt x="245" y="332"/>
                  </a:lnTo>
                  <a:lnTo>
                    <a:pt x="242" y="332"/>
                  </a:lnTo>
                  <a:lnTo>
                    <a:pt x="240" y="332"/>
                  </a:lnTo>
                  <a:lnTo>
                    <a:pt x="240" y="335"/>
                  </a:lnTo>
                  <a:lnTo>
                    <a:pt x="238" y="335"/>
                  </a:lnTo>
                  <a:lnTo>
                    <a:pt x="235" y="335"/>
                  </a:lnTo>
                  <a:lnTo>
                    <a:pt x="235" y="337"/>
                  </a:lnTo>
                  <a:lnTo>
                    <a:pt x="233" y="337"/>
                  </a:lnTo>
                  <a:lnTo>
                    <a:pt x="231" y="337"/>
                  </a:lnTo>
                  <a:lnTo>
                    <a:pt x="231" y="339"/>
                  </a:lnTo>
                  <a:lnTo>
                    <a:pt x="228" y="339"/>
                  </a:lnTo>
                  <a:lnTo>
                    <a:pt x="228" y="342"/>
                  </a:lnTo>
                  <a:lnTo>
                    <a:pt x="228" y="344"/>
                  </a:lnTo>
                  <a:lnTo>
                    <a:pt x="231" y="347"/>
                  </a:lnTo>
                  <a:lnTo>
                    <a:pt x="231" y="349"/>
                  </a:lnTo>
                  <a:lnTo>
                    <a:pt x="233" y="349"/>
                  </a:lnTo>
                  <a:lnTo>
                    <a:pt x="233" y="351"/>
                  </a:lnTo>
                  <a:lnTo>
                    <a:pt x="235" y="351"/>
                  </a:lnTo>
                  <a:lnTo>
                    <a:pt x="235" y="354"/>
                  </a:lnTo>
                  <a:lnTo>
                    <a:pt x="235" y="356"/>
                  </a:lnTo>
                  <a:lnTo>
                    <a:pt x="233" y="356"/>
                  </a:lnTo>
                  <a:lnTo>
                    <a:pt x="233" y="358"/>
                  </a:lnTo>
                  <a:lnTo>
                    <a:pt x="233" y="361"/>
                  </a:lnTo>
                  <a:lnTo>
                    <a:pt x="235" y="361"/>
                  </a:lnTo>
                  <a:lnTo>
                    <a:pt x="238" y="361"/>
                  </a:lnTo>
                  <a:lnTo>
                    <a:pt x="238" y="363"/>
                  </a:lnTo>
                  <a:lnTo>
                    <a:pt x="238" y="366"/>
                  </a:lnTo>
                  <a:lnTo>
                    <a:pt x="238" y="368"/>
                  </a:lnTo>
                  <a:lnTo>
                    <a:pt x="238" y="370"/>
                  </a:lnTo>
                  <a:lnTo>
                    <a:pt x="238" y="373"/>
                  </a:lnTo>
                  <a:lnTo>
                    <a:pt x="235" y="373"/>
                  </a:lnTo>
                  <a:lnTo>
                    <a:pt x="233" y="373"/>
                  </a:lnTo>
                  <a:lnTo>
                    <a:pt x="233" y="370"/>
                  </a:lnTo>
                  <a:lnTo>
                    <a:pt x="231" y="370"/>
                  </a:lnTo>
                  <a:lnTo>
                    <a:pt x="231" y="368"/>
                  </a:lnTo>
                  <a:lnTo>
                    <a:pt x="228" y="368"/>
                  </a:lnTo>
                  <a:lnTo>
                    <a:pt x="228" y="366"/>
                  </a:lnTo>
                  <a:lnTo>
                    <a:pt x="231" y="366"/>
                  </a:lnTo>
                  <a:lnTo>
                    <a:pt x="228" y="366"/>
                  </a:lnTo>
                  <a:lnTo>
                    <a:pt x="228" y="363"/>
                  </a:lnTo>
                  <a:lnTo>
                    <a:pt x="226" y="363"/>
                  </a:lnTo>
                  <a:lnTo>
                    <a:pt x="223" y="363"/>
                  </a:lnTo>
                  <a:lnTo>
                    <a:pt x="221" y="363"/>
                  </a:lnTo>
                  <a:lnTo>
                    <a:pt x="221" y="366"/>
                  </a:lnTo>
                  <a:lnTo>
                    <a:pt x="219" y="366"/>
                  </a:lnTo>
                  <a:lnTo>
                    <a:pt x="219" y="363"/>
                  </a:lnTo>
                  <a:lnTo>
                    <a:pt x="216" y="363"/>
                  </a:lnTo>
                  <a:lnTo>
                    <a:pt x="216" y="361"/>
                  </a:lnTo>
                  <a:lnTo>
                    <a:pt x="214" y="363"/>
                  </a:lnTo>
                  <a:lnTo>
                    <a:pt x="214" y="361"/>
                  </a:lnTo>
                  <a:lnTo>
                    <a:pt x="212" y="361"/>
                  </a:lnTo>
                  <a:lnTo>
                    <a:pt x="212" y="363"/>
                  </a:lnTo>
                  <a:lnTo>
                    <a:pt x="212" y="361"/>
                  </a:lnTo>
                  <a:lnTo>
                    <a:pt x="212" y="358"/>
                  </a:lnTo>
                  <a:lnTo>
                    <a:pt x="209" y="361"/>
                  </a:lnTo>
                  <a:lnTo>
                    <a:pt x="209" y="363"/>
                  </a:lnTo>
                  <a:lnTo>
                    <a:pt x="209" y="366"/>
                  </a:lnTo>
                  <a:lnTo>
                    <a:pt x="207" y="366"/>
                  </a:lnTo>
                  <a:lnTo>
                    <a:pt x="204" y="366"/>
                  </a:lnTo>
                  <a:lnTo>
                    <a:pt x="202" y="366"/>
                  </a:lnTo>
                  <a:lnTo>
                    <a:pt x="200" y="366"/>
                  </a:lnTo>
                  <a:lnTo>
                    <a:pt x="197" y="366"/>
                  </a:lnTo>
                  <a:lnTo>
                    <a:pt x="197" y="368"/>
                  </a:lnTo>
                  <a:lnTo>
                    <a:pt x="195" y="366"/>
                  </a:lnTo>
                  <a:lnTo>
                    <a:pt x="193" y="366"/>
                  </a:lnTo>
                  <a:lnTo>
                    <a:pt x="193" y="368"/>
                  </a:lnTo>
                  <a:lnTo>
                    <a:pt x="190" y="368"/>
                  </a:lnTo>
                  <a:lnTo>
                    <a:pt x="190" y="366"/>
                  </a:lnTo>
                  <a:lnTo>
                    <a:pt x="190" y="368"/>
                  </a:lnTo>
                  <a:lnTo>
                    <a:pt x="188" y="368"/>
                  </a:lnTo>
                  <a:lnTo>
                    <a:pt x="188" y="370"/>
                  </a:lnTo>
                  <a:lnTo>
                    <a:pt x="185" y="370"/>
                  </a:lnTo>
                  <a:lnTo>
                    <a:pt x="183" y="370"/>
                  </a:lnTo>
                  <a:lnTo>
                    <a:pt x="183" y="373"/>
                  </a:lnTo>
                  <a:lnTo>
                    <a:pt x="181" y="373"/>
                  </a:lnTo>
                  <a:lnTo>
                    <a:pt x="181" y="375"/>
                  </a:lnTo>
                  <a:lnTo>
                    <a:pt x="178" y="375"/>
                  </a:lnTo>
                  <a:lnTo>
                    <a:pt x="176" y="375"/>
                  </a:lnTo>
                  <a:lnTo>
                    <a:pt x="178" y="375"/>
                  </a:lnTo>
                  <a:lnTo>
                    <a:pt x="176" y="375"/>
                  </a:lnTo>
                  <a:lnTo>
                    <a:pt x="174" y="375"/>
                  </a:lnTo>
                  <a:lnTo>
                    <a:pt x="171" y="375"/>
                  </a:lnTo>
                  <a:lnTo>
                    <a:pt x="169" y="375"/>
                  </a:lnTo>
                  <a:lnTo>
                    <a:pt x="169" y="373"/>
                  </a:lnTo>
                  <a:lnTo>
                    <a:pt x="166" y="373"/>
                  </a:lnTo>
                  <a:lnTo>
                    <a:pt x="164" y="373"/>
                  </a:lnTo>
                  <a:lnTo>
                    <a:pt x="166" y="370"/>
                  </a:lnTo>
                  <a:lnTo>
                    <a:pt x="166" y="368"/>
                  </a:lnTo>
                  <a:lnTo>
                    <a:pt x="164" y="370"/>
                  </a:lnTo>
                  <a:lnTo>
                    <a:pt x="162" y="370"/>
                  </a:lnTo>
                  <a:lnTo>
                    <a:pt x="162" y="368"/>
                  </a:lnTo>
                  <a:lnTo>
                    <a:pt x="159" y="370"/>
                  </a:lnTo>
                  <a:lnTo>
                    <a:pt x="159" y="368"/>
                  </a:lnTo>
                  <a:lnTo>
                    <a:pt x="157" y="368"/>
                  </a:lnTo>
                  <a:lnTo>
                    <a:pt x="155" y="368"/>
                  </a:lnTo>
                  <a:lnTo>
                    <a:pt x="155" y="370"/>
                  </a:lnTo>
                  <a:lnTo>
                    <a:pt x="155" y="368"/>
                  </a:lnTo>
                  <a:lnTo>
                    <a:pt x="155" y="370"/>
                  </a:lnTo>
                  <a:lnTo>
                    <a:pt x="152" y="368"/>
                  </a:lnTo>
                  <a:lnTo>
                    <a:pt x="150" y="368"/>
                  </a:lnTo>
                  <a:lnTo>
                    <a:pt x="152" y="368"/>
                  </a:lnTo>
                  <a:lnTo>
                    <a:pt x="152" y="370"/>
                  </a:lnTo>
                  <a:lnTo>
                    <a:pt x="150" y="370"/>
                  </a:lnTo>
                  <a:lnTo>
                    <a:pt x="152" y="370"/>
                  </a:lnTo>
                  <a:lnTo>
                    <a:pt x="152" y="373"/>
                  </a:lnTo>
                  <a:lnTo>
                    <a:pt x="152" y="375"/>
                  </a:lnTo>
                  <a:lnTo>
                    <a:pt x="150" y="375"/>
                  </a:lnTo>
                  <a:lnTo>
                    <a:pt x="152" y="377"/>
                  </a:lnTo>
                  <a:lnTo>
                    <a:pt x="150" y="377"/>
                  </a:lnTo>
                  <a:lnTo>
                    <a:pt x="147" y="377"/>
                  </a:lnTo>
                  <a:lnTo>
                    <a:pt x="147" y="380"/>
                  </a:lnTo>
                  <a:lnTo>
                    <a:pt x="145" y="382"/>
                  </a:lnTo>
                  <a:lnTo>
                    <a:pt x="143" y="382"/>
                  </a:lnTo>
                  <a:lnTo>
                    <a:pt x="143" y="380"/>
                  </a:lnTo>
                  <a:lnTo>
                    <a:pt x="143" y="377"/>
                  </a:lnTo>
                  <a:lnTo>
                    <a:pt x="145" y="377"/>
                  </a:lnTo>
                  <a:lnTo>
                    <a:pt x="145" y="375"/>
                  </a:lnTo>
                  <a:lnTo>
                    <a:pt x="143" y="377"/>
                  </a:lnTo>
                  <a:lnTo>
                    <a:pt x="143" y="375"/>
                  </a:lnTo>
                  <a:lnTo>
                    <a:pt x="143" y="377"/>
                  </a:lnTo>
                  <a:lnTo>
                    <a:pt x="140" y="377"/>
                  </a:lnTo>
                  <a:lnTo>
                    <a:pt x="140" y="375"/>
                  </a:lnTo>
                  <a:lnTo>
                    <a:pt x="138" y="375"/>
                  </a:lnTo>
                  <a:lnTo>
                    <a:pt x="140" y="375"/>
                  </a:lnTo>
                  <a:lnTo>
                    <a:pt x="140" y="373"/>
                  </a:lnTo>
                  <a:lnTo>
                    <a:pt x="138" y="373"/>
                  </a:lnTo>
                  <a:lnTo>
                    <a:pt x="138" y="370"/>
                  </a:lnTo>
                  <a:lnTo>
                    <a:pt x="138" y="373"/>
                  </a:lnTo>
                  <a:lnTo>
                    <a:pt x="136" y="373"/>
                  </a:lnTo>
                  <a:lnTo>
                    <a:pt x="136" y="370"/>
                  </a:lnTo>
                  <a:lnTo>
                    <a:pt x="136" y="368"/>
                  </a:lnTo>
                  <a:lnTo>
                    <a:pt x="136" y="370"/>
                  </a:lnTo>
                  <a:lnTo>
                    <a:pt x="133" y="370"/>
                  </a:lnTo>
                  <a:lnTo>
                    <a:pt x="133" y="368"/>
                  </a:lnTo>
                  <a:lnTo>
                    <a:pt x="133" y="370"/>
                  </a:lnTo>
                  <a:lnTo>
                    <a:pt x="131" y="370"/>
                  </a:lnTo>
                  <a:lnTo>
                    <a:pt x="131" y="368"/>
                  </a:lnTo>
                  <a:lnTo>
                    <a:pt x="131" y="366"/>
                  </a:lnTo>
                  <a:lnTo>
                    <a:pt x="129" y="366"/>
                  </a:lnTo>
                  <a:lnTo>
                    <a:pt x="129" y="368"/>
                  </a:lnTo>
                  <a:lnTo>
                    <a:pt x="129" y="370"/>
                  </a:lnTo>
                  <a:lnTo>
                    <a:pt x="126" y="370"/>
                  </a:lnTo>
                  <a:lnTo>
                    <a:pt x="121" y="368"/>
                  </a:lnTo>
                  <a:lnTo>
                    <a:pt x="119" y="368"/>
                  </a:lnTo>
                  <a:lnTo>
                    <a:pt x="117" y="366"/>
                  </a:lnTo>
                  <a:lnTo>
                    <a:pt x="110" y="363"/>
                  </a:lnTo>
                  <a:lnTo>
                    <a:pt x="107" y="363"/>
                  </a:lnTo>
                  <a:lnTo>
                    <a:pt x="102" y="363"/>
                  </a:lnTo>
                  <a:lnTo>
                    <a:pt x="100" y="363"/>
                  </a:lnTo>
                  <a:lnTo>
                    <a:pt x="98" y="363"/>
                  </a:lnTo>
                  <a:lnTo>
                    <a:pt x="100" y="361"/>
                  </a:lnTo>
                  <a:lnTo>
                    <a:pt x="98" y="361"/>
                  </a:lnTo>
                  <a:lnTo>
                    <a:pt x="100" y="361"/>
                  </a:lnTo>
                  <a:lnTo>
                    <a:pt x="98" y="361"/>
                  </a:lnTo>
                  <a:lnTo>
                    <a:pt x="95" y="361"/>
                  </a:lnTo>
                  <a:lnTo>
                    <a:pt x="98" y="361"/>
                  </a:lnTo>
                  <a:lnTo>
                    <a:pt x="98" y="363"/>
                  </a:lnTo>
                  <a:lnTo>
                    <a:pt x="95" y="363"/>
                  </a:lnTo>
                  <a:lnTo>
                    <a:pt x="95" y="361"/>
                  </a:lnTo>
                  <a:lnTo>
                    <a:pt x="95" y="358"/>
                  </a:lnTo>
                  <a:lnTo>
                    <a:pt x="93" y="358"/>
                  </a:lnTo>
                  <a:lnTo>
                    <a:pt x="93" y="356"/>
                  </a:lnTo>
                  <a:lnTo>
                    <a:pt x="93" y="358"/>
                  </a:lnTo>
                  <a:lnTo>
                    <a:pt x="91" y="358"/>
                  </a:lnTo>
                  <a:lnTo>
                    <a:pt x="91" y="356"/>
                  </a:lnTo>
                  <a:lnTo>
                    <a:pt x="88" y="356"/>
                  </a:lnTo>
                  <a:lnTo>
                    <a:pt x="91" y="358"/>
                  </a:lnTo>
                  <a:lnTo>
                    <a:pt x="88" y="358"/>
                  </a:lnTo>
                  <a:lnTo>
                    <a:pt x="86" y="358"/>
                  </a:lnTo>
                  <a:lnTo>
                    <a:pt x="86" y="361"/>
                  </a:lnTo>
                  <a:lnTo>
                    <a:pt x="83" y="361"/>
                  </a:lnTo>
                  <a:lnTo>
                    <a:pt x="86" y="363"/>
                  </a:lnTo>
                  <a:lnTo>
                    <a:pt x="83" y="363"/>
                  </a:lnTo>
                  <a:lnTo>
                    <a:pt x="86" y="363"/>
                  </a:lnTo>
                  <a:lnTo>
                    <a:pt x="88" y="363"/>
                  </a:lnTo>
                  <a:lnTo>
                    <a:pt x="91" y="363"/>
                  </a:lnTo>
                  <a:lnTo>
                    <a:pt x="91" y="366"/>
                  </a:lnTo>
                  <a:lnTo>
                    <a:pt x="91" y="363"/>
                  </a:lnTo>
                  <a:lnTo>
                    <a:pt x="91" y="366"/>
                  </a:lnTo>
                  <a:lnTo>
                    <a:pt x="88" y="366"/>
                  </a:lnTo>
                  <a:lnTo>
                    <a:pt x="91" y="366"/>
                  </a:lnTo>
                  <a:lnTo>
                    <a:pt x="88" y="366"/>
                  </a:lnTo>
                  <a:lnTo>
                    <a:pt x="86" y="366"/>
                  </a:lnTo>
                  <a:lnTo>
                    <a:pt x="86" y="368"/>
                  </a:lnTo>
                  <a:lnTo>
                    <a:pt x="83" y="368"/>
                  </a:lnTo>
                  <a:lnTo>
                    <a:pt x="81" y="368"/>
                  </a:lnTo>
                  <a:lnTo>
                    <a:pt x="81" y="366"/>
                  </a:lnTo>
                  <a:lnTo>
                    <a:pt x="79" y="366"/>
                  </a:lnTo>
                  <a:lnTo>
                    <a:pt x="76" y="366"/>
                  </a:lnTo>
                  <a:lnTo>
                    <a:pt x="76" y="368"/>
                  </a:lnTo>
                  <a:lnTo>
                    <a:pt x="74" y="368"/>
                  </a:lnTo>
                  <a:lnTo>
                    <a:pt x="72" y="368"/>
                  </a:lnTo>
                  <a:lnTo>
                    <a:pt x="69" y="368"/>
                  </a:lnTo>
                  <a:lnTo>
                    <a:pt x="67" y="368"/>
                  </a:lnTo>
                  <a:lnTo>
                    <a:pt x="67" y="366"/>
                  </a:lnTo>
                  <a:lnTo>
                    <a:pt x="64" y="368"/>
                  </a:lnTo>
                  <a:lnTo>
                    <a:pt x="64" y="366"/>
                  </a:lnTo>
                  <a:lnTo>
                    <a:pt x="64" y="368"/>
                  </a:lnTo>
                  <a:lnTo>
                    <a:pt x="62" y="368"/>
                  </a:lnTo>
                  <a:lnTo>
                    <a:pt x="60" y="370"/>
                  </a:lnTo>
                  <a:lnTo>
                    <a:pt x="60" y="368"/>
                  </a:lnTo>
                  <a:lnTo>
                    <a:pt x="57" y="368"/>
                  </a:lnTo>
                  <a:lnTo>
                    <a:pt x="60" y="368"/>
                  </a:lnTo>
                  <a:lnTo>
                    <a:pt x="60" y="366"/>
                  </a:lnTo>
                  <a:lnTo>
                    <a:pt x="57" y="368"/>
                  </a:lnTo>
                  <a:lnTo>
                    <a:pt x="57" y="366"/>
                  </a:lnTo>
                  <a:lnTo>
                    <a:pt x="55" y="363"/>
                  </a:lnTo>
                  <a:lnTo>
                    <a:pt x="55" y="361"/>
                  </a:lnTo>
                  <a:lnTo>
                    <a:pt x="55" y="358"/>
                  </a:lnTo>
                  <a:lnTo>
                    <a:pt x="55" y="356"/>
                  </a:lnTo>
                  <a:lnTo>
                    <a:pt x="57" y="354"/>
                  </a:lnTo>
                  <a:lnTo>
                    <a:pt x="55" y="354"/>
                  </a:lnTo>
                  <a:lnTo>
                    <a:pt x="57" y="354"/>
                  </a:lnTo>
                  <a:lnTo>
                    <a:pt x="57" y="351"/>
                  </a:lnTo>
                  <a:lnTo>
                    <a:pt x="57" y="349"/>
                  </a:lnTo>
                  <a:lnTo>
                    <a:pt x="57" y="347"/>
                  </a:lnTo>
                  <a:lnTo>
                    <a:pt x="57" y="344"/>
                  </a:lnTo>
                  <a:lnTo>
                    <a:pt x="57" y="342"/>
                  </a:lnTo>
                  <a:lnTo>
                    <a:pt x="57" y="339"/>
                  </a:lnTo>
                  <a:lnTo>
                    <a:pt x="57" y="337"/>
                  </a:lnTo>
                  <a:lnTo>
                    <a:pt x="60" y="337"/>
                  </a:lnTo>
                  <a:lnTo>
                    <a:pt x="60" y="335"/>
                  </a:lnTo>
                  <a:lnTo>
                    <a:pt x="60" y="332"/>
                  </a:lnTo>
                  <a:lnTo>
                    <a:pt x="62" y="332"/>
                  </a:lnTo>
                  <a:lnTo>
                    <a:pt x="62" y="330"/>
                  </a:lnTo>
                  <a:lnTo>
                    <a:pt x="62" y="328"/>
                  </a:lnTo>
                  <a:lnTo>
                    <a:pt x="62" y="325"/>
                  </a:lnTo>
                  <a:lnTo>
                    <a:pt x="62" y="323"/>
                  </a:lnTo>
                  <a:lnTo>
                    <a:pt x="64" y="323"/>
                  </a:lnTo>
                  <a:lnTo>
                    <a:pt x="64" y="320"/>
                  </a:lnTo>
                  <a:lnTo>
                    <a:pt x="64" y="318"/>
                  </a:lnTo>
                  <a:lnTo>
                    <a:pt x="64" y="316"/>
                  </a:lnTo>
                  <a:lnTo>
                    <a:pt x="67" y="316"/>
                  </a:lnTo>
                  <a:lnTo>
                    <a:pt x="67" y="313"/>
                  </a:lnTo>
                  <a:lnTo>
                    <a:pt x="69" y="313"/>
                  </a:lnTo>
                  <a:lnTo>
                    <a:pt x="69" y="311"/>
                  </a:lnTo>
                  <a:lnTo>
                    <a:pt x="72" y="311"/>
                  </a:lnTo>
                  <a:lnTo>
                    <a:pt x="72" y="309"/>
                  </a:lnTo>
                  <a:lnTo>
                    <a:pt x="74" y="309"/>
                  </a:lnTo>
                  <a:lnTo>
                    <a:pt x="74" y="306"/>
                  </a:lnTo>
                  <a:lnTo>
                    <a:pt x="76" y="304"/>
                  </a:lnTo>
                  <a:lnTo>
                    <a:pt x="76" y="301"/>
                  </a:lnTo>
                  <a:lnTo>
                    <a:pt x="79" y="301"/>
                  </a:lnTo>
                  <a:lnTo>
                    <a:pt x="76" y="301"/>
                  </a:lnTo>
                  <a:lnTo>
                    <a:pt x="76" y="299"/>
                  </a:lnTo>
                  <a:lnTo>
                    <a:pt x="74" y="299"/>
                  </a:lnTo>
                  <a:lnTo>
                    <a:pt x="72" y="299"/>
                  </a:lnTo>
                  <a:lnTo>
                    <a:pt x="72" y="297"/>
                  </a:lnTo>
                  <a:lnTo>
                    <a:pt x="69" y="299"/>
                  </a:lnTo>
                  <a:lnTo>
                    <a:pt x="69" y="297"/>
                  </a:lnTo>
                  <a:lnTo>
                    <a:pt x="67" y="297"/>
                  </a:lnTo>
                  <a:lnTo>
                    <a:pt x="64" y="297"/>
                  </a:lnTo>
                  <a:lnTo>
                    <a:pt x="62" y="297"/>
                  </a:lnTo>
                  <a:lnTo>
                    <a:pt x="60" y="297"/>
                  </a:lnTo>
                  <a:lnTo>
                    <a:pt x="57" y="294"/>
                  </a:lnTo>
                  <a:lnTo>
                    <a:pt x="55" y="294"/>
                  </a:lnTo>
                  <a:lnTo>
                    <a:pt x="55" y="292"/>
                  </a:lnTo>
                  <a:lnTo>
                    <a:pt x="53" y="292"/>
                  </a:lnTo>
                  <a:lnTo>
                    <a:pt x="53" y="290"/>
                  </a:lnTo>
                  <a:lnTo>
                    <a:pt x="50" y="290"/>
                  </a:lnTo>
                  <a:lnTo>
                    <a:pt x="50" y="292"/>
                  </a:lnTo>
                  <a:lnTo>
                    <a:pt x="48" y="292"/>
                  </a:lnTo>
                  <a:lnTo>
                    <a:pt x="48" y="294"/>
                  </a:lnTo>
                  <a:lnTo>
                    <a:pt x="45" y="292"/>
                  </a:lnTo>
                  <a:lnTo>
                    <a:pt x="43" y="294"/>
                  </a:lnTo>
                  <a:lnTo>
                    <a:pt x="43" y="292"/>
                  </a:lnTo>
                  <a:lnTo>
                    <a:pt x="41" y="292"/>
                  </a:lnTo>
                  <a:lnTo>
                    <a:pt x="41" y="294"/>
                  </a:lnTo>
                  <a:lnTo>
                    <a:pt x="38" y="294"/>
                  </a:lnTo>
                  <a:lnTo>
                    <a:pt x="38" y="292"/>
                  </a:lnTo>
                  <a:lnTo>
                    <a:pt x="38" y="290"/>
                  </a:lnTo>
                  <a:lnTo>
                    <a:pt x="38" y="287"/>
                  </a:lnTo>
                  <a:lnTo>
                    <a:pt x="36" y="287"/>
                  </a:lnTo>
                  <a:lnTo>
                    <a:pt x="36" y="290"/>
                  </a:lnTo>
                  <a:lnTo>
                    <a:pt x="34" y="290"/>
                  </a:lnTo>
                  <a:lnTo>
                    <a:pt x="31" y="290"/>
                  </a:lnTo>
                  <a:lnTo>
                    <a:pt x="34" y="290"/>
                  </a:lnTo>
                  <a:lnTo>
                    <a:pt x="34" y="292"/>
                  </a:lnTo>
                  <a:lnTo>
                    <a:pt x="31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6" y="290"/>
                  </a:lnTo>
                  <a:lnTo>
                    <a:pt x="26" y="287"/>
                  </a:lnTo>
                  <a:lnTo>
                    <a:pt x="26" y="285"/>
                  </a:lnTo>
                  <a:lnTo>
                    <a:pt x="24" y="285"/>
                  </a:lnTo>
                  <a:lnTo>
                    <a:pt x="24" y="282"/>
                  </a:lnTo>
                  <a:lnTo>
                    <a:pt x="22" y="282"/>
                  </a:lnTo>
                  <a:lnTo>
                    <a:pt x="24" y="282"/>
                  </a:lnTo>
                  <a:lnTo>
                    <a:pt x="24" y="280"/>
                  </a:lnTo>
                  <a:lnTo>
                    <a:pt x="22" y="280"/>
                  </a:lnTo>
                  <a:lnTo>
                    <a:pt x="22" y="278"/>
                  </a:lnTo>
                  <a:lnTo>
                    <a:pt x="19" y="278"/>
                  </a:lnTo>
                  <a:lnTo>
                    <a:pt x="19" y="275"/>
                  </a:lnTo>
                  <a:lnTo>
                    <a:pt x="19" y="278"/>
                  </a:lnTo>
                  <a:lnTo>
                    <a:pt x="17" y="278"/>
                  </a:lnTo>
                  <a:lnTo>
                    <a:pt x="17" y="275"/>
                  </a:lnTo>
                  <a:lnTo>
                    <a:pt x="17" y="273"/>
                  </a:lnTo>
                  <a:lnTo>
                    <a:pt x="17" y="270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9" y="266"/>
                  </a:lnTo>
                  <a:lnTo>
                    <a:pt x="22" y="266"/>
                  </a:lnTo>
                  <a:lnTo>
                    <a:pt x="22" y="263"/>
                  </a:lnTo>
                  <a:lnTo>
                    <a:pt x="22" y="261"/>
                  </a:lnTo>
                  <a:lnTo>
                    <a:pt x="22" y="259"/>
                  </a:lnTo>
                  <a:lnTo>
                    <a:pt x="19" y="259"/>
                  </a:lnTo>
                  <a:lnTo>
                    <a:pt x="19" y="261"/>
                  </a:lnTo>
                  <a:lnTo>
                    <a:pt x="19" y="259"/>
                  </a:lnTo>
                  <a:lnTo>
                    <a:pt x="19" y="261"/>
                  </a:lnTo>
                  <a:lnTo>
                    <a:pt x="19" y="259"/>
                  </a:lnTo>
                  <a:lnTo>
                    <a:pt x="17" y="259"/>
                  </a:lnTo>
                  <a:lnTo>
                    <a:pt x="15" y="259"/>
                  </a:lnTo>
                  <a:lnTo>
                    <a:pt x="15" y="256"/>
                  </a:lnTo>
                  <a:lnTo>
                    <a:pt x="12" y="256"/>
                  </a:lnTo>
                  <a:lnTo>
                    <a:pt x="12" y="254"/>
                  </a:lnTo>
                  <a:lnTo>
                    <a:pt x="12" y="251"/>
                  </a:lnTo>
                  <a:lnTo>
                    <a:pt x="10" y="251"/>
                  </a:lnTo>
                  <a:lnTo>
                    <a:pt x="10" y="254"/>
                  </a:lnTo>
                  <a:lnTo>
                    <a:pt x="10" y="251"/>
                  </a:lnTo>
                  <a:lnTo>
                    <a:pt x="10" y="249"/>
                  </a:lnTo>
                  <a:lnTo>
                    <a:pt x="10" y="247"/>
                  </a:lnTo>
                  <a:lnTo>
                    <a:pt x="8" y="247"/>
                  </a:lnTo>
                  <a:lnTo>
                    <a:pt x="8" y="249"/>
                  </a:lnTo>
                  <a:lnTo>
                    <a:pt x="8" y="247"/>
                  </a:lnTo>
                  <a:lnTo>
                    <a:pt x="10" y="247"/>
                  </a:lnTo>
                  <a:lnTo>
                    <a:pt x="8" y="247"/>
                  </a:lnTo>
                  <a:lnTo>
                    <a:pt x="10" y="247"/>
                  </a:lnTo>
                  <a:lnTo>
                    <a:pt x="8" y="247"/>
                  </a:lnTo>
                  <a:lnTo>
                    <a:pt x="10" y="247"/>
                  </a:lnTo>
                  <a:lnTo>
                    <a:pt x="10" y="244"/>
                  </a:lnTo>
                  <a:lnTo>
                    <a:pt x="10" y="242"/>
                  </a:lnTo>
                  <a:lnTo>
                    <a:pt x="10" y="240"/>
                  </a:lnTo>
                  <a:lnTo>
                    <a:pt x="12" y="240"/>
                  </a:lnTo>
                  <a:lnTo>
                    <a:pt x="12" y="237"/>
                  </a:lnTo>
                  <a:lnTo>
                    <a:pt x="15" y="237"/>
                  </a:lnTo>
                  <a:lnTo>
                    <a:pt x="15" y="235"/>
                  </a:lnTo>
                  <a:lnTo>
                    <a:pt x="17" y="235"/>
                  </a:lnTo>
                  <a:lnTo>
                    <a:pt x="17" y="232"/>
                  </a:lnTo>
                  <a:lnTo>
                    <a:pt x="15" y="232"/>
                  </a:lnTo>
                  <a:lnTo>
                    <a:pt x="17" y="232"/>
                  </a:lnTo>
                  <a:lnTo>
                    <a:pt x="17" y="230"/>
                  </a:lnTo>
                  <a:lnTo>
                    <a:pt x="17" y="228"/>
                  </a:lnTo>
                  <a:lnTo>
                    <a:pt x="15" y="228"/>
                  </a:lnTo>
                  <a:lnTo>
                    <a:pt x="15" y="225"/>
                  </a:lnTo>
                  <a:lnTo>
                    <a:pt x="12" y="225"/>
                  </a:lnTo>
                  <a:lnTo>
                    <a:pt x="12" y="228"/>
                  </a:lnTo>
                  <a:lnTo>
                    <a:pt x="12" y="225"/>
                  </a:lnTo>
                  <a:lnTo>
                    <a:pt x="10" y="225"/>
                  </a:lnTo>
                  <a:lnTo>
                    <a:pt x="10" y="223"/>
                  </a:lnTo>
                  <a:lnTo>
                    <a:pt x="12" y="223"/>
                  </a:lnTo>
                  <a:lnTo>
                    <a:pt x="12" y="221"/>
                  </a:lnTo>
                  <a:lnTo>
                    <a:pt x="15" y="221"/>
                  </a:lnTo>
                  <a:lnTo>
                    <a:pt x="12" y="221"/>
                  </a:lnTo>
                  <a:lnTo>
                    <a:pt x="10" y="221"/>
                  </a:lnTo>
                  <a:lnTo>
                    <a:pt x="10" y="218"/>
                  </a:lnTo>
                  <a:lnTo>
                    <a:pt x="10" y="216"/>
                  </a:lnTo>
                  <a:lnTo>
                    <a:pt x="8" y="216"/>
                  </a:lnTo>
                  <a:lnTo>
                    <a:pt x="5" y="216"/>
                  </a:lnTo>
                  <a:lnTo>
                    <a:pt x="5" y="213"/>
                  </a:lnTo>
                  <a:lnTo>
                    <a:pt x="5" y="211"/>
                  </a:lnTo>
                  <a:lnTo>
                    <a:pt x="5" y="209"/>
                  </a:lnTo>
                  <a:lnTo>
                    <a:pt x="8" y="209"/>
                  </a:lnTo>
                  <a:lnTo>
                    <a:pt x="8" y="206"/>
                  </a:lnTo>
                  <a:lnTo>
                    <a:pt x="5" y="206"/>
                  </a:lnTo>
                  <a:lnTo>
                    <a:pt x="5" y="204"/>
                  </a:lnTo>
                  <a:lnTo>
                    <a:pt x="3" y="202"/>
                  </a:lnTo>
                  <a:lnTo>
                    <a:pt x="3" y="204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3" y="202"/>
                  </a:lnTo>
                  <a:lnTo>
                    <a:pt x="0" y="202"/>
                  </a:lnTo>
                  <a:lnTo>
                    <a:pt x="0" y="199"/>
                  </a:lnTo>
                  <a:lnTo>
                    <a:pt x="3" y="199"/>
                  </a:lnTo>
                  <a:lnTo>
                    <a:pt x="5" y="199"/>
                  </a:lnTo>
                  <a:lnTo>
                    <a:pt x="5" y="197"/>
                  </a:lnTo>
                  <a:lnTo>
                    <a:pt x="8" y="197"/>
                  </a:lnTo>
                  <a:lnTo>
                    <a:pt x="8" y="194"/>
                  </a:lnTo>
                  <a:lnTo>
                    <a:pt x="10" y="194"/>
                  </a:lnTo>
                  <a:lnTo>
                    <a:pt x="10" y="192"/>
                  </a:lnTo>
                  <a:lnTo>
                    <a:pt x="8" y="194"/>
                  </a:lnTo>
                  <a:lnTo>
                    <a:pt x="8" y="192"/>
                  </a:lnTo>
                  <a:lnTo>
                    <a:pt x="8" y="190"/>
                  </a:lnTo>
                  <a:lnTo>
                    <a:pt x="10" y="190"/>
                  </a:lnTo>
                  <a:lnTo>
                    <a:pt x="10" y="187"/>
                  </a:lnTo>
                  <a:lnTo>
                    <a:pt x="10" y="185"/>
                  </a:lnTo>
                  <a:lnTo>
                    <a:pt x="12" y="185"/>
                  </a:lnTo>
                  <a:lnTo>
                    <a:pt x="12" y="183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2" y="175"/>
                  </a:lnTo>
                  <a:lnTo>
                    <a:pt x="10" y="175"/>
                  </a:lnTo>
                  <a:lnTo>
                    <a:pt x="10" y="173"/>
                  </a:lnTo>
                  <a:lnTo>
                    <a:pt x="8" y="173"/>
                  </a:lnTo>
                  <a:lnTo>
                    <a:pt x="8" y="171"/>
                  </a:lnTo>
                  <a:lnTo>
                    <a:pt x="8" y="168"/>
                  </a:lnTo>
                  <a:lnTo>
                    <a:pt x="5" y="168"/>
                  </a:lnTo>
                  <a:lnTo>
                    <a:pt x="5" y="166"/>
                  </a:lnTo>
                  <a:lnTo>
                    <a:pt x="3" y="166"/>
                  </a:lnTo>
                  <a:lnTo>
                    <a:pt x="5" y="164"/>
                  </a:lnTo>
                  <a:lnTo>
                    <a:pt x="3" y="164"/>
                  </a:lnTo>
                  <a:lnTo>
                    <a:pt x="3" y="161"/>
                  </a:lnTo>
                  <a:lnTo>
                    <a:pt x="5" y="161"/>
                  </a:lnTo>
                  <a:lnTo>
                    <a:pt x="8" y="159"/>
                  </a:lnTo>
                  <a:lnTo>
                    <a:pt x="8" y="161"/>
                  </a:lnTo>
                  <a:lnTo>
                    <a:pt x="10" y="161"/>
                  </a:lnTo>
                  <a:lnTo>
                    <a:pt x="10" y="159"/>
                  </a:lnTo>
                  <a:lnTo>
                    <a:pt x="8" y="159"/>
                  </a:lnTo>
                  <a:lnTo>
                    <a:pt x="10" y="159"/>
                  </a:lnTo>
                  <a:lnTo>
                    <a:pt x="12" y="159"/>
                  </a:lnTo>
                  <a:lnTo>
                    <a:pt x="15" y="159"/>
                  </a:lnTo>
                  <a:lnTo>
                    <a:pt x="15" y="161"/>
                  </a:lnTo>
                  <a:lnTo>
                    <a:pt x="17" y="161"/>
                  </a:lnTo>
                  <a:lnTo>
                    <a:pt x="19" y="161"/>
                  </a:lnTo>
                  <a:lnTo>
                    <a:pt x="17" y="161"/>
                  </a:lnTo>
                  <a:lnTo>
                    <a:pt x="17" y="159"/>
                  </a:lnTo>
                  <a:lnTo>
                    <a:pt x="19" y="159"/>
                  </a:lnTo>
                  <a:lnTo>
                    <a:pt x="22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26" y="156"/>
                  </a:lnTo>
                  <a:lnTo>
                    <a:pt x="29" y="156"/>
                  </a:lnTo>
                  <a:lnTo>
                    <a:pt x="29" y="159"/>
                  </a:lnTo>
                  <a:lnTo>
                    <a:pt x="29" y="156"/>
                  </a:lnTo>
                  <a:lnTo>
                    <a:pt x="31" y="156"/>
                  </a:lnTo>
                  <a:lnTo>
                    <a:pt x="31" y="154"/>
                  </a:lnTo>
                  <a:lnTo>
                    <a:pt x="29" y="152"/>
                  </a:lnTo>
                  <a:lnTo>
                    <a:pt x="26" y="152"/>
                  </a:lnTo>
                  <a:lnTo>
                    <a:pt x="26" y="149"/>
                  </a:lnTo>
                  <a:lnTo>
                    <a:pt x="29" y="149"/>
                  </a:lnTo>
                  <a:lnTo>
                    <a:pt x="29" y="147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4" y="145"/>
                  </a:lnTo>
                  <a:lnTo>
                    <a:pt x="36" y="145"/>
                  </a:lnTo>
                  <a:lnTo>
                    <a:pt x="36" y="142"/>
                  </a:lnTo>
                  <a:lnTo>
                    <a:pt x="38" y="142"/>
                  </a:lnTo>
                  <a:lnTo>
                    <a:pt x="41" y="142"/>
                  </a:lnTo>
                  <a:lnTo>
                    <a:pt x="38" y="140"/>
                  </a:lnTo>
                  <a:lnTo>
                    <a:pt x="38" y="137"/>
                  </a:lnTo>
                  <a:lnTo>
                    <a:pt x="41" y="135"/>
                  </a:lnTo>
                  <a:lnTo>
                    <a:pt x="41" y="133"/>
                  </a:lnTo>
                  <a:lnTo>
                    <a:pt x="38" y="133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4" y="130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9" y="128"/>
                  </a:lnTo>
                  <a:lnTo>
                    <a:pt x="26" y="126"/>
                  </a:lnTo>
                  <a:lnTo>
                    <a:pt x="29" y="126"/>
                  </a:lnTo>
                  <a:lnTo>
                    <a:pt x="31" y="126"/>
                  </a:lnTo>
                  <a:lnTo>
                    <a:pt x="29" y="123"/>
                  </a:lnTo>
                  <a:lnTo>
                    <a:pt x="29" y="121"/>
                  </a:lnTo>
                  <a:lnTo>
                    <a:pt x="31" y="121"/>
                  </a:lnTo>
                  <a:lnTo>
                    <a:pt x="34" y="121"/>
                  </a:lnTo>
                  <a:lnTo>
                    <a:pt x="36" y="121"/>
                  </a:lnTo>
                  <a:lnTo>
                    <a:pt x="38" y="121"/>
                  </a:lnTo>
                  <a:lnTo>
                    <a:pt x="41" y="118"/>
                  </a:lnTo>
                  <a:lnTo>
                    <a:pt x="41" y="114"/>
                  </a:lnTo>
                  <a:lnTo>
                    <a:pt x="41" y="111"/>
                  </a:lnTo>
                  <a:lnTo>
                    <a:pt x="41" y="109"/>
                  </a:lnTo>
                  <a:lnTo>
                    <a:pt x="43" y="107"/>
                  </a:lnTo>
                  <a:lnTo>
                    <a:pt x="45" y="104"/>
                  </a:lnTo>
                  <a:lnTo>
                    <a:pt x="45" y="102"/>
                  </a:lnTo>
                  <a:lnTo>
                    <a:pt x="43" y="99"/>
                  </a:lnTo>
                  <a:lnTo>
                    <a:pt x="45" y="97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5" y="95"/>
                  </a:lnTo>
                  <a:lnTo>
                    <a:pt x="45" y="92"/>
                  </a:lnTo>
                  <a:lnTo>
                    <a:pt x="45" y="90"/>
                  </a:lnTo>
                  <a:lnTo>
                    <a:pt x="45" y="88"/>
                  </a:lnTo>
                  <a:lnTo>
                    <a:pt x="48" y="88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0" y="92"/>
                  </a:lnTo>
                  <a:lnTo>
                    <a:pt x="53" y="92"/>
                  </a:lnTo>
                  <a:lnTo>
                    <a:pt x="50" y="92"/>
                  </a:lnTo>
                  <a:lnTo>
                    <a:pt x="53" y="92"/>
                  </a:lnTo>
                  <a:lnTo>
                    <a:pt x="50" y="92"/>
                  </a:lnTo>
                  <a:lnTo>
                    <a:pt x="50" y="90"/>
                  </a:lnTo>
                  <a:lnTo>
                    <a:pt x="50" y="88"/>
                  </a:lnTo>
                  <a:lnTo>
                    <a:pt x="48" y="88"/>
                  </a:lnTo>
                  <a:lnTo>
                    <a:pt x="45" y="88"/>
                  </a:lnTo>
                  <a:lnTo>
                    <a:pt x="43" y="88"/>
                  </a:lnTo>
                  <a:lnTo>
                    <a:pt x="41" y="88"/>
                  </a:lnTo>
                  <a:lnTo>
                    <a:pt x="38" y="88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41" y="78"/>
                  </a:lnTo>
                  <a:lnTo>
                    <a:pt x="41" y="76"/>
                  </a:lnTo>
                  <a:lnTo>
                    <a:pt x="41" y="78"/>
                  </a:lnTo>
                  <a:lnTo>
                    <a:pt x="43" y="76"/>
                  </a:lnTo>
                  <a:lnTo>
                    <a:pt x="41" y="76"/>
                  </a:lnTo>
                  <a:lnTo>
                    <a:pt x="41" y="73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5" y="71"/>
                  </a:lnTo>
                  <a:lnTo>
                    <a:pt x="48" y="69"/>
                  </a:lnTo>
                  <a:lnTo>
                    <a:pt x="50" y="69"/>
                  </a:lnTo>
                  <a:lnTo>
                    <a:pt x="53" y="69"/>
                  </a:lnTo>
                  <a:lnTo>
                    <a:pt x="55" y="69"/>
                  </a:lnTo>
                  <a:lnTo>
                    <a:pt x="55" y="71"/>
                  </a:lnTo>
                  <a:lnTo>
                    <a:pt x="55" y="69"/>
                  </a:lnTo>
                  <a:lnTo>
                    <a:pt x="57" y="69"/>
                  </a:lnTo>
                  <a:lnTo>
                    <a:pt x="60" y="69"/>
                  </a:lnTo>
                  <a:lnTo>
                    <a:pt x="62" y="69"/>
                  </a:lnTo>
                  <a:lnTo>
                    <a:pt x="64" y="69"/>
                  </a:lnTo>
                  <a:lnTo>
                    <a:pt x="67" y="69"/>
                  </a:lnTo>
                  <a:lnTo>
                    <a:pt x="69" y="69"/>
                  </a:lnTo>
                  <a:lnTo>
                    <a:pt x="72" y="69"/>
                  </a:lnTo>
                  <a:lnTo>
                    <a:pt x="72" y="71"/>
                  </a:lnTo>
                  <a:lnTo>
                    <a:pt x="74" y="71"/>
                  </a:lnTo>
                  <a:lnTo>
                    <a:pt x="74" y="73"/>
                  </a:lnTo>
                  <a:lnTo>
                    <a:pt x="76" y="73"/>
                  </a:lnTo>
                  <a:lnTo>
                    <a:pt x="76" y="76"/>
                  </a:lnTo>
                  <a:lnTo>
                    <a:pt x="76" y="78"/>
                  </a:lnTo>
                  <a:lnTo>
                    <a:pt x="76" y="76"/>
                  </a:lnTo>
                  <a:lnTo>
                    <a:pt x="76" y="78"/>
                  </a:lnTo>
                  <a:lnTo>
                    <a:pt x="74" y="78"/>
                  </a:lnTo>
                  <a:lnTo>
                    <a:pt x="72" y="78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6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1" y="80"/>
                  </a:lnTo>
                  <a:lnTo>
                    <a:pt x="81" y="78"/>
                  </a:lnTo>
                  <a:lnTo>
                    <a:pt x="79" y="78"/>
                  </a:lnTo>
                  <a:lnTo>
                    <a:pt x="79" y="76"/>
                  </a:lnTo>
                  <a:lnTo>
                    <a:pt x="79" y="73"/>
                  </a:lnTo>
                  <a:lnTo>
                    <a:pt x="81" y="73"/>
                  </a:lnTo>
                  <a:lnTo>
                    <a:pt x="83" y="73"/>
                  </a:lnTo>
                  <a:lnTo>
                    <a:pt x="83" y="76"/>
                  </a:lnTo>
                  <a:lnTo>
                    <a:pt x="86" y="76"/>
                  </a:lnTo>
                  <a:lnTo>
                    <a:pt x="88" y="76"/>
                  </a:lnTo>
                  <a:lnTo>
                    <a:pt x="88" y="78"/>
                  </a:lnTo>
                  <a:lnTo>
                    <a:pt x="86" y="80"/>
                  </a:lnTo>
                  <a:lnTo>
                    <a:pt x="86" y="83"/>
                  </a:lnTo>
                  <a:lnTo>
                    <a:pt x="86" y="85"/>
                  </a:lnTo>
                  <a:lnTo>
                    <a:pt x="88" y="85"/>
                  </a:lnTo>
                  <a:lnTo>
                    <a:pt x="86" y="88"/>
                  </a:lnTo>
                  <a:lnTo>
                    <a:pt x="86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88" y="95"/>
                  </a:lnTo>
                  <a:lnTo>
                    <a:pt x="91" y="95"/>
                  </a:lnTo>
                  <a:lnTo>
                    <a:pt x="91" y="97"/>
                  </a:lnTo>
                  <a:lnTo>
                    <a:pt x="93" y="97"/>
                  </a:lnTo>
                  <a:lnTo>
                    <a:pt x="95" y="97"/>
                  </a:lnTo>
                  <a:lnTo>
                    <a:pt x="95" y="99"/>
                  </a:lnTo>
                  <a:lnTo>
                    <a:pt x="95" y="97"/>
                  </a:lnTo>
                  <a:lnTo>
                    <a:pt x="95" y="99"/>
                  </a:lnTo>
                  <a:lnTo>
                    <a:pt x="98" y="99"/>
                  </a:lnTo>
                  <a:lnTo>
                    <a:pt x="95" y="99"/>
                  </a:lnTo>
                  <a:lnTo>
                    <a:pt x="95" y="97"/>
                  </a:lnTo>
                  <a:lnTo>
                    <a:pt x="93" y="97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88" y="95"/>
                  </a:lnTo>
                  <a:lnTo>
                    <a:pt x="88" y="92"/>
                  </a:lnTo>
                  <a:lnTo>
                    <a:pt x="86" y="92"/>
                  </a:lnTo>
                  <a:lnTo>
                    <a:pt x="86" y="90"/>
                  </a:lnTo>
                  <a:lnTo>
                    <a:pt x="88" y="88"/>
                  </a:lnTo>
                  <a:lnTo>
                    <a:pt x="86" y="88"/>
                  </a:lnTo>
                  <a:lnTo>
                    <a:pt x="88" y="88"/>
                  </a:lnTo>
                  <a:lnTo>
                    <a:pt x="88" y="85"/>
                  </a:lnTo>
                  <a:lnTo>
                    <a:pt x="88" y="88"/>
                  </a:lnTo>
                  <a:lnTo>
                    <a:pt x="88" y="85"/>
                  </a:lnTo>
                  <a:lnTo>
                    <a:pt x="88" y="83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91" y="78"/>
                  </a:lnTo>
                  <a:lnTo>
                    <a:pt x="91" y="76"/>
                  </a:lnTo>
                  <a:lnTo>
                    <a:pt x="88" y="76"/>
                  </a:lnTo>
                  <a:lnTo>
                    <a:pt x="88" y="73"/>
                  </a:lnTo>
                  <a:lnTo>
                    <a:pt x="88" y="71"/>
                  </a:lnTo>
                  <a:lnTo>
                    <a:pt x="86" y="71"/>
                  </a:lnTo>
                  <a:lnTo>
                    <a:pt x="86" y="69"/>
                  </a:lnTo>
                  <a:lnTo>
                    <a:pt x="88" y="69"/>
                  </a:lnTo>
                  <a:lnTo>
                    <a:pt x="86" y="69"/>
                  </a:lnTo>
                  <a:lnTo>
                    <a:pt x="88" y="66"/>
                  </a:lnTo>
                  <a:lnTo>
                    <a:pt x="88" y="64"/>
                  </a:lnTo>
                  <a:lnTo>
                    <a:pt x="88" y="61"/>
                  </a:lnTo>
                  <a:lnTo>
                    <a:pt x="91" y="61"/>
                  </a:lnTo>
                  <a:lnTo>
                    <a:pt x="91" y="59"/>
                  </a:lnTo>
                  <a:lnTo>
                    <a:pt x="93" y="59"/>
                  </a:lnTo>
                  <a:lnTo>
                    <a:pt x="95" y="59"/>
                  </a:lnTo>
                  <a:lnTo>
                    <a:pt x="95" y="61"/>
                  </a:lnTo>
                  <a:lnTo>
                    <a:pt x="98" y="61"/>
                  </a:lnTo>
                  <a:lnTo>
                    <a:pt x="100" y="61"/>
                  </a:lnTo>
                  <a:lnTo>
                    <a:pt x="102" y="61"/>
                  </a:lnTo>
                  <a:lnTo>
                    <a:pt x="105" y="61"/>
                  </a:lnTo>
                  <a:lnTo>
                    <a:pt x="105" y="64"/>
                  </a:lnTo>
                  <a:lnTo>
                    <a:pt x="105" y="61"/>
                  </a:lnTo>
                  <a:lnTo>
                    <a:pt x="107" y="61"/>
                  </a:lnTo>
                  <a:lnTo>
                    <a:pt x="107" y="59"/>
                  </a:lnTo>
                  <a:lnTo>
                    <a:pt x="110" y="59"/>
                  </a:lnTo>
                  <a:lnTo>
                    <a:pt x="112" y="59"/>
                  </a:lnTo>
                  <a:lnTo>
                    <a:pt x="112" y="61"/>
                  </a:lnTo>
                  <a:lnTo>
                    <a:pt x="114" y="61"/>
                  </a:lnTo>
                  <a:lnTo>
                    <a:pt x="114" y="64"/>
                  </a:lnTo>
                  <a:lnTo>
                    <a:pt x="117" y="64"/>
                  </a:lnTo>
                  <a:lnTo>
                    <a:pt x="117" y="66"/>
                  </a:lnTo>
                  <a:lnTo>
                    <a:pt x="119" y="69"/>
                  </a:lnTo>
                  <a:lnTo>
                    <a:pt x="119" y="71"/>
                  </a:lnTo>
                  <a:lnTo>
                    <a:pt x="121" y="71"/>
                  </a:lnTo>
                  <a:lnTo>
                    <a:pt x="119" y="71"/>
                  </a:lnTo>
                  <a:lnTo>
                    <a:pt x="121" y="71"/>
                  </a:lnTo>
                  <a:lnTo>
                    <a:pt x="121" y="73"/>
                  </a:lnTo>
                  <a:lnTo>
                    <a:pt x="124" y="73"/>
                  </a:lnTo>
                  <a:lnTo>
                    <a:pt x="124" y="76"/>
                  </a:lnTo>
                  <a:lnTo>
                    <a:pt x="126" y="76"/>
                  </a:lnTo>
                  <a:lnTo>
                    <a:pt x="129" y="76"/>
                  </a:lnTo>
                  <a:lnTo>
                    <a:pt x="131" y="76"/>
                  </a:lnTo>
                  <a:lnTo>
                    <a:pt x="131" y="78"/>
                  </a:lnTo>
                  <a:lnTo>
                    <a:pt x="131" y="76"/>
                  </a:lnTo>
                  <a:lnTo>
                    <a:pt x="133" y="76"/>
                  </a:lnTo>
                  <a:lnTo>
                    <a:pt x="133" y="78"/>
                  </a:lnTo>
                  <a:lnTo>
                    <a:pt x="133" y="76"/>
                  </a:lnTo>
                  <a:lnTo>
                    <a:pt x="133" y="78"/>
                  </a:lnTo>
                  <a:lnTo>
                    <a:pt x="133" y="76"/>
                  </a:lnTo>
                  <a:lnTo>
                    <a:pt x="136" y="76"/>
                  </a:lnTo>
                  <a:lnTo>
                    <a:pt x="136" y="78"/>
                  </a:lnTo>
                  <a:lnTo>
                    <a:pt x="136" y="80"/>
                  </a:lnTo>
                  <a:lnTo>
                    <a:pt x="138" y="80"/>
                  </a:lnTo>
                  <a:lnTo>
                    <a:pt x="140" y="80"/>
                  </a:lnTo>
                  <a:lnTo>
                    <a:pt x="140" y="83"/>
                  </a:lnTo>
                  <a:lnTo>
                    <a:pt x="143" y="83"/>
                  </a:lnTo>
                  <a:lnTo>
                    <a:pt x="145" y="83"/>
                  </a:lnTo>
                  <a:lnTo>
                    <a:pt x="147" y="83"/>
                  </a:lnTo>
                  <a:lnTo>
                    <a:pt x="150" y="83"/>
                  </a:lnTo>
                  <a:lnTo>
                    <a:pt x="152" y="83"/>
                  </a:lnTo>
                  <a:lnTo>
                    <a:pt x="152" y="85"/>
                  </a:lnTo>
                  <a:lnTo>
                    <a:pt x="155" y="85"/>
                  </a:lnTo>
                  <a:lnTo>
                    <a:pt x="157" y="85"/>
                  </a:lnTo>
                  <a:lnTo>
                    <a:pt x="159" y="85"/>
                  </a:lnTo>
                  <a:lnTo>
                    <a:pt x="162" y="85"/>
                  </a:lnTo>
                  <a:lnTo>
                    <a:pt x="162" y="88"/>
                  </a:lnTo>
                  <a:lnTo>
                    <a:pt x="162" y="90"/>
                  </a:lnTo>
                  <a:lnTo>
                    <a:pt x="164" y="90"/>
                  </a:lnTo>
                  <a:lnTo>
                    <a:pt x="166" y="92"/>
                  </a:lnTo>
                  <a:lnTo>
                    <a:pt x="169" y="95"/>
                  </a:lnTo>
                  <a:lnTo>
                    <a:pt x="171" y="95"/>
                  </a:lnTo>
                  <a:lnTo>
                    <a:pt x="171" y="97"/>
                  </a:lnTo>
                  <a:lnTo>
                    <a:pt x="174" y="97"/>
                  </a:lnTo>
                  <a:lnTo>
                    <a:pt x="174" y="95"/>
                  </a:lnTo>
                  <a:lnTo>
                    <a:pt x="176" y="95"/>
                  </a:lnTo>
                  <a:lnTo>
                    <a:pt x="176" y="97"/>
                  </a:lnTo>
                  <a:lnTo>
                    <a:pt x="178" y="97"/>
                  </a:lnTo>
                  <a:lnTo>
                    <a:pt x="178" y="99"/>
                  </a:lnTo>
                  <a:lnTo>
                    <a:pt x="181" y="99"/>
                  </a:lnTo>
                  <a:lnTo>
                    <a:pt x="181" y="102"/>
                  </a:lnTo>
                  <a:lnTo>
                    <a:pt x="181" y="99"/>
                  </a:lnTo>
                  <a:lnTo>
                    <a:pt x="183" y="99"/>
                  </a:lnTo>
                  <a:lnTo>
                    <a:pt x="185" y="99"/>
                  </a:lnTo>
                  <a:lnTo>
                    <a:pt x="185" y="102"/>
                  </a:lnTo>
                  <a:lnTo>
                    <a:pt x="188" y="102"/>
                  </a:lnTo>
                  <a:lnTo>
                    <a:pt x="190" y="102"/>
                  </a:lnTo>
                  <a:lnTo>
                    <a:pt x="190" y="104"/>
                  </a:lnTo>
                  <a:lnTo>
                    <a:pt x="190" y="102"/>
                  </a:lnTo>
                  <a:lnTo>
                    <a:pt x="193" y="102"/>
                  </a:lnTo>
                  <a:lnTo>
                    <a:pt x="193" y="104"/>
                  </a:lnTo>
                  <a:lnTo>
                    <a:pt x="195" y="104"/>
                  </a:lnTo>
                  <a:lnTo>
                    <a:pt x="195" y="107"/>
                  </a:lnTo>
                  <a:lnTo>
                    <a:pt x="197" y="107"/>
                  </a:lnTo>
                  <a:lnTo>
                    <a:pt x="197" y="109"/>
                  </a:lnTo>
                  <a:lnTo>
                    <a:pt x="200" y="109"/>
                  </a:lnTo>
                  <a:lnTo>
                    <a:pt x="202" y="109"/>
                  </a:lnTo>
                  <a:lnTo>
                    <a:pt x="204" y="109"/>
                  </a:lnTo>
                  <a:lnTo>
                    <a:pt x="204" y="111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4"/>
                  </a:lnTo>
                  <a:lnTo>
                    <a:pt x="204" y="116"/>
                  </a:lnTo>
                  <a:lnTo>
                    <a:pt x="204" y="118"/>
                  </a:lnTo>
                  <a:lnTo>
                    <a:pt x="202" y="118"/>
                  </a:lnTo>
                  <a:lnTo>
                    <a:pt x="202" y="121"/>
                  </a:lnTo>
                  <a:lnTo>
                    <a:pt x="202" y="123"/>
                  </a:lnTo>
                  <a:lnTo>
                    <a:pt x="202" y="126"/>
                  </a:lnTo>
                  <a:lnTo>
                    <a:pt x="202" y="123"/>
                  </a:lnTo>
                  <a:lnTo>
                    <a:pt x="202" y="121"/>
                  </a:lnTo>
                  <a:lnTo>
                    <a:pt x="204" y="121"/>
                  </a:lnTo>
                  <a:lnTo>
                    <a:pt x="202" y="121"/>
                  </a:lnTo>
                  <a:lnTo>
                    <a:pt x="202" y="118"/>
                  </a:lnTo>
                  <a:lnTo>
                    <a:pt x="204" y="118"/>
                  </a:lnTo>
                  <a:lnTo>
                    <a:pt x="204" y="116"/>
                  </a:lnTo>
                  <a:lnTo>
                    <a:pt x="204" y="114"/>
                  </a:lnTo>
                  <a:lnTo>
                    <a:pt x="204" y="111"/>
                  </a:lnTo>
                  <a:lnTo>
                    <a:pt x="204" y="109"/>
                  </a:lnTo>
                  <a:lnTo>
                    <a:pt x="202" y="109"/>
                  </a:lnTo>
                  <a:lnTo>
                    <a:pt x="200" y="109"/>
                  </a:lnTo>
                  <a:lnTo>
                    <a:pt x="197" y="109"/>
                  </a:lnTo>
                  <a:lnTo>
                    <a:pt x="197" y="107"/>
                  </a:lnTo>
                  <a:lnTo>
                    <a:pt x="197" y="104"/>
                  </a:lnTo>
                  <a:lnTo>
                    <a:pt x="197" y="107"/>
                  </a:lnTo>
                  <a:lnTo>
                    <a:pt x="195" y="104"/>
                  </a:lnTo>
                  <a:lnTo>
                    <a:pt x="193" y="104"/>
                  </a:lnTo>
                  <a:lnTo>
                    <a:pt x="193" y="102"/>
                  </a:lnTo>
                  <a:lnTo>
                    <a:pt x="190" y="102"/>
                  </a:lnTo>
                  <a:lnTo>
                    <a:pt x="188" y="102"/>
                  </a:lnTo>
                  <a:lnTo>
                    <a:pt x="188" y="99"/>
                  </a:lnTo>
                  <a:lnTo>
                    <a:pt x="188" y="102"/>
                  </a:lnTo>
                  <a:lnTo>
                    <a:pt x="185" y="102"/>
                  </a:lnTo>
                  <a:lnTo>
                    <a:pt x="185" y="99"/>
                  </a:lnTo>
                  <a:lnTo>
                    <a:pt x="183" y="99"/>
                  </a:lnTo>
                  <a:lnTo>
                    <a:pt x="181" y="99"/>
                  </a:lnTo>
                  <a:lnTo>
                    <a:pt x="178" y="99"/>
                  </a:lnTo>
                  <a:lnTo>
                    <a:pt x="178" y="97"/>
                  </a:lnTo>
                  <a:lnTo>
                    <a:pt x="176" y="97"/>
                  </a:lnTo>
                  <a:lnTo>
                    <a:pt x="176" y="95"/>
                  </a:lnTo>
                  <a:lnTo>
                    <a:pt x="174" y="95"/>
                  </a:lnTo>
                  <a:lnTo>
                    <a:pt x="174" y="97"/>
                  </a:lnTo>
                  <a:lnTo>
                    <a:pt x="171" y="97"/>
                  </a:lnTo>
                  <a:lnTo>
                    <a:pt x="171" y="95"/>
                  </a:lnTo>
                  <a:lnTo>
                    <a:pt x="169" y="95"/>
                  </a:lnTo>
                  <a:lnTo>
                    <a:pt x="169" y="92"/>
                  </a:lnTo>
                  <a:lnTo>
                    <a:pt x="166" y="92"/>
                  </a:lnTo>
                  <a:lnTo>
                    <a:pt x="166" y="90"/>
                  </a:lnTo>
                  <a:lnTo>
                    <a:pt x="164" y="90"/>
                  </a:lnTo>
                  <a:lnTo>
                    <a:pt x="162" y="90"/>
                  </a:lnTo>
                  <a:lnTo>
                    <a:pt x="162" y="88"/>
                  </a:lnTo>
                  <a:lnTo>
                    <a:pt x="162" y="85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55" y="85"/>
                  </a:lnTo>
                  <a:lnTo>
                    <a:pt x="152" y="85"/>
                  </a:lnTo>
                  <a:lnTo>
                    <a:pt x="152" y="83"/>
                  </a:lnTo>
                  <a:lnTo>
                    <a:pt x="150" y="83"/>
                  </a:lnTo>
                  <a:lnTo>
                    <a:pt x="147" y="83"/>
                  </a:lnTo>
                  <a:lnTo>
                    <a:pt x="145" y="83"/>
                  </a:lnTo>
                  <a:lnTo>
                    <a:pt x="143" y="83"/>
                  </a:lnTo>
                  <a:lnTo>
                    <a:pt x="140" y="83"/>
                  </a:lnTo>
                  <a:lnTo>
                    <a:pt x="140" y="80"/>
                  </a:lnTo>
                  <a:lnTo>
                    <a:pt x="138" y="80"/>
                  </a:lnTo>
                  <a:lnTo>
                    <a:pt x="138" y="78"/>
                  </a:lnTo>
                  <a:lnTo>
                    <a:pt x="138" y="76"/>
                  </a:lnTo>
                  <a:lnTo>
                    <a:pt x="136" y="76"/>
                  </a:lnTo>
                  <a:lnTo>
                    <a:pt x="133" y="76"/>
                  </a:lnTo>
                  <a:lnTo>
                    <a:pt x="131" y="76"/>
                  </a:lnTo>
                  <a:lnTo>
                    <a:pt x="129" y="76"/>
                  </a:lnTo>
                  <a:lnTo>
                    <a:pt x="126" y="76"/>
                  </a:lnTo>
                  <a:lnTo>
                    <a:pt x="126" y="73"/>
                  </a:lnTo>
                  <a:lnTo>
                    <a:pt x="124" y="73"/>
                  </a:lnTo>
                  <a:lnTo>
                    <a:pt x="121" y="73"/>
                  </a:lnTo>
                  <a:lnTo>
                    <a:pt x="121" y="71"/>
                  </a:lnTo>
                  <a:lnTo>
                    <a:pt x="121" y="69"/>
                  </a:lnTo>
                  <a:lnTo>
                    <a:pt x="119" y="66"/>
                  </a:lnTo>
                  <a:lnTo>
                    <a:pt x="117" y="66"/>
                  </a:lnTo>
                  <a:lnTo>
                    <a:pt x="117" y="64"/>
                  </a:lnTo>
                  <a:lnTo>
                    <a:pt x="117" y="61"/>
                  </a:lnTo>
                  <a:lnTo>
                    <a:pt x="114" y="61"/>
                  </a:lnTo>
                  <a:lnTo>
                    <a:pt x="114" y="59"/>
                  </a:lnTo>
                  <a:lnTo>
                    <a:pt x="112" y="59"/>
                  </a:lnTo>
                  <a:lnTo>
                    <a:pt x="110" y="59"/>
                  </a:lnTo>
                  <a:lnTo>
                    <a:pt x="107" y="59"/>
                  </a:lnTo>
                  <a:lnTo>
                    <a:pt x="110" y="59"/>
                  </a:lnTo>
                  <a:lnTo>
                    <a:pt x="110" y="57"/>
                  </a:lnTo>
                  <a:lnTo>
                    <a:pt x="112" y="57"/>
                  </a:lnTo>
                  <a:lnTo>
                    <a:pt x="112" y="54"/>
                  </a:lnTo>
                  <a:lnTo>
                    <a:pt x="114" y="54"/>
                  </a:lnTo>
                  <a:lnTo>
                    <a:pt x="114" y="50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117" y="45"/>
                  </a:lnTo>
                  <a:lnTo>
                    <a:pt x="119" y="45"/>
                  </a:lnTo>
                  <a:lnTo>
                    <a:pt x="121" y="42"/>
                  </a:lnTo>
                  <a:lnTo>
                    <a:pt x="124" y="42"/>
                  </a:lnTo>
                  <a:lnTo>
                    <a:pt x="124" y="40"/>
                  </a:lnTo>
                  <a:lnTo>
                    <a:pt x="126" y="40"/>
                  </a:lnTo>
                  <a:lnTo>
                    <a:pt x="126" y="38"/>
                  </a:lnTo>
                  <a:lnTo>
                    <a:pt x="129" y="38"/>
                  </a:lnTo>
                  <a:lnTo>
                    <a:pt x="129" y="35"/>
                  </a:lnTo>
                  <a:lnTo>
                    <a:pt x="131" y="35"/>
                  </a:lnTo>
                  <a:lnTo>
                    <a:pt x="133" y="35"/>
                  </a:lnTo>
                  <a:lnTo>
                    <a:pt x="136" y="35"/>
                  </a:lnTo>
                  <a:lnTo>
                    <a:pt x="136" y="38"/>
                  </a:lnTo>
                  <a:lnTo>
                    <a:pt x="136" y="35"/>
                  </a:lnTo>
                  <a:lnTo>
                    <a:pt x="138" y="35"/>
                  </a:lnTo>
                  <a:lnTo>
                    <a:pt x="140" y="35"/>
                  </a:lnTo>
                  <a:lnTo>
                    <a:pt x="143" y="35"/>
                  </a:lnTo>
                  <a:lnTo>
                    <a:pt x="140" y="35"/>
                  </a:lnTo>
                  <a:lnTo>
                    <a:pt x="143" y="35"/>
                  </a:lnTo>
                  <a:lnTo>
                    <a:pt x="140" y="35"/>
                  </a:lnTo>
                  <a:lnTo>
                    <a:pt x="143" y="35"/>
                  </a:lnTo>
                  <a:lnTo>
                    <a:pt x="140" y="38"/>
                  </a:lnTo>
                  <a:lnTo>
                    <a:pt x="143" y="38"/>
                  </a:lnTo>
                  <a:lnTo>
                    <a:pt x="143" y="35"/>
                  </a:lnTo>
                  <a:lnTo>
                    <a:pt x="143" y="33"/>
                  </a:lnTo>
                  <a:lnTo>
                    <a:pt x="145" y="33"/>
                  </a:lnTo>
                  <a:lnTo>
                    <a:pt x="147" y="33"/>
                  </a:lnTo>
                  <a:lnTo>
                    <a:pt x="145" y="33"/>
                  </a:lnTo>
                  <a:lnTo>
                    <a:pt x="147" y="31"/>
                  </a:lnTo>
                  <a:lnTo>
                    <a:pt x="150" y="33"/>
                  </a:lnTo>
                  <a:lnTo>
                    <a:pt x="152" y="33"/>
                  </a:lnTo>
                  <a:lnTo>
                    <a:pt x="155" y="33"/>
                  </a:lnTo>
                  <a:lnTo>
                    <a:pt x="155" y="35"/>
                  </a:lnTo>
                  <a:lnTo>
                    <a:pt x="157" y="35"/>
                  </a:lnTo>
                  <a:lnTo>
                    <a:pt x="157" y="38"/>
                  </a:lnTo>
                  <a:lnTo>
                    <a:pt x="159" y="38"/>
                  </a:lnTo>
                  <a:lnTo>
                    <a:pt x="162" y="38"/>
                  </a:lnTo>
                  <a:lnTo>
                    <a:pt x="164" y="38"/>
                  </a:lnTo>
                  <a:lnTo>
                    <a:pt x="164" y="35"/>
                  </a:lnTo>
                  <a:lnTo>
                    <a:pt x="166" y="35"/>
                  </a:lnTo>
                  <a:lnTo>
                    <a:pt x="169" y="33"/>
                  </a:lnTo>
                  <a:lnTo>
                    <a:pt x="169" y="35"/>
                  </a:lnTo>
                  <a:lnTo>
                    <a:pt x="171" y="35"/>
                  </a:lnTo>
                  <a:lnTo>
                    <a:pt x="169" y="35"/>
                  </a:lnTo>
                  <a:lnTo>
                    <a:pt x="171" y="35"/>
                  </a:lnTo>
                  <a:lnTo>
                    <a:pt x="171" y="33"/>
                  </a:lnTo>
                  <a:lnTo>
                    <a:pt x="174" y="33"/>
                  </a:lnTo>
                  <a:lnTo>
                    <a:pt x="174" y="35"/>
                  </a:lnTo>
                  <a:lnTo>
                    <a:pt x="171" y="35"/>
                  </a:lnTo>
                  <a:lnTo>
                    <a:pt x="171" y="38"/>
                  </a:lnTo>
                  <a:lnTo>
                    <a:pt x="171" y="40"/>
                  </a:lnTo>
                  <a:lnTo>
                    <a:pt x="174" y="42"/>
                  </a:lnTo>
                  <a:lnTo>
                    <a:pt x="171" y="42"/>
                  </a:lnTo>
                  <a:lnTo>
                    <a:pt x="171" y="45"/>
                  </a:lnTo>
                  <a:lnTo>
                    <a:pt x="169" y="45"/>
                  </a:lnTo>
                  <a:lnTo>
                    <a:pt x="169" y="47"/>
                  </a:lnTo>
                  <a:lnTo>
                    <a:pt x="166" y="47"/>
                  </a:lnTo>
                  <a:lnTo>
                    <a:pt x="166" y="50"/>
                  </a:lnTo>
                  <a:lnTo>
                    <a:pt x="164" y="50"/>
                  </a:lnTo>
                  <a:lnTo>
                    <a:pt x="162" y="50"/>
                  </a:lnTo>
                  <a:lnTo>
                    <a:pt x="162" y="52"/>
                  </a:lnTo>
                  <a:lnTo>
                    <a:pt x="162" y="54"/>
                  </a:lnTo>
                  <a:lnTo>
                    <a:pt x="164" y="54"/>
                  </a:lnTo>
                  <a:lnTo>
                    <a:pt x="166" y="54"/>
                  </a:lnTo>
                  <a:lnTo>
                    <a:pt x="164" y="57"/>
                  </a:lnTo>
                  <a:lnTo>
                    <a:pt x="164" y="59"/>
                  </a:lnTo>
                  <a:lnTo>
                    <a:pt x="162" y="59"/>
                  </a:lnTo>
                  <a:lnTo>
                    <a:pt x="162" y="57"/>
                  </a:lnTo>
                  <a:lnTo>
                    <a:pt x="162" y="59"/>
                  </a:lnTo>
                  <a:lnTo>
                    <a:pt x="159" y="59"/>
                  </a:lnTo>
                  <a:lnTo>
                    <a:pt x="162" y="59"/>
                  </a:lnTo>
                  <a:lnTo>
                    <a:pt x="164" y="59"/>
                  </a:lnTo>
                  <a:lnTo>
                    <a:pt x="166" y="57"/>
                  </a:lnTo>
                  <a:lnTo>
                    <a:pt x="166" y="59"/>
                  </a:lnTo>
                  <a:lnTo>
                    <a:pt x="169" y="59"/>
                  </a:lnTo>
                  <a:lnTo>
                    <a:pt x="169" y="57"/>
                  </a:lnTo>
                  <a:lnTo>
                    <a:pt x="169" y="59"/>
                  </a:lnTo>
                  <a:lnTo>
                    <a:pt x="169" y="57"/>
                  </a:lnTo>
                  <a:lnTo>
                    <a:pt x="166" y="57"/>
                  </a:lnTo>
                  <a:lnTo>
                    <a:pt x="164" y="57"/>
                  </a:lnTo>
                  <a:lnTo>
                    <a:pt x="166" y="57"/>
                  </a:lnTo>
                  <a:lnTo>
                    <a:pt x="166" y="54"/>
                  </a:lnTo>
                  <a:lnTo>
                    <a:pt x="166" y="57"/>
                  </a:lnTo>
                  <a:lnTo>
                    <a:pt x="166" y="54"/>
                  </a:lnTo>
                  <a:lnTo>
                    <a:pt x="169" y="54"/>
                  </a:lnTo>
                  <a:lnTo>
                    <a:pt x="171" y="54"/>
                  </a:lnTo>
                  <a:lnTo>
                    <a:pt x="171" y="52"/>
                  </a:lnTo>
                  <a:lnTo>
                    <a:pt x="174" y="52"/>
                  </a:lnTo>
                  <a:lnTo>
                    <a:pt x="176" y="52"/>
                  </a:lnTo>
                  <a:lnTo>
                    <a:pt x="176" y="54"/>
                  </a:lnTo>
                  <a:lnTo>
                    <a:pt x="178" y="54"/>
                  </a:lnTo>
                  <a:lnTo>
                    <a:pt x="178" y="57"/>
                  </a:lnTo>
                  <a:lnTo>
                    <a:pt x="181" y="57"/>
                  </a:lnTo>
                  <a:lnTo>
                    <a:pt x="181" y="54"/>
                  </a:lnTo>
                  <a:lnTo>
                    <a:pt x="181" y="57"/>
                  </a:lnTo>
                  <a:lnTo>
                    <a:pt x="183" y="57"/>
                  </a:lnTo>
                  <a:lnTo>
                    <a:pt x="183" y="59"/>
                  </a:lnTo>
                  <a:lnTo>
                    <a:pt x="185" y="59"/>
                  </a:lnTo>
                  <a:lnTo>
                    <a:pt x="183" y="59"/>
                  </a:lnTo>
                  <a:lnTo>
                    <a:pt x="185" y="59"/>
                  </a:lnTo>
                  <a:lnTo>
                    <a:pt x="183" y="57"/>
                  </a:lnTo>
                  <a:lnTo>
                    <a:pt x="185" y="57"/>
                  </a:lnTo>
                  <a:lnTo>
                    <a:pt x="185" y="54"/>
                  </a:lnTo>
                  <a:lnTo>
                    <a:pt x="183" y="54"/>
                  </a:lnTo>
                  <a:lnTo>
                    <a:pt x="185" y="54"/>
                  </a:lnTo>
                  <a:lnTo>
                    <a:pt x="183" y="54"/>
                  </a:lnTo>
                  <a:lnTo>
                    <a:pt x="183" y="52"/>
                  </a:lnTo>
                  <a:lnTo>
                    <a:pt x="185" y="52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88" y="52"/>
                  </a:lnTo>
                  <a:lnTo>
                    <a:pt x="185" y="52"/>
                  </a:lnTo>
                  <a:lnTo>
                    <a:pt x="188" y="52"/>
                  </a:lnTo>
                  <a:lnTo>
                    <a:pt x="188" y="50"/>
                  </a:lnTo>
                  <a:lnTo>
                    <a:pt x="190" y="50"/>
                  </a:lnTo>
                  <a:lnTo>
                    <a:pt x="190" y="47"/>
                  </a:lnTo>
                  <a:lnTo>
                    <a:pt x="190" y="50"/>
                  </a:lnTo>
                  <a:lnTo>
                    <a:pt x="188" y="50"/>
                  </a:lnTo>
                  <a:lnTo>
                    <a:pt x="188" y="52"/>
                  </a:lnTo>
                  <a:lnTo>
                    <a:pt x="188" y="50"/>
                  </a:lnTo>
                  <a:lnTo>
                    <a:pt x="188" y="47"/>
                  </a:lnTo>
                  <a:lnTo>
                    <a:pt x="190" y="47"/>
                  </a:lnTo>
                  <a:lnTo>
                    <a:pt x="193" y="47"/>
                  </a:lnTo>
                  <a:lnTo>
                    <a:pt x="193" y="45"/>
                  </a:lnTo>
                  <a:lnTo>
                    <a:pt x="195" y="45"/>
                  </a:lnTo>
                  <a:lnTo>
                    <a:pt x="197" y="47"/>
                  </a:lnTo>
                  <a:lnTo>
                    <a:pt x="200" y="45"/>
                  </a:lnTo>
                  <a:lnTo>
                    <a:pt x="202" y="45"/>
                  </a:lnTo>
                  <a:lnTo>
                    <a:pt x="204" y="45"/>
                  </a:lnTo>
                  <a:lnTo>
                    <a:pt x="207" y="45"/>
                  </a:lnTo>
                  <a:lnTo>
                    <a:pt x="204" y="45"/>
                  </a:lnTo>
                  <a:lnTo>
                    <a:pt x="204" y="47"/>
                  </a:lnTo>
                  <a:lnTo>
                    <a:pt x="207" y="47"/>
                  </a:lnTo>
                  <a:lnTo>
                    <a:pt x="204" y="47"/>
                  </a:lnTo>
                  <a:lnTo>
                    <a:pt x="207" y="47"/>
                  </a:lnTo>
                  <a:lnTo>
                    <a:pt x="207" y="50"/>
                  </a:lnTo>
                  <a:lnTo>
                    <a:pt x="207" y="47"/>
                  </a:lnTo>
                  <a:lnTo>
                    <a:pt x="207" y="50"/>
                  </a:lnTo>
                  <a:lnTo>
                    <a:pt x="207" y="47"/>
                  </a:lnTo>
                  <a:lnTo>
                    <a:pt x="207" y="45"/>
                  </a:lnTo>
                  <a:lnTo>
                    <a:pt x="207" y="42"/>
                  </a:lnTo>
                  <a:lnTo>
                    <a:pt x="209" y="42"/>
                  </a:lnTo>
                  <a:lnTo>
                    <a:pt x="209" y="40"/>
                  </a:lnTo>
                  <a:lnTo>
                    <a:pt x="212" y="40"/>
                  </a:lnTo>
                  <a:lnTo>
                    <a:pt x="214" y="40"/>
                  </a:lnTo>
                  <a:lnTo>
                    <a:pt x="214" y="38"/>
                  </a:lnTo>
                  <a:lnTo>
                    <a:pt x="214" y="35"/>
                  </a:lnTo>
                  <a:lnTo>
                    <a:pt x="216" y="35"/>
                  </a:lnTo>
                  <a:lnTo>
                    <a:pt x="216" y="33"/>
                  </a:lnTo>
                  <a:lnTo>
                    <a:pt x="219" y="33"/>
                  </a:lnTo>
                  <a:lnTo>
                    <a:pt x="219" y="31"/>
                  </a:lnTo>
                  <a:lnTo>
                    <a:pt x="219" y="28"/>
                  </a:lnTo>
                  <a:lnTo>
                    <a:pt x="221" y="28"/>
                  </a:lnTo>
                  <a:lnTo>
                    <a:pt x="221" y="31"/>
                  </a:lnTo>
                  <a:lnTo>
                    <a:pt x="223" y="31"/>
                  </a:lnTo>
                  <a:close/>
                  <a:moveTo>
                    <a:pt x="98" y="99"/>
                  </a:moveTo>
                  <a:lnTo>
                    <a:pt x="100" y="99"/>
                  </a:lnTo>
                  <a:lnTo>
                    <a:pt x="100" y="102"/>
                  </a:lnTo>
                  <a:lnTo>
                    <a:pt x="100" y="99"/>
                  </a:lnTo>
                  <a:lnTo>
                    <a:pt x="98" y="99"/>
                  </a:lnTo>
                  <a:close/>
                  <a:moveTo>
                    <a:pt x="86" y="0"/>
                  </a:moveTo>
                  <a:lnTo>
                    <a:pt x="83" y="0"/>
                  </a:lnTo>
                  <a:lnTo>
                    <a:pt x="83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3" y="4"/>
                  </a:lnTo>
                  <a:lnTo>
                    <a:pt x="83" y="7"/>
                  </a:lnTo>
                  <a:lnTo>
                    <a:pt x="83" y="9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9"/>
                  </a:lnTo>
                  <a:lnTo>
                    <a:pt x="91" y="7"/>
                  </a:lnTo>
                  <a:lnTo>
                    <a:pt x="93" y="7"/>
                  </a:lnTo>
                  <a:lnTo>
                    <a:pt x="95" y="9"/>
                  </a:lnTo>
                  <a:lnTo>
                    <a:pt x="98" y="7"/>
                  </a:lnTo>
                  <a:lnTo>
                    <a:pt x="98" y="9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7" y="9"/>
                  </a:lnTo>
                  <a:lnTo>
                    <a:pt x="110" y="9"/>
                  </a:lnTo>
                  <a:lnTo>
                    <a:pt x="112" y="12"/>
                  </a:lnTo>
                  <a:lnTo>
                    <a:pt x="114" y="14"/>
                  </a:lnTo>
                  <a:lnTo>
                    <a:pt x="114" y="12"/>
                  </a:lnTo>
                  <a:lnTo>
                    <a:pt x="114" y="14"/>
                  </a:lnTo>
                  <a:lnTo>
                    <a:pt x="114" y="12"/>
                  </a:lnTo>
                  <a:lnTo>
                    <a:pt x="117" y="12"/>
                  </a:lnTo>
                  <a:lnTo>
                    <a:pt x="119" y="12"/>
                  </a:lnTo>
                  <a:lnTo>
                    <a:pt x="119" y="14"/>
                  </a:lnTo>
                  <a:lnTo>
                    <a:pt x="117" y="14"/>
                  </a:lnTo>
                  <a:lnTo>
                    <a:pt x="119" y="14"/>
                  </a:lnTo>
                  <a:lnTo>
                    <a:pt x="119" y="12"/>
                  </a:lnTo>
                  <a:lnTo>
                    <a:pt x="121" y="12"/>
                  </a:lnTo>
                  <a:lnTo>
                    <a:pt x="121" y="9"/>
                  </a:lnTo>
                  <a:lnTo>
                    <a:pt x="124" y="9"/>
                  </a:lnTo>
                  <a:lnTo>
                    <a:pt x="124" y="12"/>
                  </a:lnTo>
                  <a:lnTo>
                    <a:pt x="126" y="12"/>
                  </a:lnTo>
                  <a:lnTo>
                    <a:pt x="129" y="14"/>
                  </a:lnTo>
                  <a:lnTo>
                    <a:pt x="131" y="14"/>
                  </a:lnTo>
                  <a:lnTo>
                    <a:pt x="131" y="16"/>
                  </a:lnTo>
                  <a:lnTo>
                    <a:pt x="133" y="16"/>
                  </a:lnTo>
                  <a:lnTo>
                    <a:pt x="133" y="14"/>
                  </a:lnTo>
                  <a:lnTo>
                    <a:pt x="136" y="14"/>
                  </a:lnTo>
                  <a:lnTo>
                    <a:pt x="136" y="16"/>
                  </a:lnTo>
                  <a:lnTo>
                    <a:pt x="136" y="19"/>
                  </a:lnTo>
                  <a:lnTo>
                    <a:pt x="138" y="19"/>
                  </a:lnTo>
                  <a:lnTo>
                    <a:pt x="136" y="19"/>
                  </a:lnTo>
                  <a:lnTo>
                    <a:pt x="136" y="21"/>
                  </a:lnTo>
                  <a:lnTo>
                    <a:pt x="133" y="21"/>
                  </a:lnTo>
                  <a:lnTo>
                    <a:pt x="136" y="21"/>
                  </a:lnTo>
                  <a:lnTo>
                    <a:pt x="133" y="21"/>
                  </a:lnTo>
                  <a:lnTo>
                    <a:pt x="133" y="23"/>
                  </a:lnTo>
                  <a:lnTo>
                    <a:pt x="131" y="23"/>
                  </a:lnTo>
                  <a:lnTo>
                    <a:pt x="129" y="23"/>
                  </a:lnTo>
                  <a:lnTo>
                    <a:pt x="129" y="26"/>
                  </a:lnTo>
                  <a:lnTo>
                    <a:pt x="126" y="26"/>
                  </a:lnTo>
                  <a:lnTo>
                    <a:pt x="129" y="26"/>
                  </a:lnTo>
                  <a:lnTo>
                    <a:pt x="126" y="28"/>
                  </a:lnTo>
                  <a:lnTo>
                    <a:pt x="126" y="26"/>
                  </a:lnTo>
                  <a:lnTo>
                    <a:pt x="126" y="28"/>
                  </a:lnTo>
                  <a:lnTo>
                    <a:pt x="126" y="26"/>
                  </a:lnTo>
                  <a:lnTo>
                    <a:pt x="126" y="28"/>
                  </a:lnTo>
                  <a:lnTo>
                    <a:pt x="124" y="28"/>
                  </a:lnTo>
                  <a:lnTo>
                    <a:pt x="124" y="26"/>
                  </a:lnTo>
                  <a:lnTo>
                    <a:pt x="124" y="28"/>
                  </a:lnTo>
                  <a:lnTo>
                    <a:pt x="121" y="28"/>
                  </a:lnTo>
                  <a:lnTo>
                    <a:pt x="124" y="28"/>
                  </a:lnTo>
                  <a:lnTo>
                    <a:pt x="121" y="28"/>
                  </a:lnTo>
                  <a:lnTo>
                    <a:pt x="124" y="28"/>
                  </a:lnTo>
                  <a:lnTo>
                    <a:pt x="121" y="28"/>
                  </a:lnTo>
                  <a:lnTo>
                    <a:pt x="121" y="31"/>
                  </a:lnTo>
                  <a:lnTo>
                    <a:pt x="124" y="31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9" y="26"/>
                  </a:lnTo>
                  <a:lnTo>
                    <a:pt x="129" y="28"/>
                  </a:lnTo>
                  <a:lnTo>
                    <a:pt x="129" y="26"/>
                  </a:lnTo>
                  <a:lnTo>
                    <a:pt x="131" y="26"/>
                  </a:lnTo>
                  <a:lnTo>
                    <a:pt x="131" y="23"/>
                  </a:lnTo>
                  <a:lnTo>
                    <a:pt x="133" y="23"/>
                  </a:lnTo>
                  <a:lnTo>
                    <a:pt x="133" y="21"/>
                  </a:lnTo>
                  <a:lnTo>
                    <a:pt x="136" y="21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8" y="19"/>
                  </a:lnTo>
                  <a:lnTo>
                    <a:pt x="138" y="21"/>
                  </a:lnTo>
                  <a:lnTo>
                    <a:pt x="138" y="23"/>
                  </a:lnTo>
                  <a:lnTo>
                    <a:pt x="138" y="26"/>
                  </a:lnTo>
                  <a:lnTo>
                    <a:pt x="136" y="28"/>
                  </a:lnTo>
                  <a:lnTo>
                    <a:pt x="133" y="28"/>
                  </a:lnTo>
                  <a:lnTo>
                    <a:pt x="133" y="31"/>
                  </a:lnTo>
                  <a:lnTo>
                    <a:pt x="131" y="31"/>
                  </a:lnTo>
                  <a:lnTo>
                    <a:pt x="131" y="28"/>
                  </a:lnTo>
                  <a:lnTo>
                    <a:pt x="131" y="31"/>
                  </a:lnTo>
                  <a:lnTo>
                    <a:pt x="133" y="31"/>
                  </a:lnTo>
                  <a:lnTo>
                    <a:pt x="136" y="31"/>
                  </a:lnTo>
                  <a:lnTo>
                    <a:pt x="133" y="31"/>
                  </a:lnTo>
                  <a:lnTo>
                    <a:pt x="136" y="31"/>
                  </a:lnTo>
                  <a:lnTo>
                    <a:pt x="138" y="31"/>
                  </a:lnTo>
                  <a:lnTo>
                    <a:pt x="138" y="28"/>
                  </a:lnTo>
                  <a:lnTo>
                    <a:pt x="140" y="28"/>
                  </a:lnTo>
                  <a:lnTo>
                    <a:pt x="143" y="31"/>
                  </a:lnTo>
                  <a:lnTo>
                    <a:pt x="143" y="33"/>
                  </a:lnTo>
                  <a:lnTo>
                    <a:pt x="143" y="35"/>
                  </a:lnTo>
                  <a:lnTo>
                    <a:pt x="140" y="35"/>
                  </a:lnTo>
                  <a:lnTo>
                    <a:pt x="138" y="35"/>
                  </a:lnTo>
                  <a:lnTo>
                    <a:pt x="136" y="35"/>
                  </a:lnTo>
                  <a:lnTo>
                    <a:pt x="133" y="35"/>
                  </a:lnTo>
                  <a:lnTo>
                    <a:pt x="131" y="35"/>
                  </a:lnTo>
                  <a:lnTo>
                    <a:pt x="129" y="35"/>
                  </a:lnTo>
                  <a:lnTo>
                    <a:pt x="126" y="35"/>
                  </a:lnTo>
                  <a:lnTo>
                    <a:pt x="126" y="38"/>
                  </a:lnTo>
                  <a:lnTo>
                    <a:pt x="124" y="40"/>
                  </a:lnTo>
                  <a:lnTo>
                    <a:pt x="124" y="42"/>
                  </a:lnTo>
                  <a:lnTo>
                    <a:pt x="121" y="42"/>
                  </a:lnTo>
                  <a:lnTo>
                    <a:pt x="119" y="45"/>
                  </a:lnTo>
                  <a:lnTo>
                    <a:pt x="117" y="45"/>
                  </a:lnTo>
                  <a:lnTo>
                    <a:pt x="114" y="47"/>
                  </a:lnTo>
                  <a:lnTo>
                    <a:pt x="114" y="50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2" y="54"/>
                  </a:lnTo>
                  <a:lnTo>
                    <a:pt x="112" y="57"/>
                  </a:lnTo>
                  <a:lnTo>
                    <a:pt x="110" y="57"/>
                  </a:lnTo>
                  <a:lnTo>
                    <a:pt x="110" y="59"/>
                  </a:lnTo>
                  <a:lnTo>
                    <a:pt x="107" y="59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100" y="57"/>
                  </a:lnTo>
                  <a:lnTo>
                    <a:pt x="100" y="54"/>
                  </a:lnTo>
                  <a:lnTo>
                    <a:pt x="98" y="54"/>
                  </a:lnTo>
                  <a:lnTo>
                    <a:pt x="98" y="52"/>
                  </a:lnTo>
                  <a:lnTo>
                    <a:pt x="100" y="52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2" y="47"/>
                  </a:lnTo>
                  <a:lnTo>
                    <a:pt x="100" y="47"/>
                  </a:lnTo>
                  <a:lnTo>
                    <a:pt x="98" y="47"/>
                  </a:lnTo>
                  <a:lnTo>
                    <a:pt x="98" y="45"/>
                  </a:lnTo>
                  <a:lnTo>
                    <a:pt x="98" y="42"/>
                  </a:lnTo>
                  <a:lnTo>
                    <a:pt x="98" y="40"/>
                  </a:lnTo>
                  <a:lnTo>
                    <a:pt x="100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2" y="35"/>
                  </a:lnTo>
                  <a:lnTo>
                    <a:pt x="105" y="35"/>
                  </a:lnTo>
                  <a:lnTo>
                    <a:pt x="107" y="35"/>
                  </a:lnTo>
                  <a:lnTo>
                    <a:pt x="110" y="35"/>
                  </a:lnTo>
                  <a:lnTo>
                    <a:pt x="110" y="38"/>
                  </a:lnTo>
                  <a:lnTo>
                    <a:pt x="112" y="38"/>
                  </a:lnTo>
                  <a:lnTo>
                    <a:pt x="112" y="35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10" y="35"/>
                  </a:lnTo>
                  <a:lnTo>
                    <a:pt x="110" y="38"/>
                  </a:lnTo>
                  <a:lnTo>
                    <a:pt x="110" y="35"/>
                  </a:lnTo>
                  <a:lnTo>
                    <a:pt x="107" y="35"/>
                  </a:lnTo>
                  <a:lnTo>
                    <a:pt x="105" y="35"/>
                  </a:lnTo>
                  <a:lnTo>
                    <a:pt x="102" y="35"/>
                  </a:lnTo>
                  <a:lnTo>
                    <a:pt x="102" y="38"/>
                  </a:lnTo>
                  <a:lnTo>
                    <a:pt x="100" y="38"/>
                  </a:lnTo>
                  <a:lnTo>
                    <a:pt x="100" y="40"/>
                  </a:lnTo>
                  <a:lnTo>
                    <a:pt x="98" y="40"/>
                  </a:lnTo>
                  <a:lnTo>
                    <a:pt x="98" y="38"/>
                  </a:lnTo>
                  <a:lnTo>
                    <a:pt x="98" y="40"/>
                  </a:lnTo>
                  <a:lnTo>
                    <a:pt x="100" y="40"/>
                  </a:lnTo>
                  <a:lnTo>
                    <a:pt x="98" y="40"/>
                  </a:lnTo>
                  <a:lnTo>
                    <a:pt x="98" y="38"/>
                  </a:lnTo>
                  <a:lnTo>
                    <a:pt x="98" y="40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3" y="40"/>
                  </a:lnTo>
                  <a:lnTo>
                    <a:pt x="91" y="40"/>
                  </a:lnTo>
                  <a:lnTo>
                    <a:pt x="91" y="38"/>
                  </a:lnTo>
                  <a:lnTo>
                    <a:pt x="91" y="40"/>
                  </a:lnTo>
                  <a:lnTo>
                    <a:pt x="91" y="38"/>
                  </a:lnTo>
                  <a:lnTo>
                    <a:pt x="91" y="35"/>
                  </a:lnTo>
                  <a:lnTo>
                    <a:pt x="93" y="35"/>
                  </a:lnTo>
                  <a:lnTo>
                    <a:pt x="91" y="35"/>
                  </a:lnTo>
                  <a:lnTo>
                    <a:pt x="93" y="35"/>
                  </a:lnTo>
                  <a:lnTo>
                    <a:pt x="91" y="35"/>
                  </a:lnTo>
                  <a:lnTo>
                    <a:pt x="91" y="33"/>
                  </a:lnTo>
                  <a:lnTo>
                    <a:pt x="93" y="33"/>
                  </a:lnTo>
                  <a:lnTo>
                    <a:pt x="95" y="33"/>
                  </a:lnTo>
                  <a:lnTo>
                    <a:pt x="98" y="33"/>
                  </a:lnTo>
                  <a:lnTo>
                    <a:pt x="100" y="33"/>
                  </a:lnTo>
                  <a:lnTo>
                    <a:pt x="100" y="31"/>
                  </a:lnTo>
                  <a:lnTo>
                    <a:pt x="102" y="31"/>
                  </a:lnTo>
                  <a:lnTo>
                    <a:pt x="105" y="31"/>
                  </a:lnTo>
                  <a:lnTo>
                    <a:pt x="105" y="28"/>
                  </a:lnTo>
                  <a:lnTo>
                    <a:pt x="102" y="28"/>
                  </a:lnTo>
                  <a:lnTo>
                    <a:pt x="102" y="31"/>
                  </a:lnTo>
                  <a:lnTo>
                    <a:pt x="100" y="31"/>
                  </a:lnTo>
                  <a:lnTo>
                    <a:pt x="98" y="31"/>
                  </a:lnTo>
                  <a:lnTo>
                    <a:pt x="98" y="28"/>
                  </a:lnTo>
                  <a:lnTo>
                    <a:pt x="100" y="26"/>
                  </a:lnTo>
                  <a:lnTo>
                    <a:pt x="100" y="23"/>
                  </a:lnTo>
                  <a:lnTo>
                    <a:pt x="98" y="23"/>
                  </a:lnTo>
                  <a:lnTo>
                    <a:pt x="98" y="21"/>
                  </a:lnTo>
                  <a:lnTo>
                    <a:pt x="95" y="19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1" y="12"/>
                  </a:lnTo>
                  <a:lnTo>
                    <a:pt x="91" y="9"/>
                  </a:lnTo>
                  <a:lnTo>
                    <a:pt x="88" y="9"/>
                  </a:lnTo>
                  <a:lnTo>
                    <a:pt x="86" y="9"/>
                  </a:lnTo>
                  <a:lnTo>
                    <a:pt x="86" y="12"/>
                  </a:lnTo>
                  <a:lnTo>
                    <a:pt x="83" y="12"/>
                  </a:lnTo>
                  <a:lnTo>
                    <a:pt x="83" y="9"/>
                  </a:lnTo>
                  <a:lnTo>
                    <a:pt x="81" y="9"/>
                  </a:lnTo>
                  <a:lnTo>
                    <a:pt x="81" y="12"/>
                  </a:lnTo>
                  <a:lnTo>
                    <a:pt x="81" y="14"/>
                  </a:lnTo>
                  <a:lnTo>
                    <a:pt x="81" y="16"/>
                  </a:lnTo>
                  <a:lnTo>
                    <a:pt x="81" y="12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52270">
              <a:extLst>
                <a:ext uri="{FF2B5EF4-FFF2-40B4-BE49-F238E27FC236}">
                  <a16:creationId xmlns:a16="http://schemas.microsoft.com/office/drawing/2014/main" id="{8CAF7546-0016-A94D-287A-0373EDA2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3740" y="7154692"/>
              <a:ext cx="1154758" cy="293073"/>
            </a:xfrm>
            <a:custGeom>
              <a:avLst/>
              <a:gdLst>
                <a:gd name="T0" fmla="*/ 112 w 252"/>
                <a:gd name="T1" fmla="*/ 64 h 64"/>
                <a:gd name="T2" fmla="*/ 110 w 252"/>
                <a:gd name="T3" fmla="*/ 62 h 64"/>
                <a:gd name="T4" fmla="*/ 100 w 252"/>
                <a:gd name="T5" fmla="*/ 60 h 64"/>
                <a:gd name="T6" fmla="*/ 5 w 252"/>
                <a:gd name="T7" fmla="*/ 57 h 64"/>
                <a:gd name="T8" fmla="*/ 0 w 252"/>
                <a:gd name="T9" fmla="*/ 57 h 64"/>
                <a:gd name="T10" fmla="*/ 8 w 252"/>
                <a:gd name="T11" fmla="*/ 55 h 64"/>
                <a:gd name="T12" fmla="*/ 15 w 252"/>
                <a:gd name="T13" fmla="*/ 53 h 64"/>
                <a:gd name="T14" fmla="*/ 10 w 252"/>
                <a:gd name="T15" fmla="*/ 55 h 64"/>
                <a:gd name="T16" fmla="*/ 15 w 252"/>
                <a:gd name="T17" fmla="*/ 53 h 64"/>
                <a:gd name="T18" fmla="*/ 95 w 252"/>
                <a:gd name="T19" fmla="*/ 55 h 64"/>
                <a:gd name="T20" fmla="*/ 95 w 252"/>
                <a:gd name="T21" fmla="*/ 55 h 64"/>
                <a:gd name="T22" fmla="*/ 22 w 252"/>
                <a:gd name="T23" fmla="*/ 50 h 64"/>
                <a:gd name="T24" fmla="*/ 17 w 252"/>
                <a:gd name="T25" fmla="*/ 50 h 64"/>
                <a:gd name="T26" fmla="*/ 22 w 252"/>
                <a:gd name="T27" fmla="*/ 50 h 64"/>
                <a:gd name="T28" fmla="*/ 48 w 252"/>
                <a:gd name="T29" fmla="*/ 50 h 64"/>
                <a:gd name="T30" fmla="*/ 27 w 252"/>
                <a:gd name="T31" fmla="*/ 50 h 64"/>
                <a:gd name="T32" fmla="*/ 29 w 252"/>
                <a:gd name="T33" fmla="*/ 50 h 64"/>
                <a:gd name="T34" fmla="*/ 38 w 252"/>
                <a:gd name="T35" fmla="*/ 50 h 64"/>
                <a:gd name="T36" fmla="*/ 36 w 252"/>
                <a:gd name="T37" fmla="*/ 48 h 64"/>
                <a:gd name="T38" fmla="*/ 46 w 252"/>
                <a:gd name="T39" fmla="*/ 50 h 64"/>
                <a:gd name="T40" fmla="*/ 41 w 252"/>
                <a:gd name="T41" fmla="*/ 48 h 64"/>
                <a:gd name="T42" fmla="*/ 91 w 252"/>
                <a:gd name="T43" fmla="*/ 48 h 64"/>
                <a:gd name="T44" fmla="*/ 67 w 252"/>
                <a:gd name="T45" fmla="*/ 36 h 64"/>
                <a:gd name="T46" fmla="*/ 159 w 252"/>
                <a:gd name="T47" fmla="*/ 34 h 64"/>
                <a:gd name="T48" fmla="*/ 159 w 252"/>
                <a:gd name="T49" fmla="*/ 36 h 64"/>
                <a:gd name="T50" fmla="*/ 41 w 252"/>
                <a:gd name="T51" fmla="*/ 29 h 64"/>
                <a:gd name="T52" fmla="*/ 228 w 252"/>
                <a:gd name="T53" fmla="*/ 22 h 64"/>
                <a:gd name="T54" fmla="*/ 103 w 252"/>
                <a:gd name="T55" fmla="*/ 22 h 64"/>
                <a:gd name="T56" fmla="*/ 212 w 252"/>
                <a:gd name="T57" fmla="*/ 15 h 64"/>
                <a:gd name="T58" fmla="*/ 62 w 252"/>
                <a:gd name="T59" fmla="*/ 17 h 64"/>
                <a:gd name="T60" fmla="*/ 60 w 252"/>
                <a:gd name="T61" fmla="*/ 15 h 64"/>
                <a:gd name="T62" fmla="*/ 214 w 252"/>
                <a:gd name="T63" fmla="*/ 15 h 64"/>
                <a:gd name="T64" fmla="*/ 152 w 252"/>
                <a:gd name="T65" fmla="*/ 12 h 64"/>
                <a:gd name="T66" fmla="*/ 150 w 252"/>
                <a:gd name="T67" fmla="*/ 17 h 64"/>
                <a:gd name="T68" fmla="*/ 145 w 252"/>
                <a:gd name="T69" fmla="*/ 17 h 64"/>
                <a:gd name="T70" fmla="*/ 145 w 252"/>
                <a:gd name="T71" fmla="*/ 10 h 64"/>
                <a:gd name="T72" fmla="*/ 60 w 252"/>
                <a:gd name="T73" fmla="*/ 10 h 64"/>
                <a:gd name="T74" fmla="*/ 62 w 252"/>
                <a:gd name="T75" fmla="*/ 12 h 64"/>
                <a:gd name="T76" fmla="*/ 65 w 252"/>
                <a:gd name="T77" fmla="*/ 12 h 64"/>
                <a:gd name="T78" fmla="*/ 62 w 252"/>
                <a:gd name="T79" fmla="*/ 10 h 64"/>
                <a:gd name="T80" fmla="*/ 60 w 252"/>
                <a:gd name="T81" fmla="*/ 7 h 64"/>
                <a:gd name="T82" fmla="*/ 214 w 252"/>
                <a:gd name="T83" fmla="*/ 7 h 64"/>
                <a:gd name="T84" fmla="*/ 212 w 252"/>
                <a:gd name="T85" fmla="*/ 15 h 64"/>
                <a:gd name="T86" fmla="*/ 212 w 252"/>
                <a:gd name="T87" fmla="*/ 7 h 64"/>
                <a:gd name="T88" fmla="*/ 69 w 252"/>
                <a:gd name="T89" fmla="*/ 5 h 64"/>
                <a:gd name="T90" fmla="*/ 62 w 252"/>
                <a:gd name="T91" fmla="*/ 7 h 64"/>
                <a:gd name="T92" fmla="*/ 69 w 252"/>
                <a:gd name="T93" fmla="*/ 3 h 64"/>
                <a:gd name="T94" fmla="*/ 57 w 252"/>
                <a:gd name="T95" fmla="*/ 7 h 64"/>
                <a:gd name="T96" fmla="*/ 55 w 252"/>
                <a:gd name="T97" fmla="*/ 3 h 64"/>
                <a:gd name="T98" fmla="*/ 57 w 252"/>
                <a:gd name="T99" fmla="*/ 5 h 64"/>
                <a:gd name="T100" fmla="*/ 60 w 252"/>
                <a:gd name="T101" fmla="*/ 3 h 64"/>
                <a:gd name="T102" fmla="*/ 62 w 252"/>
                <a:gd name="T10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64">
                  <a:moveTo>
                    <a:pt x="110" y="60"/>
                  </a:moveTo>
                  <a:lnTo>
                    <a:pt x="112" y="60"/>
                  </a:lnTo>
                  <a:lnTo>
                    <a:pt x="112" y="62"/>
                  </a:lnTo>
                  <a:lnTo>
                    <a:pt x="112" y="64"/>
                  </a:lnTo>
                  <a:lnTo>
                    <a:pt x="110" y="64"/>
                  </a:lnTo>
                  <a:lnTo>
                    <a:pt x="110" y="62"/>
                  </a:lnTo>
                  <a:lnTo>
                    <a:pt x="110" y="60"/>
                  </a:lnTo>
                  <a:lnTo>
                    <a:pt x="110" y="62"/>
                  </a:lnTo>
                  <a:lnTo>
                    <a:pt x="110" y="60"/>
                  </a:lnTo>
                  <a:close/>
                  <a:moveTo>
                    <a:pt x="100" y="60"/>
                  </a:moveTo>
                  <a:lnTo>
                    <a:pt x="103" y="60"/>
                  </a:lnTo>
                  <a:lnTo>
                    <a:pt x="100" y="60"/>
                  </a:lnTo>
                  <a:close/>
                  <a:moveTo>
                    <a:pt x="98" y="57"/>
                  </a:moveTo>
                  <a:lnTo>
                    <a:pt x="95" y="57"/>
                  </a:lnTo>
                  <a:lnTo>
                    <a:pt x="98" y="57"/>
                  </a:lnTo>
                  <a:close/>
                  <a:moveTo>
                    <a:pt x="5" y="57"/>
                  </a:moveTo>
                  <a:lnTo>
                    <a:pt x="3" y="57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7"/>
                  </a:lnTo>
                  <a:lnTo>
                    <a:pt x="5" y="57"/>
                  </a:lnTo>
                  <a:close/>
                  <a:moveTo>
                    <a:pt x="5" y="55"/>
                  </a:moveTo>
                  <a:lnTo>
                    <a:pt x="8" y="55"/>
                  </a:lnTo>
                  <a:lnTo>
                    <a:pt x="5" y="55"/>
                  </a:lnTo>
                  <a:lnTo>
                    <a:pt x="8" y="55"/>
                  </a:lnTo>
                  <a:lnTo>
                    <a:pt x="5" y="55"/>
                  </a:lnTo>
                  <a:close/>
                  <a:moveTo>
                    <a:pt x="15" y="53"/>
                  </a:moveTo>
                  <a:lnTo>
                    <a:pt x="12" y="53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0" y="55"/>
                  </a:lnTo>
                  <a:lnTo>
                    <a:pt x="8" y="55"/>
                  </a:lnTo>
                  <a:lnTo>
                    <a:pt x="10" y="53"/>
                  </a:lnTo>
                  <a:lnTo>
                    <a:pt x="12" y="53"/>
                  </a:lnTo>
                  <a:lnTo>
                    <a:pt x="15" y="53"/>
                  </a:lnTo>
                  <a:close/>
                  <a:moveTo>
                    <a:pt x="252" y="53"/>
                  </a:moveTo>
                  <a:lnTo>
                    <a:pt x="250" y="53"/>
                  </a:lnTo>
                  <a:lnTo>
                    <a:pt x="252" y="53"/>
                  </a:lnTo>
                  <a:close/>
                  <a:moveTo>
                    <a:pt x="95" y="55"/>
                  </a:moveTo>
                  <a:lnTo>
                    <a:pt x="95" y="53"/>
                  </a:lnTo>
                  <a:lnTo>
                    <a:pt x="93" y="53"/>
                  </a:lnTo>
                  <a:lnTo>
                    <a:pt x="95" y="53"/>
                  </a:lnTo>
                  <a:lnTo>
                    <a:pt x="95" y="55"/>
                  </a:lnTo>
                  <a:close/>
                  <a:moveTo>
                    <a:pt x="93" y="53"/>
                  </a:moveTo>
                  <a:lnTo>
                    <a:pt x="93" y="50"/>
                  </a:lnTo>
                  <a:lnTo>
                    <a:pt x="93" y="53"/>
                  </a:lnTo>
                  <a:close/>
                  <a:moveTo>
                    <a:pt x="22" y="50"/>
                  </a:moveTo>
                  <a:lnTo>
                    <a:pt x="22" y="53"/>
                  </a:lnTo>
                  <a:lnTo>
                    <a:pt x="19" y="53"/>
                  </a:lnTo>
                  <a:lnTo>
                    <a:pt x="17" y="53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2" y="50"/>
                  </a:lnTo>
                  <a:close/>
                  <a:moveTo>
                    <a:pt x="50" y="50"/>
                  </a:moveTo>
                  <a:lnTo>
                    <a:pt x="50" y="53"/>
                  </a:lnTo>
                  <a:lnTo>
                    <a:pt x="48" y="53"/>
                  </a:lnTo>
                  <a:lnTo>
                    <a:pt x="48" y="50"/>
                  </a:lnTo>
                  <a:lnTo>
                    <a:pt x="50" y="50"/>
                  </a:lnTo>
                  <a:close/>
                  <a:moveTo>
                    <a:pt x="27" y="50"/>
                  </a:moveTo>
                  <a:lnTo>
                    <a:pt x="24" y="50"/>
                  </a:lnTo>
                  <a:lnTo>
                    <a:pt x="27" y="50"/>
                  </a:lnTo>
                  <a:close/>
                  <a:moveTo>
                    <a:pt x="31" y="50"/>
                  </a:moveTo>
                  <a:lnTo>
                    <a:pt x="29" y="50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31" y="50"/>
                  </a:lnTo>
                  <a:close/>
                  <a:moveTo>
                    <a:pt x="36" y="48"/>
                  </a:moveTo>
                  <a:lnTo>
                    <a:pt x="38" y="48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4" y="50"/>
                  </a:lnTo>
                  <a:lnTo>
                    <a:pt x="34" y="48"/>
                  </a:lnTo>
                  <a:lnTo>
                    <a:pt x="36" y="48"/>
                  </a:lnTo>
                  <a:close/>
                  <a:moveTo>
                    <a:pt x="46" y="50"/>
                  </a:moveTo>
                  <a:lnTo>
                    <a:pt x="43" y="48"/>
                  </a:lnTo>
                  <a:lnTo>
                    <a:pt x="46" y="48"/>
                  </a:lnTo>
                  <a:lnTo>
                    <a:pt x="46" y="50"/>
                  </a:lnTo>
                  <a:close/>
                  <a:moveTo>
                    <a:pt x="43" y="48"/>
                  </a:moveTo>
                  <a:lnTo>
                    <a:pt x="41" y="48"/>
                  </a:lnTo>
                  <a:lnTo>
                    <a:pt x="38" y="48"/>
                  </a:lnTo>
                  <a:lnTo>
                    <a:pt x="41" y="48"/>
                  </a:lnTo>
                  <a:lnTo>
                    <a:pt x="43" y="48"/>
                  </a:lnTo>
                  <a:close/>
                  <a:moveTo>
                    <a:pt x="91" y="48"/>
                  </a:moveTo>
                  <a:lnTo>
                    <a:pt x="91" y="50"/>
                  </a:lnTo>
                  <a:lnTo>
                    <a:pt x="91" y="48"/>
                  </a:lnTo>
                  <a:close/>
                  <a:moveTo>
                    <a:pt x="62" y="41"/>
                  </a:moveTo>
                  <a:lnTo>
                    <a:pt x="60" y="41"/>
                  </a:lnTo>
                  <a:lnTo>
                    <a:pt x="62" y="41"/>
                  </a:lnTo>
                  <a:close/>
                  <a:moveTo>
                    <a:pt x="67" y="36"/>
                  </a:moveTo>
                  <a:lnTo>
                    <a:pt x="67" y="34"/>
                  </a:lnTo>
                  <a:lnTo>
                    <a:pt x="67" y="36"/>
                  </a:lnTo>
                  <a:close/>
                  <a:moveTo>
                    <a:pt x="159" y="36"/>
                  </a:moveTo>
                  <a:lnTo>
                    <a:pt x="159" y="34"/>
                  </a:lnTo>
                  <a:lnTo>
                    <a:pt x="162" y="34"/>
                  </a:lnTo>
                  <a:lnTo>
                    <a:pt x="159" y="34"/>
                  </a:lnTo>
                  <a:lnTo>
                    <a:pt x="162" y="36"/>
                  </a:lnTo>
                  <a:lnTo>
                    <a:pt x="159" y="36"/>
                  </a:lnTo>
                  <a:close/>
                  <a:moveTo>
                    <a:pt x="41" y="29"/>
                  </a:moveTo>
                  <a:lnTo>
                    <a:pt x="43" y="29"/>
                  </a:lnTo>
                  <a:lnTo>
                    <a:pt x="41" y="29"/>
                  </a:lnTo>
                  <a:close/>
                  <a:moveTo>
                    <a:pt x="41" y="29"/>
                  </a:moveTo>
                  <a:lnTo>
                    <a:pt x="41" y="26"/>
                  </a:lnTo>
                  <a:lnTo>
                    <a:pt x="41" y="29"/>
                  </a:lnTo>
                  <a:close/>
                  <a:moveTo>
                    <a:pt x="226" y="22"/>
                  </a:moveTo>
                  <a:lnTo>
                    <a:pt x="228" y="22"/>
                  </a:lnTo>
                  <a:lnTo>
                    <a:pt x="226" y="22"/>
                  </a:lnTo>
                  <a:lnTo>
                    <a:pt x="228" y="22"/>
                  </a:lnTo>
                  <a:lnTo>
                    <a:pt x="226" y="22"/>
                  </a:lnTo>
                  <a:close/>
                  <a:moveTo>
                    <a:pt x="103" y="22"/>
                  </a:moveTo>
                  <a:lnTo>
                    <a:pt x="100" y="22"/>
                  </a:lnTo>
                  <a:lnTo>
                    <a:pt x="103" y="19"/>
                  </a:lnTo>
                  <a:lnTo>
                    <a:pt x="103" y="22"/>
                  </a:lnTo>
                  <a:close/>
                  <a:moveTo>
                    <a:pt x="212" y="15"/>
                  </a:moveTo>
                  <a:lnTo>
                    <a:pt x="209" y="15"/>
                  </a:lnTo>
                  <a:lnTo>
                    <a:pt x="212" y="15"/>
                  </a:lnTo>
                  <a:close/>
                  <a:moveTo>
                    <a:pt x="62" y="15"/>
                  </a:moveTo>
                  <a:lnTo>
                    <a:pt x="62" y="17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2" y="15"/>
                  </a:lnTo>
                  <a:close/>
                  <a:moveTo>
                    <a:pt x="216" y="12"/>
                  </a:moveTo>
                  <a:lnTo>
                    <a:pt x="216" y="15"/>
                  </a:lnTo>
                  <a:lnTo>
                    <a:pt x="214" y="15"/>
                  </a:lnTo>
                  <a:lnTo>
                    <a:pt x="214" y="12"/>
                  </a:lnTo>
                  <a:lnTo>
                    <a:pt x="216" y="12"/>
                  </a:lnTo>
                  <a:close/>
                  <a:moveTo>
                    <a:pt x="150" y="12"/>
                  </a:moveTo>
                  <a:lnTo>
                    <a:pt x="152" y="12"/>
                  </a:lnTo>
                  <a:lnTo>
                    <a:pt x="152" y="15"/>
                  </a:lnTo>
                  <a:lnTo>
                    <a:pt x="155" y="17"/>
                  </a:lnTo>
                  <a:lnTo>
                    <a:pt x="152" y="17"/>
                  </a:lnTo>
                  <a:lnTo>
                    <a:pt x="150" y="17"/>
                  </a:lnTo>
                  <a:lnTo>
                    <a:pt x="148" y="17"/>
                  </a:lnTo>
                  <a:lnTo>
                    <a:pt x="148" y="15"/>
                  </a:lnTo>
                  <a:lnTo>
                    <a:pt x="145" y="15"/>
                  </a:lnTo>
                  <a:lnTo>
                    <a:pt x="145" y="17"/>
                  </a:lnTo>
                  <a:lnTo>
                    <a:pt x="143" y="15"/>
                  </a:lnTo>
                  <a:lnTo>
                    <a:pt x="143" y="12"/>
                  </a:lnTo>
                  <a:lnTo>
                    <a:pt x="145" y="12"/>
                  </a:lnTo>
                  <a:lnTo>
                    <a:pt x="145" y="10"/>
                  </a:lnTo>
                  <a:lnTo>
                    <a:pt x="148" y="10"/>
                  </a:lnTo>
                  <a:lnTo>
                    <a:pt x="150" y="12"/>
                  </a:lnTo>
                  <a:close/>
                  <a:moveTo>
                    <a:pt x="60" y="12"/>
                  </a:moveTo>
                  <a:lnTo>
                    <a:pt x="60" y="10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0" y="12"/>
                  </a:lnTo>
                  <a:close/>
                  <a:moveTo>
                    <a:pt x="67" y="10"/>
                  </a:moveTo>
                  <a:lnTo>
                    <a:pt x="67" y="12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67" y="10"/>
                  </a:lnTo>
                  <a:close/>
                  <a:moveTo>
                    <a:pt x="62" y="7"/>
                  </a:moveTo>
                  <a:lnTo>
                    <a:pt x="62" y="10"/>
                  </a:lnTo>
                  <a:lnTo>
                    <a:pt x="65" y="10"/>
                  </a:lnTo>
                  <a:lnTo>
                    <a:pt x="62" y="10"/>
                  </a:lnTo>
                  <a:lnTo>
                    <a:pt x="62" y="7"/>
                  </a:lnTo>
                  <a:close/>
                  <a:moveTo>
                    <a:pt x="60" y="7"/>
                  </a:moveTo>
                  <a:lnTo>
                    <a:pt x="62" y="10"/>
                  </a:lnTo>
                  <a:lnTo>
                    <a:pt x="60" y="10"/>
                  </a:lnTo>
                  <a:lnTo>
                    <a:pt x="60" y="7"/>
                  </a:lnTo>
                  <a:close/>
                  <a:moveTo>
                    <a:pt x="214" y="7"/>
                  </a:moveTo>
                  <a:lnTo>
                    <a:pt x="214" y="10"/>
                  </a:lnTo>
                  <a:lnTo>
                    <a:pt x="212" y="10"/>
                  </a:lnTo>
                  <a:lnTo>
                    <a:pt x="212" y="12"/>
                  </a:lnTo>
                  <a:lnTo>
                    <a:pt x="212" y="15"/>
                  </a:lnTo>
                  <a:lnTo>
                    <a:pt x="212" y="12"/>
                  </a:lnTo>
                  <a:lnTo>
                    <a:pt x="212" y="10"/>
                  </a:lnTo>
                  <a:lnTo>
                    <a:pt x="214" y="7"/>
                  </a:lnTo>
                  <a:lnTo>
                    <a:pt x="212" y="7"/>
                  </a:lnTo>
                  <a:lnTo>
                    <a:pt x="214" y="7"/>
                  </a:lnTo>
                  <a:close/>
                  <a:moveTo>
                    <a:pt x="69" y="5"/>
                  </a:moveTo>
                  <a:lnTo>
                    <a:pt x="67" y="5"/>
                  </a:lnTo>
                  <a:lnTo>
                    <a:pt x="69" y="5"/>
                  </a:lnTo>
                  <a:close/>
                  <a:moveTo>
                    <a:pt x="67" y="5"/>
                  </a:moveTo>
                  <a:lnTo>
                    <a:pt x="65" y="5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5" y="5"/>
                  </a:lnTo>
                  <a:lnTo>
                    <a:pt x="67" y="5"/>
                  </a:lnTo>
                  <a:close/>
                  <a:moveTo>
                    <a:pt x="69" y="3"/>
                  </a:moveTo>
                  <a:lnTo>
                    <a:pt x="67" y="3"/>
                  </a:lnTo>
                  <a:lnTo>
                    <a:pt x="69" y="3"/>
                  </a:lnTo>
                  <a:close/>
                  <a:moveTo>
                    <a:pt x="57" y="5"/>
                  </a:moveTo>
                  <a:lnTo>
                    <a:pt x="57" y="7"/>
                  </a:lnTo>
                  <a:lnTo>
                    <a:pt x="57" y="5"/>
                  </a:lnTo>
                  <a:lnTo>
                    <a:pt x="57" y="7"/>
                  </a:lnTo>
                  <a:lnTo>
                    <a:pt x="55" y="5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7" y="5"/>
                  </a:lnTo>
                  <a:close/>
                  <a:moveTo>
                    <a:pt x="65" y="0"/>
                  </a:moveTo>
                  <a:lnTo>
                    <a:pt x="65" y="3"/>
                  </a:lnTo>
                  <a:lnTo>
                    <a:pt x="62" y="3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52271">
              <a:extLst>
                <a:ext uri="{FF2B5EF4-FFF2-40B4-BE49-F238E27FC236}">
                  <a16:creationId xmlns:a16="http://schemas.microsoft.com/office/drawing/2014/main" id="{861D184C-C946-9314-580A-BCB07367E8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10399" y="7090579"/>
              <a:ext cx="1086024" cy="435035"/>
            </a:xfrm>
            <a:custGeom>
              <a:avLst/>
              <a:gdLst>
                <a:gd name="T0" fmla="*/ 61 w 237"/>
                <a:gd name="T1" fmla="*/ 95 h 95"/>
                <a:gd name="T2" fmla="*/ 16 w 237"/>
                <a:gd name="T3" fmla="*/ 86 h 95"/>
                <a:gd name="T4" fmla="*/ 16 w 237"/>
                <a:gd name="T5" fmla="*/ 86 h 95"/>
                <a:gd name="T6" fmla="*/ 102 w 237"/>
                <a:gd name="T7" fmla="*/ 74 h 95"/>
                <a:gd name="T8" fmla="*/ 102 w 237"/>
                <a:gd name="T9" fmla="*/ 74 h 95"/>
                <a:gd name="T10" fmla="*/ 95 w 237"/>
                <a:gd name="T11" fmla="*/ 74 h 95"/>
                <a:gd name="T12" fmla="*/ 95 w 237"/>
                <a:gd name="T13" fmla="*/ 74 h 95"/>
                <a:gd name="T14" fmla="*/ 95 w 237"/>
                <a:gd name="T15" fmla="*/ 74 h 95"/>
                <a:gd name="T16" fmla="*/ 90 w 237"/>
                <a:gd name="T17" fmla="*/ 71 h 95"/>
                <a:gd name="T18" fmla="*/ 0 w 237"/>
                <a:gd name="T19" fmla="*/ 71 h 95"/>
                <a:gd name="T20" fmla="*/ 87 w 237"/>
                <a:gd name="T21" fmla="*/ 69 h 95"/>
                <a:gd name="T22" fmla="*/ 87 w 237"/>
                <a:gd name="T23" fmla="*/ 69 h 95"/>
                <a:gd name="T24" fmla="*/ 132 w 237"/>
                <a:gd name="T25" fmla="*/ 57 h 95"/>
                <a:gd name="T26" fmla="*/ 149 w 237"/>
                <a:gd name="T27" fmla="*/ 55 h 95"/>
                <a:gd name="T28" fmla="*/ 232 w 237"/>
                <a:gd name="T29" fmla="*/ 55 h 95"/>
                <a:gd name="T30" fmla="*/ 232 w 237"/>
                <a:gd name="T31" fmla="*/ 55 h 95"/>
                <a:gd name="T32" fmla="*/ 237 w 237"/>
                <a:gd name="T33" fmla="*/ 55 h 95"/>
                <a:gd name="T34" fmla="*/ 52 w 237"/>
                <a:gd name="T35" fmla="*/ 55 h 95"/>
                <a:gd name="T36" fmla="*/ 235 w 237"/>
                <a:gd name="T37" fmla="*/ 55 h 95"/>
                <a:gd name="T38" fmla="*/ 52 w 237"/>
                <a:gd name="T39" fmla="*/ 52 h 95"/>
                <a:gd name="T40" fmla="*/ 52 w 237"/>
                <a:gd name="T41" fmla="*/ 52 h 95"/>
                <a:gd name="T42" fmla="*/ 52 w 237"/>
                <a:gd name="T43" fmla="*/ 52 h 95"/>
                <a:gd name="T44" fmla="*/ 151 w 237"/>
                <a:gd name="T45" fmla="*/ 52 h 95"/>
                <a:gd name="T46" fmla="*/ 151 w 237"/>
                <a:gd name="T47" fmla="*/ 52 h 95"/>
                <a:gd name="T48" fmla="*/ 227 w 237"/>
                <a:gd name="T49" fmla="*/ 45 h 95"/>
                <a:gd name="T50" fmla="*/ 213 w 237"/>
                <a:gd name="T51" fmla="*/ 43 h 95"/>
                <a:gd name="T52" fmla="*/ 227 w 237"/>
                <a:gd name="T53" fmla="*/ 40 h 95"/>
                <a:gd name="T54" fmla="*/ 227 w 237"/>
                <a:gd name="T55" fmla="*/ 40 h 95"/>
                <a:gd name="T56" fmla="*/ 213 w 237"/>
                <a:gd name="T57" fmla="*/ 38 h 95"/>
                <a:gd name="T58" fmla="*/ 213 w 237"/>
                <a:gd name="T59" fmla="*/ 38 h 95"/>
                <a:gd name="T60" fmla="*/ 106 w 237"/>
                <a:gd name="T61" fmla="*/ 33 h 95"/>
                <a:gd name="T62" fmla="*/ 187 w 237"/>
                <a:gd name="T63" fmla="*/ 33 h 95"/>
                <a:gd name="T64" fmla="*/ 185 w 237"/>
                <a:gd name="T65" fmla="*/ 33 h 95"/>
                <a:gd name="T66" fmla="*/ 187 w 237"/>
                <a:gd name="T67" fmla="*/ 33 h 95"/>
                <a:gd name="T68" fmla="*/ 187 w 237"/>
                <a:gd name="T69" fmla="*/ 33 h 95"/>
                <a:gd name="T70" fmla="*/ 187 w 237"/>
                <a:gd name="T71" fmla="*/ 33 h 95"/>
                <a:gd name="T72" fmla="*/ 57 w 237"/>
                <a:gd name="T73" fmla="*/ 31 h 95"/>
                <a:gd name="T74" fmla="*/ 57 w 237"/>
                <a:gd name="T75" fmla="*/ 31 h 95"/>
                <a:gd name="T76" fmla="*/ 206 w 237"/>
                <a:gd name="T77" fmla="*/ 29 h 95"/>
                <a:gd name="T78" fmla="*/ 140 w 237"/>
                <a:gd name="T79" fmla="*/ 29 h 95"/>
                <a:gd name="T80" fmla="*/ 204 w 237"/>
                <a:gd name="T81" fmla="*/ 29 h 95"/>
                <a:gd name="T82" fmla="*/ 204 w 237"/>
                <a:gd name="T83" fmla="*/ 26 h 95"/>
                <a:gd name="T84" fmla="*/ 92 w 237"/>
                <a:gd name="T85" fmla="*/ 26 h 95"/>
                <a:gd name="T86" fmla="*/ 92 w 237"/>
                <a:gd name="T87" fmla="*/ 26 h 95"/>
                <a:gd name="T88" fmla="*/ 54 w 237"/>
                <a:gd name="T89" fmla="*/ 24 h 95"/>
                <a:gd name="T90" fmla="*/ 211 w 237"/>
                <a:gd name="T91" fmla="*/ 24 h 95"/>
                <a:gd name="T92" fmla="*/ 211 w 237"/>
                <a:gd name="T93" fmla="*/ 24 h 95"/>
                <a:gd name="T94" fmla="*/ 61 w 237"/>
                <a:gd name="T95" fmla="*/ 19 h 95"/>
                <a:gd name="T96" fmla="*/ 61 w 237"/>
                <a:gd name="T97" fmla="*/ 19 h 95"/>
                <a:gd name="T98" fmla="*/ 52 w 237"/>
                <a:gd name="T9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95">
                  <a:moveTo>
                    <a:pt x="61" y="95"/>
                  </a:moveTo>
                  <a:lnTo>
                    <a:pt x="61" y="95"/>
                  </a:lnTo>
                  <a:lnTo>
                    <a:pt x="61" y="95"/>
                  </a:lnTo>
                  <a:lnTo>
                    <a:pt x="61" y="95"/>
                  </a:lnTo>
                  <a:lnTo>
                    <a:pt x="61" y="95"/>
                  </a:lnTo>
                  <a:lnTo>
                    <a:pt x="61" y="95"/>
                  </a:lnTo>
                  <a:close/>
                  <a:moveTo>
                    <a:pt x="16" y="86"/>
                  </a:move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close/>
                  <a:moveTo>
                    <a:pt x="102" y="74"/>
                  </a:moveTo>
                  <a:lnTo>
                    <a:pt x="102" y="74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2" y="74"/>
                  </a:lnTo>
                  <a:close/>
                  <a:moveTo>
                    <a:pt x="95" y="74"/>
                  </a:move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close/>
                  <a:moveTo>
                    <a:pt x="90" y="71"/>
                  </a:moveTo>
                  <a:lnTo>
                    <a:pt x="90" y="71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0" y="71"/>
                  </a:lnTo>
                  <a:close/>
                  <a:moveTo>
                    <a:pt x="0" y="71"/>
                  </a:move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close/>
                  <a:moveTo>
                    <a:pt x="87" y="69"/>
                  </a:moveTo>
                  <a:lnTo>
                    <a:pt x="87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7" y="69"/>
                  </a:lnTo>
                  <a:close/>
                  <a:moveTo>
                    <a:pt x="132" y="57"/>
                  </a:moveTo>
                  <a:lnTo>
                    <a:pt x="132" y="57"/>
                  </a:lnTo>
                  <a:lnTo>
                    <a:pt x="132" y="57"/>
                  </a:lnTo>
                  <a:lnTo>
                    <a:pt x="132" y="57"/>
                  </a:lnTo>
                  <a:lnTo>
                    <a:pt x="132" y="57"/>
                  </a:lnTo>
                  <a:lnTo>
                    <a:pt x="132" y="57"/>
                  </a:lnTo>
                  <a:close/>
                  <a:moveTo>
                    <a:pt x="149" y="55"/>
                  </a:moveTo>
                  <a:lnTo>
                    <a:pt x="149" y="55"/>
                  </a:lnTo>
                  <a:lnTo>
                    <a:pt x="149" y="55"/>
                  </a:lnTo>
                  <a:lnTo>
                    <a:pt x="149" y="55"/>
                  </a:lnTo>
                  <a:lnTo>
                    <a:pt x="149" y="55"/>
                  </a:lnTo>
                  <a:close/>
                  <a:moveTo>
                    <a:pt x="232" y="55"/>
                  </a:moveTo>
                  <a:lnTo>
                    <a:pt x="232" y="55"/>
                  </a:lnTo>
                  <a:lnTo>
                    <a:pt x="232" y="55"/>
                  </a:lnTo>
                  <a:lnTo>
                    <a:pt x="232" y="55"/>
                  </a:lnTo>
                  <a:lnTo>
                    <a:pt x="232" y="55"/>
                  </a:lnTo>
                  <a:close/>
                  <a:moveTo>
                    <a:pt x="237" y="55"/>
                  </a:moveTo>
                  <a:lnTo>
                    <a:pt x="235" y="55"/>
                  </a:lnTo>
                  <a:lnTo>
                    <a:pt x="235" y="55"/>
                  </a:lnTo>
                  <a:lnTo>
                    <a:pt x="237" y="55"/>
                  </a:lnTo>
                  <a:close/>
                  <a:moveTo>
                    <a:pt x="52" y="55"/>
                  </a:move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close/>
                  <a:moveTo>
                    <a:pt x="235" y="55"/>
                  </a:moveTo>
                  <a:lnTo>
                    <a:pt x="235" y="55"/>
                  </a:lnTo>
                  <a:lnTo>
                    <a:pt x="235" y="55"/>
                  </a:lnTo>
                  <a:lnTo>
                    <a:pt x="235" y="55"/>
                  </a:lnTo>
                  <a:lnTo>
                    <a:pt x="235" y="55"/>
                  </a:lnTo>
                  <a:close/>
                  <a:moveTo>
                    <a:pt x="52" y="52"/>
                  </a:move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close/>
                  <a:moveTo>
                    <a:pt x="151" y="52"/>
                  </a:moveTo>
                  <a:lnTo>
                    <a:pt x="151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1" y="52"/>
                  </a:lnTo>
                  <a:lnTo>
                    <a:pt x="151" y="52"/>
                  </a:lnTo>
                  <a:close/>
                  <a:moveTo>
                    <a:pt x="227" y="45"/>
                  </a:moveTo>
                  <a:lnTo>
                    <a:pt x="227" y="45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5"/>
                  </a:lnTo>
                  <a:close/>
                  <a:moveTo>
                    <a:pt x="213" y="43"/>
                  </a:move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close/>
                  <a:moveTo>
                    <a:pt x="227" y="40"/>
                  </a:move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close/>
                  <a:moveTo>
                    <a:pt x="213" y="38"/>
                  </a:moveTo>
                  <a:lnTo>
                    <a:pt x="213" y="38"/>
                  </a:lnTo>
                  <a:lnTo>
                    <a:pt x="213" y="38"/>
                  </a:lnTo>
                  <a:lnTo>
                    <a:pt x="213" y="38"/>
                  </a:lnTo>
                  <a:lnTo>
                    <a:pt x="213" y="38"/>
                  </a:lnTo>
                  <a:close/>
                  <a:moveTo>
                    <a:pt x="106" y="33"/>
                  </a:move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close/>
                  <a:moveTo>
                    <a:pt x="187" y="33"/>
                  </a:move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close/>
                  <a:moveTo>
                    <a:pt x="187" y="33"/>
                  </a:move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7" y="33"/>
                  </a:lnTo>
                  <a:close/>
                  <a:moveTo>
                    <a:pt x="57" y="31"/>
                  </a:move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close/>
                  <a:moveTo>
                    <a:pt x="206" y="31"/>
                  </a:moveTo>
                  <a:lnTo>
                    <a:pt x="206" y="31"/>
                  </a:lnTo>
                  <a:lnTo>
                    <a:pt x="206" y="31"/>
                  </a:lnTo>
                  <a:lnTo>
                    <a:pt x="206" y="29"/>
                  </a:lnTo>
                  <a:lnTo>
                    <a:pt x="206" y="29"/>
                  </a:lnTo>
                  <a:lnTo>
                    <a:pt x="206" y="31"/>
                  </a:lnTo>
                  <a:close/>
                  <a:moveTo>
                    <a:pt x="140" y="29"/>
                  </a:moveTo>
                  <a:lnTo>
                    <a:pt x="140" y="29"/>
                  </a:lnTo>
                  <a:lnTo>
                    <a:pt x="137" y="29"/>
                  </a:lnTo>
                  <a:lnTo>
                    <a:pt x="140" y="29"/>
                  </a:lnTo>
                  <a:lnTo>
                    <a:pt x="140" y="29"/>
                  </a:lnTo>
                  <a:close/>
                  <a:moveTo>
                    <a:pt x="204" y="29"/>
                  </a:moveTo>
                  <a:lnTo>
                    <a:pt x="204" y="29"/>
                  </a:lnTo>
                  <a:lnTo>
                    <a:pt x="204" y="26"/>
                  </a:lnTo>
                  <a:lnTo>
                    <a:pt x="204" y="26"/>
                  </a:lnTo>
                  <a:lnTo>
                    <a:pt x="204" y="26"/>
                  </a:lnTo>
                  <a:lnTo>
                    <a:pt x="204" y="29"/>
                  </a:lnTo>
                  <a:lnTo>
                    <a:pt x="204" y="29"/>
                  </a:lnTo>
                  <a:close/>
                  <a:moveTo>
                    <a:pt x="92" y="26"/>
                  </a:move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close/>
                  <a:moveTo>
                    <a:pt x="54" y="24"/>
                  </a:move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close/>
                  <a:moveTo>
                    <a:pt x="211" y="24"/>
                  </a:moveTo>
                  <a:lnTo>
                    <a:pt x="211" y="24"/>
                  </a:lnTo>
                  <a:lnTo>
                    <a:pt x="211" y="24"/>
                  </a:lnTo>
                  <a:lnTo>
                    <a:pt x="211" y="24"/>
                  </a:lnTo>
                  <a:lnTo>
                    <a:pt x="211" y="24"/>
                  </a:lnTo>
                  <a:lnTo>
                    <a:pt x="211" y="24"/>
                  </a:lnTo>
                  <a:close/>
                  <a:moveTo>
                    <a:pt x="61" y="19"/>
                  </a:move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52272">
              <a:extLst>
                <a:ext uri="{FF2B5EF4-FFF2-40B4-BE49-F238E27FC236}">
                  <a16:creationId xmlns:a16="http://schemas.microsoft.com/office/drawing/2014/main" id="{29135F82-DECD-43D8-900E-049ABB3AE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9121" y="11161567"/>
              <a:ext cx="0" cy="9159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0 h 2"/>
                <a:gd name="T4" fmla="*/ 0 h 2"/>
                <a:gd name="T5" fmla="*/ 0 h 2"/>
                <a:gd name="T6" fmla="*/ 0 h 2"/>
                <a:gd name="T7" fmla="*/ 0 h 2"/>
                <a:gd name="T8" fmla="*/ 0 h 2"/>
                <a:gd name="T9" fmla="*/ 0 h 2"/>
                <a:gd name="T10" fmla="*/ 2 h 2"/>
                <a:gd name="T11" fmla="*/ 2 h 2"/>
                <a:gd name="T12" fmla="*/ 0 h 2"/>
                <a:gd name="T13" fmla="*/ 0 h 2"/>
                <a:gd name="T14" fmla="*/ 0 h 2"/>
                <a:gd name="T15" fmla="*/ 0 h 2"/>
                <a:gd name="T16" fmla="*/ 0 h 2"/>
                <a:gd name="T17" fmla="*/ 0 h 2"/>
                <a:gd name="T18" fmla="*/ 0 h 2"/>
                <a:gd name="T19" fmla="*/ 0 h 2"/>
                <a:gd name="T20" fmla="*/ 0 h 2"/>
                <a:gd name="T21" fmla="*/ 0 h 2"/>
                <a:gd name="T22" fmla="*/ 0 h 2"/>
                <a:gd name="T23" fmla="*/ 0 h 2"/>
                <a:gd name="T24" fmla="*/ 0 h 2"/>
                <a:gd name="T25" fmla="*/ 0 h 2"/>
                <a:gd name="T26" fmla="*/ 0 h 2"/>
                <a:gd name="T27" fmla="*/ 0 h 2"/>
                <a:gd name="T28" fmla="*/ 0 h 2"/>
                <a:gd name="T29" fmla="*/ 0 h 2"/>
                <a:gd name="T30" fmla="*/ 0 h 2"/>
                <a:gd name="T31" fmla="*/ 0 h 2"/>
                <a:gd name="T32" fmla="*/ 0 h 2"/>
                <a:gd name="T33" fmla="*/ 0 h 2"/>
                <a:gd name="T34" fmla="*/ 0 h 2"/>
                <a:gd name="T35" fmla="*/ 0 h 2"/>
                <a:gd name="T36" fmla="*/ 0 h 2"/>
                <a:gd name="T37" fmla="*/ 0 h 2"/>
                <a:gd name="T38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52273">
              <a:extLst>
                <a:ext uri="{FF2B5EF4-FFF2-40B4-BE49-F238E27FC236}">
                  <a16:creationId xmlns:a16="http://schemas.microsoft.com/office/drawing/2014/main" id="{61E7070E-1EC8-8F30-1E91-76CB546099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9121" y="111615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52274">
              <a:extLst>
                <a:ext uri="{FF2B5EF4-FFF2-40B4-BE49-F238E27FC236}">
                  <a16:creationId xmlns:a16="http://schemas.microsoft.com/office/drawing/2014/main" id="{C9F6BCC9-B98D-3685-A3F2-7BC4D1695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1536" y="11248569"/>
              <a:ext cx="421578" cy="160276"/>
            </a:xfrm>
            <a:custGeom>
              <a:avLst/>
              <a:gdLst>
                <a:gd name="T0" fmla="*/ 9 w 92"/>
                <a:gd name="T1" fmla="*/ 2 h 35"/>
                <a:gd name="T2" fmla="*/ 14 w 92"/>
                <a:gd name="T3" fmla="*/ 7 h 35"/>
                <a:gd name="T4" fmla="*/ 16 w 92"/>
                <a:gd name="T5" fmla="*/ 9 h 35"/>
                <a:gd name="T6" fmla="*/ 16 w 92"/>
                <a:gd name="T7" fmla="*/ 9 h 35"/>
                <a:gd name="T8" fmla="*/ 23 w 92"/>
                <a:gd name="T9" fmla="*/ 4 h 35"/>
                <a:gd name="T10" fmla="*/ 19 w 92"/>
                <a:gd name="T11" fmla="*/ 9 h 35"/>
                <a:gd name="T12" fmla="*/ 23 w 92"/>
                <a:gd name="T13" fmla="*/ 9 h 35"/>
                <a:gd name="T14" fmla="*/ 26 w 92"/>
                <a:gd name="T15" fmla="*/ 11 h 35"/>
                <a:gd name="T16" fmla="*/ 28 w 92"/>
                <a:gd name="T17" fmla="*/ 14 h 35"/>
                <a:gd name="T18" fmla="*/ 38 w 92"/>
                <a:gd name="T19" fmla="*/ 14 h 35"/>
                <a:gd name="T20" fmla="*/ 42 w 92"/>
                <a:gd name="T21" fmla="*/ 14 h 35"/>
                <a:gd name="T22" fmla="*/ 45 w 92"/>
                <a:gd name="T23" fmla="*/ 11 h 35"/>
                <a:gd name="T24" fmla="*/ 45 w 92"/>
                <a:gd name="T25" fmla="*/ 11 h 35"/>
                <a:gd name="T26" fmla="*/ 47 w 92"/>
                <a:gd name="T27" fmla="*/ 14 h 35"/>
                <a:gd name="T28" fmla="*/ 50 w 92"/>
                <a:gd name="T29" fmla="*/ 11 h 35"/>
                <a:gd name="T30" fmla="*/ 52 w 92"/>
                <a:gd name="T31" fmla="*/ 14 h 35"/>
                <a:gd name="T32" fmla="*/ 59 w 92"/>
                <a:gd name="T33" fmla="*/ 16 h 35"/>
                <a:gd name="T34" fmla="*/ 66 w 92"/>
                <a:gd name="T35" fmla="*/ 19 h 35"/>
                <a:gd name="T36" fmla="*/ 73 w 92"/>
                <a:gd name="T37" fmla="*/ 16 h 35"/>
                <a:gd name="T38" fmla="*/ 73 w 92"/>
                <a:gd name="T39" fmla="*/ 21 h 35"/>
                <a:gd name="T40" fmla="*/ 78 w 92"/>
                <a:gd name="T41" fmla="*/ 26 h 35"/>
                <a:gd name="T42" fmla="*/ 83 w 92"/>
                <a:gd name="T43" fmla="*/ 21 h 35"/>
                <a:gd name="T44" fmla="*/ 90 w 92"/>
                <a:gd name="T45" fmla="*/ 19 h 35"/>
                <a:gd name="T46" fmla="*/ 90 w 92"/>
                <a:gd name="T47" fmla="*/ 19 h 35"/>
                <a:gd name="T48" fmla="*/ 92 w 92"/>
                <a:gd name="T49" fmla="*/ 21 h 35"/>
                <a:gd name="T50" fmla="*/ 92 w 92"/>
                <a:gd name="T51" fmla="*/ 26 h 35"/>
                <a:gd name="T52" fmla="*/ 90 w 92"/>
                <a:gd name="T53" fmla="*/ 30 h 35"/>
                <a:gd name="T54" fmla="*/ 83 w 92"/>
                <a:gd name="T55" fmla="*/ 28 h 35"/>
                <a:gd name="T56" fmla="*/ 76 w 92"/>
                <a:gd name="T57" fmla="*/ 30 h 35"/>
                <a:gd name="T58" fmla="*/ 66 w 92"/>
                <a:gd name="T59" fmla="*/ 30 h 35"/>
                <a:gd name="T60" fmla="*/ 59 w 92"/>
                <a:gd name="T61" fmla="*/ 33 h 35"/>
                <a:gd name="T62" fmla="*/ 50 w 92"/>
                <a:gd name="T63" fmla="*/ 33 h 35"/>
                <a:gd name="T64" fmla="*/ 42 w 92"/>
                <a:gd name="T65" fmla="*/ 35 h 35"/>
                <a:gd name="T66" fmla="*/ 40 w 92"/>
                <a:gd name="T67" fmla="*/ 33 h 35"/>
                <a:gd name="T68" fmla="*/ 40 w 92"/>
                <a:gd name="T69" fmla="*/ 28 h 35"/>
                <a:gd name="T70" fmla="*/ 33 w 92"/>
                <a:gd name="T71" fmla="*/ 26 h 35"/>
                <a:gd name="T72" fmla="*/ 31 w 92"/>
                <a:gd name="T73" fmla="*/ 23 h 35"/>
                <a:gd name="T74" fmla="*/ 23 w 92"/>
                <a:gd name="T75" fmla="*/ 23 h 35"/>
                <a:gd name="T76" fmla="*/ 21 w 92"/>
                <a:gd name="T77" fmla="*/ 21 h 35"/>
                <a:gd name="T78" fmla="*/ 19 w 92"/>
                <a:gd name="T79" fmla="*/ 23 h 35"/>
                <a:gd name="T80" fmla="*/ 12 w 92"/>
                <a:gd name="T81" fmla="*/ 21 h 35"/>
                <a:gd name="T82" fmla="*/ 7 w 92"/>
                <a:gd name="T83" fmla="*/ 21 h 35"/>
                <a:gd name="T84" fmla="*/ 2 w 92"/>
                <a:gd name="T85" fmla="*/ 21 h 35"/>
                <a:gd name="T86" fmla="*/ 2 w 92"/>
                <a:gd name="T87" fmla="*/ 16 h 35"/>
                <a:gd name="T88" fmla="*/ 2 w 92"/>
                <a:gd name="T89" fmla="*/ 16 h 35"/>
                <a:gd name="T90" fmla="*/ 2 w 92"/>
                <a:gd name="T91" fmla="*/ 14 h 35"/>
                <a:gd name="T92" fmla="*/ 2 w 92"/>
                <a:gd name="T93" fmla="*/ 9 h 35"/>
                <a:gd name="T94" fmla="*/ 4 w 92"/>
                <a:gd name="T95" fmla="*/ 4 h 35"/>
                <a:gd name="T96" fmla="*/ 4 w 92"/>
                <a:gd name="T97" fmla="*/ 9 h 35"/>
                <a:gd name="T98" fmla="*/ 7 w 92"/>
                <a:gd name="T99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" h="35">
                  <a:moveTo>
                    <a:pt x="7" y="2"/>
                  </a:move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5" y="14"/>
                  </a:lnTo>
                  <a:lnTo>
                    <a:pt x="45" y="11"/>
                  </a:lnTo>
                  <a:lnTo>
                    <a:pt x="45" y="14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50" y="11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54" y="16"/>
                  </a:lnTo>
                  <a:lnTo>
                    <a:pt x="57" y="16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4" y="16"/>
                  </a:lnTo>
                  <a:lnTo>
                    <a:pt x="64" y="19"/>
                  </a:lnTo>
                  <a:lnTo>
                    <a:pt x="66" y="19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3" y="16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3" y="26"/>
                  </a:lnTo>
                  <a:lnTo>
                    <a:pt x="76" y="26"/>
                  </a:lnTo>
                  <a:lnTo>
                    <a:pt x="78" y="26"/>
                  </a:lnTo>
                  <a:lnTo>
                    <a:pt x="78" y="23"/>
                  </a:lnTo>
                  <a:lnTo>
                    <a:pt x="80" y="23"/>
                  </a:lnTo>
                  <a:lnTo>
                    <a:pt x="80" y="21"/>
                  </a:lnTo>
                  <a:lnTo>
                    <a:pt x="83" y="21"/>
                  </a:lnTo>
                  <a:lnTo>
                    <a:pt x="85" y="21"/>
                  </a:lnTo>
                  <a:lnTo>
                    <a:pt x="87" y="21"/>
                  </a:lnTo>
                  <a:lnTo>
                    <a:pt x="90" y="21"/>
                  </a:lnTo>
                  <a:lnTo>
                    <a:pt x="90" y="19"/>
                  </a:lnTo>
                  <a:lnTo>
                    <a:pt x="92" y="19"/>
                  </a:lnTo>
                  <a:lnTo>
                    <a:pt x="92" y="16"/>
                  </a:lnTo>
                  <a:lnTo>
                    <a:pt x="92" y="19"/>
                  </a:lnTo>
                  <a:lnTo>
                    <a:pt x="90" y="19"/>
                  </a:lnTo>
                  <a:lnTo>
                    <a:pt x="92" y="19"/>
                  </a:lnTo>
                  <a:lnTo>
                    <a:pt x="90" y="19"/>
                  </a:lnTo>
                  <a:lnTo>
                    <a:pt x="92" y="19"/>
                  </a:lnTo>
                  <a:lnTo>
                    <a:pt x="92" y="21"/>
                  </a:lnTo>
                  <a:lnTo>
                    <a:pt x="92" y="23"/>
                  </a:lnTo>
                  <a:lnTo>
                    <a:pt x="92" y="21"/>
                  </a:lnTo>
                  <a:lnTo>
                    <a:pt x="92" y="23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3" y="28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78" y="30"/>
                  </a:lnTo>
                  <a:lnTo>
                    <a:pt x="76" y="30"/>
                  </a:lnTo>
                  <a:lnTo>
                    <a:pt x="73" y="30"/>
                  </a:lnTo>
                  <a:lnTo>
                    <a:pt x="71" y="30"/>
                  </a:lnTo>
                  <a:lnTo>
                    <a:pt x="69" y="30"/>
                  </a:lnTo>
                  <a:lnTo>
                    <a:pt x="66" y="30"/>
                  </a:lnTo>
                  <a:lnTo>
                    <a:pt x="64" y="30"/>
                  </a:lnTo>
                  <a:lnTo>
                    <a:pt x="61" y="30"/>
                  </a:lnTo>
                  <a:lnTo>
                    <a:pt x="59" y="30"/>
                  </a:lnTo>
                  <a:lnTo>
                    <a:pt x="59" y="33"/>
                  </a:lnTo>
                  <a:lnTo>
                    <a:pt x="57" y="33"/>
                  </a:lnTo>
                  <a:lnTo>
                    <a:pt x="54" y="33"/>
                  </a:lnTo>
                  <a:lnTo>
                    <a:pt x="52" y="33"/>
                  </a:lnTo>
                  <a:lnTo>
                    <a:pt x="50" y="33"/>
                  </a:lnTo>
                  <a:lnTo>
                    <a:pt x="47" y="33"/>
                  </a:lnTo>
                  <a:lnTo>
                    <a:pt x="45" y="33"/>
                  </a:lnTo>
                  <a:lnTo>
                    <a:pt x="42" y="33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31" y="23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52275">
              <a:extLst>
                <a:ext uri="{FF2B5EF4-FFF2-40B4-BE49-F238E27FC236}">
                  <a16:creationId xmlns:a16="http://schemas.microsoft.com/office/drawing/2014/main" id="{E7CC258C-BB34-3E1B-B6FE-8B6C05A85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34996" y="10364771"/>
              <a:ext cx="1301394" cy="847172"/>
            </a:xfrm>
            <a:custGeom>
              <a:avLst/>
              <a:gdLst>
                <a:gd name="T0" fmla="*/ 282 w 284"/>
                <a:gd name="T1" fmla="*/ 166 h 185"/>
                <a:gd name="T2" fmla="*/ 280 w 284"/>
                <a:gd name="T3" fmla="*/ 176 h 185"/>
                <a:gd name="T4" fmla="*/ 270 w 284"/>
                <a:gd name="T5" fmla="*/ 183 h 185"/>
                <a:gd name="T6" fmla="*/ 268 w 284"/>
                <a:gd name="T7" fmla="*/ 174 h 185"/>
                <a:gd name="T8" fmla="*/ 270 w 284"/>
                <a:gd name="T9" fmla="*/ 166 h 185"/>
                <a:gd name="T10" fmla="*/ 282 w 284"/>
                <a:gd name="T11" fmla="*/ 162 h 185"/>
                <a:gd name="T12" fmla="*/ 33 w 284"/>
                <a:gd name="T13" fmla="*/ 71 h 185"/>
                <a:gd name="T14" fmla="*/ 35 w 284"/>
                <a:gd name="T15" fmla="*/ 81 h 185"/>
                <a:gd name="T16" fmla="*/ 35 w 284"/>
                <a:gd name="T17" fmla="*/ 88 h 185"/>
                <a:gd name="T18" fmla="*/ 28 w 284"/>
                <a:gd name="T19" fmla="*/ 83 h 185"/>
                <a:gd name="T20" fmla="*/ 28 w 284"/>
                <a:gd name="T21" fmla="*/ 81 h 185"/>
                <a:gd name="T22" fmla="*/ 26 w 284"/>
                <a:gd name="T23" fmla="*/ 76 h 185"/>
                <a:gd name="T24" fmla="*/ 213 w 284"/>
                <a:gd name="T25" fmla="*/ 64 h 185"/>
                <a:gd name="T26" fmla="*/ 215 w 284"/>
                <a:gd name="T27" fmla="*/ 69 h 185"/>
                <a:gd name="T28" fmla="*/ 211 w 284"/>
                <a:gd name="T29" fmla="*/ 81 h 185"/>
                <a:gd name="T30" fmla="*/ 208 w 284"/>
                <a:gd name="T31" fmla="*/ 76 h 185"/>
                <a:gd name="T32" fmla="*/ 206 w 284"/>
                <a:gd name="T33" fmla="*/ 67 h 185"/>
                <a:gd name="T34" fmla="*/ 123 w 284"/>
                <a:gd name="T35" fmla="*/ 45 h 185"/>
                <a:gd name="T36" fmla="*/ 130 w 284"/>
                <a:gd name="T37" fmla="*/ 55 h 185"/>
                <a:gd name="T38" fmla="*/ 137 w 284"/>
                <a:gd name="T39" fmla="*/ 60 h 185"/>
                <a:gd name="T40" fmla="*/ 144 w 284"/>
                <a:gd name="T41" fmla="*/ 60 h 185"/>
                <a:gd name="T42" fmla="*/ 149 w 284"/>
                <a:gd name="T43" fmla="*/ 62 h 185"/>
                <a:gd name="T44" fmla="*/ 151 w 284"/>
                <a:gd name="T45" fmla="*/ 76 h 185"/>
                <a:gd name="T46" fmla="*/ 154 w 284"/>
                <a:gd name="T47" fmla="*/ 81 h 185"/>
                <a:gd name="T48" fmla="*/ 161 w 284"/>
                <a:gd name="T49" fmla="*/ 86 h 185"/>
                <a:gd name="T50" fmla="*/ 163 w 284"/>
                <a:gd name="T51" fmla="*/ 90 h 185"/>
                <a:gd name="T52" fmla="*/ 156 w 284"/>
                <a:gd name="T53" fmla="*/ 90 h 185"/>
                <a:gd name="T54" fmla="*/ 154 w 284"/>
                <a:gd name="T55" fmla="*/ 90 h 185"/>
                <a:gd name="T56" fmla="*/ 151 w 284"/>
                <a:gd name="T57" fmla="*/ 83 h 185"/>
                <a:gd name="T58" fmla="*/ 149 w 284"/>
                <a:gd name="T59" fmla="*/ 79 h 185"/>
                <a:gd name="T60" fmla="*/ 144 w 284"/>
                <a:gd name="T61" fmla="*/ 76 h 185"/>
                <a:gd name="T62" fmla="*/ 135 w 284"/>
                <a:gd name="T63" fmla="*/ 74 h 185"/>
                <a:gd name="T64" fmla="*/ 130 w 284"/>
                <a:gd name="T65" fmla="*/ 71 h 185"/>
                <a:gd name="T66" fmla="*/ 125 w 284"/>
                <a:gd name="T67" fmla="*/ 62 h 185"/>
                <a:gd name="T68" fmla="*/ 118 w 284"/>
                <a:gd name="T69" fmla="*/ 52 h 185"/>
                <a:gd name="T70" fmla="*/ 111 w 284"/>
                <a:gd name="T71" fmla="*/ 52 h 185"/>
                <a:gd name="T72" fmla="*/ 106 w 284"/>
                <a:gd name="T73" fmla="*/ 55 h 185"/>
                <a:gd name="T74" fmla="*/ 113 w 284"/>
                <a:gd name="T75" fmla="*/ 50 h 185"/>
                <a:gd name="T76" fmla="*/ 225 w 284"/>
                <a:gd name="T77" fmla="*/ 31 h 185"/>
                <a:gd name="T78" fmla="*/ 227 w 284"/>
                <a:gd name="T79" fmla="*/ 41 h 185"/>
                <a:gd name="T80" fmla="*/ 225 w 284"/>
                <a:gd name="T81" fmla="*/ 41 h 185"/>
                <a:gd name="T82" fmla="*/ 220 w 284"/>
                <a:gd name="T83" fmla="*/ 48 h 185"/>
                <a:gd name="T84" fmla="*/ 215 w 284"/>
                <a:gd name="T85" fmla="*/ 41 h 185"/>
                <a:gd name="T86" fmla="*/ 218 w 284"/>
                <a:gd name="T87" fmla="*/ 36 h 185"/>
                <a:gd name="T88" fmla="*/ 211 w 284"/>
                <a:gd name="T89" fmla="*/ 41 h 185"/>
                <a:gd name="T90" fmla="*/ 206 w 284"/>
                <a:gd name="T91" fmla="*/ 33 h 185"/>
                <a:gd name="T92" fmla="*/ 208 w 284"/>
                <a:gd name="T93" fmla="*/ 33 h 185"/>
                <a:gd name="T94" fmla="*/ 215 w 284"/>
                <a:gd name="T95" fmla="*/ 33 h 185"/>
                <a:gd name="T96" fmla="*/ 9 w 284"/>
                <a:gd name="T97" fmla="*/ 10 h 185"/>
                <a:gd name="T98" fmla="*/ 7 w 284"/>
                <a:gd name="T99" fmla="*/ 14 h 185"/>
                <a:gd name="T100" fmla="*/ 9 w 284"/>
                <a:gd name="T101" fmla="*/ 19 h 185"/>
                <a:gd name="T102" fmla="*/ 14 w 284"/>
                <a:gd name="T103" fmla="*/ 26 h 185"/>
                <a:gd name="T104" fmla="*/ 14 w 284"/>
                <a:gd name="T105" fmla="*/ 29 h 185"/>
                <a:gd name="T106" fmla="*/ 7 w 284"/>
                <a:gd name="T107" fmla="*/ 19 h 185"/>
                <a:gd name="T108" fmla="*/ 2 w 284"/>
                <a:gd name="T109" fmla="*/ 10 h 185"/>
                <a:gd name="T110" fmla="*/ 189 w 284"/>
                <a:gd name="T111" fmla="*/ 7 h 185"/>
                <a:gd name="T112" fmla="*/ 187 w 284"/>
                <a:gd name="T113" fmla="*/ 5 h 185"/>
                <a:gd name="T114" fmla="*/ 185 w 284"/>
                <a:gd name="T115" fmla="*/ 10 h 185"/>
                <a:gd name="T116" fmla="*/ 180 w 284"/>
                <a:gd name="T117" fmla="*/ 7 h 185"/>
                <a:gd name="T118" fmla="*/ 180 w 284"/>
                <a:gd name="T119" fmla="*/ 5 h 185"/>
                <a:gd name="T120" fmla="*/ 185 w 284"/>
                <a:gd name="T121" fmla="*/ 0 h 185"/>
                <a:gd name="T122" fmla="*/ 187 w 284"/>
                <a:gd name="T123" fmla="*/ 5 h 185"/>
                <a:gd name="T124" fmla="*/ 189 w 284"/>
                <a:gd name="T12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" h="185">
                  <a:moveTo>
                    <a:pt x="284" y="159"/>
                  </a:moveTo>
                  <a:lnTo>
                    <a:pt x="284" y="162"/>
                  </a:lnTo>
                  <a:lnTo>
                    <a:pt x="284" y="164"/>
                  </a:lnTo>
                  <a:lnTo>
                    <a:pt x="282" y="164"/>
                  </a:lnTo>
                  <a:lnTo>
                    <a:pt x="284" y="164"/>
                  </a:lnTo>
                  <a:lnTo>
                    <a:pt x="284" y="166"/>
                  </a:lnTo>
                  <a:lnTo>
                    <a:pt x="282" y="166"/>
                  </a:lnTo>
                  <a:lnTo>
                    <a:pt x="282" y="169"/>
                  </a:lnTo>
                  <a:lnTo>
                    <a:pt x="282" y="171"/>
                  </a:lnTo>
                  <a:lnTo>
                    <a:pt x="280" y="171"/>
                  </a:lnTo>
                  <a:lnTo>
                    <a:pt x="280" y="174"/>
                  </a:lnTo>
                  <a:lnTo>
                    <a:pt x="280" y="176"/>
                  </a:lnTo>
                  <a:lnTo>
                    <a:pt x="280" y="178"/>
                  </a:lnTo>
                  <a:lnTo>
                    <a:pt x="280" y="176"/>
                  </a:lnTo>
                  <a:lnTo>
                    <a:pt x="277" y="176"/>
                  </a:lnTo>
                  <a:lnTo>
                    <a:pt x="275" y="176"/>
                  </a:lnTo>
                  <a:lnTo>
                    <a:pt x="275" y="178"/>
                  </a:lnTo>
                  <a:lnTo>
                    <a:pt x="272" y="178"/>
                  </a:lnTo>
                  <a:lnTo>
                    <a:pt x="272" y="181"/>
                  </a:lnTo>
                  <a:lnTo>
                    <a:pt x="272" y="183"/>
                  </a:lnTo>
                  <a:lnTo>
                    <a:pt x="270" y="183"/>
                  </a:lnTo>
                  <a:lnTo>
                    <a:pt x="270" y="185"/>
                  </a:lnTo>
                  <a:lnTo>
                    <a:pt x="268" y="185"/>
                  </a:lnTo>
                  <a:lnTo>
                    <a:pt x="268" y="183"/>
                  </a:lnTo>
                  <a:lnTo>
                    <a:pt x="268" y="181"/>
                  </a:lnTo>
                  <a:lnTo>
                    <a:pt x="268" y="178"/>
                  </a:lnTo>
                  <a:lnTo>
                    <a:pt x="268" y="176"/>
                  </a:lnTo>
                  <a:lnTo>
                    <a:pt x="268" y="174"/>
                  </a:lnTo>
                  <a:lnTo>
                    <a:pt x="265" y="174"/>
                  </a:lnTo>
                  <a:lnTo>
                    <a:pt x="268" y="171"/>
                  </a:lnTo>
                  <a:lnTo>
                    <a:pt x="268" y="174"/>
                  </a:lnTo>
                  <a:lnTo>
                    <a:pt x="268" y="171"/>
                  </a:lnTo>
                  <a:lnTo>
                    <a:pt x="270" y="171"/>
                  </a:lnTo>
                  <a:lnTo>
                    <a:pt x="270" y="169"/>
                  </a:lnTo>
                  <a:lnTo>
                    <a:pt x="270" y="166"/>
                  </a:lnTo>
                  <a:lnTo>
                    <a:pt x="272" y="166"/>
                  </a:lnTo>
                  <a:lnTo>
                    <a:pt x="272" y="164"/>
                  </a:lnTo>
                  <a:lnTo>
                    <a:pt x="275" y="164"/>
                  </a:lnTo>
                  <a:lnTo>
                    <a:pt x="277" y="164"/>
                  </a:lnTo>
                  <a:lnTo>
                    <a:pt x="277" y="162"/>
                  </a:lnTo>
                  <a:lnTo>
                    <a:pt x="280" y="162"/>
                  </a:lnTo>
                  <a:lnTo>
                    <a:pt x="282" y="162"/>
                  </a:lnTo>
                  <a:lnTo>
                    <a:pt x="284" y="159"/>
                  </a:lnTo>
                  <a:close/>
                  <a:moveTo>
                    <a:pt x="30" y="69"/>
                  </a:moveTo>
                  <a:lnTo>
                    <a:pt x="33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0" y="71"/>
                  </a:lnTo>
                  <a:lnTo>
                    <a:pt x="33" y="71"/>
                  </a:lnTo>
                  <a:lnTo>
                    <a:pt x="33" y="74"/>
                  </a:lnTo>
                  <a:lnTo>
                    <a:pt x="33" y="76"/>
                  </a:lnTo>
                  <a:lnTo>
                    <a:pt x="33" y="79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5" y="79"/>
                  </a:lnTo>
                  <a:lnTo>
                    <a:pt x="35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8" y="86"/>
                  </a:lnTo>
                  <a:lnTo>
                    <a:pt x="40" y="86"/>
                  </a:lnTo>
                  <a:lnTo>
                    <a:pt x="40" y="88"/>
                  </a:lnTo>
                  <a:lnTo>
                    <a:pt x="38" y="88"/>
                  </a:lnTo>
                  <a:lnTo>
                    <a:pt x="35" y="88"/>
                  </a:lnTo>
                  <a:lnTo>
                    <a:pt x="35" y="86"/>
                  </a:lnTo>
                  <a:lnTo>
                    <a:pt x="33" y="86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28" y="86"/>
                  </a:lnTo>
                  <a:lnTo>
                    <a:pt x="28" y="83"/>
                  </a:lnTo>
                  <a:lnTo>
                    <a:pt x="30" y="83"/>
                  </a:lnTo>
                  <a:lnTo>
                    <a:pt x="28" y="83"/>
                  </a:lnTo>
                  <a:lnTo>
                    <a:pt x="28" y="81"/>
                  </a:lnTo>
                  <a:lnTo>
                    <a:pt x="28" y="79"/>
                  </a:lnTo>
                  <a:lnTo>
                    <a:pt x="26" y="79"/>
                  </a:lnTo>
                  <a:lnTo>
                    <a:pt x="26" y="81"/>
                  </a:lnTo>
                  <a:lnTo>
                    <a:pt x="28" y="81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6" y="79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1"/>
                  </a:lnTo>
                  <a:lnTo>
                    <a:pt x="30" y="69"/>
                  </a:lnTo>
                  <a:close/>
                  <a:moveTo>
                    <a:pt x="211" y="64"/>
                  </a:moveTo>
                  <a:lnTo>
                    <a:pt x="213" y="64"/>
                  </a:lnTo>
                  <a:lnTo>
                    <a:pt x="213" y="67"/>
                  </a:lnTo>
                  <a:lnTo>
                    <a:pt x="215" y="67"/>
                  </a:lnTo>
                  <a:lnTo>
                    <a:pt x="215" y="69"/>
                  </a:lnTo>
                  <a:lnTo>
                    <a:pt x="215" y="71"/>
                  </a:lnTo>
                  <a:lnTo>
                    <a:pt x="215" y="69"/>
                  </a:lnTo>
                  <a:lnTo>
                    <a:pt x="215" y="71"/>
                  </a:lnTo>
                  <a:lnTo>
                    <a:pt x="215" y="69"/>
                  </a:lnTo>
                  <a:lnTo>
                    <a:pt x="215" y="71"/>
                  </a:lnTo>
                  <a:lnTo>
                    <a:pt x="215" y="74"/>
                  </a:lnTo>
                  <a:lnTo>
                    <a:pt x="215" y="76"/>
                  </a:lnTo>
                  <a:lnTo>
                    <a:pt x="215" y="79"/>
                  </a:lnTo>
                  <a:lnTo>
                    <a:pt x="213" y="79"/>
                  </a:lnTo>
                  <a:lnTo>
                    <a:pt x="213" y="81"/>
                  </a:lnTo>
                  <a:lnTo>
                    <a:pt x="211" y="81"/>
                  </a:lnTo>
                  <a:lnTo>
                    <a:pt x="211" y="83"/>
                  </a:lnTo>
                  <a:lnTo>
                    <a:pt x="208" y="83"/>
                  </a:lnTo>
                  <a:lnTo>
                    <a:pt x="208" y="81"/>
                  </a:lnTo>
                  <a:lnTo>
                    <a:pt x="206" y="81"/>
                  </a:lnTo>
                  <a:lnTo>
                    <a:pt x="206" y="79"/>
                  </a:lnTo>
                  <a:lnTo>
                    <a:pt x="208" y="79"/>
                  </a:lnTo>
                  <a:lnTo>
                    <a:pt x="208" y="76"/>
                  </a:lnTo>
                  <a:lnTo>
                    <a:pt x="211" y="76"/>
                  </a:lnTo>
                  <a:lnTo>
                    <a:pt x="211" y="74"/>
                  </a:lnTo>
                  <a:lnTo>
                    <a:pt x="208" y="74"/>
                  </a:lnTo>
                  <a:lnTo>
                    <a:pt x="208" y="71"/>
                  </a:lnTo>
                  <a:lnTo>
                    <a:pt x="208" y="69"/>
                  </a:lnTo>
                  <a:lnTo>
                    <a:pt x="206" y="69"/>
                  </a:lnTo>
                  <a:lnTo>
                    <a:pt x="206" y="67"/>
                  </a:lnTo>
                  <a:lnTo>
                    <a:pt x="204" y="67"/>
                  </a:lnTo>
                  <a:lnTo>
                    <a:pt x="206" y="67"/>
                  </a:lnTo>
                  <a:lnTo>
                    <a:pt x="206" y="64"/>
                  </a:lnTo>
                  <a:lnTo>
                    <a:pt x="208" y="64"/>
                  </a:lnTo>
                  <a:lnTo>
                    <a:pt x="211" y="64"/>
                  </a:lnTo>
                  <a:close/>
                  <a:moveTo>
                    <a:pt x="121" y="45"/>
                  </a:moveTo>
                  <a:lnTo>
                    <a:pt x="123" y="45"/>
                  </a:lnTo>
                  <a:lnTo>
                    <a:pt x="123" y="48"/>
                  </a:lnTo>
                  <a:lnTo>
                    <a:pt x="125" y="48"/>
                  </a:lnTo>
                  <a:lnTo>
                    <a:pt x="125" y="50"/>
                  </a:lnTo>
                  <a:lnTo>
                    <a:pt x="125" y="52"/>
                  </a:lnTo>
                  <a:lnTo>
                    <a:pt x="128" y="52"/>
                  </a:lnTo>
                  <a:lnTo>
                    <a:pt x="128" y="55"/>
                  </a:lnTo>
                  <a:lnTo>
                    <a:pt x="130" y="55"/>
                  </a:lnTo>
                  <a:lnTo>
                    <a:pt x="130" y="57"/>
                  </a:lnTo>
                  <a:lnTo>
                    <a:pt x="130" y="55"/>
                  </a:lnTo>
                  <a:lnTo>
                    <a:pt x="130" y="57"/>
                  </a:lnTo>
                  <a:lnTo>
                    <a:pt x="132" y="57"/>
                  </a:lnTo>
                  <a:lnTo>
                    <a:pt x="135" y="57"/>
                  </a:lnTo>
                  <a:lnTo>
                    <a:pt x="135" y="60"/>
                  </a:lnTo>
                  <a:lnTo>
                    <a:pt x="137" y="60"/>
                  </a:lnTo>
                  <a:lnTo>
                    <a:pt x="140" y="60"/>
                  </a:lnTo>
                  <a:lnTo>
                    <a:pt x="140" y="62"/>
                  </a:lnTo>
                  <a:lnTo>
                    <a:pt x="140" y="60"/>
                  </a:lnTo>
                  <a:lnTo>
                    <a:pt x="142" y="60"/>
                  </a:lnTo>
                  <a:lnTo>
                    <a:pt x="142" y="62"/>
                  </a:lnTo>
                  <a:lnTo>
                    <a:pt x="144" y="62"/>
                  </a:lnTo>
                  <a:lnTo>
                    <a:pt x="144" y="60"/>
                  </a:lnTo>
                  <a:lnTo>
                    <a:pt x="144" y="62"/>
                  </a:lnTo>
                  <a:lnTo>
                    <a:pt x="144" y="60"/>
                  </a:lnTo>
                  <a:lnTo>
                    <a:pt x="147" y="60"/>
                  </a:lnTo>
                  <a:lnTo>
                    <a:pt x="147" y="62"/>
                  </a:lnTo>
                  <a:lnTo>
                    <a:pt x="149" y="62"/>
                  </a:lnTo>
                  <a:lnTo>
                    <a:pt x="149" y="64"/>
                  </a:lnTo>
                  <a:lnTo>
                    <a:pt x="149" y="62"/>
                  </a:lnTo>
                  <a:lnTo>
                    <a:pt x="149" y="64"/>
                  </a:lnTo>
                  <a:lnTo>
                    <a:pt x="149" y="67"/>
                  </a:lnTo>
                  <a:lnTo>
                    <a:pt x="151" y="67"/>
                  </a:lnTo>
                  <a:lnTo>
                    <a:pt x="151" y="69"/>
                  </a:lnTo>
                  <a:lnTo>
                    <a:pt x="151" y="71"/>
                  </a:lnTo>
                  <a:lnTo>
                    <a:pt x="151" y="74"/>
                  </a:lnTo>
                  <a:lnTo>
                    <a:pt x="151" y="76"/>
                  </a:lnTo>
                  <a:lnTo>
                    <a:pt x="151" y="79"/>
                  </a:lnTo>
                  <a:lnTo>
                    <a:pt x="154" y="79"/>
                  </a:lnTo>
                  <a:lnTo>
                    <a:pt x="154" y="81"/>
                  </a:lnTo>
                  <a:lnTo>
                    <a:pt x="151" y="81"/>
                  </a:lnTo>
                  <a:lnTo>
                    <a:pt x="154" y="81"/>
                  </a:lnTo>
                  <a:lnTo>
                    <a:pt x="154" y="83"/>
                  </a:lnTo>
                  <a:lnTo>
                    <a:pt x="154" y="81"/>
                  </a:lnTo>
                  <a:lnTo>
                    <a:pt x="154" y="83"/>
                  </a:lnTo>
                  <a:lnTo>
                    <a:pt x="156" y="83"/>
                  </a:lnTo>
                  <a:lnTo>
                    <a:pt x="159" y="83"/>
                  </a:lnTo>
                  <a:lnTo>
                    <a:pt x="159" y="86"/>
                  </a:lnTo>
                  <a:lnTo>
                    <a:pt x="159" y="83"/>
                  </a:lnTo>
                  <a:lnTo>
                    <a:pt x="159" y="86"/>
                  </a:lnTo>
                  <a:lnTo>
                    <a:pt x="161" y="86"/>
                  </a:lnTo>
                  <a:lnTo>
                    <a:pt x="161" y="83"/>
                  </a:lnTo>
                  <a:lnTo>
                    <a:pt x="161" y="86"/>
                  </a:lnTo>
                  <a:lnTo>
                    <a:pt x="163" y="86"/>
                  </a:lnTo>
                  <a:lnTo>
                    <a:pt x="163" y="83"/>
                  </a:lnTo>
                  <a:lnTo>
                    <a:pt x="163" y="86"/>
                  </a:lnTo>
                  <a:lnTo>
                    <a:pt x="163" y="88"/>
                  </a:lnTo>
                  <a:lnTo>
                    <a:pt x="163" y="90"/>
                  </a:lnTo>
                  <a:lnTo>
                    <a:pt x="163" y="93"/>
                  </a:lnTo>
                  <a:lnTo>
                    <a:pt x="161" y="93"/>
                  </a:lnTo>
                  <a:lnTo>
                    <a:pt x="163" y="93"/>
                  </a:lnTo>
                  <a:lnTo>
                    <a:pt x="161" y="93"/>
                  </a:lnTo>
                  <a:lnTo>
                    <a:pt x="161" y="90"/>
                  </a:lnTo>
                  <a:lnTo>
                    <a:pt x="159" y="90"/>
                  </a:lnTo>
                  <a:lnTo>
                    <a:pt x="156" y="90"/>
                  </a:lnTo>
                  <a:lnTo>
                    <a:pt x="159" y="90"/>
                  </a:lnTo>
                  <a:lnTo>
                    <a:pt x="156" y="90"/>
                  </a:lnTo>
                  <a:lnTo>
                    <a:pt x="156" y="93"/>
                  </a:lnTo>
                  <a:lnTo>
                    <a:pt x="159" y="93"/>
                  </a:lnTo>
                  <a:lnTo>
                    <a:pt x="156" y="93"/>
                  </a:lnTo>
                  <a:lnTo>
                    <a:pt x="156" y="90"/>
                  </a:lnTo>
                  <a:lnTo>
                    <a:pt x="154" y="90"/>
                  </a:lnTo>
                  <a:lnTo>
                    <a:pt x="154" y="88"/>
                  </a:lnTo>
                  <a:lnTo>
                    <a:pt x="154" y="86"/>
                  </a:lnTo>
                  <a:lnTo>
                    <a:pt x="154" y="88"/>
                  </a:lnTo>
                  <a:lnTo>
                    <a:pt x="151" y="86"/>
                  </a:lnTo>
                  <a:lnTo>
                    <a:pt x="151" y="88"/>
                  </a:lnTo>
                  <a:lnTo>
                    <a:pt x="151" y="86"/>
                  </a:lnTo>
                  <a:lnTo>
                    <a:pt x="151" y="83"/>
                  </a:lnTo>
                  <a:lnTo>
                    <a:pt x="151" y="81"/>
                  </a:lnTo>
                  <a:lnTo>
                    <a:pt x="149" y="81"/>
                  </a:lnTo>
                  <a:lnTo>
                    <a:pt x="149" y="79"/>
                  </a:lnTo>
                  <a:lnTo>
                    <a:pt x="149" y="81"/>
                  </a:lnTo>
                  <a:lnTo>
                    <a:pt x="149" y="79"/>
                  </a:lnTo>
                  <a:lnTo>
                    <a:pt x="147" y="79"/>
                  </a:lnTo>
                  <a:lnTo>
                    <a:pt x="149" y="79"/>
                  </a:lnTo>
                  <a:lnTo>
                    <a:pt x="147" y="79"/>
                  </a:lnTo>
                  <a:lnTo>
                    <a:pt x="149" y="79"/>
                  </a:lnTo>
                  <a:lnTo>
                    <a:pt x="147" y="79"/>
                  </a:lnTo>
                  <a:lnTo>
                    <a:pt x="149" y="79"/>
                  </a:lnTo>
                  <a:lnTo>
                    <a:pt x="149" y="76"/>
                  </a:lnTo>
                  <a:lnTo>
                    <a:pt x="147" y="76"/>
                  </a:lnTo>
                  <a:lnTo>
                    <a:pt x="144" y="76"/>
                  </a:lnTo>
                  <a:lnTo>
                    <a:pt x="147" y="76"/>
                  </a:lnTo>
                  <a:lnTo>
                    <a:pt x="147" y="74"/>
                  </a:lnTo>
                  <a:lnTo>
                    <a:pt x="144" y="74"/>
                  </a:lnTo>
                  <a:lnTo>
                    <a:pt x="142" y="74"/>
                  </a:lnTo>
                  <a:lnTo>
                    <a:pt x="140" y="74"/>
                  </a:lnTo>
                  <a:lnTo>
                    <a:pt x="137" y="74"/>
                  </a:lnTo>
                  <a:lnTo>
                    <a:pt x="135" y="74"/>
                  </a:lnTo>
                  <a:lnTo>
                    <a:pt x="135" y="71"/>
                  </a:lnTo>
                  <a:lnTo>
                    <a:pt x="135" y="74"/>
                  </a:lnTo>
                  <a:lnTo>
                    <a:pt x="135" y="71"/>
                  </a:lnTo>
                  <a:lnTo>
                    <a:pt x="135" y="74"/>
                  </a:lnTo>
                  <a:lnTo>
                    <a:pt x="132" y="74"/>
                  </a:lnTo>
                  <a:lnTo>
                    <a:pt x="132" y="71"/>
                  </a:lnTo>
                  <a:lnTo>
                    <a:pt x="130" y="71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67"/>
                  </a:lnTo>
                  <a:lnTo>
                    <a:pt x="130" y="64"/>
                  </a:lnTo>
                  <a:lnTo>
                    <a:pt x="128" y="64"/>
                  </a:lnTo>
                  <a:lnTo>
                    <a:pt x="128" y="62"/>
                  </a:lnTo>
                  <a:lnTo>
                    <a:pt x="125" y="62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3" y="57"/>
                  </a:lnTo>
                  <a:lnTo>
                    <a:pt x="121" y="57"/>
                  </a:lnTo>
                  <a:lnTo>
                    <a:pt x="121" y="55"/>
                  </a:lnTo>
                  <a:lnTo>
                    <a:pt x="118" y="55"/>
                  </a:lnTo>
                  <a:lnTo>
                    <a:pt x="118" y="52"/>
                  </a:lnTo>
                  <a:lnTo>
                    <a:pt x="116" y="52"/>
                  </a:lnTo>
                  <a:lnTo>
                    <a:pt x="113" y="52"/>
                  </a:lnTo>
                  <a:lnTo>
                    <a:pt x="111" y="52"/>
                  </a:lnTo>
                  <a:lnTo>
                    <a:pt x="111" y="50"/>
                  </a:lnTo>
                  <a:lnTo>
                    <a:pt x="111" y="52"/>
                  </a:lnTo>
                  <a:lnTo>
                    <a:pt x="109" y="52"/>
                  </a:lnTo>
                  <a:lnTo>
                    <a:pt x="111" y="52"/>
                  </a:lnTo>
                  <a:lnTo>
                    <a:pt x="111" y="55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06" y="52"/>
                  </a:lnTo>
                  <a:lnTo>
                    <a:pt x="106" y="55"/>
                  </a:lnTo>
                  <a:lnTo>
                    <a:pt x="106" y="52"/>
                  </a:lnTo>
                  <a:lnTo>
                    <a:pt x="109" y="52"/>
                  </a:lnTo>
                  <a:lnTo>
                    <a:pt x="109" y="50"/>
                  </a:lnTo>
                  <a:lnTo>
                    <a:pt x="111" y="50"/>
                  </a:lnTo>
                  <a:lnTo>
                    <a:pt x="113" y="50"/>
                  </a:lnTo>
                  <a:lnTo>
                    <a:pt x="113" y="48"/>
                  </a:lnTo>
                  <a:lnTo>
                    <a:pt x="113" y="50"/>
                  </a:lnTo>
                  <a:lnTo>
                    <a:pt x="113" y="48"/>
                  </a:lnTo>
                  <a:lnTo>
                    <a:pt x="116" y="45"/>
                  </a:lnTo>
                  <a:lnTo>
                    <a:pt x="118" y="45"/>
                  </a:lnTo>
                  <a:lnTo>
                    <a:pt x="121" y="45"/>
                  </a:lnTo>
                  <a:close/>
                  <a:moveTo>
                    <a:pt x="223" y="29"/>
                  </a:moveTo>
                  <a:lnTo>
                    <a:pt x="223" y="31"/>
                  </a:lnTo>
                  <a:lnTo>
                    <a:pt x="225" y="31"/>
                  </a:lnTo>
                  <a:lnTo>
                    <a:pt x="223" y="33"/>
                  </a:lnTo>
                  <a:lnTo>
                    <a:pt x="225" y="36"/>
                  </a:lnTo>
                  <a:lnTo>
                    <a:pt x="227" y="36"/>
                  </a:lnTo>
                  <a:lnTo>
                    <a:pt x="225" y="36"/>
                  </a:lnTo>
                  <a:lnTo>
                    <a:pt x="227" y="36"/>
                  </a:lnTo>
                  <a:lnTo>
                    <a:pt x="227" y="38"/>
                  </a:lnTo>
                  <a:lnTo>
                    <a:pt x="227" y="41"/>
                  </a:lnTo>
                  <a:lnTo>
                    <a:pt x="230" y="41"/>
                  </a:lnTo>
                  <a:lnTo>
                    <a:pt x="230" y="43"/>
                  </a:lnTo>
                  <a:lnTo>
                    <a:pt x="230" y="45"/>
                  </a:lnTo>
                  <a:lnTo>
                    <a:pt x="227" y="45"/>
                  </a:lnTo>
                  <a:lnTo>
                    <a:pt x="227" y="43"/>
                  </a:lnTo>
                  <a:lnTo>
                    <a:pt x="227" y="41"/>
                  </a:lnTo>
                  <a:lnTo>
                    <a:pt x="225" y="41"/>
                  </a:lnTo>
                  <a:lnTo>
                    <a:pt x="225" y="43"/>
                  </a:lnTo>
                  <a:lnTo>
                    <a:pt x="227" y="43"/>
                  </a:lnTo>
                  <a:lnTo>
                    <a:pt x="227" y="45"/>
                  </a:lnTo>
                  <a:lnTo>
                    <a:pt x="227" y="48"/>
                  </a:lnTo>
                  <a:lnTo>
                    <a:pt x="225" y="48"/>
                  </a:lnTo>
                  <a:lnTo>
                    <a:pt x="223" y="48"/>
                  </a:lnTo>
                  <a:lnTo>
                    <a:pt x="220" y="48"/>
                  </a:lnTo>
                  <a:lnTo>
                    <a:pt x="220" y="45"/>
                  </a:lnTo>
                  <a:lnTo>
                    <a:pt x="218" y="45"/>
                  </a:lnTo>
                  <a:lnTo>
                    <a:pt x="215" y="45"/>
                  </a:lnTo>
                  <a:lnTo>
                    <a:pt x="215" y="43"/>
                  </a:lnTo>
                  <a:lnTo>
                    <a:pt x="213" y="43"/>
                  </a:lnTo>
                  <a:lnTo>
                    <a:pt x="215" y="43"/>
                  </a:lnTo>
                  <a:lnTo>
                    <a:pt x="215" y="41"/>
                  </a:lnTo>
                  <a:lnTo>
                    <a:pt x="218" y="41"/>
                  </a:lnTo>
                  <a:lnTo>
                    <a:pt x="220" y="41"/>
                  </a:lnTo>
                  <a:lnTo>
                    <a:pt x="220" y="38"/>
                  </a:lnTo>
                  <a:lnTo>
                    <a:pt x="218" y="38"/>
                  </a:lnTo>
                  <a:lnTo>
                    <a:pt x="218" y="36"/>
                  </a:lnTo>
                  <a:lnTo>
                    <a:pt x="218" y="38"/>
                  </a:lnTo>
                  <a:lnTo>
                    <a:pt x="218" y="36"/>
                  </a:lnTo>
                  <a:lnTo>
                    <a:pt x="218" y="38"/>
                  </a:lnTo>
                  <a:lnTo>
                    <a:pt x="215" y="38"/>
                  </a:lnTo>
                  <a:lnTo>
                    <a:pt x="215" y="41"/>
                  </a:lnTo>
                  <a:lnTo>
                    <a:pt x="213" y="41"/>
                  </a:lnTo>
                  <a:lnTo>
                    <a:pt x="213" y="43"/>
                  </a:lnTo>
                  <a:lnTo>
                    <a:pt x="211" y="43"/>
                  </a:lnTo>
                  <a:lnTo>
                    <a:pt x="211" y="41"/>
                  </a:lnTo>
                  <a:lnTo>
                    <a:pt x="208" y="41"/>
                  </a:lnTo>
                  <a:lnTo>
                    <a:pt x="206" y="41"/>
                  </a:lnTo>
                  <a:lnTo>
                    <a:pt x="206" y="38"/>
                  </a:lnTo>
                  <a:lnTo>
                    <a:pt x="204" y="38"/>
                  </a:lnTo>
                  <a:lnTo>
                    <a:pt x="206" y="38"/>
                  </a:lnTo>
                  <a:lnTo>
                    <a:pt x="206" y="36"/>
                  </a:lnTo>
                  <a:lnTo>
                    <a:pt x="206" y="33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8" y="33"/>
                  </a:lnTo>
                  <a:lnTo>
                    <a:pt x="206" y="33"/>
                  </a:lnTo>
                  <a:lnTo>
                    <a:pt x="208" y="33"/>
                  </a:lnTo>
                  <a:lnTo>
                    <a:pt x="211" y="33"/>
                  </a:lnTo>
                  <a:lnTo>
                    <a:pt x="208" y="33"/>
                  </a:lnTo>
                  <a:lnTo>
                    <a:pt x="211" y="33"/>
                  </a:lnTo>
                  <a:lnTo>
                    <a:pt x="213" y="33"/>
                  </a:lnTo>
                  <a:lnTo>
                    <a:pt x="211" y="33"/>
                  </a:lnTo>
                  <a:lnTo>
                    <a:pt x="213" y="33"/>
                  </a:lnTo>
                  <a:lnTo>
                    <a:pt x="213" y="31"/>
                  </a:lnTo>
                  <a:lnTo>
                    <a:pt x="213" y="33"/>
                  </a:lnTo>
                  <a:lnTo>
                    <a:pt x="215" y="33"/>
                  </a:lnTo>
                  <a:lnTo>
                    <a:pt x="215" y="31"/>
                  </a:lnTo>
                  <a:lnTo>
                    <a:pt x="215" y="29"/>
                  </a:lnTo>
                  <a:lnTo>
                    <a:pt x="218" y="29"/>
                  </a:lnTo>
                  <a:lnTo>
                    <a:pt x="220" y="29"/>
                  </a:lnTo>
                  <a:lnTo>
                    <a:pt x="223" y="29"/>
                  </a:lnTo>
                  <a:close/>
                  <a:moveTo>
                    <a:pt x="7" y="10"/>
                  </a:moveTo>
                  <a:lnTo>
                    <a:pt x="9" y="10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7" y="10"/>
                  </a:lnTo>
                  <a:close/>
                  <a:moveTo>
                    <a:pt x="192" y="0"/>
                  </a:moveTo>
                  <a:lnTo>
                    <a:pt x="192" y="3"/>
                  </a:lnTo>
                  <a:lnTo>
                    <a:pt x="189" y="3"/>
                  </a:lnTo>
                  <a:lnTo>
                    <a:pt x="189" y="5"/>
                  </a:lnTo>
                  <a:lnTo>
                    <a:pt x="189" y="7"/>
                  </a:lnTo>
                  <a:lnTo>
                    <a:pt x="189" y="10"/>
                  </a:lnTo>
                  <a:lnTo>
                    <a:pt x="189" y="12"/>
                  </a:lnTo>
                  <a:lnTo>
                    <a:pt x="187" y="10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7" y="7"/>
                  </a:lnTo>
                  <a:lnTo>
                    <a:pt x="187" y="5"/>
                  </a:lnTo>
                  <a:lnTo>
                    <a:pt x="185" y="5"/>
                  </a:lnTo>
                  <a:lnTo>
                    <a:pt x="185" y="7"/>
                  </a:lnTo>
                  <a:lnTo>
                    <a:pt x="182" y="7"/>
                  </a:lnTo>
                  <a:lnTo>
                    <a:pt x="185" y="7"/>
                  </a:lnTo>
                  <a:lnTo>
                    <a:pt x="185" y="10"/>
                  </a:lnTo>
                  <a:lnTo>
                    <a:pt x="185" y="7"/>
                  </a:lnTo>
                  <a:lnTo>
                    <a:pt x="185" y="10"/>
                  </a:lnTo>
                  <a:lnTo>
                    <a:pt x="182" y="10"/>
                  </a:lnTo>
                  <a:lnTo>
                    <a:pt x="182" y="7"/>
                  </a:lnTo>
                  <a:lnTo>
                    <a:pt x="182" y="10"/>
                  </a:lnTo>
                  <a:lnTo>
                    <a:pt x="182" y="7"/>
                  </a:lnTo>
                  <a:lnTo>
                    <a:pt x="182" y="10"/>
                  </a:lnTo>
                  <a:lnTo>
                    <a:pt x="182" y="7"/>
                  </a:lnTo>
                  <a:lnTo>
                    <a:pt x="180" y="7"/>
                  </a:lnTo>
                  <a:lnTo>
                    <a:pt x="180" y="10"/>
                  </a:lnTo>
                  <a:lnTo>
                    <a:pt x="180" y="7"/>
                  </a:lnTo>
                  <a:lnTo>
                    <a:pt x="180" y="10"/>
                  </a:lnTo>
                  <a:lnTo>
                    <a:pt x="180" y="7"/>
                  </a:lnTo>
                  <a:lnTo>
                    <a:pt x="180" y="10"/>
                  </a:lnTo>
                  <a:lnTo>
                    <a:pt x="180" y="7"/>
                  </a:lnTo>
                  <a:lnTo>
                    <a:pt x="180" y="5"/>
                  </a:lnTo>
                  <a:lnTo>
                    <a:pt x="180" y="3"/>
                  </a:lnTo>
                  <a:lnTo>
                    <a:pt x="178" y="3"/>
                  </a:lnTo>
                  <a:lnTo>
                    <a:pt x="180" y="3"/>
                  </a:lnTo>
                  <a:lnTo>
                    <a:pt x="182" y="3"/>
                  </a:lnTo>
                  <a:lnTo>
                    <a:pt x="182" y="0"/>
                  </a:lnTo>
                  <a:lnTo>
                    <a:pt x="182" y="3"/>
                  </a:lnTo>
                  <a:lnTo>
                    <a:pt x="185" y="0"/>
                  </a:lnTo>
                  <a:lnTo>
                    <a:pt x="185" y="3"/>
                  </a:lnTo>
                  <a:lnTo>
                    <a:pt x="185" y="0"/>
                  </a:lnTo>
                  <a:lnTo>
                    <a:pt x="185" y="3"/>
                  </a:lnTo>
                  <a:lnTo>
                    <a:pt x="185" y="0"/>
                  </a:lnTo>
                  <a:lnTo>
                    <a:pt x="185" y="3"/>
                  </a:lnTo>
                  <a:lnTo>
                    <a:pt x="187" y="3"/>
                  </a:lnTo>
                  <a:lnTo>
                    <a:pt x="187" y="5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9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52276">
              <a:extLst>
                <a:ext uri="{FF2B5EF4-FFF2-40B4-BE49-F238E27FC236}">
                  <a16:creationId xmlns:a16="http://schemas.microsoft.com/office/drawing/2014/main" id="{BF052C07-DC1D-9CB5-DBF3-128C5B4311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99149" y="10007588"/>
              <a:ext cx="998957" cy="1099027"/>
            </a:xfrm>
            <a:custGeom>
              <a:avLst/>
              <a:gdLst>
                <a:gd name="T0" fmla="*/ 69 w 218"/>
                <a:gd name="T1" fmla="*/ 159 h 240"/>
                <a:gd name="T2" fmla="*/ 97 w 218"/>
                <a:gd name="T3" fmla="*/ 173 h 240"/>
                <a:gd name="T4" fmla="*/ 109 w 218"/>
                <a:gd name="T5" fmla="*/ 187 h 240"/>
                <a:gd name="T6" fmla="*/ 104 w 218"/>
                <a:gd name="T7" fmla="*/ 197 h 240"/>
                <a:gd name="T8" fmla="*/ 102 w 218"/>
                <a:gd name="T9" fmla="*/ 197 h 240"/>
                <a:gd name="T10" fmla="*/ 90 w 218"/>
                <a:gd name="T11" fmla="*/ 197 h 240"/>
                <a:gd name="T12" fmla="*/ 102 w 218"/>
                <a:gd name="T13" fmla="*/ 223 h 240"/>
                <a:gd name="T14" fmla="*/ 99 w 218"/>
                <a:gd name="T15" fmla="*/ 237 h 240"/>
                <a:gd name="T16" fmla="*/ 83 w 218"/>
                <a:gd name="T17" fmla="*/ 225 h 240"/>
                <a:gd name="T18" fmla="*/ 76 w 218"/>
                <a:gd name="T19" fmla="*/ 233 h 240"/>
                <a:gd name="T20" fmla="*/ 71 w 218"/>
                <a:gd name="T21" fmla="*/ 218 h 240"/>
                <a:gd name="T22" fmla="*/ 59 w 218"/>
                <a:gd name="T23" fmla="*/ 225 h 240"/>
                <a:gd name="T24" fmla="*/ 54 w 218"/>
                <a:gd name="T25" fmla="*/ 202 h 240"/>
                <a:gd name="T26" fmla="*/ 35 w 218"/>
                <a:gd name="T27" fmla="*/ 173 h 240"/>
                <a:gd name="T28" fmla="*/ 121 w 218"/>
                <a:gd name="T29" fmla="*/ 173 h 240"/>
                <a:gd name="T30" fmla="*/ 111 w 218"/>
                <a:gd name="T31" fmla="*/ 168 h 240"/>
                <a:gd name="T32" fmla="*/ 104 w 218"/>
                <a:gd name="T33" fmla="*/ 166 h 240"/>
                <a:gd name="T34" fmla="*/ 90 w 218"/>
                <a:gd name="T35" fmla="*/ 159 h 240"/>
                <a:gd name="T36" fmla="*/ 78 w 218"/>
                <a:gd name="T37" fmla="*/ 149 h 240"/>
                <a:gd name="T38" fmla="*/ 52 w 218"/>
                <a:gd name="T39" fmla="*/ 154 h 240"/>
                <a:gd name="T40" fmla="*/ 43 w 218"/>
                <a:gd name="T41" fmla="*/ 152 h 240"/>
                <a:gd name="T42" fmla="*/ 35 w 218"/>
                <a:gd name="T43" fmla="*/ 149 h 240"/>
                <a:gd name="T44" fmla="*/ 31 w 218"/>
                <a:gd name="T45" fmla="*/ 140 h 240"/>
                <a:gd name="T46" fmla="*/ 21 w 218"/>
                <a:gd name="T47" fmla="*/ 135 h 240"/>
                <a:gd name="T48" fmla="*/ 16 w 218"/>
                <a:gd name="T49" fmla="*/ 142 h 240"/>
                <a:gd name="T50" fmla="*/ 26 w 218"/>
                <a:gd name="T51" fmla="*/ 128 h 240"/>
                <a:gd name="T52" fmla="*/ 33 w 218"/>
                <a:gd name="T53" fmla="*/ 123 h 240"/>
                <a:gd name="T54" fmla="*/ 16 w 218"/>
                <a:gd name="T55" fmla="*/ 116 h 240"/>
                <a:gd name="T56" fmla="*/ 5 w 218"/>
                <a:gd name="T57" fmla="*/ 100 h 240"/>
                <a:gd name="T58" fmla="*/ 5 w 218"/>
                <a:gd name="T59" fmla="*/ 95 h 240"/>
                <a:gd name="T60" fmla="*/ 12 w 218"/>
                <a:gd name="T61" fmla="*/ 76 h 240"/>
                <a:gd name="T62" fmla="*/ 33 w 218"/>
                <a:gd name="T63" fmla="*/ 54 h 240"/>
                <a:gd name="T64" fmla="*/ 54 w 218"/>
                <a:gd name="T65" fmla="*/ 38 h 240"/>
                <a:gd name="T66" fmla="*/ 78 w 218"/>
                <a:gd name="T67" fmla="*/ 28 h 240"/>
                <a:gd name="T68" fmla="*/ 114 w 218"/>
                <a:gd name="T69" fmla="*/ 16 h 240"/>
                <a:gd name="T70" fmla="*/ 140 w 218"/>
                <a:gd name="T71" fmla="*/ 9 h 240"/>
                <a:gd name="T72" fmla="*/ 168 w 218"/>
                <a:gd name="T73" fmla="*/ 21 h 240"/>
                <a:gd name="T74" fmla="*/ 194 w 218"/>
                <a:gd name="T75" fmla="*/ 19 h 240"/>
                <a:gd name="T76" fmla="*/ 209 w 218"/>
                <a:gd name="T77" fmla="*/ 2 h 240"/>
                <a:gd name="T78" fmla="*/ 206 w 218"/>
                <a:gd name="T79" fmla="*/ 23 h 240"/>
                <a:gd name="T80" fmla="*/ 199 w 218"/>
                <a:gd name="T81" fmla="*/ 45 h 240"/>
                <a:gd name="T82" fmla="*/ 173 w 218"/>
                <a:gd name="T83" fmla="*/ 35 h 240"/>
                <a:gd name="T84" fmla="*/ 161 w 218"/>
                <a:gd name="T85" fmla="*/ 38 h 240"/>
                <a:gd name="T86" fmla="*/ 142 w 218"/>
                <a:gd name="T87" fmla="*/ 38 h 240"/>
                <a:gd name="T88" fmla="*/ 121 w 218"/>
                <a:gd name="T89" fmla="*/ 45 h 240"/>
                <a:gd name="T90" fmla="*/ 133 w 218"/>
                <a:gd name="T91" fmla="*/ 61 h 240"/>
                <a:gd name="T92" fmla="*/ 133 w 218"/>
                <a:gd name="T93" fmla="*/ 66 h 240"/>
                <a:gd name="T94" fmla="*/ 130 w 218"/>
                <a:gd name="T95" fmla="*/ 73 h 240"/>
                <a:gd name="T96" fmla="*/ 118 w 218"/>
                <a:gd name="T97" fmla="*/ 69 h 240"/>
                <a:gd name="T98" fmla="*/ 123 w 218"/>
                <a:gd name="T99" fmla="*/ 83 h 240"/>
                <a:gd name="T100" fmla="*/ 97 w 218"/>
                <a:gd name="T101" fmla="*/ 64 h 240"/>
                <a:gd name="T102" fmla="*/ 88 w 218"/>
                <a:gd name="T103" fmla="*/ 54 h 240"/>
                <a:gd name="T104" fmla="*/ 85 w 218"/>
                <a:gd name="T105" fmla="*/ 66 h 240"/>
                <a:gd name="T106" fmla="*/ 95 w 218"/>
                <a:gd name="T107" fmla="*/ 100 h 240"/>
                <a:gd name="T108" fmla="*/ 104 w 218"/>
                <a:gd name="T109" fmla="*/ 119 h 240"/>
                <a:gd name="T110" fmla="*/ 99 w 218"/>
                <a:gd name="T111" fmla="*/ 111 h 240"/>
                <a:gd name="T112" fmla="*/ 95 w 218"/>
                <a:gd name="T113" fmla="*/ 128 h 240"/>
                <a:gd name="T114" fmla="*/ 85 w 218"/>
                <a:gd name="T115" fmla="*/ 130 h 240"/>
                <a:gd name="T116" fmla="*/ 107 w 218"/>
                <a:gd name="T117" fmla="*/ 140 h 240"/>
                <a:gd name="T118" fmla="*/ 126 w 218"/>
                <a:gd name="T119" fmla="*/ 154 h 240"/>
                <a:gd name="T120" fmla="*/ 133 w 218"/>
                <a:gd name="T121" fmla="*/ 18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8" h="240">
                  <a:moveTo>
                    <a:pt x="43" y="161"/>
                  </a:moveTo>
                  <a:lnTo>
                    <a:pt x="45" y="161"/>
                  </a:lnTo>
                  <a:lnTo>
                    <a:pt x="43" y="159"/>
                  </a:lnTo>
                  <a:lnTo>
                    <a:pt x="45" y="159"/>
                  </a:lnTo>
                  <a:lnTo>
                    <a:pt x="45" y="161"/>
                  </a:lnTo>
                  <a:lnTo>
                    <a:pt x="47" y="161"/>
                  </a:lnTo>
                  <a:lnTo>
                    <a:pt x="50" y="161"/>
                  </a:lnTo>
                  <a:lnTo>
                    <a:pt x="52" y="164"/>
                  </a:lnTo>
                  <a:lnTo>
                    <a:pt x="52" y="161"/>
                  </a:lnTo>
                  <a:lnTo>
                    <a:pt x="54" y="161"/>
                  </a:lnTo>
                  <a:lnTo>
                    <a:pt x="54" y="159"/>
                  </a:lnTo>
                  <a:lnTo>
                    <a:pt x="57" y="159"/>
                  </a:lnTo>
                  <a:lnTo>
                    <a:pt x="57" y="157"/>
                  </a:lnTo>
                  <a:lnTo>
                    <a:pt x="57" y="154"/>
                  </a:lnTo>
                  <a:lnTo>
                    <a:pt x="59" y="154"/>
                  </a:lnTo>
                  <a:lnTo>
                    <a:pt x="62" y="154"/>
                  </a:lnTo>
                  <a:lnTo>
                    <a:pt x="64" y="154"/>
                  </a:lnTo>
                  <a:lnTo>
                    <a:pt x="66" y="157"/>
                  </a:lnTo>
                  <a:lnTo>
                    <a:pt x="69" y="157"/>
                  </a:lnTo>
                  <a:lnTo>
                    <a:pt x="69" y="159"/>
                  </a:lnTo>
                  <a:lnTo>
                    <a:pt x="71" y="159"/>
                  </a:lnTo>
                  <a:lnTo>
                    <a:pt x="71" y="161"/>
                  </a:lnTo>
                  <a:lnTo>
                    <a:pt x="73" y="161"/>
                  </a:lnTo>
                  <a:lnTo>
                    <a:pt x="76" y="161"/>
                  </a:lnTo>
                  <a:lnTo>
                    <a:pt x="76" y="164"/>
                  </a:lnTo>
                  <a:lnTo>
                    <a:pt x="78" y="164"/>
                  </a:lnTo>
                  <a:lnTo>
                    <a:pt x="80" y="164"/>
                  </a:lnTo>
                  <a:lnTo>
                    <a:pt x="83" y="164"/>
                  </a:lnTo>
                  <a:lnTo>
                    <a:pt x="83" y="166"/>
                  </a:lnTo>
                  <a:lnTo>
                    <a:pt x="85" y="166"/>
                  </a:lnTo>
                  <a:lnTo>
                    <a:pt x="88" y="166"/>
                  </a:lnTo>
                  <a:lnTo>
                    <a:pt x="88" y="168"/>
                  </a:lnTo>
                  <a:lnTo>
                    <a:pt x="90" y="168"/>
                  </a:lnTo>
                  <a:lnTo>
                    <a:pt x="90" y="171"/>
                  </a:lnTo>
                  <a:lnTo>
                    <a:pt x="92" y="171"/>
                  </a:lnTo>
                  <a:lnTo>
                    <a:pt x="95" y="171"/>
                  </a:lnTo>
                  <a:lnTo>
                    <a:pt x="95" y="173"/>
                  </a:lnTo>
                  <a:lnTo>
                    <a:pt x="95" y="171"/>
                  </a:lnTo>
                  <a:lnTo>
                    <a:pt x="97" y="171"/>
                  </a:lnTo>
                  <a:lnTo>
                    <a:pt x="97" y="173"/>
                  </a:lnTo>
                  <a:lnTo>
                    <a:pt x="97" y="176"/>
                  </a:lnTo>
                  <a:lnTo>
                    <a:pt x="99" y="176"/>
                  </a:lnTo>
                  <a:lnTo>
                    <a:pt x="102" y="176"/>
                  </a:lnTo>
                  <a:lnTo>
                    <a:pt x="102" y="178"/>
                  </a:lnTo>
                  <a:lnTo>
                    <a:pt x="104" y="178"/>
                  </a:lnTo>
                  <a:lnTo>
                    <a:pt x="102" y="180"/>
                  </a:lnTo>
                  <a:lnTo>
                    <a:pt x="102" y="183"/>
                  </a:lnTo>
                  <a:lnTo>
                    <a:pt x="104" y="183"/>
                  </a:lnTo>
                  <a:lnTo>
                    <a:pt x="102" y="183"/>
                  </a:lnTo>
                  <a:lnTo>
                    <a:pt x="104" y="183"/>
                  </a:lnTo>
                  <a:lnTo>
                    <a:pt x="102" y="183"/>
                  </a:lnTo>
                  <a:lnTo>
                    <a:pt x="102" y="185"/>
                  </a:lnTo>
                  <a:lnTo>
                    <a:pt x="104" y="185"/>
                  </a:lnTo>
                  <a:lnTo>
                    <a:pt x="102" y="185"/>
                  </a:lnTo>
                  <a:lnTo>
                    <a:pt x="104" y="185"/>
                  </a:lnTo>
                  <a:lnTo>
                    <a:pt x="104" y="187"/>
                  </a:lnTo>
                  <a:lnTo>
                    <a:pt x="107" y="187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09" y="187"/>
                  </a:lnTo>
                  <a:lnTo>
                    <a:pt x="107" y="187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1" y="185"/>
                  </a:lnTo>
                  <a:lnTo>
                    <a:pt x="111" y="187"/>
                  </a:lnTo>
                  <a:lnTo>
                    <a:pt x="109" y="187"/>
                  </a:lnTo>
                  <a:lnTo>
                    <a:pt x="109" y="190"/>
                  </a:lnTo>
                  <a:lnTo>
                    <a:pt x="109" y="187"/>
                  </a:lnTo>
                  <a:lnTo>
                    <a:pt x="109" y="190"/>
                  </a:lnTo>
                  <a:lnTo>
                    <a:pt x="111" y="190"/>
                  </a:lnTo>
                  <a:lnTo>
                    <a:pt x="111" y="192"/>
                  </a:lnTo>
                  <a:lnTo>
                    <a:pt x="114" y="192"/>
                  </a:lnTo>
                  <a:lnTo>
                    <a:pt x="114" y="195"/>
                  </a:lnTo>
                  <a:lnTo>
                    <a:pt x="111" y="195"/>
                  </a:lnTo>
                  <a:lnTo>
                    <a:pt x="109" y="195"/>
                  </a:lnTo>
                  <a:lnTo>
                    <a:pt x="107" y="195"/>
                  </a:lnTo>
                  <a:lnTo>
                    <a:pt x="107" y="197"/>
                  </a:lnTo>
                  <a:lnTo>
                    <a:pt x="107" y="195"/>
                  </a:lnTo>
                  <a:lnTo>
                    <a:pt x="107" y="197"/>
                  </a:lnTo>
                  <a:lnTo>
                    <a:pt x="104" y="197"/>
                  </a:lnTo>
                  <a:lnTo>
                    <a:pt x="107" y="197"/>
                  </a:lnTo>
                  <a:lnTo>
                    <a:pt x="107" y="199"/>
                  </a:lnTo>
                  <a:lnTo>
                    <a:pt x="107" y="197"/>
                  </a:lnTo>
                  <a:lnTo>
                    <a:pt x="104" y="199"/>
                  </a:lnTo>
                  <a:lnTo>
                    <a:pt x="104" y="197"/>
                  </a:lnTo>
                  <a:lnTo>
                    <a:pt x="104" y="199"/>
                  </a:lnTo>
                  <a:lnTo>
                    <a:pt x="104" y="197"/>
                  </a:lnTo>
                  <a:lnTo>
                    <a:pt x="104" y="199"/>
                  </a:lnTo>
                  <a:lnTo>
                    <a:pt x="104" y="197"/>
                  </a:lnTo>
                  <a:lnTo>
                    <a:pt x="104" y="199"/>
                  </a:lnTo>
                  <a:lnTo>
                    <a:pt x="104" y="202"/>
                  </a:lnTo>
                  <a:lnTo>
                    <a:pt x="104" y="199"/>
                  </a:lnTo>
                  <a:lnTo>
                    <a:pt x="104" y="202"/>
                  </a:lnTo>
                  <a:lnTo>
                    <a:pt x="102" y="202"/>
                  </a:lnTo>
                  <a:lnTo>
                    <a:pt x="102" y="199"/>
                  </a:lnTo>
                  <a:lnTo>
                    <a:pt x="102" y="197"/>
                  </a:lnTo>
                  <a:lnTo>
                    <a:pt x="99" y="197"/>
                  </a:lnTo>
                  <a:lnTo>
                    <a:pt x="102" y="197"/>
                  </a:lnTo>
                  <a:lnTo>
                    <a:pt x="102" y="195"/>
                  </a:lnTo>
                  <a:lnTo>
                    <a:pt x="102" y="197"/>
                  </a:lnTo>
                  <a:lnTo>
                    <a:pt x="102" y="195"/>
                  </a:lnTo>
                  <a:lnTo>
                    <a:pt x="102" y="192"/>
                  </a:lnTo>
                  <a:lnTo>
                    <a:pt x="99" y="192"/>
                  </a:lnTo>
                  <a:lnTo>
                    <a:pt x="99" y="195"/>
                  </a:lnTo>
                  <a:lnTo>
                    <a:pt x="99" y="192"/>
                  </a:lnTo>
                  <a:lnTo>
                    <a:pt x="99" y="195"/>
                  </a:lnTo>
                  <a:lnTo>
                    <a:pt x="99" y="192"/>
                  </a:lnTo>
                  <a:lnTo>
                    <a:pt x="97" y="192"/>
                  </a:lnTo>
                  <a:lnTo>
                    <a:pt x="97" y="190"/>
                  </a:lnTo>
                  <a:lnTo>
                    <a:pt x="95" y="190"/>
                  </a:lnTo>
                  <a:lnTo>
                    <a:pt x="92" y="190"/>
                  </a:lnTo>
                  <a:lnTo>
                    <a:pt x="90" y="187"/>
                  </a:lnTo>
                  <a:lnTo>
                    <a:pt x="88" y="187"/>
                  </a:lnTo>
                  <a:lnTo>
                    <a:pt x="88" y="190"/>
                  </a:lnTo>
                  <a:lnTo>
                    <a:pt x="90" y="190"/>
                  </a:lnTo>
                  <a:lnTo>
                    <a:pt x="88" y="190"/>
                  </a:lnTo>
                  <a:lnTo>
                    <a:pt x="88" y="192"/>
                  </a:lnTo>
                  <a:lnTo>
                    <a:pt x="90" y="192"/>
                  </a:lnTo>
                  <a:lnTo>
                    <a:pt x="90" y="195"/>
                  </a:lnTo>
                  <a:lnTo>
                    <a:pt x="90" y="197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0" y="199"/>
                  </a:lnTo>
                  <a:lnTo>
                    <a:pt x="92" y="199"/>
                  </a:lnTo>
                  <a:lnTo>
                    <a:pt x="92" y="202"/>
                  </a:lnTo>
                  <a:lnTo>
                    <a:pt x="95" y="204"/>
                  </a:lnTo>
                  <a:lnTo>
                    <a:pt x="95" y="206"/>
                  </a:lnTo>
                  <a:lnTo>
                    <a:pt x="95" y="209"/>
                  </a:lnTo>
                  <a:lnTo>
                    <a:pt x="97" y="209"/>
                  </a:lnTo>
                  <a:lnTo>
                    <a:pt x="95" y="209"/>
                  </a:lnTo>
                  <a:lnTo>
                    <a:pt x="97" y="209"/>
                  </a:lnTo>
                  <a:lnTo>
                    <a:pt x="97" y="211"/>
                  </a:lnTo>
                  <a:lnTo>
                    <a:pt x="97" y="214"/>
                  </a:lnTo>
                  <a:lnTo>
                    <a:pt x="97" y="216"/>
                  </a:lnTo>
                  <a:lnTo>
                    <a:pt x="97" y="214"/>
                  </a:lnTo>
                  <a:lnTo>
                    <a:pt x="97" y="216"/>
                  </a:lnTo>
                  <a:lnTo>
                    <a:pt x="99" y="218"/>
                  </a:lnTo>
                  <a:lnTo>
                    <a:pt x="99" y="221"/>
                  </a:lnTo>
                  <a:lnTo>
                    <a:pt x="99" y="223"/>
                  </a:lnTo>
                  <a:lnTo>
                    <a:pt x="102" y="223"/>
                  </a:lnTo>
                  <a:lnTo>
                    <a:pt x="99" y="223"/>
                  </a:lnTo>
                  <a:lnTo>
                    <a:pt x="99" y="225"/>
                  </a:lnTo>
                  <a:lnTo>
                    <a:pt x="97" y="225"/>
                  </a:lnTo>
                  <a:lnTo>
                    <a:pt x="99" y="225"/>
                  </a:lnTo>
                  <a:lnTo>
                    <a:pt x="99" y="228"/>
                  </a:lnTo>
                  <a:lnTo>
                    <a:pt x="97" y="228"/>
                  </a:lnTo>
                  <a:lnTo>
                    <a:pt x="99" y="228"/>
                  </a:lnTo>
                  <a:lnTo>
                    <a:pt x="97" y="228"/>
                  </a:lnTo>
                  <a:lnTo>
                    <a:pt x="99" y="230"/>
                  </a:lnTo>
                  <a:lnTo>
                    <a:pt x="99" y="233"/>
                  </a:lnTo>
                  <a:lnTo>
                    <a:pt x="102" y="233"/>
                  </a:lnTo>
                  <a:lnTo>
                    <a:pt x="102" y="235"/>
                  </a:lnTo>
                  <a:lnTo>
                    <a:pt x="102" y="237"/>
                  </a:lnTo>
                  <a:lnTo>
                    <a:pt x="102" y="235"/>
                  </a:lnTo>
                  <a:lnTo>
                    <a:pt x="102" y="237"/>
                  </a:lnTo>
                  <a:lnTo>
                    <a:pt x="104" y="237"/>
                  </a:lnTo>
                  <a:lnTo>
                    <a:pt x="102" y="237"/>
                  </a:lnTo>
                  <a:lnTo>
                    <a:pt x="102" y="240"/>
                  </a:lnTo>
                  <a:lnTo>
                    <a:pt x="102" y="237"/>
                  </a:lnTo>
                  <a:lnTo>
                    <a:pt x="99" y="237"/>
                  </a:lnTo>
                  <a:lnTo>
                    <a:pt x="99" y="235"/>
                  </a:lnTo>
                  <a:lnTo>
                    <a:pt x="97" y="235"/>
                  </a:lnTo>
                  <a:lnTo>
                    <a:pt x="97" y="233"/>
                  </a:lnTo>
                  <a:lnTo>
                    <a:pt x="95" y="233"/>
                  </a:lnTo>
                  <a:lnTo>
                    <a:pt x="95" y="230"/>
                  </a:lnTo>
                  <a:lnTo>
                    <a:pt x="92" y="230"/>
                  </a:lnTo>
                  <a:lnTo>
                    <a:pt x="95" y="230"/>
                  </a:lnTo>
                  <a:lnTo>
                    <a:pt x="92" y="230"/>
                  </a:lnTo>
                  <a:lnTo>
                    <a:pt x="92" y="228"/>
                  </a:lnTo>
                  <a:lnTo>
                    <a:pt x="90" y="228"/>
                  </a:lnTo>
                  <a:lnTo>
                    <a:pt x="92" y="228"/>
                  </a:lnTo>
                  <a:lnTo>
                    <a:pt x="90" y="228"/>
                  </a:lnTo>
                  <a:lnTo>
                    <a:pt x="92" y="228"/>
                  </a:lnTo>
                  <a:lnTo>
                    <a:pt x="92" y="225"/>
                  </a:lnTo>
                  <a:lnTo>
                    <a:pt x="90" y="225"/>
                  </a:lnTo>
                  <a:lnTo>
                    <a:pt x="90" y="223"/>
                  </a:lnTo>
                  <a:lnTo>
                    <a:pt x="88" y="223"/>
                  </a:lnTo>
                  <a:lnTo>
                    <a:pt x="85" y="223"/>
                  </a:lnTo>
                  <a:lnTo>
                    <a:pt x="83" y="223"/>
                  </a:lnTo>
                  <a:lnTo>
                    <a:pt x="83" y="225"/>
                  </a:lnTo>
                  <a:lnTo>
                    <a:pt x="80" y="225"/>
                  </a:lnTo>
                  <a:lnTo>
                    <a:pt x="80" y="228"/>
                  </a:lnTo>
                  <a:lnTo>
                    <a:pt x="83" y="228"/>
                  </a:lnTo>
                  <a:lnTo>
                    <a:pt x="80" y="228"/>
                  </a:lnTo>
                  <a:lnTo>
                    <a:pt x="83" y="228"/>
                  </a:lnTo>
                  <a:lnTo>
                    <a:pt x="83" y="230"/>
                  </a:lnTo>
                  <a:lnTo>
                    <a:pt x="83" y="228"/>
                  </a:lnTo>
                  <a:lnTo>
                    <a:pt x="80" y="228"/>
                  </a:lnTo>
                  <a:lnTo>
                    <a:pt x="80" y="230"/>
                  </a:lnTo>
                  <a:lnTo>
                    <a:pt x="83" y="230"/>
                  </a:lnTo>
                  <a:lnTo>
                    <a:pt x="80" y="230"/>
                  </a:lnTo>
                  <a:lnTo>
                    <a:pt x="80" y="233"/>
                  </a:lnTo>
                  <a:lnTo>
                    <a:pt x="80" y="235"/>
                  </a:lnTo>
                  <a:lnTo>
                    <a:pt x="80" y="237"/>
                  </a:lnTo>
                  <a:lnTo>
                    <a:pt x="80" y="240"/>
                  </a:lnTo>
                  <a:lnTo>
                    <a:pt x="80" y="237"/>
                  </a:lnTo>
                  <a:lnTo>
                    <a:pt x="78" y="237"/>
                  </a:lnTo>
                  <a:lnTo>
                    <a:pt x="76" y="237"/>
                  </a:lnTo>
                  <a:lnTo>
                    <a:pt x="76" y="235"/>
                  </a:lnTo>
                  <a:lnTo>
                    <a:pt x="76" y="233"/>
                  </a:lnTo>
                  <a:lnTo>
                    <a:pt x="76" y="235"/>
                  </a:lnTo>
                  <a:lnTo>
                    <a:pt x="78" y="235"/>
                  </a:lnTo>
                  <a:lnTo>
                    <a:pt x="78" y="233"/>
                  </a:lnTo>
                  <a:lnTo>
                    <a:pt x="76" y="233"/>
                  </a:lnTo>
                  <a:lnTo>
                    <a:pt x="78" y="233"/>
                  </a:lnTo>
                  <a:lnTo>
                    <a:pt x="78" y="230"/>
                  </a:lnTo>
                  <a:lnTo>
                    <a:pt x="76" y="230"/>
                  </a:lnTo>
                  <a:lnTo>
                    <a:pt x="78" y="230"/>
                  </a:lnTo>
                  <a:lnTo>
                    <a:pt x="76" y="230"/>
                  </a:lnTo>
                  <a:lnTo>
                    <a:pt x="76" y="228"/>
                  </a:lnTo>
                  <a:lnTo>
                    <a:pt x="78" y="228"/>
                  </a:lnTo>
                  <a:lnTo>
                    <a:pt x="76" y="228"/>
                  </a:lnTo>
                  <a:lnTo>
                    <a:pt x="76" y="225"/>
                  </a:lnTo>
                  <a:lnTo>
                    <a:pt x="76" y="223"/>
                  </a:lnTo>
                  <a:lnTo>
                    <a:pt x="73" y="223"/>
                  </a:lnTo>
                  <a:lnTo>
                    <a:pt x="76" y="223"/>
                  </a:lnTo>
                  <a:lnTo>
                    <a:pt x="73" y="223"/>
                  </a:lnTo>
                  <a:lnTo>
                    <a:pt x="73" y="221"/>
                  </a:lnTo>
                  <a:lnTo>
                    <a:pt x="73" y="218"/>
                  </a:lnTo>
                  <a:lnTo>
                    <a:pt x="71" y="218"/>
                  </a:lnTo>
                  <a:lnTo>
                    <a:pt x="69" y="218"/>
                  </a:lnTo>
                  <a:lnTo>
                    <a:pt x="69" y="216"/>
                  </a:lnTo>
                  <a:lnTo>
                    <a:pt x="69" y="214"/>
                  </a:lnTo>
                  <a:lnTo>
                    <a:pt x="69" y="211"/>
                  </a:lnTo>
                  <a:lnTo>
                    <a:pt x="69" y="214"/>
                  </a:lnTo>
                  <a:lnTo>
                    <a:pt x="69" y="211"/>
                  </a:lnTo>
                  <a:lnTo>
                    <a:pt x="69" y="214"/>
                  </a:lnTo>
                  <a:lnTo>
                    <a:pt x="69" y="211"/>
                  </a:lnTo>
                  <a:lnTo>
                    <a:pt x="66" y="211"/>
                  </a:lnTo>
                  <a:lnTo>
                    <a:pt x="66" y="214"/>
                  </a:lnTo>
                  <a:lnTo>
                    <a:pt x="64" y="214"/>
                  </a:lnTo>
                  <a:lnTo>
                    <a:pt x="62" y="214"/>
                  </a:lnTo>
                  <a:lnTo>
                    <a:pt x="62" y="216"/>
                  </a:lnTo>
                  <a:lnTo>
                    <a:pt x="62" y="218"/>
                  </a:lnTo>
                  <a:lnTo>
                    <a:pt x="62" y="221"/>
                  </a:lnTo>
                  <a:lnTo>
                    <a:pt x="62" y="223"/>
                  </a:lnTo>
                  <a:lnTo>
                    <a:pt x="64" y="223"/>
                  </a:lnTo>
                  <a:lnTo>
                    <a:pt x="62" y="223"/>
                  </a:lnTo>
                  <a:lnTo>
                    <a:pt x="62" y="225"/>
                  </a:lnTo>
                  <a:lnTo>
                    <a:pt x="59" y="225"/>
                  </a:lnTo>
                  <a:lnTo>
                    <a:pt x="59" y="223"/>
                  </a:lnTo>
                  <a:lnTo>
                    <a:pt x="57" y="223"/>
                  </a:lnTo>
                  <a:lnTo>
                    <a:pt x="54" y="223"/>
                  </a:lnTo>
                  <a:lnTo>
                    <a:pt x="54" y="221"/>
                  </a:lnTo>
                  <a:lnTo>
                    <a:pt x="54" y="218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4" y="216"/>
                  </a:lnTo>
                  <a:lnTo>
                    <a:pt x="52" y="216"/>
                  </a:lnTo>
                  <a:lnTo>
                    <a:pt x="54" y="216"/>
                  </a:lnTo>
                  <a:lnTo>
                    <a:pt x="52" y="216"/>
                  </a:lnTo>
                  <a:lnTo>
                    <a:pt x="52" y="214"/>
                  </a:lnTo>
                  <a:lnTo>
                    <a:pt x="52" y="211"/>
                  </a:lnTo>
                  <a:lnTo>
                    <a:pt x="50" y="211"/>
                  </a:lnTo>
                  <a:lnTo>
                    <a:pt x="50" y="209"/>
                  </a:lnTo>
                  <a:lnTo>
                    <a:pt x="50" y="206"/>
                  </a:lnTo>
                  <a:lnTo>
                    <a:pt x="50" y="204"/>
                  </a:lnTo>
                  <a:lnTo>
                    <a:pt x="52" y="204"/>
                  </a:lnTo>
                  <a:lnTo>
                    <a:pt x="52" y="202"/>
                  </a:lnTo>
                  <a:lnTo>
                    <a:pt x="54" y="202"/>
                  </a:lnTo>
                  <a:lnTo>
                    <a:pt x="54" y="199"/>
                  </a:lnTo>
                  <a:lnTo>
                    <a:pt x="54" y="202"/>
                  </a:lnTo>
                  <a:lnTo>
                    <a:pt x="54" y="199"/>
                  </a:lnTo>
                  <a:lnTo>
                    <a:pt x="54" y="197"/>
                  </a:lnTo>
                  <a:lnTo>
                    <a:pt x="54" y="195"/>
                  </a:lnTo>
                  <a:lnTo>
                    <a:pt x="52" y="195"/>
                  </a:lnTo>
                  <a:lnTo>
                    <a:pt x="52" y="192"/>
                  </a:lnTo>
                  <a:lnTo>
                    <a:pt x="50" y="190"/>
                  </a:lnTo>
                  <a:lnTo>
                    <a:pt x="50" y="187"/>
                  </a:lnTo>
                  <a:lnTo>
                    <a:pt x="47" y="187"/>
                  </a:lnTo>
                  <a:lnTo>
                    <a:pt x="47" y="185"/>
                  </a:lnTo>
                  <a:lnTo>
                    <a:pt x="45" y="185"/>
                  </a:lnTo>
                  <a:lnTo>
                    <a:pt x="43" y="185"/>
                  </a:lnTo>
                  <a:lnTo>
                    <a:pt x="43" y="183"/>
                  </a:lnTo>
                  <a:lnTo>
                    <a:pt x="43" y="180"/>
                  </a:lnTo>
                  <a:lnTo>
                    <a:pt x="40" y="178"/>
                  </a:lnTo>
                  <a:lnTo>
                    <a:pt x="38" y="178"/>
                  </a:lnTo>
                  <a:lnTo>
                    <a:pt x="38" y="176"/>
                  </a:lnTo>
                  <a:lnTo>
                    <a:pt x="35" y="176"/>
                  </a:lnTo>
                  <a:lnTo>
                    <a:pt x="35" y="173"/>
                  </a:lnTo>
                  <a:lnTo>
                    <a:pt x="35" y="171"/>
                  </a:lnTo>
                  <a:lnTo>
                    <a:pt x="35" y="173"/>
                  </a:lnTo>
                  <a:lnTo>
                    <a:pt x="38" y="173"/>
                  </a:lnTo>
                  <a:lnTo>
                    <a:pt x="38" y="171"/>
                  </a:lnTo>
                  <a:lnTo>
                    <a:pt x="40" y="171"/>
                  </a:lnTo>
                  <a:lnTo>
                    <a:pt x="40" y="168"/>
                  </a:lnTo>
                  <a:lnTo>
                    <a:pt x="43" y="168"/>
                  </a:lnTo>
                  <a:lnTo>
                    <a:pt x="40" y="168"/>
                  </a:lnTo>
                  <a:lnTo>
                    <a:pt x="43" y="168"/>
                  </a:lnTo>
                  <a:lnTo>
                    <a:pt x="43" y="166"/>
                  </a:lnTo>
                  <a:lnTo>
                    <a:pt x="43" y="164"/>
                  </a:lnTo>
                  <a:lnTo>
                    <a:pt x="43" y="161"/>
                  </a:lnTo>
                  <a:close/>
                  <a:moveTo>
                    <a:pt x="123" y="178"/>
                  </a:moveTo>
                  <a:lnTo>
                    <a:pt x="123" y="176"/>
                  </a:lnTo>
                  <a:lnTo>
                    <a:pt x="121" y="176"/>
                  </a:lnTo>
                  <a:lnTo>
                    <a:pt x="123" y="176"/>
                  </a:lnTo>
                  <a:lnTo>
                    <a:pt x="121" y="176"/>
                  </a:lnTo>
                  <a:lnTo>
                    <a:pt x="121" y="173"/>
                  </a:lnTo>
                  <a:lnTo>
                    <a:pt x="121" y="176"/>
                  </a:lnTo>
                  <a:lnTo>
                    <a:pt x="121" y="173"/>
                  </a:lnTo>
                  <a:lnTo>
                    <a:pt x="121" y="171"/>
                  </a:lnTo>
                  <a:lnTo>
                    <a:pt x="118" y="171"/>
                  </a:lnTo>
                  <a:lnTo>
                    <a:pt x="118" y="173"/>
                  </a:lnTo>
                  <a:lnTo>
                    <a:pt x="118" y="171"/>
                  </a:lnTo>
                  <a:lnTo>
                    <a:pt x="116" y="171"/>
                  </a:lnTo>
                  <a:lnTo>
                    <a:pt x="118" y="171"/>
                  </a:lnTo>
                  <a:lnTo>
                    <a:pt x="116" y="171"/>
                  </a:lnTo>
                  <a:lnTo>
                    <a:pt x="118" y="171"/>
                  </a:lnTo>
                  <a:lnTo>
                    <a:pt x="116" y="171"/>
                  </a:lnTo>
                  <a:lnTo>
                    <a:pt x="116" y="168"/>
                  </a:lnTo>
                  <a:lnTo>
                    <a:pt x="118" y="168"/>
                  </a:lnTo>
                  <a:lnTo>
                    <a:pt x="116" y="168"/>
                  </a:lnTo>
                  <a:lnTo>
                    <a:pt x="116" y="166"/>
                  </a:lnTo>
                  <a:lnTo>
                    <a:pt x="116" y="168"/>
                  </a:lnTo>
                  <a:lnTo>
                    <a:pt x="116" y="166"/>
                  </a:lnTo>
                  <a:lnTo>
                    <a:pt x="116" y="168"/>
                  </a:lnTo>
                  <a:lnTo>
                    <a:pt x="116" y="166"/>
                  </a:lnTo>
                  <a:lnTo>
                    <a:pt x="114" y="166"/>
                  </a:lnTo>
                  <a:lnTo>
                    <a:pt x="114" y="168"/>
                  </a:lnTo>
                  <a:lnTo>
                    <a:pt x="111" y="168"/>
                  </a:lnTo>
                  <a:lnTo>
                    <a:pt x="111" y="171"/>
                  </a:lnTo>
                  <a:lnTo>
                    <a:pt x="111" y="168"/>
                  </a:lnTo>
                  <a:lnTo>
                    <a:pt x="111" y="171"/>
                  </a:lnTo>
                  <a:lnTo>
                    <a:pt x="109" y="171"/>
                  </a:lnTo>
                  <a:lnTo>
                    <a:pt x="107" y="171"/>
                  </a:lnTo>
                  <a:lnTo>
                    <a:pt x="104" y="171"/>
                  </a:lnTo>
                  <a:lnTo>
                    <a:pt x="102" y="171"/>
                  </a:lnTo>
                  <a:lnTo>
                    <a:pt x="102" y="173"/>
                  </a:lnTo>
                  <a:lnTo>
                    <a:pt x="99" y="173"/>
                  </a:lnTo>
                  <a:lnTo>
                    <a:pt x="97" y="173"/>
                  </a:lnTo>
                  <a:lnTo>
                    <a:pt x="97" y="171"/>
                  </a:lnTo>
                  <a:lnTo>
                    <a:pt x="97" y="168"/>
                  </a:lnTo>
                  <a:lnTo>
                    <a:pt x="95" y="168"/>
                  </a:lnTo>
                  <a:lnTo>
                    <a:pt x="92" y="168"/>
                  </a:lnTo>
                  <a:lnTo>
                    <a:pt x="92" y="166"/>
                  </a:lnTo>
                  <a:lnTo>
                    <a:pt x="95" y="166"/>
                  </a:lnTo>
                  <a:lnTo>
                    <a:pt x="97" y="166"/>
                  </a:lnTo>
                  <a:lnTo>
                    <a:pt x="99" y="166"/>
                  </a:lnTo>
                  <a:lnTo>
                    <a:pt x="102" y="166"/>
                  </a:lnTo>
                  <a:lnTo>
                    <a:pt x="104" y="166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4" y="164"/>
                  </a:lnTo>
                  <a:lnTo>
                    <a:pt x="104" y="161"/>
                  </a:lnTo>
                  <a:lnTo>
                    <a:pt x="102" y="161"/>
                  </a:lnTo>
                  <a:lnTo>
                    <a:pt x="102" y="159"/>
                  </a:lnTo>
                  <a:lnTo>
                    <a:pt x="99" y="161"/>
                  </a:lnTo>
                  <a:lnTo>
                    <a:pt x="99" y="159"/>
                  </a:lnTo>
                  <a:lnTo>
                    <a:pt x="99" y="161"/>
                  </a:lnTo>
                  <a:lnTo>
                    <a:pt x="99" y="159"/>
                  </a:lnTo>
                  <a:lnTo>
                    <a:pt x="97" y="159"/>
                  </a:lnTo>
                  <a:lnTo>
                    <a:pt x="95" y="159"/>
                  </a:lnTo>
                  <a:lnTo>
                    <a:pt x="97" y="159"/>
                  </a:lnTo>
                  <a:lnTo>
                    <a:pt x="97" y="161"/>
                  </a:lnTo>
                  <a:lnTo>
                    <a:pt x="95" y="161"/>
                  </a:lnTo>
                  <a:lnTo>
                    <a:pt x="95" y="159"/>
                  </a:lnTo>
                  <a:lnTo>
                    <a:pt x="92" y="159"/>
                  </a:lnTo>
                  <a:lnTo>
                    <a:pt x="95" y="159"/>
                  </a:lnTo>
                  <a:lnTo>
                    <a:pt x="92" y="159"/>
                  </a:lnTo>
                  <a:lnTo>
                    <a:pt x="90" y="159"/>
                  </a:lnTo>
                  <a:lnTo>
                    <a:pt x="90" y="157"/>
                  </a:lnTo>
                  <a:lnTo>
                    <a:pt x="88" y="157"/>
                  </a:lnTo>
                  <a:lnTo>
                    <a:pt x="88" y="154"/>
                  </a:lnTo>
                  <a:lnTo>
                    <a:pt x="88" y="152"/>
                  </a:lnTo>
                  <a:lnTo>
                    <a:pt x="85" y="152"/>
                  </a:lnTo>
                  <a:lnTo>
                    <a:pt x="85" y="154"/>
                  </a:lnTo>
                  <a:lnTo>
                    <a:pt x="85" y="152"/>
                  </a:lnTo>
                  <a:lnTo>
                    <a:pt x="85" y="154"/>
                  </a:lnTo>
                  <a:lnTo>
                    <a:pt x="85" y="152"/>
                  </a:lnTo>
                  <a:lnTo>
                    <a:pt x="85" y="154"/>
                  </a:lnTo>
                  <a:lnTo>
                    <a:pt x="83" y="154"/>
                  </a:lnTo>
                  <a:lnTo>
                    <a:pt x="85" y="154"/>
                  </a:lnTo>
                  <a:lnTo>
                    <a:pt x="83" y="157"/>
                  </a:lnTo>
                  <a:lnTo>
                    <a:pt x="83" y="154"/>
                  </a:lnTo>
                  <a:lnTo>
                    <a:pt x="80" y="154"/>
                  </a:lnTo>
                  <a:lnTo>
                    <a:pt x="83" y="154"/>
                  </a:lnTo>
                  <a:lnTo>
                    <a:pt x="80" y="154"/>
                  </a:lnTo>
                  <a:lnTo>
                    <a:pt x="80" y="152"/>
                  </a:lnTo>
                  <a:lnTo>
                    <a:pt x="80" y="149"/>
                  </a:lnTo>
                  <a:lnTo>
                    <a:pt x="78" y="149"/>
                  </a:lnTo>
                  <a:lnTo>
                    <a:pt x="78" y="152"/>
                  </a:lnTo>
                  <a:lnTo>
                    <a:pt x="76" y="152"/>
                  </a:lnTo>
                  <a:lnTo>
                    <a:pt x="78" y="152"/>
                  </a:lnTo>
                  <a:lnTo>
                    <a:pt x="78" y="154"/>
                  </a:lnTo>
                  <a:lnTo>
                    <a:pt x="76" y="154"/>
                  </a:lnTo>
                  <a:lnTo>
                    <a:pt x="73" y="154"/>
                  </a:lnTo>
                  <a:lnTo>
                    <a:pt x="73" y="152"/>
                  </a:lnTo>
                  <a:lnTo>
                    <a:pt x="73" y="154"/>
                  </a:lnTo>
                  <a:lnTo>
                    <a:pt x="71" y="152"/>
                  </a:lnTo>
                  <a:lnTo>
                    <a:pt x="71" y="154"/>
                  </a:lnTo>
                  <a:lnTo>
                    <a:pt x="69" y="154"/>
                  </a:lnTo>
                  <a:lnTo>
                    <a:pt x="69" y="152"/>
                  </a:lnTo>
                  <a:lnTo>
                    <a:pt x="66" y="152"/>
                  </a:lnTo>
                  <a:lnTo>
                    <a:pt x="64" y="152"/>
                  </a:lnTo>
                  <a:lnTo>
                    <a:pt x="62" y="152"/>
                  </a:lnTo>
                  <a:lnTo>
                    <a:pt x="59" y="152"/>
                  </a:lnTo>
                  <a:lnTo>
                    <a:pt x="57" y="152"/>
                  </a:lnTo>
                  <a:lnTo>
                    <a:pt x="57" y="154"/>
                  </a:lnTo>
                  <a:lnTo>
                    <a:pt x="54" y="154"/>
                  </a:lnTo>
                  <a:lnTo>
                    <a:pt x="52" y="154"/>
                  </a:lnTo>
                  <a:lnTo>
                    <a:pt x="50" y="154"/>
                  </a:lnTo>
                  <a:lnTo>
                    <a:pt x="50" y="157"/>
                  </a:lnTo>
                  <a:lnTo>
                    <a:pt x="50" y="154"/>
                  </a:lnTo>
                  <a:lnTo>
                    <a:pt x="50" y="157"/>
                  </a:lnTo>
                  <a:lnTo>
                    <a:pt x="47" y="157"/>
                  </a:lnTo>
                  <a:lnTo>
                    <a:pt x="47" y="154"/>
                  </a:lnTo>
                  <a:lnTo>
                    <a:pt x="45" y="154"/>
                  </a:lnTo>
                  <a:lnTo>
                    <a:pt x="47" y="154"/>
                  </a:lnTo>
                  <a:lnTo>
                    <a:pt x="47" y="157"/>
                  </a:lnTo>
                  <a:lnTo>
                    <a:pt x="47" y="154"/>
                  </a:lnTo>
                  <a:lnTo>
                    <a:pt x="47" y="152"/>
                  </a:lnTo>
                  <a:lnTo>
                    <a:pt x="45" y="152"/>
                  </a:lnTo>
                  <a:lnTo>
                    <a:pt x="45" y="154"/>
                  </a:lnTo>
                  <a:lnTo>
                    <a:pt x="45" y="152"/>
                  </a:lnTo>
                  <a:lnTo>
                    <a:pt x="45" y="149"/>
                  </a:lnTo>
                  <a:lnTo>
                    <a:pt x="43" y="152"/>
                  </a:lnTo>
                  <a:lnTo>
                    <a:pt x="43" y="149"/>
                  </a:lnTo>
                  <a:lnTo>
                    <a:pt x="43" y="147"/>
                  </a:lnTo>
                  <a:lnTo>
                    <a:pt x="43" y="149"/>
                  </a:lnTo>
                  <a:lnTo>
                    <a:pt x="43" y="152"/>
                  </a:lnTo>
                  <a:lnTo>
                    <a:pt x="40" y="152"/>
                  </a:lnTo>
                  <a:lnTo>
                    <a:pt x="40" y="154"/>
                  </a:lnTo>
                  <a:lnTo>
                    <a:pt x="38" y="154"/>
                  </a:lnTo>
                  <a:lnTo>
                    <a:pt x="40" y="157"/>
                  </a:lnTo>
                  <a:lnTo>
                    <a:pt x="40" y="154"/>
                  </a:lnTo>
                  <a:lnTo>
                    <a:pt x="43" y="154"/>
                  </a:lnTo>
                  <a:lnTo>
                    <a:pt x="43" y="157"/>
                  </a:lnTo>
                  <a:lnTo>
                    <a:pt x="40" y="154"/>
                  </a:lnTo>
                  <a:lnTo>
                    <a:pt x="40" y="157"/>
                  </a:lnTo>
                  <a:lnTo>
                    <a:pt x="38" y="157"/>
                  </a:lnTo>
                  <a:lnTo>
                    <a:pt x="38" y="154"/>
                  </a:lnTo>
                  <a:lnTo>
                    <a:pt x="38" y="157"/>
                  </a:lnTo>
                  <a:lnTo>
                    <a:pt x="35" y="157"/>
                  </a:lnTo>
                  <a:lnTo>
                    <a:pt x="35" y="154"/>
                  </a:lnTo>
                  <a:lnTo>
                    <a:pt x="35" y="152"/>
                  </a:lnTo>
                  <a:lnTo>
                    <a:pt x="35" y="149"/>
                  </a:lnTo>
                  <a:lnTo>
                    <a:pt x="35" y="152"/>
                  </a:lnTo>
                  <a:lnTo>
                    <a:pt x="35" y="149"/>
                  </a:lnTo>
                  <a:lnTo>
                    <a:pt x="35" y="152"/>
                  </a:lnTo>
                  <a:lnTo>
                    <a:pt x="35" y="149"/>
                  </a:lnTo>
                  <a:lnTo>
                    <a:pt x="35" y="147"/>
                  </a:lnTo>
                  <a:lnTo>
                    <a:pt x="35" y="149"/>
                  </a:lnTo>
                  <a:lnTo>
                    <a:pt x="35" y="147"/>
                  </a:lnTo>
                  <a:lnTo>
                    <a:pt x="33" y="147"/>
                  </a:lnTo>
                  <a:lnTo>
                    <a:pt x="35" y="147"/>
                  </a:lnTo>
                  <a:lnTo>
                    <a:pt x="33" y="147"/>
                  </a:lnTo>
                  <a:lnTo>
                    <a:pt x="35" y="147"/>
                  </a:lnTo>
                  <a:lnTo>
                    <a:pt x="33" y="147"/>
                  </a:lnTo>
                  <a:lnTo>
                    <a:pt x="35" y="147"/>
                  </a:lnTo>
                  <a:lnTo>
                    <a:pt x="35" y="145"/>
                  </a:lnTo>
                  <a:lnTo>
                    <a:pt x="33" y="145"/>
                  </a:lnTo>
                  <a:lnTo>
                    <a:pt x="33" y="147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33" y="145"/>
                  </a:lnTo>
                  <a:lnTo>
                    <a:pt x="33" y="142"/>
                  </a:lnTo>
                  <a:lnTo>
                    <a:pt x="31" y="142"/>
                  </a:lnTo>
                  <a:lnTo>
                    <a:pt x="31" y="140"/>
                  </a:lnTo>
                  <a:lnTo>
                    <a:pt x="28" y="140"/>
                  </a:lnTo>
                  <a:lnTo>
                    <a:pt x="28" y="138"/>
                  </a:lnTo>
                  <a:lnTo>
                    <a:pt x="28" y="140"/>
                  </a:lnTo>
                  <a:lnTo>
                    <a:pt x="28" y="138"/>
                  </a:lnTo>
                  <a:lnTo>
                    <a:pt x="28" y="135"/>
                  </a:lnTo>
                  <a:lnTo>
                    <a:pt x="28" y="133"/>
                  </a:lnTo>
                  <a:lnTo>
                    <a:pt x="26" y="133"/>
                  </a:lnTo>
                  <a:lnTo>
                    <a:pt x="26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0"/>
                  </a:lnTo>
                  <a:lnTo>
                    <a:pt x="21" y="130"/>
                  </a:lnTo>
                  <a:lnTo>
                    <a:pt x="21" y="133"/>
                  </a:lnTo>
                  <a:lnTo>
                    <a:pt x="21" y="130"/>
                  </a:lnTo>
                  <a:lnTo>
                    <a:pt x="21" y="133"/>
                  </a:lnTo>
                  <a:lnTo>
                    <a:pt x="21" y="130"/>
                  </a:lnTo>
                  <a:lnTo>
                    <a:pt x="21" y="133"/>
                  </a:lnTo>
                  <a:lnTo>
                    <a:pt x="24" y="133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4" y="135"/>
                  </a:lnTo>
                  <a:lnTo>
                    <a:pt x="24" y="138"/>
                  </a:lnTo>
                  <a:lnTo>
                    <a:pt x="21" y="138"/>
                  </a:lnTo>
                  <a:lnTo>
                    <a:pt x="24" y="138"/>
                  </a:lnTo>
                  <a:lnTo>
                    <a:pt x="21" y="138"/>
                  </a:lnTo>
                  <a:lnTo>
                    <a:pt x="24" y="138"/>
                  </a:lnTo>
                  <a:lnTo>
                    <a:pt x="21" y="140"/>
                  </a:lnTo>
                  <a:lnTo>
                    <a:pt x="24" y="140"/>
                  </a:lnTo>
                  <a:lnTo>
                    <a:pt x="21" y="140"/>
                  </a:lnTo>
                  <a:lnTo>
                    <a:pt x="21" y="142"/>
                  </a:lnTo>
                  <a:lnTo>
                    <a:pt x="21" y="140"/>
                  </a:lnTo>
                  <a:lnTo>
                    <a:pt x="21" y="142"/>
                  </a:lnTo>
                  <a:lnTo>
                    <a:pt x="21" y="140"/>
                  </a:lnTo>
                  <a:lnTo>
                    <a:pt x="21" y="142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42"/>
                  </a:lnTo>
                  <a:lnTo>
                    <a:pt x="16" y="142"/>
                  </a:lnTo>
                  <a:lnTo>
                    <a:pt x="16" y="145"/>
                  </a:lnTo>
                  <a:lnTo>
                    <a:pt x="16" y="142"/>
                  </a:lnTo>
                  <a:lnTo>
                    <a:pt x="16" y="140"/>
                  </a:lnTo>
                  <a:lnTo>
                    <a:pt x="16" y="138"/>
                  </a:lnTo>
                  <a:lnTo>
                    <a:pt x="16" y="135"/>
                  </a:lnTo>
                  <a:lnTo>
                    <a:pt x="19" y="135"/>
                  </a:lnTo>
                  <a:lnTo>
                    <a:pt x="19" y="133"/>
                  </a:lnTo>
                  <a:lnTo>
                    <a:pt x="21" y="133"/>
                  </a:lnTo>
                  <a:lnTo>
                    <a:pt x="21" y="130"/>
                  </a:lnTo>
                  <a:lnTo>
                    <a:pt x="24" y="130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4" y="128"/>
                  </a:lnTo>
                  <a:lnTo>
                    <a:pt x="24" y="126"/>
                  </a:lnTo>
                  <a:lnTo>
                    <a:pt x="24" y="128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6" y="126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31" y="128"/>
                  </a:lnTo>
                  <a:lnTo>
                    <a:pt x="31" y="126"/>
                  </a:lnTo>
                  <a:lnTo>
                    <a:pt x="31" y="128"/>
                  </a:lnTo>
                  <a:lnTo>
                    <a:pt x="33" y="128"/>
                  </a:lnTo>
                  <a:lnTo>
                    <a:pt x="33" y="130"/>
                  </a:lnTo>
                  <a:lnTo>
                    <a:pt x="35" y="130"/>
                  </a:lnTo>
                  <a:lnTo>
                    <a:pt x="35" y="128"/>
                  </a:lnTo>
                  <a:lnTo>
                    <a:pt x="38" y="130"/>
                  </a:lnTo>
                  <a:lnTo>
                    <a:pt x="38" y="128"/>
                  </a:lnTo>
                  <a:lnTo>
                    <a:pt x="35" y="128"/>
                  </a:lnTo>
                  <a:lnTo>
                    <a:pt x="35" y="126"/>
                  </a:lnTo>
                  <a:lnTo>
                    <a:pt x="35" y="123"/>
                  </a:lnTo>
                  <a:lnTo>
                    <a:pt x="35" y="121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1" y="123"/>
                  </a:lnTo>
                  <a:lnTo>
                    <a:pt x="28" y="123"/>
                  </a:lnTo>
                  <a:lnTo>
                    <a:pt x="26" y="123"/>
                  </a:lnTo>
                  <a:lnTo>
                    <a:pt x="26" y="121"/>
                  </a:lnTo>
                  <a:lnTo>
                    <a:pt x="24" y="121"/>
                  </a:lnTo>
                  <a:lnTo>
                    <a:pt x="24" y="123"/>
                  </a:lnTo>
                  <a:lnTo>
                    <a:pt x="24" y="126"/>
                  </a:lnTo>
                  <a:lnTo>
                    <a:pt x="26" y="126"/>
                  </a:lnTo>
                  <a:lnTo>
                    <a:pt x="24" y="126"/>
                  </a:lnTo>
                  <a:lnTo>
                    <a:pt x="21" y="126"/>
                  </a:lnTo>
                  <a:lnTo>
                    <a:pt x="21" y="123"/>
                  </a:lnTo>
                  <a:lnTo>
                    <a:pt x="21" y="121"/>
                  </a:lnTo>
                  <a:lnTo>
                    <a:pt x="19" y="121"/>
                  </a:lnTo>
                  <a:lnTo>
                    <a:pt x="19" y="119"/>
                  </a:lnTo>
                  <a:lnTo>
                    <a:pt x="16" y="119"/>
                  </a:lnTo>
                  <a:lnTo>
                    <a:pt x="16" y="116"/>
                  </a:lnTo>
                  <a:lnTo>
                    <a:pt x="14" y="116"/>
                  </a:lnTo>
                  <a:lnTo>
                    <a:pt x="14" y="114"/>
                  </a:lnTo>
                  <a:lnTo>
                    <a:pt x="14" y="111"/>
                  </a:lnTo>
                  <a:lnTo>
                    <a:pt x="12" y="111"/>
                  </a:lnTo>
                  <a:lnTo>
                    <a:pt x="9" y="111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7" y="107"/>
                  </a:lnTo>
                  <a:lnTo>
                    <a:pt x="7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5" y="100"/>
                  </a:lnTo>
                  <a:lnTo>
                    <a:pt x="2" y="100"/>
                  </a:lnTo>
                  <a:lnTo>
                    <a:pt x="5" y="100"/>
                  </a:lnTo>
                  <a:lnTo>
                    <a:pt x="5" y="97"/>
                  </a:lnTo>
                  <a:lnTo>
                    <a:pt x="2" y="97"/>
                  </a:lnTo>
                  <a:lnTo>
                    <a:pt x="5" y="97"/>
                  </a:lnTo>
                  <a:lnTo>
                    <a:pt x="2" y="97"/>
                  </a:lnTo>
                  <a:lnTo>
                    <a:pt x="5" y="97"/>
                  </a:lnTo>
                  <a:lnTo>
                    <a:pt x="5" y="95"/>
                  </a:lnTo>
                  <a:lnTo>
                    <a:pt x="2" y="95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2" y="92"/>
                  </a:lnTo>
                  <a:lnTo>
                    <a:pt x="2" y="95"/>
                  </a:lnTo>
                  <a:lnTo>
                    <a:pt x="5" y="95"/>
                  </a:lnTo>
                  <a:lnTo>
                    <a:pt x="7" y="95"/>
                  </a:lnTo>
                  <a:lnTo>
                    <a:pt x="5" y="95"/>
                  </a:lnTo>
                  <a:lnTo>
                    <a:pt x="7" y="95"/>
                  </a:lnTo>
                  <a:lnTo>
                    <a:pt x="7" y="92"/>
                  </a:lnTo>
                  <a:lnTo>
                    <a:pt x="7" y="95"/>
                  </a:lnTo>
                  <a:lnTo>
                    <a:pt x="7" y="92"/>
                  </a:lnTo>
                  <a:lnTo>
                    <a:pt x="9" y="92"/>
                  </a:lnTo>
                  <a:lnTo>
                    <a:pt x="9" y="90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7" y="88"/>
                  </a:lnTo>
                  <a:lnTo>
                    <a:pt x="9" y="88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2" y="85"/>
                  </a:lnTo>
                  <a:lnTo>
                    <a:pt x="9" y="83"/>
                  </a:lnTo>
                  <a:lnTo>
                    <a:pt x="9" y="81"/>
                  </a:lnTo>
                  <a:lnTo>
                    <a:pt x="9" y="78"/>
                  </a:lnTo>
                  <a:lnTo>
                    <a:pt x="9" y="81"/>
                  </a:lnTo>
                  <a:lnTo>
                    <a:pt x="12" y="81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9" y="76"/>
                  </a:lnTo>
                  <a:lnTo>
                    <a:pt x="21" y="76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1" y="69"/>
                  </a:lnTo>
                  <a:lnTo>
                    <a:pt x="21" y="66"/>
                  </a:lnTo>
                  <a:lnTo>
                    <a:pt x="24" y="66"/>
                  </a:lnTo>
                  <a:lnTo>
                    <a:pt x="24" y="64"/>
                  </a:lnTo>
                  <a:lnTo>
                    <a:pt x="24" y="61"/>
                  </a:lnTo>
                  <a:lnTo>
                    <a:pt x="24" y="59"/>
                  </a:lnTo>
                  <a:lnTo>
                    <a:pt x="26" y="59"/>
                  </a:lnTo>
                  <a:lnTo>
                    <a:pt x="26" y="57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31" y="59"/>
                  </a:lnTo>
                  <a:lnTo>
                    <a:pt x="31" y="57"/>
                  </a:lnTo>
                  <a:lnTo>
                    <a:pt x="31" y="54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3" y="50"/>
                  </a:lnTo>
                  <a:lnTo>
                    <a:pt x="33" y="47"/>
                  </a:lnTo>
                  <a:lnTo>
                    <a:pt x="31" y="47"/>
                  </a:lnTo>
                  <a:lnTo>
                    <a:pt x="31" y="45"/>
                  </a:lnTo>
                  <a:lnTo>
                    <a:pt x="31" y="42"/>
                  </a:lnTo>
                  <a:lnTo>
                    <a:pt x="31" y="40"/>
                  </a:lnTo>
                  <a:lnTo>
                    <a:pt x="35" y="40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3" y="40"/>
                  </a:lnTo>
                  <a:lnTo>
                    <a:pt x="45" y="38"/>
                  </a:lnTo>
                  <a:lnTo>
                    <a:pt x="47" y="38"/>
                  </a:lnTo>
                  <a:lnTo>
                    <a:pt x="50" y="38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54" y="38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9" y="35"/>
                  </a:lnTo>
                  <a:lnTo>
                    <a:pt x="57" y="35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1" y="28"/>
                  </a:lnTo>
                  <a:lnTo>
                    <a:pt x="71" y="26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6" y="28"/>
                  </a:lnTo>
                  <a:lnTo>
                    <a:pt x="78" y="28"/>
                  </a:lnTo>
                  <a:lnTo>
                    <a:pt x="80" y="28"/>
                  </a:lnTo>
                  <a:lnTo>
                    <a:pt x="83" y="28"/>
                  </a:lnTo>
                  <a:lnTo>
                    <a:pt x="85" y="28"/>
                  </a:lnTo>
                  <a:lnTo>
                    <a:pt x="85" y="26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90" y="26"/>
                  </a:lnTo>
                  <a:lnTo>
                    <a:pt x="90" y="21"/>
                  </a:lnTo>
                  <a:lnTo>
                    <a:pt x="90" y="19"/>
                  </a:lnTo>
                  <a:lnTo>
                    <a:pt x="92" y="19"/>
                  </a:lnTo>
                  <a:lnTo>
                    <a:pt x="95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102" y="19"/>
                  </a:lnTo>
                  <a:lnTo>
                    <a:pt x="104" y="19"/>
                  </a:lnTo>
                  <a:lnTo>
                    <a:pt x="104" y="16"/>
                  </a:lnTo>
                  <a:lnTo>
                    <a:pt x="107" y="16"/>
                  </a:lnTo>
                  <a:lnTo>
                    <a:pt x="109" y="16"/>
                  </a:lnTo>
                  <a:lnTo>
                    <a:pt x="111" y="16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8" y="16"/>
                  </a:lnTo>
                  <a:lnTo>
                    <a:pt x="121" y="16"/>
                  </a:lnTo>
                  <a:lnTo>
                    <a:pt x="123" y="16"/>
                  </a:lnTo>
                  <a:lnTo>
                    <a:pt x="123" y="14"/>
                  </a:lnTo>
                  <a:lnTo>
                    <a:pt x="126" y="14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8" y="14"/>
                  </a:lnTo>
                  <a:lnTo>
                    <a:pt x="130" y="14"/>
                  </a:lnTo>
                  <a:lnTo>
                    <a:pt x="130" y="12"/>
                  </a:lnTo>
                  <a:lnTo>
                    <a:pt x="130" y="14"/>
                  </a:lnTo>
                  <a:lnTo>
                    <a:pt x="133" y="14"/>
                  </a:lnTo>
                  <a:lnTo>
                    <a:pt x="133" y="12"/>
                  </a:lnTo>
                  <a:lnTo>
                    <a:pt x="133" y="9"/>
                  </a:lnTo>
                  <a:lnTo>
                    <a:pt x="135" y="9"/>
                  </a:lnTo>
                  <a:lnTo>
                    <a:pt x="135" y="12"/>
                  </a:lnTo>
                  <a:lnTo>
                    <a:pt x="137" y="9"/>
                  </a:lnTo>
                  <a:lnTo>
                    <a:pt x="140" y="7"/>
                  </a:lnTo>
                  <a:lnTo>
                    <a:pt x="140" y="9"/>
                  </a:lnTo>
                  <a:lnTo>
                    <a:pt x="140" y="12"/>
                  </a:lnTo>
                  <a:lnTo>
                    <a:pt x="142" y="9"/>
                  </a:lnTo>
                  <a:lnTo>
                    <a:pt x="145" y="9"/>
                  </a:lnTo>
                  <a:lnTo>
                    <a:pt x="147" y="9"/>
                  </a:lnTo>
                  <a:lnTo>
                    <a:pt x="149" y="9"/>
                  </a:lnTo>
                  <a:lnTo>
                    <a:pt x="149" y="12"/>
                  </a:lnTo>
                  <a:lnTo>
                    <a:pt x="149" y="14"/>
                  </a:lnTo>
                  <a:lnTo>
                    <a:pt x="152" y="14"/>
                  </a:lnTo>
                  <a:lnTo>
                    <a:pt x="154" y="14"/>
                  </a:lnTo>
                  <a:lnTo>
                    <a:pt x="154" y="16"/>
                  </a:lnTo>
                  <a:lnTo>
                    <a:pt x="156" y="16"/>
                  </a:lnTo>
                  <a:lnTo>
                    <a:pt x="156" y="19"/>
                  </a:lnTo>
                  <a:lnTo>
                    <a:pt x="156" y="16"/>
                  </a:lnTo>
                  <a:lnTo>
                    <a:pt x="159" y="16"/>
                  </a:lnTo>
                  <a:lnTo>
                    <a:pt x="161" y="16"/>
                  </a:lnTo>
                  <a:lnTo>
                    <a:pt x="164" y="16"/>
                  </a:lnTo>
                  <a:lnTo>
                    <a:pt x="166" y="16"/>
                  </a:lnTo>
                  <a:lnTo>
                    <a:pt x="166" y="19"/>
                  </a:lnTo>
                  <a:lnTo>
                    <a:pt x="168" y="19"/>
                  </a:lnTo>
                  <a:lnTo>
                    <a:pt x="168" y="21"/>
                  </a:lnTo>
                  <a:lnTo>
                    <a:pt x="171" y="21"/>
                  </a:lnTo>
                  <a:lnTo>
                    <a:pt x="171" y="23"/>
                  </a:lnTo>
                  <a:lnTo>
                    <a:pt x="173" y="23"/>
                  </a:lnTo>
                  <a:lnTo>
                    <a:pt x="175" y="23"/>
                  </a:lnTo>
                  <a:lnTo>
                    <a:pt x="175" y="21"/>
                  </a:lnTo>
                  <a:lnTo>
                    <a:pt x="178" y="21"/>
                  </a:lnTo>
                  <a:lnTo>
                    <a:pt x="180" y="21"/>
                  </a:lnTo>
                  <a:lnTo>
                    <a:pt x="183" y="21"/>
                  </a:lnTo>
                  <a:lnTo>
                    <a:pt x="183" y="19"/>
                  </a:lnTo>
                  <a:lnTo>
                    <a:pt x="183" y="21"/>
                  </a:lnTo>
                  <a:lnTo>
                    <a:pt x="185" y="21"/>
                  </a:lnTo>
                  <a:lnTo>
                    <a:pt x="185" y="19"/>
                  </a:lnTo>
                  <a:lnTo>
                    <a:pt x="185" y="21"/>
                  </a:lnTo>
                  <a:lnTo>
                    <a:pt x="187" y="21"/>
                  </a:lnTo>
                  <a:lnTo>
                    <a:pt x="187" y="19"/>
                  </a:lnTo>
                  <a:lnTo>
                    <a:pt x="190" y="19"/>
                  </a:lnTo>
                  <a:lnTo>
                    <a:pt x="192" y="19"/>
                  </a:lnTo>
                  <a:lnTo>
                    <a:pt x="192" y="2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7" y="19"/>
                  </a:lnTo>
                  <a:lnTo>
                    <a:pt x="199" y="19"/>
                  </a:lnTo>
                  <a:lnTo>
                    <a:pt x="201" y="19"/>
                  </a:lnTo>
                  <a:lnTo>
                    <a:pt x="201" y="16"/>
                  </a:lnTo>
                  <a:lnTo>
                    <a:pt x="201" y="19"/>
                  </a:lnTo>
                  <a:lnTo>
                    <a:pt x="201" y="16"/>
                  </a:lnTo>
                  <a:lnTo>
                    <a:pt x="201" y="14"/>
                  </a:lnTo>
                  <a:lnTo>
                    <a:pt x="204" y="14"/>
                  </a:lnTo>
                  <a:lnTo>
                    <a:pt x="201" y="12"/>
                  </a:lnTo>
                  <a:lnTo>
                    <a:pt x="201" y="9"/>
                  </a:lnTo>
                  <a:lnTo>
                    <a:pt x="201" y="7"/>
                  </a:lnTo>
                  <a:lnTo>
                    <a:pt x="201" y="4"/>
                  </a:lnTo>
                  <a:lnTo>
                    <a:pt x="199" y="4"/>
                  </a:lnTo>
                  <a:lnTo>
                    <a:pt x="199" y="2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4" y="2"/>
                  </a:lnTo>
                  <a:lnTo>
                    <a:pt x="206" y="2"/>
                  </a:lnTo>
                  <a:lnTo>
                    <a:pt x="209" y="2"/>
                  </a:lnTo>
                  <a:lnTo>
                    <a:pt x="211" y="2"/>
                  </a:lnTo>
                  <a:lnTo>
                    <a:pt x="211" y="4"/>
                  </a:lnTo>
                  <a:lnTo>
                    <a:pt x="213" y="2"/>
                  </a:lnTo>
                  <a:lnTo>
                    <a:pt x="213" y="4"/>
                  </a:lnTo>
                  <a:lnTo>
                    <a:pt x="213" y="7"/>
                  </a:lnTo>
                  <a:lnTo>
                    <a:pt x="216" y="7"/>
                  </a:lnTo>
                  <a:lnTo>
                    <a:pt x="216" y="9"/>
                  </a:lnTo>
                  <a:lnTo>
                    <a:pt x="216" y="12"/>
                  </a:lnTo>
                  <a:lnTo>
                    <a:pt x="216" y="14"/>
                  </a:lnTo>
                  <a:lnTo>
                    <a:pt x="218" y="14"/>
                  </a:lnTo>
                  <a:lnTo>
                    <a:pt x="218" y="16"/>
                  </a:lnTo>
                  <a:lnTo>
                    <a:pt x="218" y="19"/>
                  </a:lnTo>
                  <a:lnTo>
                    <a:pt x="216" y="19"/>
                  </a:lnTo>
                  <a:lnTo>
                    <a:pt x="213" y="19"/>
                  </a:lnTo>
                  <a:lnTo>
                    <a:pt x="213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3"/>
                  </a:lnTo>
                  <a:lnTo>
                    <a:pt x="209" y="21"/>
                  </a:lnTo>
                  <a:lnTo>
                    <a:pt x="206" y="23"/>
                  </a:lnTo>
                  <a:lnTo>
                    <a:pt x="206" y="26"/>
                  </a:lnTo>
                  <a:lnTo>
                    <a:pt x="209" y="28"/>
                  </a:lnTo>
                  <a:lnTo>
                    <a:pt x="206" y="28"/>
                  </a:lnTo>
                  <a:lnTo>
                    <a:pt x="206" y="31"/>
                  </a:lnTo>
                  <a:lnTo>
                    <a:pt x="206" y="33"/>
                  </a:lnTo>
                  <a:lnTo>
                    <a:pt x="209" y="33"/>
                  </a:lnTo>
                  <a:lnTo>
                    <a:pt x="209" y="35"/>
                  </a:lnTo>
                  <a:lnTo>
                    <a:pt x="206" y="35"/>
                  </a:lnTo>
                  <a:lnTo>
                    <a:pt x="209" y="35"/>
                  </a:lnTo>
                  <a:lnTo>
                    <a:pt x="209" y="38"/>
                  </a:lnTo>
                  <a:lnTo>
                    <a:pt x="206" y="35"/>
                  </a:lnTo>
                  <a:lnTo>
                    <a:pt x="206" y="38"/>
                  </a:lnTo>
                  <a:lnTo>
                    <a:pt x="204" y="38"/>
                  </a:lnTo>
                  <a:lnTo>
                    <a:pt x="204" y="40"/>
                  </a:lnTo>
                  <a:lnTo>
                    <a:pt x="204" y="38"/>
                  </a:lnTo>
                  <a:lnTo>
                    <a:pt x="204" y="40"/>
                  </a:lnTo>
                  <a:lnTo>
                    <a:pt x="204" y="42"/>
                  </a:lnTo>
                  <a:lnTo>
                    <a:pt x="201" y="42"/>
                  </a:lnTo>
                  <a:lnTo>
                    <a:pt x="201" y="45"/>
                  </a:lnTo>
                  <a:lnTo>
                    <a:pt x="199" y="45"/>
                  </a:lnTo>
                  <a:lnTo>
                    <a:pt x="199" y="47"/>
                  </a:lnTo>
                  <a:lnTo>
                    <a:pt x="197" y="47"/>
                  </a:lnTo>
                  <a:lnTo>
                    <a:pt x="197" y="45"/>
                  </a:lnTo>
                  <a:lnTo>
                    <a:pt x="199" y="45"/>
                  </a:lnTo>
                  <a:lnTo>
                    <a:pt x="197" y="45"/>
                  </a:lnTo>
                  <a:lnTo>
                    <a:pt x="197" y="42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7" y="40"/>
                  </a:lnTo>
                  <a:lnTo>
                    <a:pt x="185" y="40"/>
                  </a:lnTo>
                  <a:lnTo>
                    <a:pt x="183" y="40"/>
                  </a:lnTo>
                  <a:lnTo>
                    <a:pt x="180" y="40"/>
                  </a:lnTo>
                  <a:lnTo>
                    <a:pt x="178" y="38"/>
                  </a:lnTo>
                  <a:lnTo>
                    <a:pt x="175" y="38"/>
                  </a:lnTo>
                  <a:lnTo>
                    <a:pt x="175" y="35"/>
                  </a:lnTo>
                  <a:lnTo>
                    <a:pt x="175" y="38"/>
                  </a:lnTo>
                  <a:lnTo>
                    <a:pt x="173" y="35"/>
                  </a:lnTo>
                  <a:lnTo>
                    <a:pt x="173" y="38"/>
                  </a:lnTo>
                  <a:lnTo>
                    <a:pt x="173" y="35"/>
                  </a:lnTo>
                  <a:lnTo>
                    <a:pt x="173" y="38"/>
                  </a:lnTo>
                  <a:lnTo>
                    <a:pt x="171" y="38"/>
                  </a:lnTo>
                  <a:lnTo>
                    <a:pt x="173" y="38"/>
                  </a:lnTo>
                  <a:lnTo>
                    <a:pt x="171" y="38"/>
                  </a:lnTo>
                  <a:lnTo>
                    <a:pt x="173" y="38"/>
                  </a:lnTo>
                  <a:lnTo>
                    <a:pt x="171" y="38"/>
                  </a:lnTo>
                  <a:lnTo>
                    <a:pt x="168" y="38"/>
                  </a:lnTo>
                  <a:lnTo>
                    <a:pt x="168" y="35"/>
                  </a:lnTo>
                  <a:lnTo>
                    <a:pt x="168" y="33"/>
                  </a:lnTo>
                  <a:lnTo>
                    <a:pt x="168" y="35"/>
                  </a:lnTo>
                  <a:lnTo>
                    <a:pt x="168" y="33"/>
                  </a:lnTo>
                  <a:lnTo>
                    <a:pt x="168" y="31"/>
                  </a:lnTo>
                  <a:lnTo>
                    <a:pt x="166" y="31"/>
                  </a:lnTo>
                  <a:lnTo>
                    <a:pt x="166" y="33"/>
                  </a:lnTo>
                  <a:lnTo>
                    <a:pt x="168" y="33"/>
                  </a:lnTo>
                  <a:lnTo>
                    <a:pt x="166" y="33"/>
                  </a:lnTo>
                  <a:lnTo>
                    <a:pt x="166" y="35"/>
                  </a:lnTo>
                  <a:lnTo>
                    <a:pt x="164" y="35"/>
                  </a:lnTo>
                  <a:lnTo>
                    <a:pt x="164" y="38"/>
                  </a:lnTo>
                  <a:lnTo>
                    <a:pt x="161" y="38"/>
                  </a:lnTo>
                  <a:lnTo>
                    <a:pt x="164" y="38"/>
                  </a:lnTo>
                  <a:lnTo>
                    <a:pt x="161" y="38"/>
                  </a:lnTo>
                  <a:lnTo>
                    <a:pt x="159" y="38"/>
                  </a:lnTo>
                  <a:lnTo>
                    <a:pt x="159" y="40"/>
                  </a:lnTo>
                  <a:lnTo>
                    <a:pt x="156" y="40"/>
                  </a:lnTo>
                  <a:lnTo>
                    <a:pt x="154" y="40"/>
                  </a:lnTo>
                  <a:lnTo>
                    <a:pt x="152" y="40"/>
                  </a:lnTo>
                  <a:lnTo>
                    <a:pt x="149" y="40"/>
                  </a:lnTo>
                  <a:lnTo>
                    <a:pt x="149" y="38"/>
                  </a:lnTo>
                  <a:lnTo>
                    <a:pt x="149" y="35"/>
                  </a:lnTo>
                  <a:lnTo>
                    <a:pt x="147" y="35"/>
                  </a:lnTo>
                  <a:lnTo>
                    <a:pt x="147" y="38"/>
                  </a:lnTo>
                  <a:lnTo>
                    <a:pt x="147" y="35"/>
                  </a:lnTo>
                  <a:lnTo>
                    <a:pt x="145" y="35"/>
                  </a:lnTo>
                  <a:lnTo>
                    <a:pt x="145" y="38"/>
                  </a:lnTo>
                  <a:lnTo>
                    <a:pt x="145" y="35"/>
                  </a:lnTo>
                  <a:lnTo>
                    <a:pt x="145" y="38"/>
                  </a:lnTo>
                  <a:lnTo>
                    <a:pt x="142" y="38"/>
                  </a:lnTo>
                  <a:lnTo>
                    <a:pt x="145" y="38"/>
                  </a:lnTo>
                  <a:lnTo>
                    <a:pt x="142" y="38"/>
                  </a:lnTo>
                  <a:lnTo>
                    <a:pt x="142" y="40"/>
                  </a:lnTo>
                  <a:lnTo>
                    <a:pt x="140" y="40"/>
                  </a:lnTo>
                  <a:lnTo>
                    <a:pt x="142" y="40"/>
                  </a:lnTo>
                  <a:lnTo>
                    <a:pt x="140" y="40"/>
                  </a:lnTo>
                  <a:lnTo>
                    <a:pt x="140" y="42"/>
                  </a:lnTo>
                  <a:lnTo>
                    <a:pt x="142" y="42"/>
                  </a:lnTo>
                  <a:lnTo>
                    <a:pt x="140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5" y="47"/>
                  </a:lnTo>
                  <a:lnTo>
                    <a:pt x="133" y="47"/>
                  </a:lnTo>
                  <a:lnTo>
                    <a:pt x="130" y="47"/>
                  </a:lnTo>
                  <a:lnTo>
                    <a:pt x="130" y="45"/>
                  </a:lnTo>
                  <a:lnTo>
                    <a:pt x="128" y="45"/>
                  </a:lnTo>
                  <a:lnTo>
                    <a:pt x="126" y="45"/>
                  </a:lnTo>
                  <a:lnTo>
                    <a:pt x="126" y="42"/>
                  </a:lnTo>
                  <a:lnTo>
                    <a:pt x="126" y="45"/>
                  </a:lnTo>
                  <a:lnTo>
                    <a:pt x="123" y="45"/>
                  </a:lnTo>
                  <a:lnTo>
                    <a:pt x="121" y="45"/>
                  </a:lnTo>
                  <a:lnTo>
                    <a:pt x="121" y="47"/>
                  </a:lnTo>
                  <a:lnTo>
                    <a:pt x="121" y="50"/>
                  </a:lnTo>
                  <a:lnTo>
                    <a:pt x="123" y="50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26" y="54"/>
                  </a:lnTo>
                  <a:lnTo>
                    <a:pt x="128" y="54"/>
                  </a:lnTo>
                  <a:lnTo>
                    <a:pt x="128" y="57"/>
                  </a:lnTo>
                  <a:lnTo>
                    <a:pt x="128" y="54"/>
                  </a:lnTo>
                  <a:lnTo>
                    <a:pt x="128" y="57"/>
                  </a:lnTo>
                  <a:lnTo>
                    <a:pt x="126" y="57"/>
                  </a:lnTo>
                  <a:lnTo>
                    <a:pt x="126" y="59"/>
                  </a:lnTo>
                  <a:lnTo>
                    <a:pt x="126" y="61"/>
                  </a:lnTo>
                  <a:lnTo>
                    <a:pt x="128" y="61"/>
                  </a:lnTo>
                  <a:lnTo>
                    <a:pt x="130" y="61"/>
                  </a:lnTo>
                  <a:lnTo>
                    <a:pt x="130" y="59"/>
                  </a:lnTo>
                  <a:lnTo>
                    <a:pt x="130" y="61"/>
                  </a:lnTo>
                  <a:lnTo>
                    <a:pt x="133" y="61"/>
                  </a:lnTo>
                  <a:lnTo>
                    <a:pt x="133" y="64"/>
                  </a:lnTo>
                  <a:lnTo>
                    <a:pt x="133" y="61"/>
                  </a:lnTo>
                  <a:lnTo>
                    <a:pt x="133" y="64"/>
                  </a:lnTo>
                  <a:lnTo>
                    <a:pt x="133" y="61"/>
                  </a:lnTo>
                  <a:lnTo>
                    <a:pt x="133" y="64"/>
                  </a:lnTo>
                  <a:lnTo>
                    <a:pt x="135" y="64"/>
                  </a:lnTo>
                  <a:lnTo>
                    <a:pt x="137" y="64"/>
                  </a:lnTo>
                  <a:lnTo>
                    <a:pt x="137" y="66"/>
                  </a:lnTo>
                  <a:lnTo>
                    <a:pt x="140" y="66"/>
                  </a:lnTo>
                  <a:lnTo>
                    <a:pt x="140" y="69"/>
                  </a:lnTo>
                  <a:lnTo>
                    <a:pt x="142" y="69"/>
                  </a:lnTo>
                  <a:lnTo>
                    <a:pt x="142" y="71"/>
                  </a:lnTo>
                  <a:lnTo>
                    <a:pt x="145" y="71"/>
                  </a:lnTo>
                  <a:lnTo>
                    <a:pt x="145" y="73"/>
                  </a:lnTo>
                  <a:lnTo>
                    <a:pt x="142" y="73"/>
                  </a:lnTo>
                  <a:lnTo>
                    <a:pt x="140" y="73"/>
                  </a:lnTo>
                  <a:lnTo>
                    <a:pt x="140" y="71"/>
                  </a:lnTo>
                  <a:lnTo>
                    <a:pt x="137" y="71"/>
                  </a:lnTo>
                  <a:lnTo>
                    <a:pt x="137" y="69"/>
                  </a:lnTo>
                  <a:lnTo>
                    <a:pt x="135" y="69"/>
                  </a:lnTo>
                  <a:lnTo>
                    <a:pt x="135" y="66"/>
                  </a:lnTo>
                  <a:lnTo>
                    <a:pt x="133" y="66"/>
                  </a:lnTo>
                  <a:lnTo>
                    <a:pt x="130" y="66"/>
                  </a:lnTo>
                  <a:lnTo>
                    <a:pt x="130" y="64"/>
                  </a:lnTo>
                  <a:lnTo>
                    <a:pt x="128" y="64"/>
                  </a:lnTo>
                  <a:lnTo>
                    <a:pt x="126" y="64"/>
                  </a:lnTo>
                  <a:lnTo>
                    <a:pt x="126" y="61"/>
                  </a:lnTo>
                  <a:lnTo>
                    <a:pt x="126" y="64"/>
                  </a:lnTo>
                  <a:lnTo>
                    <a:pt x="123" y="64"/>
                  </a:lnTo>
                  <a:lnTo>
                    <a:pt x="121" y="64"/>
                  </a:lnTo>
                  <a:lnTo>
                    <a:pt x="121" y="66"/>
                  </a:lnTo>
                  <a:lnTo>
                    <a:pt x="121" y="69"/>
                  </a:lnTo>
                  <a:lnTo>
                    <a:pt x="123" y="69"/>
                  </a:lnTo>
                  <a:lnTo>
                    <a:pt x="121" y="69"/>
                  </a:lnTo>
                  <a:lnTo>
                    <a:pt x="123" y="69"/>
                  </a:lnTo>
                  <a:lnTo>
                    <a:pt x="123" y="71"/>
                  </a:lnTo>
                  <a:lnTo>
                    <a:pt x="126" y="71"/>
                  </a:lnTo>
                  <a:lnTo>
                    <a:pt x="128" y="71"/>
                  </a:lnTo>
                  <a:lnTo>
                    <a:pt x="128" y="73"/>
                  </a:lnTo>
                  <a:lnTo>
                    <a:pt x="130" y="73"/>
                  </a:lnTo>
                  <a:lnTo>
                    <a:pt x="130" y="76"/>
                  </a:lnTo>
                  <a:lnTo>
                    <a:pt x="130" y="73"/>
                  </a:lnTo>
                  <a:lnTo>
                    <a:pt x="130" y="76"/>
                  </a:lnTo>
                  <a:lnTo>
                    <a:pt x="130" y="78"/>
                  </a:lnTo>
                  <a:lnTo>
                    <a:pt x="130" y="76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83"/>
                  </a:lnTo>
                  <a:lnTo>
                    <a:pt x="130" y="81"/>
                  </a:lnTo>
                  <a:lnTo>
                    <a:pt x="128" y="81"/>
                  </a:lnTo>
                  <a:lnTo>
                    <a:pt x="128" y="83"/>
                  </a:lnTo>
                  <a:lnTo>
                    <a:pt x="128" y="81"/>
                  </a:lnTo>
                  <a:lnTo>
                    <a:pt x="126" y="81"/>
                  </a:lnTo>
                  <a:lnTo>
                    <a:pt x="126" y="78"/>
                  </a:lnTo>
                  <a:lnTo>
                    <a:pt x="123" y="78"/>
                  </a:lnTo>
                  <a:lnTo>
                    <a:pt x="123" y="76"/>
                  </a:lnTo>
                  <a:lnTo>
                    <a:pt x="123" y="73"/>
                  </a:lnTo>
                  <a:lnTo>
                    <a:pt x="121" y="73"/>
                  </a:lnTo>
                  <a:lnTo>
                    <a:pt x="121" y="71"/>
                  </a:lnTo>
                  <a:lnTo>
                    <a:pt x="118" y="69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6"/>
                  </a:lnTo>
                  <a:lnTo>
                    <a:pt x="111" y="66"/>
                  </a:lnTo>
                  <a:lnTo>
                    <a:pt x="109" y="66"/>
                  </a:lnTo>
                  <a:lnTo>
                    <a:pt x="109" y="69"/>
                  </a:lnTo>
                  <a:lnTo>
                    <a:pt x="109" y="71"/>
                  </a:lnTo>
                  <a:lnTo>
                    <a:pt x="109" y="73"/>
                  </a:lnTo>
                  <a:lnTo>
                    <a:pt x="111" y="73"/>
                  </a:lnTo>
                  <a:lnTo>
                    <a:pt x="111" y="76"/>
                  </a:lnTo>
                  <a:lnTo>
                    <a:pt x="114" y="76"/>
                  </a:lnTo>
                  <a:lnTo>
                    <a:pt x="114" y="78"/>
                  </a:lnTo>
                  <a:lnTo>
                    <a:pt x="116" y="78"/>
                  </a:lnTo>
                  <a:lnTo>
                    <a:pt x="116" y="81"/>
                  </a:lnTo>
                  <a:lnTo>
                    <a:pt x="118" y="81"/>
                  </a:lnTo>
                  <a:lnTo>
                    <a:pt x="121" y="81"/>
                  </a:lnTo>
                  <a:lnTo>
                    <a:pt x="121" y="83"/>
                  </a:lnTo>
                  <a:lnTo>
                    <a:pt x="123" y="83"/>
                  </a:lnTo>
                  <a:lnTo>
                    <a:pt x="121" y="83"/>
                  </a:lnTo>
                  <a:lnTo>
                    <a:pt x="123" y="83"/>
                  </a:lnTo>
                  <a:lnTo>
                    <a:pt x="121" y="83"/>
                  </a:lnTo>
                  <a:lnTo>
                    <a:pt x="118" y="83"/>
                  </a:lnTo>
                  <a:lnTo>
                    <a:pt x="116" y="83"/>
                  </a:lnTo>
                  <a:lnTo>
                    <a:pt x="114" y="81"/>
                  </a:lnTo>
                  <a:lnTo>
                    <a:pt x="111" y="81"/>
                  </a:lnTo>
                  <a:lnTo>
                    <a:pt x="109" y="81"/>
                  </a:lnTo>
                  <a:lnTo>
                    <a:pt x="109" y="78"/>
                  </a:lnTo>
                  <a:lnTo>
                    <a:pt x="109" y="76"/>
                  </a:lnTo>
                  <a:lnTo>
                    <a:pt x="107" y="76"/>
                  </a:lnTo>
                  <a:lnTo>
                    <a:pt x="107" y="73"/>
                  </a:lnTo>
                  <a:lnTo>
                    <a:pt x="109" y="73"/>
                  </a:lnTo>
                  <a:lnTo>
                    <a:pt x="109" y="71"/>
                  </a:lnTo>
                  <a:lnTo>
                    <a:pt x="109" y="69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104" y="66"/>
                  </a:lnTo>
                  <a:lnTo>
                    <a:pt x="102" y="66"/>
                  </a:lnTo>
                  <a:lnTo>
                    <a:pt x="99" y="66"/>
                  </a:lnTo>
                  <a:lnTo>
                    <a:pt x="99" y="64"/>
                  </a:lnTo>
                  <a:lnTo>
                    <a:pt x="97" y="64"/>
                  </a:lnTo>
                  <a:lnTo>
                    <a:pt x="97" y="61"/>
                  </a:lnTo>
                  <a:lnTo>
                    <a:pt x="95" y="61"/>
                  </a:lnTo>
                  <a:lnTo>
                    <a:pt x="95" y="59"/>
                  </a:lnTo>
                  <a:lnTo>
                    <a:pt x="92" y="59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97" y="54"/>
                  </a:lnTo>
                  <a:lnTo>
                    <a:pt x="95" y="54"/>
                  </a:lnTo>
                  <a:lnTo>
                    <a:pt x="95" y="52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0" y="54"/>
                  </a:lnTo>
                  <a:lnTo>
                    <a:pt x="88" y="54"/>
                  </a:lnTo>
                  <a:lnTo>
                    <a:pt x="90" y="54"/>
                  </a:lnTo>
                  <a:lnTo>
                    <a:pt x="88" y="54"/>
                  </a:lnTo>
                  <a:lnTo>
                    <a:pt x="90" y="54"/>
                  </a:lnTo>
                  <a:lnTo>
                    <a:pt x="90" y="57"/>
                  </a:lnTo>
                  <a:lnTo>
                    <a:pt x="88" y="57"/>
                  </a:lnTo>
                  <a:lnTo>
                    <a:pt x="90" y="57"/>
                  </a:lnTo>
                  <a:lnTo>
                    <a:pt x="88" y="57"/>
                  </a:lnTo>
                  <a:lnTo>
                    <a:pt x="88" y="54"/>
                  </a:lnTo>
                  <a:lnTo>
                    <a:pt x="85" y="54"/>
                  </a:lnTo>
                  <a:lnTo>
                    <a:pt x="85" y="57"/>
                  </a:lnTo>
                  <a:lnTo>
                    <a:pt x="88" y="57"/>
                  </a:lnTo>
                  <a:lnTo>
                    <a:pt x="85" y="57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83" y="57"/>
                  </a:lnTo>
                  <a:lnTo>
                    <a:pt x="83" y="59"/>
                  </a:lnTo>
                  <a:lnTo>
                    <a:pt x="85" y="59"/>
                  </a:lnTo>
                  <a:lnTo>
                    <a:pt x="85" y="61"/>
                  </a:lnTo>
                  <a:lnTo>
                    <a:pt x="85" y="64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69"/>
                  </a:lnTo>
                  <a:lnTo>
                    <a:pt x="83" y="71"/>
                  </a:lnTo>
                  <a:lnTo>
                    <a:pt x="83" y="73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5" y="78"/>
                  </a:lnTo>
                  <a:lnTo>
                    <a:pt x="85" y="81"/>
                  </a:lnTo>
                  <a:lnTo>
                    <a:pt x="88" y="81"/>
                  </a:lnTo>
                  <a:lnTo>
                    <a:pt x="88" y="83"/>
                  </a:lnTo>
                  <a:lnTo>
                    <a:pt x="88" y="85"/>
                  </a:lnTo>
                  <a:lnTo>
                    <a:pt x="90" y="85"/>
                  </a:lnTo>
                  <a:lnTo>
                    <a:pt x="90" y="88"/>
                  </a:lnTo>
                  <a:lnTo>
                    <a:pt x="92" y="88"/>
                  </a:lnTo>
                  <a:lnTo>
                    <a:pt x="92" y="90"/>
                  </a:lnTo>
                  <a:lnTo>
                    <a:pt x="92" y="92"/>
                  </a:lnTo>
                  <a:lnTo>
                    <a:pt x="95" y="92"/>
                  </a:lnTo>
                  <a:lnTo>
                    <a:pt x="95" y="95"/>
                  </a:lnTo>
                  <a:lnTo>
                    <a:pt x="95" y="97"/>
                  </a:lnTo>
                  <a:lnTo>
                    <a:pt x="95" y="100"/>
                  </a:lnTo>
                  <a:lnTo>
                    <a:pt x="97" y="100"/>
                  </a:lnTo>
                  <a:lnTo>
                    <a:pt x="99" y="100"/>
                  </a:lnTo>
                  <a:lnTo>
                    <a:pt x="99" y="102"/>
                  </a:lnTo>
                  <a:lnTo>
                    <a:pt x="102" y="102"/>
                  </a:lnTo>
                  <a:lnTo>
                    <a:pt x="102" y="104"/>
                  </a:lnTo>
                  <a:lnTo>
                    <a:pt x="102" y="107"/>
                  </a:lnTo>
                  <a:lnTo>
                    <a:pt x="104" y="107"/>
                  </a:lnTo>
                  <a:lnTo>
                    <a:pt x="104" y="109"/>
                  </a:lnTo>
                  <a:lnTo>
                    <a:pt x="104" y="107"/>
                  </a:lnTo>
                  <a:lnTo>
                    <a:pt x="104" y="109"/>
                  </a:lnTo>
                  <a:lnTo>
                    <a:pt x="107" y="109"/>
                  </a:lnTo>
                  <a:lnTo>
                    <a:pt x="107" y="111"/>
                  </a:lnTo>
                  <a:lnTo>
                    <a:pt x="107" y="114"/>
                  </a:lnTo>
                  <a:lnTo>
                    <a:pt x="109" y="114"/>
                  </a:lnTo>
                  <a:lnTo>
                    <a:pt x="109" y="116"/>
                  </a:lnTo>
                  <a:lnTo>
                    <a:pt x="109" y="119"/>
                  </a:lnTo>
                  <a:lnTo>
                    <a:pt x="107" y="119"/>
                  </a:lnTo>
                  <a:lnTo>
                    <a:pt x="104" y="119"/>
                  </a:lnTo>
                  <a:lnTo>
                    <a:pt x="104" y="121"/>
                  </a:lnTo>
                  <a:lnTo>
                    <a:pt x="104" y="119"/>
                  </a:lnTo>
                  <a:lnTo>
                    <a:pt x="102" y="121"/>
                  </a:lnTo>
                  <a:lnTo>
                    <a:pt x="99" y="121"/>
                  </a:lnTo>
                  <a:lnTo>
                    <a:pt x="99" y="119"/>
                  </a:lnTo>
                  <a:lnTo>
                    <a:pt x="102" y="119"/>
                  </a:lnTo>
                  <a:lnTo>
                    <a:pt x="102" y="116"/>
                  </a:lnTo>
                  <a:lnTo>
                    <a:pt x="102" y="119"/>
                  </a:lnTo>
                  <a:lnTo>
                    <a:pt x="99" y="119"/>
                  </a:lnTo>
                  <a:lnTo>
                    <a:pt x="99" y="121"/>
                  </a:lnTo>
                  <a:lnTo>
                    <a:pt x="102" y="121"/>
                  </a:lnTo>
                  <a:lnTo>
                    <a:pt x="102" y="119"/>
                  </a:lnTo>
                  <a:lnTo>
                    <a:pt x="104" y="119"/>
                  </a:lnTo>
                  <a:lnTo>
                    <a:pt x="104" y="116"/>
                  </a:lnTo>
                  <a:lnTo>
                    <a:pt x="104" y="119"/>
                  </a:lnTo>
                  <a:lnTo>
                    <a:pt x="104" y="116"/>
                  </a:lnTo>
                  <a:lnTo>
                    <a:pt x="104" y="119"/>
                  </a:lnTo>
                  <a:lnTo>
                    <a:pt x="104" y="116"/>
                  </a:lnTo>
                  <a:lnTo>
                    <a:pt x="104" y="114"/>
                  </a:lnTo>
                  <a:lnTo>
                    <a:pt x="104" y="111"/>
                  </a:lnTo>
                  <a:lnTo>
                    <a:pt x="102" y="111"/>
                  </a:lnTo>
                  <a:lnTo>
                    <a:pt x="99" y="111"/>
                  </a:lnTo>
                  <a:lnTo>
                    <a:pt x="99" y="109"/>
                  </a:lnTo>
                  <a:lnTo>
                    <a:pt x="99" y="111"/>
                  </a:lnTo>
                  <a:lnTo>
                    <a:pt x="99" y="109"/>
                  </a:lnTo>
                  <a:lnTo>
                    <a:pt x="97" y="109"/>
                  </a:lnTo>
                  <a:lnTo>
                    <a:pt x="95" y="109"/>
                  </a:lnTo>
                  <a:lnTo>
                    <a:pt x="95" y="111"/>
                  </a:lnTo>
                  <a:lnTo>
                    <a:pt x="92" y="111"/>
                  </a:lnTo>
                  <a:lnTo>
                    <a:pt x="92" y="114"/>
                  </a:lnTo>
                  <a:lnTo>
                    <a:pt x="92" y="116"/>
                  </a:lnTo>
                  <a:lnTo>
                    <a:pt x="92" y="119"/>
                  </a:lnTo>
                  <a:lnTo>
                    <a:pt x="92" y="116"/>
                  </a:lnTo>
                  <a:lnTo>
                    <a:pt x="95" y="116"/>
                  </a:lnTo>
                  <a:lnTo>
                    <a:pt x="95" y="119"/>
                  </a:lnTo>
                  <a:lnTo>
                    <a:pt x="97" y="119"/>
                  </a:lnTo>
                  <a:lnTo>
                    <a:pt x="97" y="121"/>
                  </a:lnTo>
                  <a:lnTo>
                    <a:pt x="97" y="123"/>
                  </a:lnTo>
                  <a:lnTo>
                    <a:pt x="99" y="123"/>
                  </a:lnTo>
                  <a:lnTo>
                    <a:pt x="97" y="123"/>
                  </a:lnTo>
                  <a:lnTo>
                    <a:pt x="97" y="126"/>
                  </a:lnTo>
                  <a:lnTo>
                    <a:pt x="95" y="128"/>
                  </a:lnTo>
                  <a:lnTo>
                    <a:pt x="95" y="126"/>
                  </a:lnTo>
                  <a:lnTo>
                    <a:pt x="95" y="128"/>
                  </a:lnTo>
                  <a:lnTo>
                    <a:pt x="92" y="128"/>
                  </a:lnTo>
                  <a:lnTo>
                    <a:pt x="92" y="130"/>
                  </a:lnTo>
                  <a:lnTo>
                    <a:pt x="90" y="130"/>
                  </a:lnTo>
                  <a:lnTo>
                    <a:pt x="88" y="130"/>
                  </a:lnTo>
                  <a:lnTo>
                    <a:pt x="85" y="130"/>
                  </a:lnTo>
                  <a:lnTo>
                    <a:pt x="85" y="128"/>
                  </a:lnTo>
                  <a:lnTo>
                    <a:pt x="83" y="128"/>
                  </a:lnTo>
                  <a:lnTo>
                    <a:pt x="83" y="130"/>
                  </a:lnTo>
                  <a:lnTo>
                    <a:pt x="83" y="133"/>
                  </a:lnTo>
                  <a:lnTo>
                    <a:pt x="83" y="130"/>
                  </a:lnTo>
                  <a:lnTo>
                    <a:pt x="83" y="133"/>
                  </a:lnTo>
                  <a:lnTo>
                    <a:pt x="83" y="130"/>
                  </a:lnTo>
                  <a:lnTo>
                    <a:pt x="83" y="133"/>
                  </a:lnTo>
                  <a:lnTo>
                    <a:pt x="85" y="130"/>
                  </a:lnTo>
                  <a:lnTo>
                    <a:pt x="83" y="130"/>
                  </a:lnTo>
                  <a:lnTo>
                    <a:pt x="85" y="130"/>
                  </a:lnTo>
                  <a:lnTo>
                    <a:pt x="85" y="133"/>
                  </a:lnTo>
                  <a:lnTo>
                    <a:pt x="85" y="130"/>
                  </a:lnTo>
                  <a:lnTo>
                    <a:pt x="85" y="133"/>
                  </a:lnTo>
                  <a:lnTo>
                    <a:pt x="88" y="130"/>
                  </a:lnTo>
                  <a:lnTo>
                    <a:pt x="88" y="133"/>
                  </a:lnTo>
                  <a:lnTo>
                    <a:pt x="90" y="133"/>
                  </a:lnTo>
                  <a:lnTo>
                    <a:pt x="90" y="135"/>
                  </a:lnTo>
                  <a:lnTo>
                    <a:pt x="90" y="133"/>
                  </a:lnTo>
                  <a:lnTo>
                    <a:pt x="90" y="135"/>
                  </a:lnTo>
                  <a:lnTo>
                    <a:pt x="92" y="133"/>
                  </a:lnTo>
                  <a:lnTo>
                    <a:pt x="92" y="135"/>
                  </a:lnTo>
                  <a:lnTo>
                    <a:pt x="95" y="135"/>
                  </a:lnTo>
                  <a:lnTo>
                    <a:pt x="97" y="135"/>
                  </a:lnTo>
                  <a:lnTo>
                    <a:pt x="99" y="135"/>
                  </a:lnTo>
                  <a:lnTo>
                    <a:pt x="99" y="138"/>
                  </a:lnTo>
                  <a:lnTo>
                    <a:pt x="99" y="140"/>
                  </a:lnTo>
                  <a:lnTo>
                    <a:pt x="102" y="140"/>
                  </a:lnTo>
                  <a:lnTo>
                    <a:pt x="104" y="140"/>
                  </a:lnTo>
                  <a:lnTo>
                    <a:pt x="102" y="140"/>
                  </a:lnTo>
                  <a:lnTo>
                    <a:pt x="104" y="138"/>
                  </a:lnTo>
                  <a:lnTo>
                    <a:pt x="104" y="140"/>
                  </a:lnTo>
                  <a:lnTo>
                    <a:pt x="107" y="140"/>
                  </a:lnTo>
                  <a:lnTo>
                    <a:pt x="109" y="140"/>
                  </a:lnTo>
                  <a:lnTo>
                    <a:pt x="109" y="142"/>
                  </a:lnTo>
                  <a:lnTo>
                    <a:pt x="107" y="142"/>
                  </a:lnTo>
                  <a:lnTo>
                    <a:pt x="107" y="145"/>
                  </a:lnTo>
                  <a:lnTo>
                    <a:pt x="109" y="145"/>
                  </a:lnTo>
                  <a:lnTo>
                    <a:pt x="109" y="147"/>
                  </a:lnTo>
                  <a:lnTo>
                    <a:pt x="109" y="145"/>
                  </a:lnTo>
                  <a:lnTo>
                    <a:pt x="109" y="147"/>
                  </a:lnTo>
                  <a:lnTo>
                    <a:pt x="111" y="147"/>
                  </a:lnTo>
                  <a:lnTo>
                    <a:pt x="114" y="147"/>
                  </a:lnTo>
                  <a:lnTo>
                    <a:pt x="116" y="147"/>
                  </a:lnTo>
                  <a:lnTo>
                    <a:pt x="116" y="149"/>
                  </a:lnTo>
                  <a:lnTo>
                    <a:pt x="118" y="149"/>
                  </a:lnTo>
                  <a:lnTo>
                    <a:pt x="116" y="149"/>
                  </a:lnTo>
                  <a:lnTo>
                    <a:pt x="118" y="149"/>
                  </a:lnTo>
                  <a:lnTo>
                    <a:pt x="118" y="152"/>
                  </a:lnTo>
                  <a:lnTo>
                    <a:pt x="118" y="154"/>
                  </a:lnTo>
                  <a:lnTo>
                    <a:pt x="121" y="154"/>
                  </a:lnTo>
                  <a:lnTo>
                    <a:pt x="123" y="154"/>
                  </a:lnTo>
                  <a:lnTo>
                    <a:pt x="126" y="154"/>
                  </a:lnTo>
                  <a:lnTo>
                    <a:pt x="126" y="157"/>
                  </a:lnTo>
                  <a:lnTo>
                    <a:pt x="128" y="157"/>
                  </a:lnTo>
                  <a:lnTo>
                    <a:pt x="130" y="157"/>
                  </a:lnTo>
                  <a:lnTo>
                    <a:pt x="130" y="159"/>
                  </a:lnTo>
                  <a:lnTo>
                    <a:pt x="133" y="159"/>
                  </a:lnTo>
                  <a:lnTo>
                    <a:pt x="133" y="161"/>
                  </a:lnTo>
                  <a:lnTo>
                    <a:pt x="133" y="164"/>
                  </a:lnTo>
                  <a:lnTo>
                    <a:pt x="130" y="164"/>
                  </a:lnTo>
                  <a:lnTo>
                    <a:pt x="130" y="166"/>
                  </a:lnTo>
                  <a:lnTo>
                    <a:pt x="130" y="168"/>
                  </a:lnTo>
                  <a:lnTo>
                    <a:pt x="130" y="171"/>
                  </a:lnTo>
                  <a:lnTo>
                    <a:pt x="130" y="173"/>
                  </a:lnTo>
                  <a:lnTo>
                    <a:pt x="133" y="173"/>
                  </a:lnTo>
                  <a:lnTo>
                    <a:pt x="130" y="173"/>
                  </a:lnTo>
                  <a:lnTo>
                    <a:pt x="130" y="176"/>
                  </a:lnTo>
                  <a:lnTo>
                    <a:pt x="133" y="176"/>
                  </a:lnTo>
                  <a:lnTo>
                    <a:pt x="133" y="178"/>
                  </a:lnTo>
                  <a:lnTo>
                    <a:pt x="133" y="180"/>
                  </a:lnTo>
                  <a:lnTo>
                    <a:pt x="133" y="183"/>
                  </a:lnTo>
                  <a:lnTo>
                    <a:pt x="133" y="185"/>
                  </a:lnTo>
                  <a:lnTo>
                    <a:pt x="130" y="185"/>
                  </a:lnTo>
                  <a:lnTo>
                    <a:pt x="133" y="185"/>
                  </a:lnTo>
                  <a:lnTo>
                    <a:pt x="130" y="185"/>
                  </a:lnTo>
                  <a:lnTo>
                    <a:pt x="130" y="183"/>
                  </a:lnTo>
                  <a:lnTo>
                    <a:pt x="130" y="185"/>
                  </a:lnTo>
                  <a:lnTo>
                    <a:pt x="128" y="183"/>
                  </a:lnTo>
                  <a:lnTo>
                    <a:pt x="128" y="180"/>
                  </a:lnTo>
                  <a:lnTo>
                    <a:pt x="128" y="183"/>
                  </a:lnTo>
                  <a:lnTo>
                    <a:pt x="128" y="180"/>
                  </a:lnTo>
                  <a:lnTo>
                    <a:pt x="128" y="178"/>
                  </a:lnTo>
                  <a:lnTo>
                    <a:pt x="126" y="178"/>
                  </a:lnTo>
                  <a:lnTo>
                    <a:pt x="123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52279">
              <a:extLst>
                <a:ext uri="{FF2B5EF4-FFF2-40B4-BE49-F238E27FC236}">
                  <a16:creationId xmlns:a16="http://schemas.microsoft.com/office/drawing/2014/main" id="{1DE05A1A-3F01-FF20-392D-50D3130B3E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98337" y="10199918"/>
              <a:ext cx="1558007" cy="1231824"/>
            </a:xfrm>
            <a:custGeom>
              <a:avLst/>
              <a:gdLst>
                <a:gd name="T0" fmla="*/ 136 w 340"/>
                <a:gd name="T1" fmla="*/ 248 h 269"/>
                <a:gd name="T2" fmla="*/ 193 w 340"/>
                <a:gd name="T3" fmla="*/ 238 h 269"/>
                <a:gd name="T4" fmla="*/ 254 w 340"/>
                <a:gd name="T5" fmla="*/ 233 h 269"/>
                <a:gd name="T6" fmla="*/ 259 w 340"/>
                <a:gd name="T7" fmla="*/ 221 h 269"/>
                <a:gd name="T8" fmla="*/ 271 w 340"/>
                <a:gd name="T9" fmla="*/ 205 h 269"/>
                <a:gd name="T10" fmla="*/ 276 w 340"/>
                <a:gd name="T11" fmla="*/ 205 h 269"/>
                <a:gd name="T12" fmla="*/ 117 w 340"/>
                <a:gd name="T13" fmla="*/ 207 h 269"/>
                <a:gd name="T14" fmla="*/ 202 w 340"/>
                <a:gd name="T15" fmla="*/ 198 h 269"/>
                <a:gd name="T16" fmla="*/ 264 w 340"/>
                <a:gd name="T17" fmla="*/ 195 h 269"/>
                <a:gd name="T18" fmla="*/ 254 w 340"/>
                <a:gd name="T19" fmla="*/ 191 h 269"/>
                <a:gd name="T20" fmla="*/ 276 w 340"/>
                <a:gd name="T21" fmla="*/ 188 h 269"/>
                <a:gd name="T22" fmla="*/ 228 w 340"/>
                <a:gd name="T23" fmla="*/ 188 h 269"/>
                <a:gd name="T24" fmla="*/ 254 w 340"/>
                <a:gd name="T25" fmla="*/ 186 h 269"/>
                <a:gd name="T26" fmla="*/ 167 w 340"/>
                <a:gd name="T27" fmla="*/ 183 h 269"/>
                <a:gd name="T28" fmla="*/ 167 w 340"/>
                <a:gd name="T29" fmla="*/ 183 h 269"/>
                <a:gd name="T30" fmla="*/ 197 w 340"/>
                <a:gd name="T31" fmla="*/ 188 h 269"/>
                <a:gd name="T32" fmla="*/ 148 w 340"/>
                <a:gd name="T33" fmla="*/ 179 h 269"/>
                <a:gd name="T34" fmla="*/ 205 w 340"/>
                <a:gd name="T35" fmla="*/ 176 h 269"/>
                <a:gd name="T36" fmla="*/ 250 w 340"/>
                <a:gd name="T37" fmla="*/ 181 h 269"/>
                <a:gd name="T38" fmla="*/ 219 w 340"/>
                <a:gd name="T39" fmla="*/ 176 h 269"/>
                <a:gd name="T40" fmla="*/ 219 w 340"/>
                <a:gd name="T41" fmla="*/ 174 h 269"/>
                <a:gd name="T42" fmla="*/ 188 w 340"/>
                <a:gd name="T43" fmla="*/ 172 h 269"/>
                <a:gd name="T44" fmla="*/ 176 w 340"/>
                <a:gd name="T45" fmla="*/ 174 h 269"/>
                <a:gd name="T46" fmla="*/ 250 w 340"/>
                <a:gd name="T47" fmla="*/ 174 h 269"/>
                <a:gd name="T48" fmla="*/ 193 w 340"/>
                <a:gd name="T49" fmla="*/ 167 h 269"/>
                <a:gd name="T50" fmla="*/ 247 w 340"/>
                <a:gd name="T51" fmla="*/ 164 h 269"/>
                <a:gd name="T52" fmla="*/ 200 w 340"/>
                <a:gd name="T53" fmla="*/ 176 h 269"/>
                <a:gd name="T54" fmla="*/ 167 w 340"/>
                <a:gd name="T55" fmla="*/ 164 h 269"/>
                <a:gd name="T56" fmla="*/ 124 w 340"/>
                <a:gd name="T57" fmla="*/ 162 h 269"/>
                <a:gd name="T58" fmla="*/ 131 w 340"/>
                <a:gd name="T59" fmla="*/ 157 h 269"/>
                <a:gd name="T60" fmla="*/ 238 w 340"/>
                <a:gd name="T61" fmla="*/ 160 h 269"/>
                <a:gd name="T62" fmla="*/ 195 w 340"/>
                <a:gd name="T63" fmla="*/ 155 h 269"/>
                <a:gd name="T64" fmla="*/ 169 w 340"/>
                <a:gd name="T65" fmla="*/ 155 h 269"/>
                <a:gd name="T66" fmla="*/ 197 w 340"/>
                <a:gd name="T67" fmla="*/ 150 h 269"/>
                <a:gd name="T68" fmla="*/ 183 w 340"/>
                <a:gd name="T69" fmla="*/ 150 h 269"/>
                <a:gd name="T70" fmla="*/ 233 w 340"/>
                <a:gd name="T71" fmla="*/ 145 h 269"/>
                <a:gd name="T72" fmla="*/ 235 w 340"/>
                <a:gd name="T73" fmla="*/ 145 h 269"/>
                <a:gd name="T74" fmla="*/ 164 w 340"/>
                <a:gd name="T75" fmla="*/ 141 h 269"/>
                <a:gd name="T76" fmla="*/ 231 w 340"/>
                <a:gd name="T77" fmla="*/ 143 h 269"/>
                <a:gd name="T78" fmla="*/ 157 w 340"/>
                <a:gd name="T79" fmla="*/ 141 h 269"/>
                <a:gd name="T80" fmla="*/ 133 w 340"/>
                <a:gd name="T81" fmla="*/ 138 h 269"/>
                <a:gd name="T82" fmla="*/ 252 w 340"/>
                <a:gd name="T83" fmla="*/ 141 h 269"/>
                <a:gd name="T84" fmla="*/ 129 w 340"/>
                <a:gd name="T85" fmla="*/ 136 h 269"/>
                <a:gd name="T86" fmla="*/ 41 w 340"/>
                <a:gd name="T87" fmla="*/ 136 h 269"/>
                <a:gd name="T88" fmla="*/ 186 w 340"/>
                <a:gd name="T89" fmla="*/ 138 h 269"/>
                <a:gd name="T90" fmla="*/ 176 w 340"/>
                <a:gd name="T91" fmla="*/ 129 h 269"/>
                <a:gd name="T92" fmla="*/ 159 w 340"/>
                <a:gd name="T93" fmla="*/ 126 h 269"/>
                <a:gd name="T94" fmla="*/ 55 w 340"/>
                <a:gd name="T95" fmla="*/ 110 h 269"/>
                <a:gd name="T96" fmla="*/ 46 w 340"/>
                <a:gd name="T97" fmla="*/ 115 h 269"/>
                <a:gd name="T98" fmla="*/ 226 w 340"/>
                <a:gd name="T99" fmla="*/ 105 h 269"/>
                <a:gd name="T100" fmla="*/ 50 w 340"/>
                <a:gd name="T101" fmla="*/ 98 h 269"/>
                <a:gd name="T102" fmla="*/ 169 w 340"/>
                <a:gd name="T103" fmla="*/ 91 h 269"/>
                <a:gd name="T104" fmla="*/ 169 w 340"/>
                <a:gd name="T105" fmla="*/ 93 h 269"/>
                <a:gd name="T106" fmla="*/ 157 w 340"/>
                <a:gd name="T107" fmla="*/ 77 h 269"/>
                <a:gd name="T108" fmla="*/ 145 w 340"/>
                <a:gd name="T109" fmla="*/ 79 h 269"/>
                <a:gd name="T110" fmla="*/ 152 w 340"/>
                <a:gd name="T111" fmla="*/ 72 h 269"/>
                <a:gd name="T112" fmla="*/ 150 w 340"/>
                <a:gd name="T113" fmla="*/ 69 h 269"/>
                <a:gd name="T114" fmla="*/ 157 w 340"/>
                <a:gd name="T115" fmla="*/ 67 h 269"/>
                <a:gd name="T116" fmla="*/ 0 w 340"/>
                <a:gd name="T117" fmla="*/ 43 h 269"/>
                <a:gd name="T118" fmla="*/ 207 w 340"/>
                <a:gd name="T119" fmla="*/ 17 h 269"/>
                <a:gd name="T120" fmla="*/ 174 w 340"/>
                <a:gd name="T121" fmla="*/ 1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0" h="269">
                  <a:moveTo>
                    <a:pt x="155" y="264"/>
                  </a:moveTo>
                  <a:lnTo>
                    <a:pt x="155" y="267"/>
                  </a:lnTo>
                  <a:lnTo>
                    <a:pt x="157" y="267"/>
                  </a:lnTo>
                  <a:lnTo>
                    <a:pt x="157" y="269"/>
                  </a:lnTo>
                  <a:lnTo>
                    <a:pt x="155" y="267"/>
                  </a:lnTo>
                  <a:lnTo>
                    <a:pt x="155" y="264"/>
                  </a:lnTo>
                  <a:close/>
                  <a:moveTo>
                    <a:pt x="209" y="264"/>
                  </a:moveTo>
                  <a:lnTo>
                    <a:pt x="209" y="267"/>
                  </a:lnTo>
                  <a:lnTo>
                    <a:pt x="209" y="264"/>
                  </a:lnTo>
                  <a:lnTo>
                    <a:pt x="207" y="264"/>
                  </a:lnTo>
                  <a:lnTo>
                    <a:pt x="209" y="264"/>
                  </a:lnTo>
                  <a:close/>
                  <a:moveTo>
                    <a:pt x="152" y="264"/>
                  </a:moveTo>
                  <a:lnTo>
                    <a:pt x="152" y="262"/>
                  </a:lnTo>
                  <a:lnTo>
                    <a:pt x="152" y="264"/>
                  </a:lnTo>
                  <a:close/>
                  <a:moveTo>
                    <a:pt x="223" y="262"/>
                  </a:moveTo>
                  <a:lnTo>
                    <a:pt x="223" y="264"/>
                  </a:lnTo>
                  <a:lnTo>
                    <a:pt x="223" y="262"/>
                  </a:lnTo>
                  <a:close/>
                  <a:moveTo>
                    <a:pt x="214" y="250"/>
                  </a:moveTo>
                  <a:lnTo>
                    <a:pt x="214" y="252"/>
                  </a:lnTo>
                  <a:lnTo>
                    <a:pt x="214" y="250"/>
                  </a:lnTo>
                  <a:close/>
                  <a:moveTo>
                    <a:pt x="138" y="248"/>
                  </a:moveTo>
                  <a:lnTo>
                    <a:pt x="136" y="248"/>
                  </a:lnTo>
                  <a:lnTo>
                    <a:pt x="138" y="248"/>
                  </a:lnTo>
                  <a:close/>
                  <a:moveTo>
                    <a:pt x="231" y="248"/>
                  </a:moveTo>
                  <a:lnTo>
                    <a:pt x="228" y="248"/>
                  </a:lnTo>
                  <a:lnTo>
                    <a:pt x="231" y="248"/>
                  </a:lnTo>
                  <a:close/>
                  <a:moveTo>
                    <a:pt x="223" y="243"/>
                  </a:moveTo>
                  <a:lnTo>
                    <a:pt x="223" y="245"/>
                  </a:lnTo>
                  <a:lnTo>
                    <a:pt x="223" y="243"/>
                  </a:lnTo>
                  <a:lnTo>
                    <a:pt x="223" y="245"/>
                  </a:lnTo>
                  <a:lnTo>
                    <a:pt x="223" y="243"/>
                  </a:lnTo>
                  <a:close/>
                  <a:moveTo>
                    <a:pt x="252" y="240"/>
                  </a:moveTo>
                  <a:lnTo>
                    <a:pt x="252" y="243"/>
                  </a:lnTo>
                  <a:lnTo>
                    <a:pt x="250" y="243"/>
                  </a:lnTo>
                  <a:lnTo>
                    <a:pt x="247" y="243"/>
                  </a:lnTo>
                  <a:lnTo>
                    <a:pt x="247" y="245"/>
                  </a:lnTo>
                  <a:lnTo>
                    <a:pt x="247" y="243"/>
                  </a:lnTo>
                  <a:lnTo>
                    <a:pt x="247" y="240"/>
                  </a:lnTo>
                  <a:lnTo>
                    <a:pt x="250" y="240"/>
                  </a:lnTo>
                  <a:lnTo>
                    <a:pt x="252" y="240"/>
                  </a:lnTo>
                  <a:close/>
                  <a:moveTo>
                    <a:pt x="193" y="240"/>
                  </a:moveTo>
                  <a:lnTo>
                    <a:pt x="190" y="240"/>
                  </a:lnTo>
                  <a:lnTo>
                    <a:pt x="193" y="240"/>
                  </a:lnTo>
                  <a:lnTo>
                    <a:pt x="193" y="238"/>
                  </a:lnTo>
                  <a:lnTo>
                    <a:pt x="193" y="240"/>
                  </a:lnTo>
                  <a:close/>
                  <a:moveTo>
                    <a:pt x="259" y="224"/>
                  </a:moveTo>
                  <a:lnTo>
                    <a:pt x="259" y="226"/>
                  </a:lnTo>
                  <a:lnTo>
                    <a:pt x="259" y="229"/>
                  </a:lnTo>
                  <a:lnTo>
                    <a:pt x="257" y="229"/>
                  </a:lnTo>
                  <a:lnTo>
                    <a:pt x="257" y="231"/>
                  </a:lnTo>
                  <a:lnTo>
                    <a:pt x="257" y="233"/>
                  </a:lnTo>
                  <a:lnTo>
                    <a:pt x="259" y="233"/>
                  </a:lnTo>
                  <a:lnTo>
                    <a:pt x="259" y="236"/>
                  </a:lnTo>
                  <a:lnTo>
                    <a:pt x="259" y="238"/>
                  </a:lnTo>
                  <a:lnTo>
                    <a:pt x="257" y="238"/>
                  </a:lnTo>
                  <a:lnTo>
                    <a:pt x="257" y="240"/>
                  </a:lnTo>
                  <a:lnTo>
                    <a:pt x="257" y="238"/>
                  </a:lnTo>
                  <a:lnTo>
                    <a:pt x="257" y="240"/>
                  </a:lnTo>
                  <a:lnTo>
                    <a:pt x="257" y="243"/>
                  </a:lnTo>
                  <a:lnTo>
                    <a:pt x="257" y="240"/>
                  </a:lnTo>
                  <a:lnTo>
                    <a:pt x="257" y="243"/>
                  </a:lnTo>
                  <a:lnTo>
                    <a:pt x="257" y="240"/>
                  </a:lnTo>
                  <a:lnTo>
                    <a:pt x="254" y="240"/>
                  </a:lnTo>
                  <a:lnTo>
                    <a:pt x="254" y="238"/>
                  </a:lnTo>
                  <a:lnTo>
                    <a:pt x="254" y="236"/>
                  </a:lnTo>
                  <a:lnTo>
                    <a:pt x="254" y="233"/>
                  </a:lnTo>
                  <a:lnTo>
                    <a:pt x="254" y="231"/>
                  </a:lnTo>
                  <a:lnTo>
                    <a:pt x="254" y="229"/>
                  </a:lnTo>
                  <a:lnTo>
                    <a:pt x="257" y="229"/>
                  </a:lnTo>
                  <a:lnTo>
                    <a:pt x="257" y="226"/>
                  </a:lnTo>
                  <a:lnTo>
                    <a:pt x="257" y="224"/>
                  </a:lnTo>
                  <a:lnTo>
                    <a:pt x="259" y="224"/>
                  </a:lnTo>
                  <a:close/>
                  <a:moveTo>
                    <a:pt x="245" y="221"/>
                  </a:moveTo>
                  <a:lnTo>
                    <a:pt x="245" y="219"/>
                  </a:lnTo>
                  <a:lnTo>
                    <a:pt x="245" y="221"/>
                  </a:lnTo>
                  <a:close/>
                  <a:moveTo>
                    <a:pt x="129" y="219"/>
                  </a:moveTo>
                  <a:lnTo>
                    <a:pt x="129" y="221"/>
                  </a:lnTo>
                  <a:lnTo>
                    <a:pt x="129" y="219"/>
                  </a:lnTo>
                  <a:lnTo>
                    <a:pt x="129" y="221"/>
                  </a:lnTo>
                  <a:lnTo>
                    <a:pt x="131" y="221"/>
                  </a:lnTo>
                  <a:lnTo>
                    <a:pt x="131" y="224"/>
                  </a:lnTo>
                  <a:lnTo>
                    <a:pt x="129" y="224"/>
                  </a:lnTo>
                  <a:lnTo>
                    <a:pt x="129" y="221"/>
                  </a:lnTo>
                  <a:lnTo>
                    <a:pt x="129" y="219"/>
                  </a:lnTo>
                  <a:close/>
                  <a:moveTo>
                    <a:pt x="259" y="219"/>
                  </a:moveTo>
                  <a:lnTo>
                    <a:pt x="259" y="221"/>
                  </a:lnTo>
                  <a:lnTo>
                    <a:pt x="259" y="219"/>
                  </a:lnTo>
                  <a:lnTo>
                    <a:pt x="259" y="221"/>
                  </a:lnTo>
                  <a:lnTo>
                    <a:pt x="259" y="224"/>
                  </a:lnTo>
                  <a:lnTo>
                    <a:pt x="259" y="221"/>
                  </a:lnTo>
                  <a:lnTo>
                    <a:pt x="257" y="221"/>
                  </a:lnTo>
                  <a:lnTo>
                    <a:pt x="259" y="221"/>
                  </a:lnTo>
                  <a:lnTo>
                    <a:pt x="259" y="219"/>
                  </a:lnTo>
                  <a:close/>
                  <a:moveTo>
                    <a:pt x="231" y="212"/>
                  </a:moveTo>
                  <a:lnTo>
                    <a:pt x="233" y="212"/>
                  </a:lnTo>
                  <a:lnTo>
                    <a:pt x="231" y="212"/>
                  </a:lnTo>
                  <a:close/>
                  <a:moveTo>
                    <a:pt x="337" y="212"/>
                  </a:moveTo>
                  <a:lnTo>
                    <a:pt x="337" y="210"/>
                  </a:lnTo>
                  <a:lnTo>
                    <a:pt x="340" y="210"/>
                  </a:lnTo>
                  <a:lnTo>
                    <a:pt x="337" y="210"/>
                  </a:lnTo>
                  <a:lnTo>
                    <a:pt x="337" y="212"/>
                  </a:lnTo>
                  <a:close/>
                  <a:moveTo>
                    <a:pt x="333" y="210"/>
                  </a:moveTo>
                  <a:lnTo>
                    <a:pt x="335" y="210"/>
                  </a:lnTo>
                  <a:lnTo>
                    <a:pt x="333" y="210"/>
                  </a:lnTo>
                  <a:close/>
                  <a:moveTo>
                    <a:pt x="337" y="210"/>
                  </a:moveTo>
                  <a:lnTo>
                    <a:pt x="335" y="210"/>
                  </a:lnTo>
                  <a:lnTo>
                    <a:pt x="337" y="210"/>
                  </a:lnTo>
                  <a:lnTo>
                    <a:pt x="337" y="207"/>
                  </a:lnTo>
                  <a:lnTo>
                    <a:pt x="337" y="210"/>
                  </a:lnTo>
                  <a:close/>
                  <a:moveTo>
                    <a:pt x="271" y="205"/>
                  </a:moveTo>
                  <a:lnTo>
                    <a:pt x="271" y="207"/>
                  </a:lnTo>
                  <a:lnTo>
                    <a:pt x="271" y="205"/>
                  </a:lnTo>
                  <a:lnTo>
                    <a:pt x="271" y="207"/>
                  </a:lnTo>
                  <a:lnTo>
                    <a:pt x="271" y="205"/>
                  </a:lnTo>
                  <a:lnTo>
                    <a:pt x="269" y="207"/>
                  </a:lnTo>
                  <a:lnTo>
                    <a:pt x="269" y="205"/>
                  </a:lnTo>
                  <a:lnTo>
                    <a:pt x="269" y="207"/>
                  </a:lnTo>
                  <a:lnTo>
                    <a:pt x="269" y="205"/>
                  </a:lnTo>
                  <a:lnTo>
                    <a:pt x="271" y="205"/>
                  </a:lnTo>
                  <a:close/>
                  <a:moveTo>
                    <a:pt x="121" y="202"/>
                  </a:moveTo>
                  <a:lnTo>
                    <a:pt x="121" y="205"/>
                  </a:lnTo>
                  <a:lnTo>
                    <a:pt x="121" y="202"/>
                  </a:lnTo>
                  <a:close/>
                  <a:moveTo>
                    <a:pt x="214" y="202"/>
                  </a:moveTo>
                  <a:lnTo>
                    <a:pt x="214" y="205"/>
                  </a:lnTo>
                  <a:lnTo>
                    <a:pt x="214" y="202"/>
                  </a:lnTo>
                  <a:close/>
                  <a:moveTo>
                    <a:pt x="212" y="202"/>
                  </a:moveTo>
                  <a:lnTo>
                    <a:pt x="214" y="202"/>
                  </a:lnTo>
                  <a:lnTo>
                    <a:pt x="214" y="205"/>
                  </a:lnTo>
                  <a:lnTo>
                    <a:pt x="212" y="205"/>
                  </a:lnTo>
                  <a:lnTo>
                    <a:pt x="212" y="202"/>
                  </a:lnTo>
                  <a:close/>
                  <a:moveTo>
                    <a:pt x="276" y="202"/>
                  </a:moveTo>
                  <a:lnTo>
                    <a:pt x="276" y="205"/>
                  </a:lnTo>
                  <a:lnTo>
                    <a:pt x="273" y="205"/>
                  </a:lnTo>
                  <a:lnTo>
                    <a:pt x="276" y="205"/>
                  </a:lnTo>
                  <a:lnTo>
                    <a:pt x="273" y="205"/>
                  </a:lnTo>
                  <a:lnTo>
                    <a:pt x="273" y="202"/>
                  </a:lnTo>
                  <a:lnTo>
                    <a:pt x="276" y="202"/>
                  </a:lnTo>
                  <a:close/>
                  <a:moveTo>
                    <a:pt x="240" y="200"/>
                  </a:moveTo>
                  <a:lnTo>
                    <a:pt x="242" y="200"/>
                  </a:lnTo>
                  <a:lnTo>
                    <a:pt x="240" y="200"/>
                  </a:lnTo>
                  <a:lnTo>
                    <a:pt x="240" y="202"/>
                  </a:lnTo>
                  <a:lnTo>
                    <a:pt x="240" y="200"/>
                  </a:lnTo>
                  <a:close/>
                  <a:moveTo>
                    <a:pt x="119" y="198"/>
                  </a:moveTo>
                  <a:lnTo>
                    <a:pt x="119" y="200"/>
                  </a:lnTo>
                  <a:lnTo>
                    <a:pt x="119" y="202"/>
                  </a:lnTo>
                  <a:lnTo>
                    <a:pt x="121" y="202"/>
                  </a:lnTo>
                  <a:lnTo>
                    <a:pt x="121" y="205"/>
                  </a:lnTo>
                  <a:lnTo>
                    <a:pt x="124" y="205"/>
                  </a:lnTo>
                  <a:lnTo>
                    <a:pt x="121" y="205"/>
                  </a:lnTo>
                  <a:lnTo>
                    <a:pt x="121" y="207"/>
                  </a:lnTo>
                  <a:lnTo>
                    <a:pt x="121" y="210"/>
                  </a:lnTo>
                  <a:lnTo>
                    <a:pt x="119" y="210"/>
                  </a:lnTo>
                  <a:lnTo>
                    <a:pt x="117" y="210"/>
                  </a:lnTo>
                  <a:lnTo>
                    <a:pt x="117" y="207"/>
                  </a:lnTo>
                  <a:lnTo>
                    <a:pt x="117" y="205"/>
                  </a:lnTo>
                  <a:lnTo>
                    <a:pt x="117" y="202"/>
                  </a:lnTo>
                  <a:lnTo>
                    <a:pt x="117" y="200"/>
                  </a:lnTo>
                  <a:lnTo>
                    <a:pt x="117" y="198"/>
                  </a:lnTo>
                  <a:lnTo>
                    <a:pt x="119" y="198"/>
                  </a:lnTo>
                  <a:close/>
                  <a:moveTo>
                    <a:pt x="212" y="200"/>
                  </a:moveTo>
                  <a:lnTo>
                    <a:pt x="214" y="200"/>
                  </a:lnTo>
                  <a:lnTo>
                    <a:pt x="212" y="200"/>
                  </a:lnTo>
                  <a:lnTo>
                    <a:pt x="209" y="200"/>
                  </a:lnTo>
                  <a:lnTo>
                    <a:pt x="209" y="198"/>
                  </a:lnTo>
                  <a:lnTo>
                    <a:pt x="212" y="198"/>
                  </a:lnTo>
                  <a:lnTo>
                    <a:pt x="212" y="200"/>
                  </a:lnTo>
                  <a:close/>
                  <a:moveTo>
                    <a:pt x="197" y="198"/>
                  </a:moveTo>
                  <a:lnTo>
                    <a:pt x="200" y="198"/>
                  </a:lnTo>
                  <a:lnTo>
                    <a:pt x="197" y="198"/>
                  </a:lnTo>
                  <a:close/>
                  <a:moveTo>
                    <a:pt x="197" y="195"/>
                  </a:moveTo>
                  <a:lnTo>
                    <a:pt x="197" y="198"/>
                  </a:lnTo>
                  <a:lnTo>
                    <a:pt x="195" y="198"/>
                  </a:lnTo>
                  <a:lnTo>
                    <a:pt x="197" y="195"/>
                  </a:lnTo>
                  <a:close/>
                  <a:moveTo>
                    <a:pt x="200" y="195"/>
                  </a:moveTo>
                  <a:lnTo>
                    <a:pt x="200" y="198"/>
                  </a:lnTo>
                  <a:lnTo>
                    <a:pt x="202" y="198"/>
                  </a:lnTo>
                  <a:lnTo>
                    <a:pt x="202" y="200"/>
                  </a:lnTo>
                  <a:lnTo>
                    <a:pt x="200" y="200"/>
                  </a:lnTo>
                  <a:lnTo>
                    <a:pt x="197" y="200"/>
                  </a:lnTo>
                  <a:lnTo>
                    <a:pt x="200" y="200"/>
                  </a:lnTo>
                  <a:lnTo>
                    <a:pt x="200" y="198"/>
                  </a:lnTo>
                  <a:lnTo>
                    <a:pt x="200" y="195"/>
                  </a:lnTo>
                  <a:lnTo>
                    <a:pt x="197" y="195"/>
                  </a:lnTo>
                  <a:lnTo>
                    <a:pt x="200" y="195"/>
                  </a:lnTo>
                  <a:close/>
                  <a:moveTo>
                    <a:pt x="264" y="195"/>
                  </a:moveTo>
                  <a:lnTo>
                    <a:pt x="264" y="198"/>
                  </a:lnTo>
                  <a:lnTo>
                    <a:pt x="266" y="198"/>
                  </a:lnTo>
                  <a:lnTo>
                    <a:pt x="264" y="198"/>
                  </a:lnTo>
                  <a:lnTo>
                    <a:pt x="264" y="200"/>
                  </a:lnTo>
                  <a:lnTo>
                    <a:pt x="264" y="198"/>
                  </a:lnTo>
                  <a:lnTo>
                    <a:pt x="264" y="200"/>
                  </a:lnTo>
                  <a:lnTo>
                    <a:pt x="264" y="198"/>
                  </a:lnTo>
                  <a:lnTo>
                    <a:pt x="264" y="200"/>
                  </a:lnTo>
                  <a:lnTo>
                    <a:pt x="264" y="198"/>
                  </a:lnTo>
                  <a:lnTo>
                    <a:pt x="264" y="195"/>
                  </a:lnTo>
                  <a:lnTo>
                    <a:pt x="261" y="198"/>
                  </a:lnTo>
                  <a:lnTo>
                    <a:pt x="261" y="195"/>
                  </a:lnTo>
                  <a:lnTo>
                    <a:pt x="264" y="195"/>
                  </a:lnTo>
                  <a:close/>
                  <a:moveTo>
                    <a:pt x="119" y="193"/>
                  </a:moveTo>
                  <a:lnTo>
                    <a:pt x="119" y="195"/>
                  </a:lnTo>
                  <a:lnTo>
                    <a:pt x="117" y="195"/>
                  </a:lnTo>
                  <a:lnTo>
                    <a:pt x="117" y="193"/>
                  </a:lnTo>
                  <a:lnTo>
                    <a:pt x="119" y="193"/>
                  </a:lnTo>
                  <a:close/>
                  <a:moveTo>
                    <a:pt x="233" y="193"/>
                  </a:moveTo>
                  <a:lnTo>
                    <a:pt x="233" y="191"/>
                  </a:lnTo>
                  <a:lnTo>
                    <a:pt x="233" y="193"/>
                  </a:lnTo>
                  <a:close/>
                  <a:moveTo>
                    <a:pt x="223" y="191"/>
                  </a:moveTo>
                  <a:lnTo>
                    <a:pt x="223" y="193"/>
                  </a:lnTo>
                  <a:lnTo>
                    <a:pt x="223" y="191"/>
                  </a:lnTo>
                  <a:close/>
                  <a:moveTo>
                    <a:pt x="252" y="191"/>
                  </a:moveTo>
                  <a:lnTo>
                    <a:pt x="252" y="188"/>
                  </a:lnTo>
                  <a:lnTo>
                    <a:pt x="252" y="191"/>
                  </a:lnTo>
                  <a:close/>
                  <a:moveTo>
                    <a:pt x="231" y="188"/>
                  </a:moveTo>
                  <a:lnTo>
                    <a:pt x="231" y="191"/>
                  </a:lnTo>
                  <a:lnTo>
                    <a:pt x="231" y="188"/>
                  </a:lnTo>
                  <a:close/>
                  <a:moveTo>
                    <a:pt x="257" y="188"/>
                  </a:moveTo>
                  <a:lnTo>
                    <a:pt x="259" y="188"/>
                  </a:lnTo>
                  <a:lnTo>
                    <a:pt x="259" y="191"/>
                  </a:lnTo>
                  <a:lnTo>
                    <a:pt x="257" y="191"/>
                  </a:lnTo>
                  <a:lnTo>
                    <a:pt x="254" y="191"/>
                  </a:lnTo>
                  <a:lnTo>
                    <a:pt x="257" y="191"/>
                  </a:lnTo>
                  <a:lnTo>
                    <a:pt x="254" y="191"/>
                  </a:lnTo>
                  <a:lnTo>
                    <a:pt x="257" y="191"/>
                  </a:lnTo>
                  <a:lnTo>
                    <a:pt x="254" y="188"/>
                  </a:lnTo>
                  <a:lnTo>
                    <a:pt x="257" y="188"/>
                  </a:lnTo>
                  <a:close/>
                  <a:moveTo>
                    <a:pt x="207" y="188"/>
                  </a:moveTo>
                  <a:lnTo>
                    <a:pt x="209" y="188"/>
                  </a:lnTo>
                  <a:lnTo>
                    <a:pt x="207" y="188"/>
                  </a:lnTo>
                  <a:close/>
                  <a:moveTo>
                    <a:pt x="278" y="188"/>
                  </a:moveTo>
                  <a:lnTo>
                    <a:pt x="280" y="188"/>
                  </a:lnTo>
                  <a:lnTo>
                    <a:pt x="280" y="191"/>
                  </a:lnTo>
                  <a:lnTo>
                    <a:pt x="280" y="193"/>
                  </a:lnTo>
                  <a:lnTo>
                    <a:pt x="278" y="193"/>
                  </a:lnTo>
                  <a:lnTo>
                    <a:pt x="278" y="191"/>
                  </a:lnTo>
                  <a:lnTo>
                    <a:pt x="278" y="193"/>
                  </a:lnTo>
                  <a:lnTo>
                    <a:pt x="278" y="191"/>
                  </a:lnTo>
                  <a:lnTo>
                    <a:pt x="280" y="191"/>
                  </a:lnTo>
                  <a:lnTo>
                    <a:pt x="278" y="191"/>
                  </a:lnTo>
                  <a:lnTo>
                    <a:pt x="280" y="191"/>
                  </a:lnTo>
                  <a:lnTo>
                    <a:pt x="278" y="191"/>
                  </a:lnTo>
                  <a:lnTo>
                    <a:pt x="276" y="191"/>
                  </a:lnTo>
                  <a:lnTo>
                    <a:pt x="276" y="188"/>
                  </a:lnTo>
                  <a:lnTo>
                    <a:pt x="278" y="188"/>
                  </a:lnTo>
                  <a:lnTo>
                    <a:pt x="276" y="188"/>
                  </a:lnTo>
                  <a:lnTo>
                    <a:pt x="278" y="188"/>
                  </a:lnTo>
                  <a:close/>
                  <a:moveTo>
                    <a:pt x="231" y="188"/>
                  </a:moveTo>
                  <a:lnTo>
                    <a:pt x="233" y="188"/>
                  </a:lnTo>
                  <a:lnTo>
                    <a:pt x="233" y="191"/>
                  </a:lnTo>
                  <a:lnTo>
                    <a:pt x="231" y="191"/>
                  </a:lnTo>
                  <a:lnTo>
                    <a:pt x="231" y="193"/>
                  </a:lnTo>
                  <a:lnTo>
                    <a:pt x="231" y="191"/>
                  </a:lnTo>
                  <a:lnTo>
                    <a:pt x="231" y="193"/>
                  </a:lnTo>
                  <a:lnTo>
                    <a:pt x="228" y="193"/>
                  </a:lnTo>
                  <a:lnTo>
                    <a:pt x="228" y="191"/>
                  </a:lnTo>
                  <a:lnTo>
                    <a:pt x="226" y="191"/>
                  </a:lnTo>
                  <a:lnTo>
                    <a:pt x="228" y="191"/>
                  </a:lnTo>
                  <a:lnTo>
                    <a:pt x="226" y="191"/>
                  </a:lnTo>
                  <a:lnTo>
                    <a:pt x="228" y="188"/>
                  </a:lnTo>
                  <a:lnTo>
                    <a:pt x="228" y="191"/>
                  </a:lnTo>
                  <a:lnTo>
                    <a:pt x="228" y="188"/>
                  </a:lnTo>
                  <a:lnTo>
                    <a:pt x="228" y="191"/>
                  </a:lnTo>
                  <a:lnTo>
                    <a:pt x="228" y="188"/>
                  </a:lnTo>
                  <a:lnTo>
                    <a:pt x="228" y="191"/>
                  </a:lnTo>
                  <a:lnTo>
                    <a:pt x="228" y="188"/>
                  </a:lnTo>
                  <a:lnTo>
                    <a:pt x="228" y="191"/>
                  </a:lnTo>
                  <a:lnTo>
                    <a:pt x="231" y="191"/>
                  </a:lnTo>
                  <a:lnTo>
                    <a:pt x="231" y="188"/>
                  </a:lnTo>
                  <a:lnTo>
                    <a:pt x="231" y="191"/>
                  </a:lnTo>
                  <a:lnTo>
                    <a:pt x="231" y="188"/>
                  </a:lnTo>
                  <a:lnTo>
                    <a:pt x="233" y="188"/>
                  </a:lnTo>
                  <a:lnTo>
                    <a:pt x="231" y="188"/>
                  </a:lnTo>
                  <a:close/>
                  <a:moveTo>
                    <a:pt x="181" y="186"/>
                  </a:moveTo>
                  <a:lnTo>
                    <a:pt x="183" y="188"/>
                  </a:lnTo>
                  <a:lnTo>
                    <a:pt x="183" y="191"/>
                  </a:lnTo>
                  <a:lnTo>
                    <a:pt x="183" y="188"/>
                  </a:lnTo>
                  <a:lnTo>
                    <a:pt x="181" y="188"/>
                  </a:lnTo>
                  <a:lnTo>
                    <a:pt x="181" y="186"/>
                  </a:lnTo>
                  <a:close/>
                  <a:moveTo>
                    <a:pt x="280" y="186"/>
                  </a:moveTo>
                  <a:lnTo>
                    <a:pt x="280" y="188"/>
                  </a:lnTo>
                  <a:lnTo>
                    <a:pt x="278" y="188"/>
                  </a:lnTo>
                  <a:lnTo>
                    <a:pt x="278" y="186"/>
                  </a:lnTo>
                  <a:lnTo>
                    <a:pt x="280" y="186"/>
                  </a:lnTo>
                  <a:close/>
                  <a:moveTo>
                    <a:pt x="257" y="186"/>
                  </a:moveTo>
                  <a:lnTo>
                    <a:pt x="254" y="186"/>
                  </a:lnTo>
                  <a:lnTo>
                    <a:pt x="254" y="188"/>
                  </a:lnTo>
                  <a:lnTo>
                    <a:pt x="254" y="186"/>
                  </a:lnTo>
                  <a:lnTo>
                    <a:pt x="257" y="186"/>
                  </a:lnTo>
                  <a:close/>
                  <a:moveTo>
                    <a:pt x="84" y="186"/>
                  </a:moveTo>
                  <a:lnTo>
                    <a:pt x="84" y="183"/>
                  </a:lnTo>
                  <a:lnTo>
                    <a:pt x="84" y="186"/>
                  </a:lnTo>
                  <a:close/>
                  <a:moveTo>
                    <a:pt x="190" y="183"/>
                  </a:moveTo>
                  <a:lnTo>
                    <a:pt x="190" y="186"/>
                  </a:lnTo>
                  <a:lnTo>
                    <a:pt x="188" y="186"/>
                  </a:lnTo>
                  <a:lnTo>
                    <a:pt x="188" y="188"/>
                  </a:lnTo>
                  <a:lnTo>
                    <a:pt x="188" y="186"/>
                  </a:lnTo>
                  <a:lnTo>
                    <a:pt x="190" y="183"/>
                  </a:lnTo>
                  <a:close/>
                  <a:moveTo>
                    <a:pt x="79" y="183"/>
                  </a:moveTo>
                  <a:lnTo>
                    <a:pt x="79" y="186"/>
                  </a:lnTo>
                  <a:lnTo>
                    <a:pt x="79" y="183"/>
                  </a:lnTo>
                  <a:lnTo>
                    <a:pt x="79" y="186"/>
                  </a:lnTo>
                  <a:lnTo>
                    <a:pt x="79" y="183"/>
                  </a:lnTo>
                  <a:lnTo>
                    <a:pt x="79" y="181"/>
                  </a:lnTo>
                  <a:lnTo>
                    <a:pt x="79" y="183"/>
                  </a:lnTo>
                  <a:close/>
                  <a:moveTo>
                    <a:pt x="79" y="183"/>
                  </a:moveTo>
                  <a:lnTo>
                    <a:pt x="79" y="181"/>
                  </a:lnTo>
                  <a:lnTo>
                    <a:pt x="79" y="183"/>
                  </a:lnTo>
                  <a:close/>
                  <a:moveTo>
                    <a:pt x="167" y="181"/>
                  </a:moveTo>
                  <a:lnTo>
                    <a:pt x="167" y="183"/>
                  </a:lnTo>
                  <a:lnTo>
                    <a:pt x="169" y="183"/>
                  </a:lnTo>
                  <a:lnTo>
                    <a:pt x="169" y="181"/>
                  </a:lnTo>
                  <a:lnTo>
                    <a:pt x="171" y="181"/>
                  </a:lnTo>
                  <a:lnTo>
                    <a:pt x="171" y="183"/>
                  </a:lnTo>
                  <a:lnTo>
                    <a:pt x="171" y="181"/>
                  </a:lnTo>
                  <a:lnTo>
                    <a:pt x="171" y="183"/>
                  </a:lnTo>
                  <a:lnTo>
                    <a:pt x="169" y="183"/>
                  </a:lnTo>
                  <a:lnTo>
                    <a:pt x="171" y="183"/>
                  </a:lnTo>
                  <a:lnTo>
                    <a:pt x="169" y="183"/>
                  </a:lnTo>
                  <a:lnTo>
                    <a:pt x="171" y="183"/>
                  </a:lnTo>
                  <a:lnTo>
                    <a:pt x="171" y="186"/>
                  </a:lnTo>
                  <a:lnTo>
                    <a:pt x="169" y="186"/>
                  </a:lnTo>
                  <a:lnTo>
                    <a:pt x="167" y="186"/>
                  </a:lnTo>
                  <a:lnTo>
                    <a:pt x="164" y="186"/>
                  </a:lnTo>
                  <a:lnTo>
                    <a:pt x="164" y="188"/>
                  </a:lnTo>
                  <a:lnTo>
                    <a:pt x="162" y="188"/>
                  </a:lnTo>
                  <a:lnTo>
                    <a:pt x="162" y="186"/>
                  </a:lnTo>
                  <a:lnTo>
                    <a:pt x="164" y="186"/>
                  </a:lnTo>
                  <a:lnTo>
                    <a:pt x="164" y="183"/>
                  </a:lnTo>
                  <a:lnTo>
                    <a:pt x="167" y="183"/>
                  </a:lnTo>
                  <a:lnTo>
                    <a:pt x="164" y="183"/>
                  </a:lnTo>
                  <a:lnTo>
                    <a:pt x="167" y="183"/>
                  </a:lnTo>
                  <a:lnTo>
                    <a:pt x="164" y="183"/>
                  </a:lnTo>
                  <a:lnTo>
                    <a:pt x="167" y="183"/>
                  </a:lnTo>
                  <a:lnTo>
                    <a:pt x="167" y="186"/>
                  </a:lnTo>
                  <a:lnTo>
                    <a:pt x="167" y="183"/>
                  </a:lnTo>
                  <a:lnTo>
                    <a:pt x="167" y="186"/>
                  </a:lnTo>
                  <a:lnTo>
                    <a:pt x="169" y="186"/>
                  </a:lnTo>
                  <a:lnTo>
                    <a:pt x="169" y="183"/>
                  </a:lnTo>
                  <a:lnTo>
                    <a:pt x="167" y="183"/>
                  </a:lnTo>
                  <a:lnTo>
                    <a:pt x="167" y="181"/>
                  </a:lnTo>
                  <a:close/>
                  <a:moveTo>
                    <a:pt x="174" y="181"/>
                  </a:moveTo>
                  <a:lnTo>
                    <a:pt x="174" y="183"/>
                  </a:lnTo>
                  <a:lnTo>
                    <a:pt x="174" y="181"/>
                  </a:lnTo>
                  <a:lnTo>
                    <a:pt x="171" y="181"/>
                  </a:lnTo>
                  <a:lnTo>
                    <a:pt x="174" y="181"/>
                  </a:lnTo>
                  <a:close/>
                  <a:moveTo>
                    <a:pt x="195" y="181"/>
                  </a:moveTo>
                  <a:lnTo>
                    <a:pt x="197" y="181"/>
                  </a:lnTo>
                  <a:lnTo>
                    <a:pt x="195" y="183"/>
                  </a:lnTo>
                  <a:lnTo>
                    <a:pt x="197" y="183"/>
                  </a:lnTo>
                  <a:lnTo>
                    <a:pt x="200" y="183"/>
                  </a:lnTo>
                  <a:lnTo>
                    <a:pt x="197" y="183"/>
                  </a:lnTo>
                  <a:lnTo>
                    <a:pt x="197" y="186"/>
                  </a:lnTo>
                  <a:lnTo>
                    <a:pt x="197" y="188"/>
                  </a:lnTo>
                  <a:lnTo>
                    <a:pt x="197" y="186"/>
                  </a:lnTo>
                  <a:lnTo>
                    <a:pt x="197" y="188"/>
                  </a:lnTo>
                  <a:lnTo>
                    <a:pt x="197" y="186"/>
                  </a:lnTo>
                  <a:lnTo>
                    <a:pt x="195" y="186"/>
                  </a:lnTo>
                  <a:lnTo>
                    <a:pt x="195" y="183"/>
                  </a:lnTo>
                  <a:lnTo>
                    <a:pt x="193" y="183"/>
                  </a:lnTo>
                  <a:lnTo>
                    <a:pt x="195" y="183"/>
                  </a:lnTo>
                  <a:lnTo>
                    <a:pt x="193" y="183"/>
                  </a:lnTo>
                  <a:lnTo>
                    <a:pt x="195" y="183"/>
                  </a:lnTo>
                  <a:lnTo>
                    <a:pt x="193" y="183"/>
                  </a:lnTo>
                  <a:lnTo>
                    <a:pt x="195" y="183"/>
                  </a:lnTo>
                  <a:lnTo>
                    <a:pt x="195" y="181"/>
                  </a:lnTo>
                  <a:close/>
                  <a:moveTo>
                    <a:pt x="76" y="181"/>
                  </a:moveTo>
                  <a:lnTo>
                    <a:pt x="76" y="183"/>
                  </a:lnTo>
                  <a:lnTo>
                    <a:pt x="76" y="181"/>
                  </a:lnTo>
                  <a:close/>
                  <a:moveTo>
                    <a:pt x="159" y="181"/>
                  </a:moveTo>
                  <a:lnTo>
                    <a:pt x="162" y="181"/>
                  </a:lnTo>
                  <a:lnTo>
                    <a:pt x="159" y="181"/>
                  </a:lnTo>
                  <a:close/>
                  <a:moveTo>
                    <a:pt x="209" y="181"/>
                  </a:moveTo>
                  <a:lnTo>
                    <a:pt x="209" y="179"/>
                  </a:lnTo>
                  <a:lnTo>
                    <a:pt x="209" y="181"/>
                  </a:lnTo>
                  <a:close/>
                  <a:moveTo>
                    <a:pt x="148" y="179"/>
                  </a:moveTo>
                  <a:lnTo>
                    <a:pt x="150" y="179"/>
                  </a:lnTo>
                  <a:lnTo>
                    <a:pt x="148" y="179"/>
                  </a:lnTo>
                  <a:close/>
                  <a:moveTo>
                    <a:pt x="171" y="179"/>
                  </a:moveTo>
                  <a:lnTo>
                    <a:pt x="171" y="181"/>
                  </a:lnTo>
                  <a:lnTo>
                    <a:pt x="169" y="181"/>
                  </a:lnTo>
                  <a:lnTo>
                    <a:pt x="169" y="179"/>
                  </a:lnTo>
                  <a:lnTo>
                    <a:pt x="171" y="179"/>
                  </a:lnTo>
                  <a:close/>
                  <a:moveTo>
                    <a:pt x="207" y="179"/>
                  </a:moveTo>
                  <a:lnTo>
                    <a:pt x="209" y="179"/>
                  </a:lnTo>
                  <a:lnTo>
                    <a:pt x="207" y="179"/>
                  </a:lnTo>
                  <a:close/>
                  <a:moveTo>
                    <a:pt x="200" y="176"/>
                  </a:moveTo>
                  <a:lnTo>
                    <a:pt x="202" y="176"/>
                  </a:lnTo>
                  <a:lnTo>
                    <a:pt x="202" y="179"/>
                  </a:lnTo>
                  <a:lnTo>
                    <a:pt x="200" y="179"/>
                  </a:lnTo>
                  <a:lnTo>
                    <a:pt x="200" y="176"/>
                  </a:lnTo>
                  <a:lnTo>
                    <a:pt x="202" y="176"/>
                  </a:lnTo>
                  <a:lnTo>
                    <a:pt x="200" y="176"/>
                  </a:lnTo>
                  <a:close/>
                  <a:moveTo>
                    <a:pt x="216" y="176"/>
                  </a:moveTo>
                  <a:lnTo>
                    <a:pt x="214" y="176"/>
                  </a:lnTo>
                  <a:lnTo>
                    <a:pt x="216" y="176"/>
                  </a:lnTo>
                  <a:close/>
                  <a:moveTo>
                    <a:pt x="202" y="176"/>
                  </a:moveTo>
                  <a:lnTo>
                    <a:pt x="205" y="176"/>
                  </a:lnTo>
                  <a:lnTo>
                    <a:pt x="202" y="176"/>
                  </a:lnTo>
                  <a:lnTo>
                    <a:pt x="202" y="179"/>
                  </a:lnTo>
                  <a:lnTo>
                    <a:pt x="202" y="176"/>
                  </a:lnTo>
                  <a:close/>
                  <a:moveTo>
                    <a:pt x="207" y="176"/>
                  </a:moveTo>
                  <a:lnTo>
                    <a:pt x="205" y="176"/>
                  </a:lnTo>
                  <a:lnTo>
                    <a:pt x="207" y="176"/>
                  </a:lnTo>
                  <a:close/>
                  <a:moveTo>
                    <a:pt x="261" y="176"/>
                  </a:moveTo>
                  <a:lnTo>
                    <a:pt x="264" y="176"/>
                  </a:lnTo>
                  <a:lnTo>
                    <a:pt x="264" y="179"/>
                  </a:lnTo>
                  <a:lnTo>
                    <a:pt x="261" y="179"/>
                  </a:lnTo>
                  <a:lnTo>
                    <a:pt x="259" y="179"/>
                  </a:lnTo>
                  <a:lnTo>
                    <a:pt x="257" y="179"/>
                  </a:lnTo>
                  <a:lnTo>
                    <a:pt x="257" y="181"/>
                  </a:lnTo>
                  <a:lnTo>
                    <a:pt x="254" y="181"/>
                  </a:lnTo>
                  <a:lnTo>
                    <a:pt x="252" y="181"/>
                  </a:lnTo>
                  <a:lnTo>
                    <a:pt x="252" y="183"/>
                  </a:lnTo>
                  <a:lnTo>
                    <a:pt x="250" y="183"/>
                  </a:lnTo>
                  <a:lnTo>
                    <a:pt x="252" y="183"/>
                  </a:lnTo>
                  <a:lnTo>
                    <a:pt x="250" y="183"/>
                  </a:lnTo>
                  <a:lnTo>
                    <a:pt x="250" y="186"/>
                  </a:lnTo>
                  <a:lnTo>
                    <a:pt x="250" y="183"/>
                  </a:lnTo>
                  <a:lnTo>
                    <a:pt x="250" y="181"/>
                  </a:lnTo>
                  <a:lnTo>
                    <a:pt x="252" y="181"/>
                  </a:lnTo>
                  <a:lnTo>
                    <a:pt x="252" y="179"/>
                  </a:lnTo>
                  <a:lnTo>
                    <a:pt x="254" y="179"/>
                  </a:lnTo>
                  <a:lnTo>
                    <a:pt x="254" y="176"/>
                  </a:lnTo>
                  <a:lnTo>
                    <a:pt x="257" y="176"/>
                  </a:lnTo>
                  <a:lnTo>
                    <a:pt x="259" y="176"/>
                  </a:lnTo>
                  <a:lnTo>
                    <a:pt x="261" y="176"/>
                  </a:lnTo>
                  <a:close/>
                  <a:moveTo>
                    <a:pt x="250" y="176"/>
                  </a:moveTo>
                  <a:lnTo>
                    <a:pt x="250" y="174"/>
                  </a:lnTo>
                  <a:lnTo>
                    <a:pt x="250" y="176"/>
                  </a:lnTo>
                  <a:close/>
                  <a:moveTo>
                    <a:pt x="205" y="176"/>
                  </a:moveTo>
                  <a:lnTo>
                    <a:pt x="205" y="174"/>
                  </a:lnTo>
                  <a:lnTo>
                    <a:pt x="205" y="176"/>
                  </a:lnTo>
                  <a:close/>
                  <a:moveTo>
                    <a:pt x="136" y="174"/>
                  </a:moveTo>
                  <a:lnTo>
                    <a:pt x="136" y="176"/>
                  </a:lnTo>
                  <a:lnTo>
                    <a:pt x="133" y="176"/>
                  </a:lnTo>
                  <a:lnTo>
                    <a:pt x="133" y="174"/>
                  </a:lnTo>
                  <a:lnTo>
                    <a:pt x="136" y="174"/>
                  </a:lnTo>
                  <a:close/>
                  <a:moveTo>
                    <a:pt x="219" y="174"/>
                  </a:moveTo>
                  <a:lnTo>
                    <a:pt x="219" y="176"/>
                  </a:lnTo>
                  <a:lnTo>
                    <a:pt x="221" y="176"/>
                  </a:lnTo>
                  <a:lnTo>
                    <a:pt x="219" y="176"/>
                  </a:lnTo>
                  <a:lnTo>
                    <a:pt x="216" y="176"/>
                  </a:lnTo>
                  <a:lnTo>
                    <a:pt x="216" y="179"/>
                  </a:lnTo>
                  <a:lnTo>
                    <a:pt x="214" y="179"/>
                  </a:lnTo>
                  <a:lnTo>
                    <a:pt x="214" y="181"/>
                  </a:lnTo>
                  <a:lnTo>
                    <a:pt x="212" y="181"/>
                  </a:lnTo>
                  <a:lnTo>
                    <a:pt x="209" y="181"/>
                  </a:lnTo>
                  <a:lnTo>
                    <a:pt x="212" y="181"/>
                  </a:lnTo>
                  <a:lnTo>
                    <a:pt x="212" y="179"/>
                  </a:lnTo>
                  <a:lnTo>
                    <a:pt x="212" y="181"/>
                  </a:lnTo>
                  <a:lnTo>
                    <a:pt x="212" y="179"/>
                  </a:lnTo>
                  <a:lnTo>
                    <a:pt x="212" y="181"/>
                  </a:lnTo>
                  <a:lnTo>
                    <a:pt x="212" y="179"/>
                  </a:lnTo>
                  <a:lnTo>
                    <a:pt x="212" y="181"/>
                  </a:lnTo>
                  <a:lnTo>
                    <a:pt x="212" y="179"/>
                  </a:lnTo>
                  <a:lnTo>
                    <a:pt x="212" y="181"/>
                  </a:lnTo>
                  <a:lnTo>
                    <a:pt x="214" y="179"/>
                  </a:lnTo>
                  <a:lnTo>
                    <a:pt x="214" y="176"/>
                  </a:lnTo>
                  <a:lnTo>
                    <a:pt x="216" y="176"/>
                  </a:lnTo>
                  <a:lnTo>
                    <a:pt x="219" y="176"/>
                  </a:lnTo>
                  <a:lnTo>
                    <a:pt x="216" y="176"/>
                  </a:lnTo>
                  <a:lnTo>
                    <a:pt x="216" y="174"/>
                  </a:lnTo>
                  <a:lnTo>
                    <a:pt x="219" y="174"/>
                  </a:lnTo>
                  <a:close/>
                  <a:moveTo>
                    <a:pt x="76" y="176"/>
                  </a:moveTo>
                  <a:lnTo>
                    <a:pt x="76" y="174"/>
                  </a:lnTo>
                  <a:lnTo>
                    <a:pt x="74" y="174"/>
                  </a:lnTo>
                  <a:lnTo>
                    <a:pt x="76" y="174"/>
                  </a:lnTo>
                  <a:lnTo>
                    <a:pt x="76" y="176"/>
                  </a:lnTo>
                  <a:close/>
                  <a:moveTo>
                    <a:pt x="205" y="174"/>
                  </a:moveTo>
                  <a:lnTo>
                    <a:pt x="207" y="174"/>
                  </a:lnTo>
                  <a:lnTo>
                    <a:pt x="205" y="174"/>
                  </a:lnTo>
                  <a:close/>
                  <a:moveTo>
                    <a:pt x="183" y="174"/>
                  </a:moveTo>
                  <a:lnTo>
                    <a:pt x="186" y="174"/>
                  </a:lnTo>
                  <a:lnTo>
                    <a:pt x="183" y="174"/>
                  </a:lnTo>
                  <a:close/>
                  <a:moveTo>
                    <a:pt x="257" y="174"/>
                  </a:moveTo>
                  <a:lnTo>
                    <a:pt x="254" y="174"/>
                  </a:lnTo>
                  <a:lnTo>
                    <a:pt x="257" y="174"/>
                  </a:lnTo>
                  <a:close/>
                  <a:moveTo>
                    <a:pt x="186" y="172"/>
                  </a:moveTo>
                  <a:lnTo>
                    <a:pt x="186" y="174"/>
                  </a:lnTo>
                  <a:lnTo>
                    <a:pt x="186" y="172"/>
                  </a:lnTo>
                  <a:lnTo>
                    <a:pt x="186" y="174"/>
                  </a:lnTo>
                  <a:lnTo>
                    <a:pt x="186" y="172"/>
                  </a:lnTo>
                  <a:close/>
                  <a:moveTo>
                    <a:pt x="190" y="172"/>
                  </a:moveTo>
                  <a:lnTo>
                    <a:pt x="190" y="174"/>
                  </a:lnTo>
                  <a:lnTo>
                    <a:pt x="188" y="172"/>
                  </a:lnTo>
                  <a:lnTo>
                    <a:pt x="190" y="172"/>
                  </a:lnTo>
                  <a:close/>
                  <a:moveTo>
                    <a:pt x="228" y="172"/>
                  </a:moveTo>
                  <a:lnTo>
                    <a:pt x="228" y="174"/>
                  </a:lnTo>
                  <a:lnTo>
                    <a:pt x="228" y="172"/>
                  </a:lnTo>
                  <a:close/>
                  <a:moveTo>
                    <a:pt x="247" y="172"/>
                  </a:moveTo>
                  <a:lnTo>
                    <a:pt x="250" y="172"/>
                  </a:lnTo>
                  <a:lnTo>
                    <a:pt x="247" y="172"/>
                  </a:lnTo>
                  <a:close/>
                  <a:moveTo>
                    <a:pt x="233" y="172"/>
                  </a:moveTo>
                  <a:lnTo>
                    <a:pt x="235" y="172"/>
                  </a:lnTo>
                  <a:lnTo>
                    <a:pt x="233" y="172"/>
                  </a:lnTo>
                  <a:lnTo>
                    <a:pt x="233" y="169"/>
                  </a:lnTo>
                  <a:lnTo>
                    <a:pt x="233" y="172"/>
                  </a:lnTo>
                  <a:close/>
                  <a:moveTo>
                    <a:pt x="174" y="169"/>
                  </a:moveTo>
                  <a:lnTo>
                    <a:pt x="176" y="169"/>
                  </a:lnTo>
                  <a:lnTo>
                    <a:pt x="176" y="172"/>
                  </a:lnTo>
                  <a:lnTo>
                    <a:pt x="176" y="169"/>
                  </a:lnTo>
                  <a:lnTo>
                    <a:pt x="176" y="172"/>
                  </a:lnTo>
                  <a:lnTo>
                    <a:pt x="176" y="174"/>
                  </a:lnTo>
                  <a:lnTo>
                    <a:pt x="178" y="174"/>
                  </a:lnTo>
                  <a:lnTo>
                    <a:pt x="176" y="174"/>
                  </a:lnTo>
                  <a:lnTo>
                    <a:pt x="176" y="176"/>
                  </a:lnTo>
                  <a:lnTo>
                    <a:pt x="176" y="174"/>
                  </a:lnTo>
                  <a:lnTo>
                    <a:pt x="174" y="174"/>
                  </a:lnTo>
                  <a:lnTo>
                    <a:pt x="174" y="172"/>
                  </a:lnTo>
                  <a:lnTo>
                    <a:pt x="174" y="169"/>
                  </a:lnTo>
                  <a:close/>
                  <a:moveTo>
                    <a:pt x="188" y="169"/>
                  </a:moveTo>
                  <a:lnTo>
                    <a:pt x="188" y="172"/>
                  </a:lnTo>
                  <a:lnTo>
                    <a:pt x="188" y="174"/>
                  </a:lnTo>
                  <a:lnTo>
                    <a:pt x="186" y="174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8" y="172"/>
                  </a:lnTo>
                  <a:lnTo>
                    <a:pt x="188" y="169"/>
                  </a:lnTo>
                  <a:close/>
                  <a:moveTo>
                    <a:pt x="247" y="169"/>
                  </a:moveTo>
                  <a:lnTo>
                    <a:pt x="250" y="169"/>
                  </a:lnTo>
                  <a:lnTo>
                    <a:pt x="252" y="169"/>
                  </a:lnTo>
                  <a:lnTo>
                    <a:pt x="250" y="169"/>
                  </a:lnTo>
                  <a:lnTo>
                    <a:pt x="252" y="172"/>
                  </a:lnTo>
                  <a:lnTo>
                    <a:pt x="252" y="174"/>
                  </a:lnTo>
                  <a:lnTo>
                    <a:pt x="254" y="174"/>
                  </a:lnTo>
                  <a:lnTo>
                    <a:pt x="252" y="174"/>
                  </a:lnTo>
                  <a:lnTo>
                    <a:pt x="250" y="174"/>
                  </a:lnTo>
                  <a:lnTo>
                    <a:pt x="252" y="174"/>
                  </a:lnTo>
                  <a:lnTo>
                    <a:pt x="250" y="174"/>
                  </a:lnTo>
                  <a:lnTo>
                    <a:pt x="247" y="174"/>
                  </a:lnTo>
                  <a:lnTo>
                    <a:pt x="250" y="174"/>
                  </a:lnTo>
                  <a:lnTo>
                    <a:pt x="250" y="172"/>
                  </a:lnTo>
                  <a:lnTo>
                    <a:pt x="250" y="169"/>
                  </a:lnTo>
                  <a:lnTo>
                    <a:pt x="247" y="169"/>
                  </a:lnTo>
                  <a:lnTo>
                    <a:pt x="250" y="169"/>
                  </a:lnTo>
                  <a:lnTo>
                    <a:pt x="247" y="169"/>
                  </a:lnTo>
                  <a:lnTo>
                    <a:pt x="247" y="167"/>
                  </a:lnTo>
                  <a:lnTo>
                    <a:pt x="247" y="169"/>
                  </a:lnTo>
                  <a:close/>
                  <a:moveTo>
                    <a:pt x="209" y="167"/>
                  </a:moveTo>
                  <a:lnTo>
                    <a:pt x="207" y="167"/>
                  </a:lnTo>
                  <a:lnTo>
                    <a:pt x="209" y="167"/>
                  </a:lnTo>
                  <a:close/>
                  <a:moveTo>
                    <a:pt x="214" y="164"/>
                  </a:moveTo>
                  <a:lnTo>
                    <a:pt x="212" y="167"/>
                  </a:lnTo>
                  <a:lnTo>
                    <a:pt x="214" y="167"/>
                  </a:lnTo>
                  <a:lnTo>
                    <a:pt x="212" y="167"/>
                  </a:lnTo>
                  <a:lnTo>
                    <a:pt x="212" y="164"/>
                  </a:lnTo>
                  <a:lnTo>
                    <a:pt x="212" y="167"/>
                  </a:lnTo>
                  <a:lnTo>
                    <a:pt x="212" y="164"/>
                  </a:lnTo>
                  <a:lnTo>
                    <a:pt x="214" y="164"/>
                  </a:lnTo>
                  <a:close/>
                  <a:moveTo>
                    <a:pt x="193" y="164"/>
                  </a:moveTo>
                  <a:lnTo>
                    <a:pt x="193" y="167"/>
                  </a:lnTo>
                  <a:lnTo>
                    <a:pt x="195" y="167"/>
                  </a:lnTo>
                  <a:lnTo>
                    <a:pt x="195" y="164"/>
                  </a:lnTo>
                  <a:lnTo>
                    <a:pt x="195" y="167"/>
                  </a:lnTo>
                  <a:lnTo>
                    <a:pt x="195" y="164"/>
                  </a:lnTo>
                  <a:lnTo>
                    <a:pt x="193" y="164"/>
                  </a:lnTo>
                  <a:lnTo>
                    <a:pt x="195" y="164"/>
                  </a:lnTo>
                  <a:lnTo>
                    <a:pt x="195" y="167"/>
                  </a:lnTo>
                  <a:lnTo>
                    <a:pt x="193" y="167"/>
                  </a:lnTo>
                  <a:lnTo>
                    <a:pt x="195" y="169"/>
                  </a:lnTo>
                  <a:lnTo>
                    <a:pt x="193" y="169"/>
                  </a:lnTo>
                  <a:lnTo>
                    <a:pt x="193" y="172"/>
                  </a:lnTo>
                  <a:lnTo>
                    <a:pt x="190" y="172"/>
                  </a:lnTo>
                  <a:lnTo>
                    <a:pt x="188" y="172"/>
                  </a:lnTo>
                  <a:lnTo>
                    <a:pt x="188" y="169"/>
                  </a:lnTo>
                  <a:lnTo>
                    <a:pt x="190" y="169"/>
                  </a:lnTo>
                  <a:lnTo>
                    <a:pt x="190" y="167"/>
                  </a:lnTo>
                  <a:lnTo>
                    <a:pt x="190" y="169"/>
                  </a:lnTo>
                  <a:lnTo>
                    <a:pt x="190" y="167"/>
                  </a:lnTo>
                  <a:lnTo>
                    <a:pt x="193" y="164"/>
                  </a:lnTo>
                  <a:close/>
                  <a:moveTo>
                    <a:pt x="245" y="162"/>
                  </a:moveTo>
                  <a:lnTo>
                    <a:pt x="247" y="162"/>
                  </a:lnTo>
                  <a:lnTo>
                    <a:pt x="247" y="164"/>
                  </a:lnTo>
                  <a:lnTo>
                    <a:pt x="245" y="164"/>
                  </a:lnTo>
                  <a:lnTo>
                    <a:pt x="247" y="164"/>
                  </a:lnTo>
                  <a:lnTo>
                    <a:pt x="247" y="167"/>
                  </a:lnTo>
                  <a:lnTo>
                    <a:pt x="247" y="164"/>
                  </a:lnTo>
                  <a:lnTo>
                    <a:pt x="247" y="167"/>
                  </a:lnTo>
                  <a:lnTo>
                    <a:pt x="245" y="167"/>
                  </a:lnTo>
                  <a:lnTo>
                    <a:pt x="247" y="167"/>
                  </a:lnTo>
                  <a:lnTo>
                    <a:pt x="245" y="167"/>
                  </a:lnTo>
                  <a:lnTo>
                    <a:pt x="245" y="164"/>
                  </a:lnTo>
                  <a:lnTo>
                    <a:pt x="242" y="164"/>
                  </a:lnTo>
                  <a:lnTo>
                    <a:pt x="245" y="164"/>
                  </a:lnTo>
                  <a:lnTo>
                    <a:pt x="245" y="162"/>
                  </a:lnTo>
                  <a:close/>
                  <a:moveTo>
                    <a:pt x="202" y="162"/>
                  </a:moveTo>
                  <a:lnTo>
                    <a:pt x="205" y="162"/>
                  </a:lnTo>
                  <a:lnTo>
                    <a:pt x="205" y="164"/>
                  </a:lnTo>
                  <a:lnTo>
                    <a:pt x="205" y="167"/>
                  </a:lnTo>
                  <a:lnTo>
                    <a:pt x="205" y="169"/>
                  </a:lnTo>
                  <a:lnTo>
                    <a:pt x="205" y="172"/>
                  </a:lnTo>
                  <a:lnTo>
                    <a:pt x="205" y="174"/>
                  </a:lnTo>
                  <a:lnTo>
                    <a:pt x="202" y="174"/>
                  </a:lnTo>
                  <a:lnTo>
                    <a:pt x="200" y="174"/>
                  </a:lnTo>
                  <a:lnTo>
                    <a:pt x="200" y="176"/>
                  </a:lnTo>
                  <a:lnTo>
                    <a:pt x="200" y="174"/>
                  </a:lnTo>
                  <a:lnTo>
                    <a:pt x="200" y="172"/>
                  </a:lnTo>
                  <a:lnTo>
                    <a:pt x="197" y="172"/>
                  </a:lnTo>
                  <a:lnTo>
                    <a:pt x="197" y="169"/>
                  </a:lnTo>
                  <a:lnTo>
                    <a:pt x="197" y="167"/>
                  </a:lnTo>
                  <a:lnTo>
                    <a:pt x="197" y="169"/>
                  </a:lnTo>
                  <a:lnTo>
                    <a:pt x="197" y="167"/>
                  </a:lnTo>
                  <a:lnTo>
                    <a:pt x="200" y="167"/>
                  </a:lnTo>
                  <a:lnTo>
                    <a:pt x="200" y="164"/>
                  </a:lnTo>
                  <a:lnTo>
                    <a:pt x="202" y="164"/>
                  </a:lnTo>
                  <a:lnTo>
                    <a:pt x="202" y="162"/>
                  </a:lnTo>
                  <a:close/>
                  <a:moveTo>
                    <a:pt x="169" y="162"/>
                  </a:moveTo>
                  <a:lnTo>
                    <a:pt x="169" y="164"/>
                  </a:lnTo>
                  <a:lnTo>
                    <a:pt x="169" y="162"/>
                  </a:lnTo>
                  <a:lnTo>
                    <a:pt x="169" y="164"/>
                  </a:lnTo>
                  <a:lnTo>
                    <a:pt x="171" y="164"/>
                  </a:lnTo>
                  <a:lnTo>
                    <a:pt x="169" y="164"/>
                  </a:lnTo>
                  <a:lnTo>
                    <a:pt x="169" y="167"/>
                  </a:lnTo>
                  <a:lnTo>
                    <a:pt x="169" y="164"/>
                  </a:lnTo>
                  <a:lnTo>
                    <a:pt x="169" y="167"/>
                  </a:lnTo>
                  <a:lnTo>
                    <a:pt x="167" y="167"/>
                  </a:lnTo>
                  <a:lnTo>
                    <a:pt x="167" y="164"/>
                  </a:lnTo>
                  <a:lnTo>
                    <a:pt x="167" y="167"/>
                  </a:lnTo>
                  <a:lnTo>
                    <a:pt x="167" y="164"/>
                  </a:lnTo>
                  <a:lnTo>
                    <a:pt x="167" y="167"/>
                  </a:lnTo>
                  <a:lnTo>
                    <a:pt x="167" y="164"/>
                  </a:lnTo>
                  <a:lnTo>
                    <a:pt x="167" y="162"/>
                  </a:lnTo>
                  <a:lnTo>
                    <a:pt x="167" y="164"/>
                  </a:lnTo>
                  <a:lnTo>
                    <a:pt x="167" y="162"/>
                  </a:lnTo>
                  <a:lnTo>
                    <a:pt x="169" y="162"/>
                  </a:lnTo>
                  <a:close/>
                  <a:moveTo>
                    <a:pt x="245" y="162"/>
                  </a:moveTo>
                  <a:lnTo>
                    <a:pt x="242" y="162"/>
                  </a:lnTo>
                  <a:lnTo>
                    <a:pt x="245" y="162"/>
                  </a:lnTo>
                  <a:close/>
                  <a:moveTo>
                    <a:pt x="126" y="162"/>
                  </a:moveTo>
                  <a:lnTo>
                    <a:pt x="124" y="162"/>
                  </a:lnTo>
                  <a:lnTo>
                    <a:pt x="126" y="162"/>
                  </a:lnTo>
                  <a:close/>
                  <a:moveTo>
                    <a:pt x="55" y="160"/>
                  </a:moveTo>
                  <a:lnTo>
                    <a:pt x="53" y="160"/>
                  </a:lnTo>
                  <a:lnTo>
                    <a:pt x="55" y="160"/>
                  </a:lnTo>
                  <a:close/>
                  <a:moveTo>
                    <a:pt x="174" y="160"/>
                  </a:moveTo>
                  <a:lnTo>
                    <a:pt x="171" y="160"/>
                  </a:lnTo>
                  <a:lnTo>
                    <a:pt x="174" y="160"/>
                  </a:lnTo>
                  <a:close/>
                  <a:moveTo>
                    <a:pt x="124" y="160"/>
                  </a:moveTo>
                  <a:lnTo>
                    <a:pt x="124" y="162"/>
                  </a:lnTo>
                  <a:lnTo>
                    <a:pt x="124" y="160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1" y="160"/>
                  </a:lnTo>
                  <a:lnTo>
                    <a:pt x="124" y="160"/>
                  </a:lnTo>
                  <a:close/>
                  <a:moveTo>
                    <a:pt x="254" y="157"/>
                  </a:moveTo>
                  <a:lnTo>
                    <a:pt x="254" y="160"/>
                  </a:lnTo>
                  <a:lnTo>
                    <a:pt x="254" y="157"/>
                  </a:lnTo>
                  <a:close/>
                  <a:moveTo>
                    <a:pt x="242" y="157"/>
                  </a:moveTo>
                  <a:lnTo>
                    <a:pt x="245" y="157"/>
                  </a:lnTo>
                  <a:lnTo>
                    <a:pt x="245" y="160"/>
                  </a:lnTo>
                  <a:lnTo>
                    <a:pt x="242" y="160"/>
                  </a:lnTo>
                  <a:lnTo>
                    <a:pt x="242" y="157"/>
                  </a:lnTo>
                  <a:lnTo>
                    <a:pt x="242" y="160"/>
                  </a:lnTo>
                  <a:lnTo>
                    <a:pt x="242" y="157"/>
                  </a:lnTo>
                  <a:lnTo>
                    <a:pt x="242" y="160"/>
                  </a:lnTo>
                  <a:lnTo>
                    <a:pt x="242" y="157"/>
                  </a:lnTo>
                  <a:close/>
                  <a:moveTo>
                    <a:pt x="131" y="157"/>
                  </a:moveTo>
                  <a:lnTo>
                    <a:pt x="129" y="157"/>
                  </a:lnTo>
                  <a:lnTo>
                    <a:pt x="131" y="157"/>
                  </a:lnTo>
                  <a:lnTo>
                    <a:pt x="131" y="155"/>
                  </a:lnTo>
                  <a:lnTo>
                    <a:pt x="131" y="157"/>
                  </a:lnTo>
                  <a:lnTo>
                    <a:pt x="131" y="155"/>
                  </a:lnTo>
                  <a:lnTo>
                    <a:pt x="131" y="157"/>
                  </a:lnTo>
                  <a:close/>
                  <a:moveTo>
                    <a:pt x="138" y="155"/>
                  </a:moveTo>
                  <a:lnTo>
                    <a:pt x="136" y="155"/>
                  </a:lnTo>
                  <a:lnTo>
                    <a:pt x="136" y="157"/>
                  </a:lnTo>
                  <a:lnTo>
                    <a:pt x="133" y="157"/>
                  </a:lnTo>
                  <a:lnTo>
                    <a:pt x="131" y="157"/>
                  </a:lnTo>
                  <a:lnTo>
                    <a:pt x="133" y="157"/>
                  </a:lnTo>
                  <a:lnTo>
                    <a:pt x="133" y="155"/>
                  </a:lnTo>
                  <a:lnTo>
                    <a:pt x="136" y="155"/>
                  </a:lnTo>
                  <a:lnTo>
                    <a:pt x="138" y="155"/>
                  </a:lnTo>
                  <a:close/>
                  <a:moveTo>
                    <a:pt x="238" y="155"/>
                  </a:moveTo>
                  <a:lnTo>
                    <a:pt x="238" y="157"/>
                  </a:lnTo>
                  <a:lnTo>
                    <a:pt x="238" y="155"/>
                  </a:lnTo>
                  <a:lnTo>
                    <a:pt x="238" y="157"/>
                  </a:lnTo>
                  <a:lnTo>
                    <a:pt x="238" y="155"/>
                  </a:lnTo>
                  <a:lnTo>
                    <a:pt x="238" y="157"/>
                  </a:lnTo>
                  <a:lnTo>
                    <a:pt x="235" y="157"/>
                  </a:lnTo>
                  <a:lnTo>
                    <a:pt x="238" y="157"/>
                  </a:lnTo>
                  <a:lnTo>
                    <a:pt x="238" y="160"/>
                  </a:lnTo>
                  <a:lnTo>
                    <a:pt x="235" y="160"/>
                  </a:lnTo>
                  <a:lnTo>
                    <a:pt x="238" y="160"/>
                  </a:lnTo>
                  <a:lnTo>
                    <a:pt x="235" y="160"/>
                  </a:lnTo>
                  <a:lnTo>
                    <a:pt x="235" y="157"/>
                  </a:lnTo>
                  <a:lnTo>
                    <a:pt x="235" y="160"/>
                  </a:lnTo>
                  <a:lnTo>
                    <a:pt x="235" y="157"/>
                  </a:lnTo>
                  <a:lnTo>
                    <a:pt x="235" y="155"/>
                  </a:lnTo>
                  <a:lnTo>
                    <a:pt x="238" y="155"/>
                  </a:lnTo>
                  <a:close/>
                  <a:moveTo>
                    <a:pt x="242" y="153"/>
                  </a:moveTo>
                  <a:lnTo>
                    <a:pt x="242" y="155"/>
                  </a:lnTo>
                  <a:lnTo>
                    <a:pt x="242" y="153"/>
                  </a:lnTo>
                  <a:lnTo>
                    <a:pt x="242" y="155"/>
                  </a:lnTo>
                  <a:lnTo>
                    <a:pt x="242" y="153"/>
                  </a:lnTo>
                  <a:close/>
                  <a:moveTo>
                    <a:pt x="195" y="153"/>
                  </a:moveTo>
                  <a:lnTo>
                    <a:pt x="195" y="155"/>
                  </a:lnTo>
                  <a:lnTo>
                    <a:pt x="195" y="153"/>
                  </a:lnTo>
                  <a:close/>
                  <a:moveTo>
                    <a:pt x="186" y="153"/>
                  </a:moveTo>
                  <a:lnTo>
                    <a:pt x="183" y="153"/>
                  </a:lnTo>
                  <a:lnTo>
                    <a:pt x="186" y="153"/>
                  </a:lnTo>
                  <a:close/>
                  <a:moveTo>
                    <a:pt x="193" y="153"/>
                  </a:moveTo>
                  <a:lnTo>
                    <a:pt x="193" y="155"/>
                  </a:lnTo>
                  <a:lnTo>
                    <a:pt x="193" y="153"/>
                  </a:lnTo>
                  <a:lnTo>
                    <a:pt x="193" y="155"/>
                  </a:lnTo>
                  <a:lnTo>
                    <a:pt x="195" y="155"/>
                  </a:lnTo>
                  <a:lnTo>
                    <a:pt x="193" y="155"/>
                  </a:lnTo>
                  <a:lnTo>
                    <a:pt x="193" y="153"/>
                  </a:lnTo>
                  <a:close/>
                  <a:moveTo>
                    <a:pt x="202" y="150"/>
                  </a:moveTo>
                  <a:lnTo>
                    <a:pt x="202" y="153"/>
                  </a:lnTo>
                  <a:lnTo>
                    <a:pt x="202" y="150"/>
                  </a:lnTo>
                  <a:lnTo>
                    <a:pt x="202" y="153"/>
                  </a:lnTo>
                  <a:lnTo>
                    <a:pt x="202" y="150"/>
                  </a:lnTo>
                  <a:close/>
                  <a:moveTo>
                    <a:pt x="252" y="150"/>
                  </a:moveTo>
                  <a:lnTo>
                    <a:pt x="250" y="150"/>
                  </a:lnTo>
                  <a:lnTo>
                    <a:pt x="250" y="153"/>
                  </a:lnTo>
                  <a:lnTo>
                    <a:pt x="250" y="150"/>
                  </a:lnTo>
                  <a:lnTo>
                    <a:pt x="250" y="153"/>
                  </a:lnTo>
                  <a:lnTo>
                    <a:pt x="250" y="150"/>
                  </a:lnTo>
                  <a:lnTo>
                    <a:pt x="250" y="153"/>
                  </a:lnTo>
                  <a:lnTo>
                    <a:pt x="250" y="150"/>
                  </a:lnTo>
                  <a:lnTo>
                    <a:pt x="250" y="153"/>
                  </a:lnTo>
                  <a:lnTo>
                    <a:pt x="250" y="150"/>
                  </a:lnTo>
                  <a:lnTo>
                    <a:pt x="252" y="150"/>
                  </a:lnTo>
                  <a:close/>
                  <a:moveTo>
                    <a:pt x="167" y="150"/>
                  </a:moveTo>
                  <a:lnTo>
                    <a:pt x="167" y="153"/>
                  </a:lnTo>
                  <a:lnTo>
                    <a:pt x="169" y="153"/>
                  </a:lnTo>
                  <a:lnTo>
                    <a:pt x="169" y="155"/>
                  </a:lnTo>
                  <a:lnTo>
                    <a:pt x="167" y="155"/>
                  </a:lnTo>
                  <a:lnTo>
                    <a:pt x="167" y="157"/>
                  </a:lnTo>
                  <a:lnTo>
                    <a:pt x="167" y="155"/>
                  </a:lnTo>
                  <a:lnTo>
                    <a:pt x="167" y="157"/>
                  </a:lnTo>
                  <a:lnTo>
                    <a:pt x="167" y="155"/>
                  </a:lnTo>
                  <a:lnTo>
                    <a:pt x="167" y="157"/>
                  </a:lnTo>
                  <a:lnTo>
                    <a:pt x="164" y="157"/>
                  </a:lnTo>
                  <a:lnTo>
                    <a:pt x="164" y="155"/>
                  </a:lnTo>
                  <a:lnTo>
                    <a:pt x="167" y="155"/>
                  </a:lnTo>
                  <a:lnTo>
                    <a:pt x="164" y="155"/>
                  </a:lnTo>
                  <a:lnTo>
                    <a:pt x="167" y="155"/>
                  </a:lnTo>
                  <a:lnTo>
                    <a:pt x="164" y="155"/>
                  </a:lnTo>
                  <a:lnTo>
                    <a:pt x="167" y="155"/>
                  </a:lnTo>
                  <a:lnTo>
                    <a:pt x="164" y="155"/>
                  </a:lnTo>
                  <a:lnTo>
                    <a:pt x="164" y="153"/>
                  </a:lnTo>
                  <a:lnTo>
                    <a:pt x="167" y="153"/>
                  </a:lnTo>
                  <a:lnTo>
                    <a:pt x="164" y="153"/>
                  </a:lnTo>
                  <a:lnTo>
                    <a:pt x="167" y="153"/>
                  </a:lnTo>
                  <a:lnTo>
                    <a:pt x="164" y="153"/>
                  </a:lnTo>
                  <a:lnTo>
                    <a:pt x="164" y="150"/>
                  </a:lnTo>
                  <a:lnTo>
                    <a:pt x="167" y="150"/>
                  </a:lnTo>
                  <a:close/>
                  <a:moveTo>
                    <a:pt x="197" y="150"/>
                  </a:moveTo>
                  <a:lnTo>
                    <a:pt x="200" y="150"/>
                  </a:lnTo>
                  <a:lnTo>
                    <a:pt x="200" y="153"/>
                  </a:lnTo>
                  <a:lnTo>
                    <a:pt x="197" y="153"/>
                  </a:lnTo>
                  <a:lnTo>
                    <a:pt x="195" y="153"/>
                  </a:lnTo>
                  <a:lnTo>
                    <a:pt x="197" y="153"/>
                  </a:lnTo>
                  <a:lnTo>
                    <a:pt x="195" y="150"/>
                  </a:lnTo>
                  <a:lnTo>
                    <a:pt x="197" y="150"/>
                  </a:lnTo>
                  <a:close/>
                  <a:moveTo>
                    <a:pt x="181" y="148"/>
                  </a:moveTo>
                  <a:lnTo>
                    <a:pt x="183" y="148"/>
                  </a:lnTo>
                  <a:lnTo>
                    <a:pt x="183" y="150"/>
                  </a:lnTo>
                  <a:lnTo>
                    <a:pt x="183" y="153"/>
                  </a:lnTo>
                  <a:lnTo>
                    <a:pt x="186" y="153"/>
                  </a:lnTo>
                  <a:lnTo>
                    <a:pt x="183" y="155"/>
                  </a:lnTo>
                  <a:lnTo>
                    <a:pt x="181" y="155"/>
                  </a:lnTo>
                  <a:lnTo>
                    <a:pt x="181" y="153"/>
                  </a:lnTo>
                  <a:lnTo>
                    <a:pt x="183" y="153"/>
                  </a:lnTo>
                  <a:lnTo>
                    <a:pt x="181" y="153"/>
                  </a:lnTo>
                  <a:lnTo>
                    <a:pt x="183" y="150"/>
                  </a:lnTo>
                  <a:lnTo>
                    <a:pt x="181" y="150"/>
                  </a:lnTo>
                  <a:lnTo>
                    <a:pt x="183" y="150"/>
                  </a:lnTo>
                  <a:lnTo>
                    <a:pt x="181" y="150"/>
                  </a:lnTo>
                  <a:lnTo>
                    <a:pt x="183" y="150"/>
                  </a:lnTo>
                  <a:lnTo>
                    <a:pt x="181" y="150"/>
                  </a:lnTo>
                  <a:lnTo>
                    <a:pt x="183" y="150"/>
                  </a:lnTo>
                  <a:lnTo>
                    <a:pt x="181" y="150"/>
                  </a:lnTo>
                  <a:lnTo>
                    <a:pt x="181" y="148"/>
                  </a:lnTo>
                  <a:close/>
                  <a:moveTo>
                    <a:pt x="114" y="148"/>
                  </a:moveTo>
                  <a:lnTo>
                    <a:pt x="114" y="150"/>
                  </a:lnTo>
                  <a:lnTo>
                    <a:pt x="114" y="148"/>
                  </a:lnTo>
                  <a:lnTo>
                    <a:pt x="114" y="150"/>
                  </a:lnTo>
                  <a:lnTo>
                    <a:pt x="114" y="148"/>
                  </a:lnTo>
                  <a:close/>
                  <a:moveTo>
                    <a:pt x="235" y="150"/>
                  </a:moveTo>
                  <a:lnTo>
                    <a:pt x="235" y="148"/>
                  </a:lnTo>
                  <a:lnTo>
                    <a:pt x="235" y="150"/>
                  </a:lnTo>
                  <a:close/>
                  <a:moveTo>
                    <a:pt x="136" y="148"/>
                  </a:moveTo>
                  <a:lnTo>
                    <a:pt x="136" y="150"/>
                  </a:lnTo>
                  <a:lnTo>
                    <a:pt x="136" y="148"/>
                  </a:lnTo>
                  <a:lnTo>
                    <a:pt x="136" y="150"/>
                  </a:lnTo>
                  <a:lnTo>
                    <a:pt x="133" y="150"/>
                  </a:lnTo>
                  <a:lnTo>
                    <a:pt x="133" y="148"/>
                  </a:lnTo>
                  <a:lnTo>
                    <a:pt x="136" y="148"/>
                  </a:lnTo>
                  <a:lnTo>
                    <a:pt x="136" y="145"/>
                  </a:lnTo>
                  <a:lnTo>
                    <a:pt x="136" y="148"/>
                  </a:lnTo>
                  <a:close/>
                  <a:moveTo>
                    <a:pt x="233" y="145"/>
                  </a:moveTo>
                  <a:lnTo>
                    <a:pt x="231" y="145"/>
                  </a:lnTo>
                  <a:lnTo>
                    <a:pt x="233" y="145"/>
                  </a:lnTo>
                  <a:close/>
                  <a:moveTo>
                    <a:pt x="238" y="145"/>
                  </a:moveTo>
                  <a:lnTo>
                    <a:pt x="235" y="145"/>
                  </a:lnTo>
                  <a:lnTo>
                    <a:pt x="238" y="145"/>
                  </a:lnTo>
                  <a:close/>
                  <a:moveTo>
                    <a:pt x="176" y="143"/>
                  </a:moveTo>
                  <a:lnTo>
                    <a:pt x="176" y="145"/>
                  </a:lnTo>
                  <a:lnTo>
                    <a:pt x="174" y="145"/>
                  </a:lnTo>
                  <a:lnTo>
                    <a:pt x="176" y="145"/>
                  </a:lnTo>
                  <a:lnTo>
                    <a:pt x="176" y="143"/>
                  </a:lnTo>
                  <a:close/>
                  <a:moveTo>
                    <a:pt x="235" y="143"/>
                  </a:moveTo>
                  <a:lnTo>
                    <a:pt x="235" y="145"/>
                  </a:lnTo>
                  <a:lnTo>
                    <a:pt x="235" y="148"/>
                  </a:lnTo>
                  <a:lnTo>
                    <a:pt x="235" y="145"/>
                  </a:lnTo>
                  <a:lnTo>
                    <a:pt x="235" y="148"/>
                  </a:lnTo>
                  <a:lnTo>
                    <a:pt x="233" y="148"/>
                  </a:lnTo>
                  <a:lnTo>
                    <a:pt x="233" y="145"/>
                  </a:lnTo>
                  <a:lnTo>
                    <a:pt x="235" y="145"/>
                  </a:lnTo>
                  <a:lnTo>
                    <a:pt x="233" y="145"/>
                  </a:lnTo>
                  <a:lnTo>
                    <a:pt x="235" y="145"/>
                  </a:lnTo>
                  <a:lnTo>
                    <a:pt x="233" y="145"/>
                  </a:lnTo>
                  <a:lnTo>
                    <a:pt x="235" y="145"/>
                  </a:lnTo>
                  <a:lnTo>
                    <a:pt x="235" y="143"/>
                  </a:lnTo>
                  <a:close/>
                  <a:moveTo>
                    <a:pt x="150" y="143"/>
                  </a:moveTo>
                  <a:lnTo>
                    <a:pt x="152" y="143"/>
                  </a:lnTo>
                  <a:lnTo>
                    <a:pt x="150" y="143"/>
                  </a:lnTo>
                  <a:close/>
                  <a:moveTo>
                    <a:pt x="186" y="141"/>
                  </a:moveTo>
                  <a:lnTo>
                    <a:pt x="186" y="143"/>
                  </a:lnTo>
                  <a:lnTo>
                    <a:pt x="186" y="141"/>
                  </a:lnTo>
                  <a:lnTo>
                    <a:pt x="188" y="141"/>
                  </a:lnTo>
                  <a:lnTo>
                    <a:pt x="188" y="143"/>
                  </a:lnTo>
                  <a:lnTo>
                    <a:pt x="190" y="143"/>
                  </a:lnTo>
                  <a:lnTo>
                    <a:pt x="193" y="143"/>
                  </a:lnTo>
                  <a:lnTo>
                    <a:pt x="193" y="145"/>
                  </a:lnTo>
                  <a:lnTo>
                    <a:pt x="193" y="143"/>
                  </a:lnTo>
                  <a:lnTo>
                    <a:pt x="193" y="145"/>
                  </a:lnTo>
                  <a:lnTo>
                    <a:pt x="193" y="148"/>
                  </a:lnTo>
                  <a:lnTo>
                    <a:pt x="190" y="148"/>
                  </a:lnTo>
                  <a:lnTo>
                    <a:pt x="188" y="148"/>
                  </a:lnTo>
                  <a:lnTo>
                    <a:pt x="188" y="145"/>
                  </a:lnTo>
                  <a:lnTo>
                    <a:pt x="188" y="143"/>
                  </a:lnTo>
                  <a:lnTo>
                    <a:pt x="186" y="143"/>
                  </a:lnTo>
                  <a:lnTo>
                    <a:pt x="186" y="141"/>
                  </a:lnTo>
                  <a:close/>
                  <a:moveTo>
                    <a:pt x="164" y="141"/>
                  </a:moveTo>
                  <a:lnTo>
                    <a:pt x="167" y="141"/>
                  </a:lnTo>
                  <a:lnTo>
                    <a:pt x="167" y="143"/>
                  </a:lnTo>
                  <a:lnTo>
                    <a:pt x="164" y="143"/>
                  </a:lnTo>
                  <a:lnTo>
                    <a:pt x="167" y="143"/>
                  </a:lnTo>
                  <a:lnTo>
                    <a:pt x="164" y="143"/>
                  </a:lnTo>
                  <a:lnTo>
                    <a:pt x="164" y="145"/>
                  </a:lnTo>
                  <a:lnTo>
                    <a:pt x="164" y="148"/>
                  </a:lnTo>
                  <a:lnTo>
                    <a:pt x="164" y="145"/>
                  </a:lnTo>
                  <a:lnTo>
                    <a:pt x="164" y="148"/>
                  </a:lnTo>
                  <a:lnTo>
                    <a:pt x="162" y="148"/>
                  </a:lnTo>
                  <a:lnTo>
                    <a:pt x="164" y="148"/>
                  </a:lnTo>
                  <a:lnTo>
                    <a:pt x="162" y="148"/>
                  </a:lnTo>
                  <a:lnTo>
                    <a:pt x="162" y="145"/>
                  </a:lnTo>
                  <a:lnTo>
                    <a:pt x="162" y="143"/>
                  </a:lnTo>
                  <a:lnTo>
                    <a:pt x="162" y="141"/>
                  </a:lnTo>
                  <a:lnTo>
                    <a:pt x="164" y="141"/>
                  </a:lnTo>
                  <a:lnTo>
                    <a:pt x="164" y="143"/>
                  </a:lnTo>
                  <a:lnTo>
                    <a:pt x="164" y="141"/>
                  </a:lnTo>
                  <a:lnTo>
                    <a:pt x="162" y="141"/>
                  </a:lnTo>
                  <a:lnTo>
                    <a:pt x="164" y="141"/>
                  </a:lnTo>
                  <a:close/>
                  <a:moveTo>
                    <a:pt x="231" y="141"/>
                  </a:moveTo>
                  <a:lnTo>
                    <a:pt x="231" y="143"/>
                  </a:lnTo>
                  <a:lnTo>
                    <a:pt x="228" y="143"/>
                  </a:lnTo>
                  <a:lnTo>
                    <a:pt x="228" y="145"/>
                  </a:lnTo>
                  <a:lnTo>
                    <a:pt x="226" y="145"/>
                  </a:lnTo>
                  <a:lnTo>
                    <a:pt x="223" y="145"/>
                  </a:lnTo>
                  <a:lnTo>
                    <a:pt x="223" y="148"/>
                  </a:lnTo>
                  <a:lnTo>
                    <a:pt x="223" y="145"/>
                  </a:lnTo>
                  <a:lnTo>
                    <a:pt x="223" y="148"/>
                  </a:lnTo>
                  <a:lnTo>
                    <a:pt x="223" y="145"/>
                  </a:lnTo>
                  <a:lnTo>
                    <a:pt x="221" y="148"/>
                  </a:lnTo>
                  <a:lnTo>
                    <a:pt x="219" y="148"/>
                  </a:lnTo>
                  <a:lnTo>
                    <a:pt x="216" y="148"/>
                  </a:lnTo>
                  <a:lnTo>
                    <a:pt x="219" y="148"/>
                  </a:lnTo>
                  <a:lnTo>
                    <a:pt x="216" y="148"/>
                  </a:lnTo>
                  <a:lnTo>
                    <a:pt x="219" y="148"/>
                  </a:lnTo>
                  <a:lnTo>
                    <a:pt x="219" y="145"/>
                  </a:lnTo>
                  <a:lnTo>
                    <a:pt x="221" y="143"/>
                  </a:lnTo>
                  <a:lnTo>
                    <a:pt x="223" y="143"/>
                  </a:lnTo>
                  <a:lnTo>
                    <a:pt x="226" y="143"/>
                  </a:lnTo>
                  <a:lnTo>
                    <a:pt x="228" y="141"/>
                  </a:lnTo>
                  <a:lnTo>
                    <a:pt x="231" y="141"/>
                  </a:lnTo>
                  <a:close/>
                  <a:moveTo>
                    <a:pt x="157" y="138"/>
                  </a:moveTo>
                  <a:lnTo>
                    <a:pt x="157" y="141"/>
                  </a:lnTo>
                  <a:lnTo>
                    <a:pt x="157" y="143"/>
                  </a:lnTo>
                  <a:lnTo>
                    <a:pt x="155" y="143"/>
                  </a:lnTo>
                  <a:lnTo>
                    <a:pt x="155" y="141"/>
                  </a:lnTo>
                  <a:lnTo>
                    <a:pt x="157" y="141"/>
                  </a:lnTo>
                  <a:lnTo>
                    <a:pt x="157" y="138"/>
                  </a:lnTo>
                  <a:close/>
                  <a:moveTo>
                    <a:pt x="136" y="136"/>
                  </a:moveTo>
                  <a:lnTo>
                    <a:pt x="136" y="138"/>
                  </a:lnTo>
                  <a:lnTo>
                    <a:pt x="136" y="136"/>
                  </a:lnTo>
                  <a:lnTo>
                    <a:pt x="136" y="138"/>
                  </a:lnTo>
                  <a:lnTo>
                    <a:pt x="136" y="136"/>
                  </a:lnTo>
                  <a:lnTo>
                    <a:pt x="136" y="138"/>
                  </a:lnTo>
                  <a:lnTo>
                    <a:pt x="136" y="136"/>
                  </a:lnTo>
                  <a:lnTo>
                    <a:pt x="138" y="136"/>
                  </a:lnTo>
                  <a:lnTo>
                    <a:pt x="138" y="138"/>
                  </a:lnTo>
                  <a:lnTo>
                    <a:pt x="138" y="136"/>
                  </a:lnTo>
                  <a:lnTo>
                    <a:pt x="138" y="138"/>
                  </a:lnTo>
                  <a:lnTo>
                    <a:pt x="136" y="138"/>
                  </a:lnTo>
                  <a:lnTo>
                    <a:pt x="136" y="141"/>
                  </a:lnTo>
                  <a:lnTo>
                    <a:pt x="133" y="141"/>
                  </a:lnTo>
                  <a:lnTo>
                    <a:pt x="136" y="141"/>
                  </a:lnTo>
                  <a:lnTo>
                    <a:pt x="136" y="138"/>
                  </a:lnTo>
                  <a:lnTo>
                    <a:pt x="133" y="138"/>
                  </a:lnTo>
                  <a:lnTo>
                    <a:pt x="133" y="136"/>
                  </a:lnTo>
                  <a:lnTo>
                    <a:pt x="136" y="138"/>
                  </a:lnTo>
                  <a:lnTo>
                    <a:pt x="136" y="136"/>
                  </a:lnTo>
                  <a:close/>
                  <a:moveTo>
                    <a:pt x="145" y="138"/>
                  </a:moveTo>
                  <a:lnTo>
                    <a:pt x="145" y="136"/>
                  </a:lnTo>
                  <a:lnTo>
                    <a:pt x="145" y="138"/>
                  </a:lnTo>
                  <a:close/>
                  <a:moveTo>
                    <a:pt x="242" y="136"/>
                  </a:moveTo>
                  <a:lnTo>
                    <a:pt x="245" y="136"/>
                  </a:lnTo>
                  <a:lnTo>
                    <a:pt x="247" y="136"/>
                  </a:lnTo>
                  <a:lnTo>
                    <a:pt x="250" y="138"/>
                  </a:lnTo>
                  <a:lnTo>
                    <a:pt x="250" y="136"/>
                  </a:lnTo>
                  <a:lnTo>
                    <a:pt x="250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2" y="138"/>
                  </a:lnTo>
                  <a:lnTo>
                    <a:pt x="254" y="138"/>
                  </a:lnTo>
                  <a:lnTo>
                    <a:pt x="254" y="141"/>
                  </a:lnTo>
                  <a:lnTo>
                    <a:pt x="252" y="141"/>
                  </a:lnTo>
                  <a:lnTo>
                    <a:pt x="250" y="141"/>
                  </a:lnTo>
                  <a:lnTo>
                    <a:pt x="247" y="141"/>
                  </a:lnTo>
                  <a:lnTo>
                    <a:pt x="247" y="143"/>
                  </a:lnTo>
                  <a:lnTo>
                    <a:pt x="245" y="143"/>
                  </a:lnTo>
                  <a:lnTo>
                    <a:pt x="245" y="141"/>
                  </a:lnTo>
                  <a:lnTo>
                    <a:pt x="242" y="141"/>
                  </a:lnTo>
                  <a:lnTo>
                    <a:pt x="240" y="141"/>
                  </a:lnTo>
                  <a:lnTo>
                    <a:pt x="238" y="141"/>
                  </a:lnTo>
                  <a:lnTo>
                    <a:pt x="240" y="141"/>
                  </a:lnTo>
                  <a:lnTo>
                    <a:pt x="238" y="141"/>
                  </a:lnTo>
                  <a:lnTo>
                    <a:pt x="238" y="138"/>
                  </a:lnTo>
                  <a:lnTo>
                    <a:pt x="240" y="138"/>
                  </a:lnTo>
                  <a:lnTo>
                    <a:pt x="240" y="136"/>
                  </a:lnTo>
                  <a:lnTo>
                    <a:pt x="242" y="136"/>
                  </a:lnTo>
                  <a:close/>
                  <a:moveTo>
                    <a:pt x="126" y="136"/>
                  </a:moveTo>
                  <a:lnTo>
                    <a:pt x="129" y="136"/>
                  </a:lnTo>
                  <a:lnTo>
                    <a:pt x="126" y="136"/>
                  </a:lnTo>
                  <a:lnTo>
                    <a:pt x="129" y="136"/>
                  </a:lnTo>
                  <a:lnTo>
                    <a:pt x="126" y="136"/>
                  </a:lnTo>
                  <a:close/>
                  <a:moveTo>
                    <a:pt x="129" y="136"/>
                  </a:moveTo>
                  <a:lnTo>
                    <a:pt x="129" y="134"/>
                  </a:lnTo>
                  <a:lnTo>
                    <a:pt x="129" y="136"/>
                  </a:lnTo>
                  <a:close/>
                  <a:moveTo>
                    <a:pt x="43" y="131"/>
                  </a:moveTo>
                  <a:lnTo>
                    <a:pt x="46" y="134"/>
                  </a:lnTo>
                  <a:lnTo>
                    <a:pt x="46" y="131"/>
                  </a:lnTo>
                  <a:lnTo>
                    <a:pt x="46" y="134"/>
                  </a:lnTo>
                  <a:lnTo>
                    <a:pt x="48" y="134"/>
                  </a:lnTo>
                  <a:lnTo>
                    <a:pt x="48" y="136"/>
                  </a:lnTo>
                  <a:lnTo>
                    <a:pt x="50" y="136"/>
                  </a:lnTo>
                  <a:lnTo>
                    <a:pt x="50" y="138"/>
                  </a:lnTo>
                  <a:lnTo>
                    <a:pt x="53" y="138"/>
                  </a:lnTo>
                  <a:lnTo>
                    <a:pt x="53" y="141"/>
                  </a:lnTo>
                  <a:lnTo>
                    <a:pt x="53" y="138"/>
                  </a:lnTo>
                  <a:lnTo>
                    <a:pt x="50" y="138"/>
                  </a:lnTo>
                  <a:lnTo>
                    <a:pt x="48" y="138"/>
                  </a:lnTo>
                  <a:lnTo>
                    <a:pt x="48" y="141"/>
                  </a:lnTo>
                  <a:lnTo>
                    <a:pt x="48" y="143"/>
                  </a:lnTo>
                  <a:lnTo>
                    <a:pt x="48" y="141"/>
                  </a:lnTo>
                  <a:lnTo>
                    <a:pt x="46" y="141"/>
                  </a:lnTo>
                  <a:lnTo>
                    <a:pt x="43" y="141"/>
                  </a:lnTo>
                  <a:lnTo>
                    <a:pt x="46" y="138"/>
                  </a:lnTo>
                  <a:lnTo>
                    <a:pt x="43" y="138"/>
                  </a:lnTo>
                  <a:lnTo>
                    <a:pt x="43" y="136"/>
                  </a:lnTo>
                  <a:lnTo>
                    <a:pt x="41" y="136"/>
                  </a:lnTo>
                  <a:lnTo>
                    <a:pt x="41" y="134"/>
                  </a:lnTo>
                  <a:lnTo>
                    <a:pt x="41" y="131"/>
                  </a:lnTo>
                  <a:lnTo>
                    <a:pt x="43" y="131"/>
                  </a:lnTo>
                  <a:lnTo>
                    <a:pt x="43" y="129"/>
                  </a:lnTo>
                  <a:lnTo>
                    <a:pt x="43" y="131"/>
                  </a:lnTo>
                  <a:close/>
                  <a:moveTo>
                    <a:pt x="169" y="129"/>
                  </a:moveTo>
                  <a:lnTo>
                    <a:pt x="169" y="131"/>
                  </a:lnTo>
                  <a:lnTo>
                    <a:pt x="169" y="129"/>
                  </a:lnTo>
                  <a:close/>
                  <a:moveTo>
                    <a:pt x="178" y="126"/>
                  </a:moveTo>
                  <a:lnTo>
                    <a:pt x="178" y="129"/>
                  </a:lnTo>
                  <a:lnTo>
                    <a:pt x="181" y="129"/>
                  </a:lnTo>
                  <a:lnTo>
                    <a:pt x="181" y="131"/>
                  </a:lnTo>
                  <a:lnTo>
                    <a:pt x="183" y="131"/>
                  </a:lnTo>
                  <a:lnTo>
                    <a:pt x="183" y="134"/>
                  </a:lnTo>
                  <a:lnTo>
                    <a:pt x="183" y="136"/>
                  </a:lnTo>
                  <a:lnTo>
                    <a:pt x="183" y="134"/>
                  </a:lnTo>
                  <a:lnTo>
                    <a:pt x="186" y="136"/>
                  </a:lnTo>
                  <a:lnTo>
                    <a:pt x="183" y="136"/>
                  </a:lnTo>
                  <a:lnTo>
                    <a:pt x="186" y="136"/>
                  </a:lnTo>
                  <a:lnTo>
                    <a:pt x="183" y="136"/>
                  </a:lnTo>
                  <a:lnTo>
                    <a:pt x="183" y="138"/>
                  </a:lnTo>
                  <a:lnTo>
                    <a:pt x="186" y="138"/>
                  </a:lnTo>
                  <a:lnTo>
                    <a:pt x="186" y="136"/>
                  </a:lnTo>
                  <a:lnTo>
                    <a:pt x="186" y="138"/>
                  </a:lnTo>
                  <a:lnTo>
                    <a:pt x="186" y="141"/>
                  </a:lnTo>
                  <a:lnTo>
                    <a:pt x="183" y="141"/>
                  </a:lnTo>
                  <a:lnTo>
                    <a:pt x="183" y="138"/>
                  </a:lnTo>
                  <a:lnTo>
                    <a:pt x="181" y="138"/>
                  </a:lnTo>
                  <a:lnTo>
                    <a:pt x="181" y="136"/>
                  </a:lnTo>
                  <a:lnTo>
                    <a:pt x="178" y="136"/>
                  </a:lnTo>
                  <a:lnTo>
                    <a:pt x="181" y="136"/>
                  </a:lnTo>
                  <a:lnTo>
                    <a:pt x="178" y="136"/>
                  </a:lnTo>
                  <a:lnTo>
                    <a:pt x="178" y="134"/>
                  </a:lnTo>
                  <a:lnTo>
                    <a:pt x="176" y="134"/>
                  </a:lnTo>
                  <a:lnTo>
                    <a:pt x="176" y="131"/>
                  </a:lnTo>
                  <a:lnTo>
                    <a:pt x="176" y="134"/>
                  </a:lnTo>
                  <a:lnTo>
                    <a:pt x="176" y="131"/>
                  </a:lnTo>
                  <a:lnTo>
                    <a:pt x="176" y="134"/>
                  </a:lnTo>
                  <a:lnTo>
                    <a:pt x="176" y="131"/>
                  </a:lnTo>
                  <a:lnTo>
                    <a:pt x="174" y="131"/>
                  </a:lnTo>
                  <a:lnTo>
                    <a:pt x="176" y="131"/>
                  </a:lnTo>
                  <a:lnTo>
                    <a:pt x="176" y="129"/>
                  </a:lnTo>
                  <a:lnTo>
                    <a:pt x="176" y="131"/>
                  </a:lnTo>
                  <a:lnTo>
                    <a:pt x="176" y="129"/>
                  </a:lnTo>
                  <a:lnTo>
                    <a:pt x="176" y="126"/>
                  </a:lnTo>
                  <a:lnTo>
                    <a:pt x="178" y="126"/>
                  </a:lnTo>
                  <a:close/>
                  <a:moveTo>
                    <a:pt x="136" y="126"/>
                  </a:moveTo>
                  <a:lnTo>
                    <a:pt x="138" y="126"/>
                  </a:lnTo>
                  <a:lnTo>
                    <a:pt x="138" y="129"/>
                  </a:lnTo>
                  <a:lnTo>
                    <a:pt x="136" y="129"/>
                  </a:lnTo>
                  <a:lnTo>
                    <a:pt x="138" y="129"/>
                  </a:lnTo>
                  <a:lnTo>
                    <a:pt x="136" y="129"/>
                  </a:lnTo>
                  <a:lnTo>
                    <a:pt x="138" y="129"/>
                  </a:lnTo>
                  <a:lnTo>
                    <a:pt x="138" y="131"/>
                  </a:lnTo>
                  <a:lnTo>
                    <a:pt x="136" y="131"/>
                  </a:lnTo>
                  <a:lnTo>
                    <a:pt x="133" y="134"/>
                  </a:lnTo>
                  <a:lnTo>
                    <a:pt x="133" y="131"/>
                  </a:lnTo>
                  <a:lnTo>
                    <a:pt x="136" y="131"/>
                  </a:lnTo>
                  <a:lnTo>
                    <a:pt x="136" y="129"/>
                  </a:lnTo>
                  <a:lnTo>
                    <a:pt x="133" y="129"/>
                  </a:lnTo>
                  <a:lnTo>
                    <a:pt x="136" y="129"/>
                  </a:lnTo>
                  <a:lnTo>
                    <a:pt x="136" y="126"/>
                  </a:lnTo>
                  <a:close/>
                  <a:moveTo>
                    <a:pt x="162" y="126"/>
                  </a:moveTo>
                  <a:lnTo>
                    <a:pt x="162" y="129"/>
                  </a:lnTo>
                  <a:lnTo>
                    <a:pt x="159" y="129"/>
                  </a:lnTo>
                  <a:lnTo>
                    <a:pt x="159" y="126"/>
                  </a:lnTo>
                  <a:lnTo>
                    <a:pt x="162" y="126"/>
                  </a:lnTo>
                  <a:close/>
                  <a:moveTo>
                    <a:pt x="119" y="119"/>
                  </a:moveTo>
                  <a:lnTo>
                    <a:pt x="117" y="119"/>
                  </a:lnTo>
                  <a:lnTo>
                    <a:pt x="119" y="119"/>
                  </a:lnTo>
                  <a:close/>
                  <a:moveTo>
                    <a:pt x="159" y="119"/>
                  </a:moveTo>
                  <a:lnTo>
                    <a:pt x="157" y="119"/>
                  </a:lnTo>
                  <a:lnTo>
                    <a:pt x="159" y="119"/>
                  </a:lnTo>
                  <a:close/>
                  <a:moveTo>
                    <a:pt x="155" y="117"/>
                  </a:moveTo>
                  <a:lnTo>
                    <a:pt x="157" y="117"/>
                  </a:lnTo>
                  <a:lnTo>
                    <a:pt x="155" y="117"/>
                  </a:lnTo>
                  <a:close/>
                  <a:moveTo>
                    <a:pt x="57" y="112"/>
                  </a:moveTo>
                  <a:lnTo>
                    <a:pt x="57" y="115"/>
                  </a:lnTo>
                  <a:lnTo>
                    <a:pt x="57" y="112"/>
                  </a:lnTo>
                  <a:close/>
                  <a:moveTo>
                    <a:pt x="55" y="112"/>
                  </a:moveTo>
                  <a:lnTo>
                    <a:pt x="55" y="110"/>
                  </a:lnTo>
                  <a:lnTo>
                    <a:pt x="55" y="112"/>
                  </a:lnTo>
                  <a:close/>
                  <a:moveTo>
                    <a:pt x="88" y="110"/>
                  </a:moveTo>
                  <a:lnTo>
                    <a:pt x="88" y="112"/>
                  </a:lnTo>
                  <a:lnTo>
                    <a:pt x="88" y="110"/>
                  </a:lnTo>
                  <a:close/>
                  <a:moveTo>
                    <a:pt x="57" y="107"/>
                  </a:moveTo>
                  <a:lnTo>
                    <a:pt x="57" y="110"/>
                  </a:lnTo>
                  <a:lnTo>
                    <a:pt x="55" y="110"/>
                  </a:lnTo>
                  <a:lnTo>
                    <a:pt x="55" y="107"/>
                  </a:lnTo>
                  <a:lnTo>
                    <a:pt x="57" y="107"/>
                  </a:lnTo>
                  <a:lnTo>
                    <a:pt x="55" y="107"/>
                  </a:lnTo>
                  <a:lnTo>
                    <a:pt x="57" y="107"/>
                  </a:lnTo>
                  <a:close/>
                  <a:moveTo>
                    <a:pt x="55" y="107"/>
                  </a:moveTo>
                  <a:lnTo>
                    <a:pt x="55" y="105"/>
                  </a:lnTo>
                  <a:lnTo>
                    <a:pt x="55" y="107"/>
                  </a:lnTo>
                  <a:close/>
                  <a:moveTo>
                    <a:pt x="55" y="105"/>
                  </a:moveTo>
                  <a:lnTo>
                    <a:pt x="53" y="105"/>
                  </a:lnTo>
                  <a:lnTo>
                    <a:pt x="55" y="105"/>
                  </a:lnTo>
                  <a:lnTo>
                    <a:pt x="53" y="105"/>
                  </a:lnTo>
                  <a:lnTo>
                    <a:pt x="55" y="105"/>
                  </a:lnTo>
                  <a:close/>
                  <a:moveTo>
                    <a:pt x="48" y="105"/>
                  </a:moveTo>
                  <a:lnTo>
                    <a:pt x="46" y="105"/>
                  </a:lnTo>
                  <a:lnTo>
                    <a:pt x="48" y="105"/>
                  </a:lnTo>
                  <a:close/>
                  <a:moveTo>
                    <a:pt x="41" y="105"/>
                  </a:moveTo>
                  <a:lnTo>
                    <a:pt x="43" y="105"/>
                  </a:lnTo>
                  <a:lnTo>
                    <a:pt x="43" y="107"/>
                  </a:lnTo>
                  <a:lnTo>
                    <a:pt x="43" y="110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5"/>
                  </a:lnTo>
                  <a:lnTo>
                    <a:pt x="46" y="112"/>
                  </a:lnTo>
                  <a:lnTo>
                    <a:pt x="43" y="112"/>
                  </a:lnTo>
                  <a:lnTo>
                    <a:pt x="43" y="115"/>
                  </a:lnTo>
                  <a:lnTo>
                    <a:pt x="43" y="112"/>
                  </a:lnTo>
                  <a:lnTo>
                    <a:pt x="43" y="110"/>
                  </a:lnTo>
                  <a:lnTo>
                    <a:pt x="41" y="110"/>
                  </a:lnTo>
                  <a:lnTo>
                    <a:pt x="41" y="107"/>
                  </a:lnTo>
                  <a:lnTo>
                    <a:pt x="41" y="105"/>
                  </a:lnTo>
                  <a:lnTo>
                    <a:pt x="43" y="105"/>
                  </a:lnTo>
                  <a:lnTo>
                    <a:pt x="41" y="105"/>
                  </a:lnTo>
                  <a:close/>
                  <a:moveTo>
                    <a:pt x="228" y="105"/>
                  </a:moveTo>
                  <a:lnTo>
                    <a:pt x="228" y="103"/>
                  </a:lnTo>
                  <a:lnTo>
                    <a:pt x="228" y="105"/>
                  </a:lnTo>
                  <a:close/>
                  <a:moveTo>
                    <a:pt x="223" y="103"/>
                  </a:moveTo>
                  <a:lnTo>
                    <a:pt x="226" y="103"/>
                  </a:lnTo>
                  <a:lnTo>
                    <a:pt x="228" y="103"/>
                  </a:lnTo>
                  <a:lnTo>
                    <a:pt x="228" y="105"/>
                  </a:lnTo>
                  <a:lnTo>
                    <a:pt x="226" y="105"/>
                  </a:lnTo>
                  <a:lnTo>
                    <a:pt x="226" y="103"/>
                  </a:lnTo>
                  <a:lnTo>
                    <a:pt x="226" y="105"/>
                  </a:lnTo>
                  <a:lnTo>
                    <a:pt x="226" y="103"/>
                  </a:lnTo>
                  <a:lnTo>
                    <a:pt x="226" y="105"/>
                  </a:lnTo>
                  <a:lnTo>
                    <a:pt x="226" y="103"/>
                  </a:lnTo>
                  <a:lnTo>
                    <a:pt x="223" y="103"/>
                  </a:lnTo>
                  <a:close/>
                  <a:moveTo>
                    <a:pt x="48" y="100"/>
                  </a:moveTo>
                  <a:lnTo>
                    <a:pt x="46" y="100"/>
                  </a:lnTo>
                  <a:lnTo>
                    <a:pt x="48" y="100"/>
                  </a:lnTo>
                  <a:close/>
                  <a:moveTo>
                    <a:pt x="50" y="100"/>
                  </a:moveTo>
                  <a:lnTo>
                    <a:pt x="50" y="103"/>
                  </a:lnTo>
                  <a:lnTo>
                    <a:pt x="50" y="100"/>
                  </a:lnTo>
                  <a:close/>
                  <a:moveTo>
                    <a:pt x="205" y="100"/>
                  </a:moveTo>
                  <a:lnTo>
                    <a:pt x="207" y="100"/>
                  </a:lnTo>
                  <a:lnTo>
                    <a:pt x="205" y="103"/>
                  </a:lnTo>
                  <a:lnTo>
                    <a:pt x="205" y="100"/>
                  </a:lnTo>
                  <a:lnTo>
                    <a:pt x="202" y="100"/>
                  </a:lnTo>
                  <a:lnTo>
                    <a:pt x="205" y="100"/>
                  </a:lnTo>
                  <a:close/>
                  <a:moveTo>
                    <a:pt x="53" y="98"/>
                  </a:moveTo>
                  <a:lnTo>
                    <a:pt x="50" y="98"/>
                  </a:lnTo>
                  <a:lnTo>
                    <a:pt x="50" y="100"/>
                  </a:lnTo>
                  <a:lnTo>
                    <a:pt x="48" y="100"/>
                  </a:lnTo>
                  <a:lnTo>
                    <a:pt x="50" y="100"/>
                  </a:lnTo>
                  <a:lnTo>
                    <a:pt x="48" y="10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3" y="98"/>
                  </a:lnTo>
                  <a:close/>
                  <a:moveTo>
                    <a:pt x="46" y="98"/>
                  </a:moveTo>
                  <a:lnTo>
                    <a:pt x="48" y="98"/>
                  </a:lnTo>
                  <a:lnTo>
                    <a:pt x="46" y="98"/>
                  </a:lnTo>
                  <a:lnTo>
                    <a:pt x="46" y="100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6" y="98"/>
                  </a:lnTo>
                  <a:lnTo>
                    <a:pt x="46" y="96"/>
                  </a:lnTo>
                  <a:lnTo>
                    <a:pt x="46" y="98"/>
                  </a:lnTo>
                  <a:close/>
                  <a:moveTo>
                    <a:pt x="121" y="98"/>
                  </a:moveTo>
                  <a:lnTo>
                    <a:pt x="121" y="96"/>
                  </a:lnTo>
                  <a:lnTo>
                    <a:pt x="124" y="96"/>
                  </a:lnTo>
                  <a:lnTo>
                    <a:pt x="124" y="98"/>
                  </a:lnTo>
                  <a:lnTo>
                    <a:pt x="121" y="98"/>
                  </a:lnTo>
                  <a:close/>
                  <a:moveTo>
                    <a:pt x="174" y="93"/>
                  </a:moveTo>
                  <a:lnTo>
                    <a:pt x="171" y="93"/>
                  </a:lnTo>
                  <a:lnTo>
                    <a:pt x="174" y="93"/>
                  </a:lnTo>
                  <a:close/>
                  <a:moveTo>
                    <a:pt x="167" y="88"/>
                  </a:moveTo>
                  <a:lnTo>
                    <a:pt x="167" y="91"/>
                  </a:lnTo>
                  <a:lnTo>
                    <a:pt x="167" y="88"/>
                  </a:lnTo>
                  <a:close/>
                  <a:moveTo>
                    <a:pt x="169" y="91"/>
                  </a:moveTo>
                  <a:lnTo>
                    <a:pt x="169" y="88"/>
                  </a:lnTo>
                  <a:lnTo>
                    <a:pt x="169" y="91"/>
                  </a:lnTo>
                  <a:close/>
                  <a:moveTo>
                    <a:pt x="164" y="88"/>
                  </a:moveTo>
                  <a:lnTo>
                    <a:pt x="164" y="91"/>
                  </a:lnTo>
                  <a:lnTo>
                    <a:pt x="164" y="88"/>
                  </a:lnTo>
                  <a:close/>
                  <a:moveTo>
                    <a:pt x="169" y="84"/>
                  </a:moveTo>
                  <a:lnTo>
                    <a:pt x="171" y="84"/>
                  </a:lnTo>
                  <a:lnTo>
                    <a:pt x="171" y="86"/>
                  </a:lnTo>
                  <a:lnTo>
                    <a:pt x="171" y="88"/>
                  </a:lnTo>
                  <a:lnTo>
                    <a:pt x="174" y="88"/>
                  </a:lnTo>
                  <a:lnTo>
                    <a:pt x="174" y="91"/>
                  </a:lnTo>
                  <a:lnTo>
                    <a:pt x="174" y="88"/>
                  </a:lnTo>
                  <a:lnTo>
                    <a:pt x="174" y="91"/>
                  </a:lnTo>
                  <a:lnTo>
                    <a:pt x="176" y="91"/>
                  </a:lnTo>
                  <a:lnTo>
                    <a:pt x="174" y="91"/>
                  </a:lnTo>
                  <a:lnTo>
                    <a:pt x="176" y="93"/>
                  </a:lnTo>
                  <a:lnTo>
                    <a:pt x="174" y="93"/>
                  </a:lnTo>
                  <a:lnTo>
                    <a:pt x="171" y="93"/>
                  </a:lnTo>
                  <a:lnTo>
                    <a:pt x="171" y="91"/>
                  </a:lnTo>
                  <a:lnTo>
                    <a:pt x="171" y="93"/>
                  </a:lnTo>
                  <a:lnTo>
                    <a:pt x="171" y="91"/>
                  </a:lnTo>
                  <a:lnTo>
                    <a:pt x="169" y="93"/>
                  </a:lnTo>
                  <a:lnTo>
                    <a:pt x="169" y="91"/>
                  </a:lnTo>
                  <a:lnTo>
                    <a:pt x="171" y="91"/>
                  </a:lnTo>
                  <a:lnTo>
                    <a:pt x="171" y="88"/>
                  </a:lnTo>
                  <a:lnTo>
                    <a:pt x="171" y="91"/>
                  </a:lnTo>
                  <a:lnTo>
                    <a:pt x="171" y="88"/>
                  </a:lnTo>
                  <a:lnTo>
                    <a:pt x="169" y="88"/>
                  </a:lnTo>
                  <a:lnTo>
                    <a:pt x="167" y="88"/>
                  </a:lnTo>
                  <a:lnTo>
                    <a:pt x="167" y="86"/>
                  </a:lnTo>
                  <a:lnTo>
                    <a:pt x="169" y="86"/>
                  </a:lnTo>
                  <a:lnTo>
                    <a:pt x="167" y="86"/>
                  </a:lnTo>
                  <a:lnTo>
                    <a:pt x="167" y="84"/>
                  </a:lnTo>
                  <a:lnTo>
                    <a:pt x="169" y="84"/>
                  </a:lnTo>
                  <a:close/>
                  <a:moveTo>
                    <a:pt x="131" y="81"/>
                  </a:moveTo>
                  <a:lnTo>
                    <a:pt x="131" y="79"/>
                  </a:lnTo>
                  <a:lnTo>
                    <a:pt x="131" y="81"/>
                  </a:lnTo>
                  <a:close/>
                  <a:moveTo>
                    <a:pt x="157" y="77"/>
                  </a:moveTo>
                  <a:lnTo>
                    <a:pt x="157" y="79"/>
                  </a:lnTo>
                  <a:lnTo>
                    <a:pt x="155" y="79"/>
                  </a:lnTo>
                  <a:lnTo>
                    <a:pt x="157" y="79"/>
                  </a:lnTo>
                  <a:lnTo>
                    <a:pt x="155" y="79"/>
                  </a:lnTo>
                  <a:lnTo>
                    <a:pt x="157" y="79"/>
                  </a:lnTo>
                  <a:lnTo>
                    <a:pt x="157" y="77"/>
                  </a:lnTo>
                  <a:lnTo>
                    <a:pt x="157" y="79"/>
                  </a:lnTo>
                  <a:lnTo>
                    <a:pt x="157" y="77"/>
                  </a:lnTo>
                  <a:close/>
                  <a:moveTo>
                    <a:pt x="136" y="77"/>
                  </a:moveTo>
                  <a:lnTo>
                    <a:pt x="136" y="74"/>
                  </a:lnTo>
                  <a:lnTo>
                    <a:pt x="136" y="77"/>
                  </a:lnTo>
                  <a:close/>
                  <a:moveTo>
                    <a:pt x="29" y="77"/>
                  </a:moveTo>
                  <a:lnTo>
                    <a:pt x="27" y="77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29" y="77"/>
                  </a:lnTo>
                  <a:close/>
                  <a:moveTo>
                    <a:pt x="121" y="74"/>
                  </a:moveTo>
                  <a:lnTo>
                    <a:pt x="121" y="77"/>
                  </a:lnTo>
                  <a:lnTo>
                    <a:pt x="121" y="74"/>
                  </a:lnTo>
                  <a:close/>
                  <a:moveTo>
                    <a:pt x="126" y="74"/>
                  </a:moveTo>
                  <a:lnTo>
                    <a:pt x="126" y="77"/>
                  </a:lnTo>
                  <a:lnTo>
                    <a:pt x="126" y="74"/>
                  </a:lnTo>
                  <a:close/>
                  <a:moveTo>
                    <a:pt x="140" y="72"/>
                  </a:moveTo>
                  <a:lnTo>
                    <a:pt x="140" y="74"/>
                  </a:lnTo>
                  <a:lnTo>
                    <a:pt x="143" y="74"/>
                  </a:lnTo>
                  <a:lnTo>
                    <a:pt x="143" y="77"/>
                  </a:lnTo>
                  <a:lnTo>
                    <a:pt x="145" y="77"/>
                  </a:lnTo>
                  <a:lnTo>
                    <a:pt x="145" y="79"/>
                  </a:lnTo>
                  <a:lnTo>
                    <a:pt x="143" y="79"/>
                  </a:lnTo>
                  <a:lnTo>
                    <a:pt x="140" y="79"/>
                  </a:lnTo>
                  <a:lnTo>
                    <a:pt x="140" y="77"/>
                  </a:lnTo>
                  <a:lnTo>
                    <a:pt x="140" y="74"/>
                  </a:lnTo>
                  <a:lnTo>
                    <a:pt x="138" y="74"/>
                  </a:lnTo>
                  <a:lnTo>
                    <a:pt x="138" y="72"/>
                  </a:lnTo>
                  <a:lnTo>
                    <a:pt x="140" y="72"/>
                  </a:lnTo>
                  <a:close/>
                  <a:moveTo>
                    <a:pt x="136" y="72"/>
                  </a:moveTo>
                  <a:lnTo>
                    <a:pt x="136" y="74"/>
                  </a:lnTo>
                  <a:lnTo>
                    <a:pt x="136" y="77"/>
                  </a:lnTo>
                  <a:lnTo>
                    <a:pt x="133" y="77"/>
                  </a:lnTo>
                  <a:lnTo>
                    <a:pt x="136" y="77"/>
                  </a:lnTo>
                  <a:lnTo>
                    <a:pt x="133" y="77"/>
                  </a:lnTo>
                  <a:lnTo>
                    <a:pt x="131" y="74"/>
                  </a:lnTo>
                  <a:lnTo>
                    <a:pt x="133" y="74"/>
                  </a:lnTo>
                  <a:lnTo>
                    <a:pt x="136" y="72"/>
                  </a:lnTo>
                  <a:close/>
                  <a:moveTo>
                    <a:pt x="214" y="72"/>
                  </a:moveTo>
                  <a:lnTo>
                    <a:pt x="214" y="74"/>
                  </a:lnTo>
                  <a:lnTo>
                    <a:pt x="214" y="72"/>
                  </a:lnTo>
                  <a:lnTo>
                    <a:pt x="212" y="72"/>
                  </a:lnTo>
                  <a:lnTo>
                    <a:pt x="214" y="72"/>
                  </a:lnTo>
                  <a:close/>
                  <a:moveTo>
                    <a:pt x="152" y="72"/>
                  </a:moveTo>
                  <a:lnTo>
                    <a:pt x="152" y="74"/>
                  </a:lnTo>
                  <a:lnTo>
                    <a:pt x="150" y="74"/>
                  </a:lnTo>
                  <a:lnTo>
                    <a:pt x="152" y="74"/>
                  </a:lnTo>
                  <a:lnTo>
                    <a:pt x="152" y="72"/>
                  </a:lnTo>
                  <a:lnTo>
                    <a:pt x="150" y="72"/>
                  </a:lnTo>
                  <a:lnTo>
                    <a:pt x="152" y="72"/>
                  </a:lnTo>
                  <a:close/>
                  <a:moveTo>
                    <a:pt x="24" y="72"/>
                  </a:moveTo>
                  <a:lnTo>
                    <a:pt x="27" y="72"/>
                  </a:lnTo>
                  <a:lnTo>
                    <a:pt x="27" y="74"/>
                  </a:lnTo>
                  <a:lnTo>
                    <a:pt x="24" y="74"/>
                  </a:lnTo>
                  <a:lnTo>
                    <a:pt x="24" y="72"/>
                  </a:lnTo>
                  <a:close/>
                  <a:moveTo>
                    <a:pt x="150" y="69"/>
                  </a:moveTo>
                  <a:lnTo>
                    <a:pt x="152" y="69"/>
                  </a:lnTo>
                  <a:lnTo>
                    <a:pt x="152" y="72"/>
                  </a:lnTo>
                  <a:lnTo>
                    <a:pt x="150" y="72"/>
                  </a:lnTo>
                  <a:lnTo>
                    <a:pt x="150" y="74"/>
                  </a:lnTo>
                  <a:lnTo>
                    <a:pt x="148" y="74"/>
                  </a:lnTo>
                  <a:lnTo>
                    <a:pt x="148" y="77"/>
                  </a:lnTo>
                  <a:lnTo>
                    <a:pt x="148" y="74"/>
                  </a:lnTo>
                  <a:lnTo>
                    <a:pt x="148" y="72"/>
                  </a:lnTo>
                  <a:lnTo>
                    <a:pt x="150" y="72"/>
                  </a:lnTo>
                  <a:lnTo>
                    <a:pt x="150" y="69"/>
                  </a:lnTo>
                  <a:close/>
                  <a:moveTo>
                    <a:pt x="233" y="69"/>
                  </a:moveTo>
                  <a:lnTo>
                    <a:pt x="233" y="67"/>
                  </a:lnTo>
                  <a:lnTo>
                    <a:pt x="233" y="69"/>
                  </a:lnTo>
                  <a:close/>
                  <a:moveTo>
                    <a:pt x="155" y="65"/>
                  </a:moveTo>
                  <a:lnTo>
                    <a:pt x="155" y="67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5" y="69"/>
                  </a:lnTo>
                  <a:lnTo>
                    <a:pt x="155" y="67"/>
                  </a:lnTo>
                  <a:lnTo>
                    <a:pt x="155" y="65"/>
                  </a:lnTo>
                  <a:close/>
                  <a:moveTo>
                    <a:pt x="164" y="65"/>
                  </a:moveTo>
                  <a:lnTo>
                    <a:pt x="164" y="67"/>
                  </a:lnTo>
                  <a:lnTo>
                    <a:pt x="162" y="67"/>
                  </a:lnTo>
                  <a:lnTo>
                    <a:pt x="162" y="65"/>
                  </a:lnTo>
                  <a:lnTo>
                    <a:pt x="164" y="65"/>
                  </a:lnTo>
                  <a:close/>
                  <a:moveTo>
                    <a:pt x="27" y="65"/>
                  </a:moveTo>
                  <a:lnTo>
                    <a:pt x="29" y="65"/>
                  </a:lnTo>
                  <a:lnTo>
                    <a:pt x="27" y="65"/>
                  </a:lnTo>
                  <a:close/>
                  <a:moveTo>
                    <a:pt x="159" y="62"/>
                  </a:moveTo>
                  <a:lnTo>
                    <a:pt x="159" y="65"/>
                  </a:lnTo>
                  <a:lnTo>
                    <a:pt x="157" y="65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7" y="62"/>
                  </a:lnTo>
                  <a:lnTo>
                    <a:pt x="159" y="62"/>
                  </a:lnTo>
                  <a:close/>
                  <a:moveTo>
                    <a:pt x="159" y="60"/>
                  </a:moveTo>
                  <a:lnTo>
                    <a:pt x="157" y="60"/>
                  </a:lnTo>
                  <a:lnTo>
                    <a:pt x="159" y="60"/>
                  </a:lnTo>
                  <a:close/>
                  <a:moveTo>
                    <a:pt x="186" y="58"/>
                  </a:moveTo>
                  <a:lnTo>
                    <a:pt x="188" y="58"/>
                  </a:lnTo>
                  <a:lnTo>
                    <a:pt x="188" y="60"/>
                  </a:lnTo>
                  <a:lnTo>
                    <a:pt x="186" y="60"/>
                  </a:lnTo>
                  <a:lnTo>
                    <a:pt x="188" y="60"/>
                  </a:lnTo>
                  <a:lnTo>
                    <a:pt x="186" y="60"/>
                  </a:lnTo>
                  <a:lnTo>
                    <a:pt x="186" y="62"/>
                  </a:lnTo>
                  <a:lnTo>
                    <a:pt x="186" y="60"/>
                  </a:lnTo>
                  <a:lnTo>
                    <a:pt x="186" y="58"/>
                  </a:lnTo>
                  <a:close/>
                  <a:moveTo>
                    <a:pt x="0" y="43"/>
                  </a:moveTo>
                  <a:lnTo>
                    <a:pt x="3" y="43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3"/>
                  </a:lnTo>
                  <a:close/>
                  <a:moveTo>
                    <a:pt x="8" y="43"/>
                  </a:moveTo>
                  <a:lnTo>
                    <a:pt x="5" y="43"/>
                  </a:lnTo>
                  <a:lnTo>
                    <a:pt x="5" y="41"/>
                  </a:lnTo>
                  <a:lnTo>
                    <a:pt x="8" y="41"/>
                  </a:lnTo>
                  <a:lnTo>
                    <a:pt x="8" y="43"/>
                  </a:lnTo>
                  <a:close/>
                  <a:moveTo>
                    <a:pt x="148" y="36"/>
                  </a:moveTo>
                  <a:lnTo>
                    <a:pt x="145" y="36"/>
                  </a:lnTo>
                  <a:lnTo>
                    <a:pt x="148" y="36"/>
                  </a:lnTo>
                  <a:close/>
                  <a:moveTo>
                    <a:pt x="145" y="27"/>
                  </a:moveTo>
                  <a:lnTo>
                    <a:pt x="145" y="29"/>
                  </a:lnTo>
                  <a:lnTo>
                    <a:pt x="145" y="27"/>
                  </a:lnTo>
                  <a:close/>
                  <a:moveTo>
                    <a:pt x="150" y="22"/>
                  </a:moveTo>
                  <a:lnTo>
                    <a:pt x="150" y="24"/>
                  </a:lnTo>
                  <a:lnTo>
                    <a:pt x="150" y="22"/>
                  </a:lnTo>
                  <a:lnTo>
                    <a:pt x="148" y="22"/>
                  </a:lnTo>
                  <a:lnTo>
                    <a:pt x="150" y="22"/>
                  </a:lnTo>
                  <a:close/>
                  <a:moveTo>
                    <a:pt x="205" y="15"/>
                  </a:moveTo>
                  <a:lnTo>
                    <a:pt x="207" y="15"/>
                  </a:lnTo>
                  <a:lnTo>
                    <a:pt x="209" y="17"/>
                  </a:lnTo>
                  <a:lnTo>
                    <a:pt x="207" y="17"/>
                  </a:lnTo>
                  <a:lnTo>
                    <a:pt x="207" y="19"/>
                  </a:lnTo>
                  <a:lnTo>
                    <a:pt x="205" y="19"/>
                  </a:lnTo>
                  <a:lnTo>
                    <a:pt x="202" y="19"/>
                  </a:lnTo>
                  <a:lnTo>
                    <a:pt x="202" y="17"/>
                  </a:lnTo>
                  <a:lnTo>
                    <a:pt x="200" y="17"/>
                  </a:lnTo>
                  <a:lnTo>
                    <a:pt x="200" y="15"/>
                  </a:lnTo>
                  <a:lnTo>
                    <a:pt x="202" y="15"/>
                  </a:lnTo>
                  <a:lnTo>
                    <a:pt x="205" y="15"/>
                  </a:lnTo>
                  <a:close/>
                  <a:moveTo>
                    <a:pt x="174" y="0"/>
                  </a:moveTo>
                  <a:lnTo>
                    <a:pt x="174" y="3"/>
                  </a:lnTo>
                  <a:lnTo>
                    <a:pt x="176" y="3"/>
                  </a:lnTo>
                  <a:lnTo>
                    <a:pt x="176" y="0"/>
                  </a:lnTo>
                  <a:lnTo>
                    <a:pt x="176" y="3"/>
                  </a:lnTo>
                  <a:lnTo>
                    <a:pt x="178" y="3"/>
                  </a:lnTo>
                  <a:lnTo>
                    <a:pt x="178" y="5"/>
                  </a:lnTo>
                  <a:lnTo>
                    <a:pt x="178" y="3"/>
                  </a:lnTo>
                  <a:lnTo>
                    <a:pt x="178" y="5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6" y="10"/>
                  </a:lnTo>
                  <a:lnTo>
                    <a:pt x="174" y="10"/>
                  </a:lnTo>
                  <a:lnTo>
                    <a:pt x="174" y="12"/>
                  </a:lnTo>
                  <a:lnTo>
                    <a:pt x="174" y="10"/>
                  </a:lnTo>
                  <a:lnTo>
                    <a:pt x="174" y="12"/>
                  </a:lnTo>
                  <a:lnTo>
                    <a:pt x="174" y="10"/>
                  </a:lnTo>
                  <a:lnTo>
                    <a:pt x="171" y="10"/>
                  </a:lnTo>
                  <a:lnTo>
                    <a:pt x="174" y="10"/>
                  </a:lnTo>
                  <a:lnTo>
                    <a:pt x="171" y="10"/>
                  </a:lnTo>
                  <a:lnTo>
                    <a:pt x="169" y="10"/>
                  </a:lnTo>
                  <a:lnTo>
                    <a:pt x="169" y="8"/>
                  </a:lnTo>
                  <a:lnTo>
                    <a:pt x="169" y="5"/>
                  </a:lnTo>
                  <a:lnTo>
                    <a:pt x="171" y="5"/>
                  </a:lnTo>
                  <a:lnTo>
                    <a:pt x="171" y="3"/>
                  </a:lnTo>
                  <a:lnTo>
                    <a:pt x="174" y="3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52454">
              <a:extLst>
                <a:ext uri="{FF2B5EF4-FFF2-40B4-BE49-F238E27FC236}">
                  <a16:creationId xmlns:a16="http://schemas.microsoft.com/office/drawing/2014/main" id="{563E3FF1-74EC-CD8A-0E27-B813E848C2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76233" y="10199918"/>
              <a:ext cx="1196001" cy="1135661"/>
            </a:xfrm>
            <a:custGeom>
              <a:avLst/>
              <a:gdLst>
                <a:gd name="T0" fmla="*/ 230 w 261"/>
                <a:gd name="T1" fmla="*/ 243 h 248"/>
                <a:gd name="T2" fmla="*/ 230 w 261"/>
                <a:gd name="T3" fmla="*/ 240 h 248"/>
                <a:gd name="T4" fmla="*/ 142 w 261"/>
                <a:gd name="T5" fmla="*/ 238 h 248"/>
                <a:gd name="T6" fmla="*/ 259 w 261"/>
                <a:gd name="T7" fmla="*/ 219 h 248"/>
                <a:gd name="T8" fmla="*/ 109 w 261"/>
                <a:gd name="T9" fmla="*/ 217 h 248"/>
                <a:gd name="T10" fmla="*/ 259 w 261"/>
                <a:gd name="T11" fmla="*/ 217 h 248"/>
                <a:gd name="T12" fmla="*/ 254 w 261"/>
                <a:gd name="T13" fmla="*/ 207 h 248"/>
                <a:gd name="T14" fmla="*/ 259 w 261"/>
                <a:gd name="T15" fmla="*/ 205 h 248"/>
                <a:gd name="T16" fmla="*/ 261 w 261"/>
                <a:gd name="T17" fmla="*/ 205 h 248"/>
                <a:gd name="T18" fmla="*/ 225 w 261"/>
                <a:gd name="T19" fmla="*/ 202 h 248"/>
                <a:gd name="T20" fmla="*/ 216 w 261"/>
                <a:gd name="T21" fmla="*/ 193 h 248"/>
                <a:gd name="T22" fmla="*/ 214 w 261"/>
                <a:gd name="T23" fmla="*/ 191 h 248"/>
                <a:gd name="T24" fmla="*/ 59 w 261"/>
                <a:gd name="T25" fmla="*/ 181 h 248"/>
                <a:gd name="T26" fmla="*/ 157 w 261"/>
                <a:gd name="T27" fmla="*/ 181 h 248"/>
                <a:gd name="T28" fmla="*/ 121 w 261"/>
                <a:gd name="T29" fmla="*/ 181 h 248"/>
                <a:gd name="T30" fmla="*/ 147 w 261"/>
                <a:gd name="T31" fmla="*/ 181 h 248"/>
                <a:gd name="T32" fmla="*/ 190 w 261"/>
                <a:gd name="T33" fmla="*/ 179 h 248"/>
                <a:gd name="T34" fmla="*/ 190 w 261"/>
                <a:gd name="T35" fmla="*/ 176 h 248"/>
                <a:gd name="T36" fmla="*/ 188 w 261"/>
                <a:gd name="T37" fmla="*/ 176 h 248"/>
                <a:gd name="T38" fmla="*/ 233 w 261"/>
                <a:gd name="T39" fmla="*/ 172 h 248"/>
                <a:gd name="T40" fmla="*/ 173 w 261"/>
                <a:gd name="T41" fmla="*/ 172 h 248"/>
                <a:gd name="T42" fmla="*/ 178 w 261"/>
                <a:gd name="T43" fmla="*/ 172 h 248"/>
                <a:gd name="T44" fmla="*/ 192 w 261"/>
                <a:gd name="T45" fmla="*/ 169 h 248"/>
                <a:gd name="T46" fmla="*/ 195 w 261"/>
                <a:gd name="T47" fmla="*/ 167 h 248"/>
                <a:gd name="T48" fmla="*/ 199 w 261"/>
                <a:gd name="T49" fmla="*/ 160 h 248"/>
                <a:gd name="T50" fmla="*/ 116 w 261"/>
                <a:gd name="T51" fmla="*/ 157 h 248"/>
                <a:gd name="T52" fmla="*/ 221 w 261"/>
                <a:gd name="T53" fmla="*/ 160 h 248"/>
                <a:gd name="T54" fmla="*/ 225 w 261"/>
                <a:gd name="T55" fmla="*/ 155 h 248"/>
                <a:gd name="T56" fmla="*/ 119 w 261"/>
                <a:gd name="T57" fmla="*/ 153 h 248"/>
                <a:gd name="T58" fmla="*/ 119 w 261"/>
                <a:gd name="T59" fmla="*/ 148 h 248"/>
                <a:gd name="T60" fmla="*/ 161 w 261"/>
                <a:gd name="T61" fmla="*/ 145 h 248"/>
                <a:gd name="T62" fmla="*/ 114 w 261"/>
                <a:gd name="T63" fmla="*/ 141 h 248"/>
                <a:gd name="T64" fmla="*/ 31 w 261"/>
                <a:gd name="T65" fmla="*/ 141 h 248"/>
                <a:gd name="T66" fmla="*/ 116 w 261"/>
                <a:gd name="T67" fmla="*/ 138 h 248"/>
                <a:gd name="T68" fmla="*/ 128 w 261"/>
                <a:gd name="T69" fmla="*/ 134 h 248"/>
                <a:gd name="T70" fmla="*/ 97 w 261"/>
                <a:gd name="T71" fmla="*/ 119 h 248"/>
                <a:gd name="T72" fmla="*/ 140 w 261"/>
                <a:gd name="T73" fmla="*/ 115 h 248"/>
                <a:gd name="T74" fmla="*/ 45 w 261"/>
                <a:gd name="T75" fmla="*/ 112 h 248"/>
                <a:gd name="T76" fmla="*/ 50 w 261"/>
                <a:gd name="T77" fmla="*/ 112 h 248"/>
                <a:gd name="T78" fmla="*/ 74 w 261"/>
                <a:gd name="T79" fmla="*/ 110 h 248"/>
                <a:gd name="T80" fmla="*/ 38 w 261"/>
                <a:gd name="T81" fmla="*/ 107 h 248"/>
                <a:gd name="T82" fmla="*/ 38 w 261"/>
                <a:gd name="T83" fmla="*/ 107 h 248"/>
                <a:gd name="T84" fmla="*/ 211 w 261"/>
                <a:gd name="T85" fmla="*/ 105 h 248"/>
                <a:gd name="T86" fmla="*/ 116 w 261"/>
                <a:gd name="T87" fmla="*/ 103 h 248"/>
                <a:gd name="T88" fmla="*/ 206 w 261"/>
                <a:gd name="T89" fmla="*/ 103 h 248"/>
                <a:gd name="T90" fmla="*/ 33 w 261"/>
                <a:gd name="T91" fmla="*/ 100 h 248"/>
                <a:gd name="T92" fmla="*/ 133 w 261"/>
                <a:gd name="T93" fmla="*/ 98 h 248"/>
                <a:gd name="T94" fmla="*/ 26 w 261"/>
                <a:gd name="T95" fmla="*/ 96 h 248"/>
                <a:gd name="T96" fmla="*/ 40 w 261"/>
                <a:gd name="T97" fmla="*/ 79 h 248"/>
                <a:gd name="T98" fmla="*/ 138 w 261"/>
                <a:gd name="T99" fmla="*/ 79 h 248"/>
                <a:gd name="T100" fmla="*/ 121 w 261"/>
                <a:gd name="T101" fmla="*/ 77 h 248"/>
                <a:gd name="T102" fmla="*/ 138 w 261"/>
                <a:gd name="T103" fmla="*/ 67 h 248"/>
                <a:gd name="T104" fmla="*/ 216 w 261"/>
                <a:gd name="T105" fmla="*/ 67 h 248"/>
                <a:gd name="T106" fmla="*/ 171 w 261"/>
                <a:gd name="T107" fmla="*/ 43 h 248"/>
                <a:gd name="T108" fmla="*/ 133 w 261"/>
                <a:gd name="T109" fmla="*/ 24 h 248"/>
                <a:gd name="T110" fmla="*/ 202 w 261"/>
                <a:gd name="T111" fmla="*/ 0 h 248"/>
                <a:gd name="T112" fmla="*/ 202 w 261"/>
                <a:gd name="T11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1" h="248">
                  <a:moveTo>
                    <a:pt x="195" y="248"/>
                  </a:moveTo>
                  <a:lnTo>
                    <a:pt x="192" y="248"/>
                  </a:lnTo>
                  <a:lnTo>
                    <a:pt x="195" y="248"/>
                  </a:lnTo>
                  <a:close/>
                  <a:moveTo>
                    <a:pt x="230" y="243"/>
                  </a:moveTo>
                  <a:lnTo>
                    <a:pt x="228" y="243"/>
                  </a:lnTo>
                  <a:lnTo>
                    <a:pt x="230" y="243"/>
                  </a:lnTo>
                  <a:close/>
                  <a:moveTo>
                    <a:pt x="233" y="240"/>
                  </a:moveTo>
                  <a:lnTo>
                    <a:pt x="230" y="240"/>
                  </a:lnTo>
                  <a:lnTo>
                    <a:pt x="233" y="240"/>
                  </a:lnTo>
                  <a:close/>
                  <a:moveTo>
                    <a:pt x="142" y="238"/>
                  </a:moveTo>
                  <a:lnTo>
                    <a:pt x="140" y="238"/>
                  </a:lnTo>
                  <a:lnTo>
                    <a:pt x="142" y="238"/>
                  </a:lnTo>
                  <a:close/>
                  <a:moveTo>
                    <a:pt x="237" y="233"/>
                  </a:moveTo>
                  <a:lnTo>
                    <a:pt x="235" y="233"/>
                  </a:lnTo>
                  <a:lnTo>
                    <a:pt x="237" y="233"/>
                  </a:lnTo>
                  <a:close/>
                  <a:moveTo>
                    <a:pt x="259" y="219"/>
                  </a:moveTo>
                  <a:lnTo>
                    <a:pt x="256" y="219"/>
                  </a:lnTo>
                  <a:lnTo>
                    <a:pt x="259" y="219"/>
                  </a:lnTo>
                  <a:close/>
                  <a:moveTo>
                    <a:pt x="112" y="217"/>
                  </a:moveTo>
                  <a:lnTo>
                    <a:pt x="109" y="217"/>
                  </a:lnTo>
                  <a:lnTo>
                    <a:pt x="112" y="217"/>
                  </a:lnTo>
                  <a:close/>
                  <a:moveTo>
                    <a:pt x="259" y="217"/>
                  </a:moveTo>
                  <a:lnTo>
                    <a:pt x="256" y="217"/>
                  </a:lnTo>
                  <a:lnTo>
                    <a:pt x="259" y="217"/>
                  </a:lnTo>
                  <a:close/>
                  <a:moveTo>
                    <a:pt x="259" y="210"/>
                  </a:moveTo>
                  <a:lnTo>
                    <a:pt x="256" y="210"/>
                  </a:lnTo>
                  <a:lnTo>
                    <a:pt x="259" y="210"/>
                  </a:lnTo>
                  <a:close/>
                  <a:moveTo>
                    <a:pt x="254" y="207"/>
                  </a:moveTo>
                  <a:lnTo>
                    <a:pt x="254" y="205"/>
                  </a:lnTo>
                  <a:lnTo>
                    <a:pt x="256" y="207"/>
                  </a:lnTo>
                  <a:lnTo>
                    <a:pt x="254" y="207"/>
                  </a:lnTo>
                  <a:close/>
                  <a:moveTo>
                    <a:pt x="259" y="205"/>
                  </a:moveTo>
                  <a:lnTo>
                    <a:pt x="256" y="205"/>
                  </a:lnTo>
                  <a:lnTo>
                    <a:pt x="259" y="205"/>
                  </a:lnTo>
                  <a:close/>
                  <a:moveTo>
                    <a:pt x="259" y="205"/>
                  </a:moveTo>
                  <a:lnTo>
                    <a:pt x="261" y="205"/>
                  </a:lnTo>
                  <a:lnTo>
                    <a:pt x="259" y="205"/>
                  </a:lnTo>
                  <a:close/>
                  <a:moveTo>
                    <a:pt x="225" y="202"/>
                  </a:moveTo>
                  <a:lnTo>
                    <a:pt x="225" y="200"/>
                  </a:lnTo>
                  <a:lnTo>
                    <a:pt x="225" y="202"/>
                  </a:lnTo>
                  <a:close/>
                  <a:moveTo>
                    <a:pt x="223" y="198"/>
                  </a:moveTo>
                  <a:lnTo>
                    <a:pt x="221" y="198"/>
                  </a:lnTo>
                  <a:lnTo>
                    <a:pt x="223" y="198"/>
                  </a:lnTo>
                  <a:close/>
                  <a:moveTo>
                    <a:pt x="216" y="193"/>
                  </a:moveTo>
                  <a:lnTo>
                    <a:pt x="216" y="191"/>
                  </a:lnTo>
                  <a:lnTo>
                    <a:pt x="216" y="193"/>
                  </a:lnTo>
                  <a:close/>
                  <a:moveTo>
                    <a:pt x="216" y="191"/>
                  </a:moveTo>
                  <a:lnTo>
                    <a:pt x="214" y="191"/>
                  </a:lnTo>
                  <a:lnTo>
                    <a:pt x="216" y="191"/>
                  </a:lnTo>
                  <a:close/>
                  <a:moveTo>
                    <a:pt x="59" y="181"/>
                  </a:moveTo>
                  <a:lnTo>
                    <a:pt x="59" y="183"/>
                  </a:lnTo>
                  <a:lnTo>
                    <a:pt x="59" y="181"/>
                  </a:lnTo>
                  <a:close/>
                  <a:moveTo>
                    <a:pt x="154" y="181"/>
                  </a:moveTo>
                  <a:lnTo>
                    <a:pt x="154" y="183"/>
                  </a:lnTo>
                  <a:lnTo>
                    <a:pt x="154" y="181"/>
                  </a:lnTo>
                  <a:close/>
                  <a:moveTo>
                    <a:pt x="157" y="181"/>
                  </a:moveTo>
                  <a:lnTo>
                    <a:pt x="154" y="181"/>
                  </a:lnTo>
                  <a:lnTo>
                    <a:pt x="157" y="181"/>
                  </a:lnTo>
                  <a:close/>
                  <a:moveTo>
                    <a:pt x="123" y="181"/>
                  </a:moveTo>
                  <a:lnTo>
                    <a:pt x="121" y="181"/>
                  </a:lnTo>
                  <a:lnTo>
                    <a:pt x="123" y="181"/>
                  </a:lnTo>
                  <a:close/>
                  <a:moveTo>
                    <a:pt x="147" y="181"/>
                  </a:moveTo>
                  <a:lnTo>
                    <a:pt x="150" y="181"/>
                  </a:lnTo>
                  <a:lnTo>
                    <a:pt x="147" y="181"/>
                  </a:lnTo>
                  <a:close/>
                  <a:moveTo>
                    <a:pt x="188" y="179"/>
                  </a:moveTo>
                  <a:lnTo>
                    <a:pt x="185" y="179"/>
                  </a:lnTo>
                  <a:lnTo>
                    <a:pt x="188" y="179"/>
                  </a:lnTo>
                  <a:close/>
                  <a:moveTo>
                    <a:pt x="190" y="179"/>
                  </a:moveTo>
                  <a:lnTo>
                    <a:pt x="190" y="176"/>
                  </a:lnTo>
                  <a:lnTo>
                    <a:pt x="190" y="179"/>
                  </a:lnTo>
                  <a:close/>
                  <a:moveTo>
                    <a:pt x="192" y="176"/>
                  </a:moveTo>
                  <a:lnTo>
                    <a:pt x="190" y="176"/>
                  </a:lnTo>
                  <a:lnTo>
                    <a:pt x="192" y="176"/>
                  </a:lnTo>
                  <a:close/>
                  <a:moveTo>
                    <a:pt x="188" y="176"/>
                  </a:moveTo>
                  <a:lnTo>
                    <a:pt x="188" y="174"/>
                  </a:lnTo>
                  <a:lnTo>
                    <a:pt x="188" y="176"/>
                  </a:lnTo>
                  <a:close/>
                  <a:moveTo>
                    <a:pt x="237" y="174"/>
                  </a:moveTo>
                  <a:lnTo>
                    <a:pt x="235" y="174"/>
                  </a:lnTo>
                  <a:lnTo>
                    <a:pt x="237" y="174"/>
                  </a:lnTo>
                  <a:close/>
                  <a:moveTo>
                    <a:pt x="233" y="172"/>
                  </a:moveTo>
                  <a:lnTo>
                    <a:pt x="230" y="172"/>
                  </a:lnTo>
                  <a:lnTo>
                    <a:pt x="233" y="172"/>
                  </a:lnTo>
                  <a:close/>
                  <a:moveTo>
                    <a:pt x="171" y="172"/>
                  </a:moveTo>
                  <a:lnTo>
                    <a:pt x="173" y="172"/>
                  </a:lnTo>
                  <a:lnTo>
                    <a:pt x="171" y="172"/>
                  </a:lnTo>
                  <a:close/>
                  <a:moveTo>
                    <a:pt x="178" y="172"/>
                  </a:moveTo>
                  <a:lnTo>
                    <a:pt x="176" y="172"/>
                  </a:lnTo>
                  <a:lnTo>
                    <a:pt x="178" y="172"/>
                  </a:lnTo>
                  <a:close/>
                  <a:moveTo>
                    <a:pt x="171" y="167"/>
                  </a:moveTo>
                  <a:lnTo>
                    <a:pt x="171" y="169"/>
                  </a:lnTo>
                  <a:lnTo>
                    <a:pt x="171" y="167"/>
                  </a:lnTo>
                  <a:close/>
                  <a:moveTo>
                    <a:pt x="192" y="169"/>
                  </a:moveTo>
                  <a:lnTo>
                    <a:pt x="192" y="167"/>
                  </a:lnTo>
                  <a:lnTo>
                    <a:pt x="192" y="169"/>
                  </a:lnTo>
                  <a:close/>
                  <a:moveTo>
                    <a:pt x="197" y="167"/>
                  </a:moveTo>
                  <a:lnTo>
                    <a:pt x="195" y="167"/>
                  </a:lnTo>
                  <a:lnTo>
                    <a:pt x="197" y="167"/>
                  </a:lnTo>
                  <a:close/>
                  <a:moveTo>
                    <a:pt x="199" y="160"/>
                  </a:moveTo>
                  <a:lnTo>
                    <a:pt x="199" y="162"/>
                  </a:lnTo>
                  <a:lnTo>
                    <a:pt x="199" y="160"/>
                  </a:lnTo>
                  <a:close/>
                  <a:moveTo>
                    <a:pt x="114" y="160"/>
                  </a:moveTo>
                  <a:lnTo>
                    <a:pt x="112" y="160"/>
                  </a:lnTo>
                  <a:lnTo>
                    <a:pt x="114" y="160"/>
                  </a:lnTo>
                  <a:close/>
                  <a:moveTo>
                    <a:pt x="116" y="157"/>
                  </a:moveTo>
                  <a:lnTo>
                    <a:pt x="114" y="157"/>
                  </a:lnTo>
                  <a:lnTo>
                    <a:pt x="116" y="157"/>
                  </a:lnTo>
                  <a:close/>
                  <a:moveTo>
                    <a:pt x="221" y="157"/>
                  </a:moveTo>
                  <a:lnTo>
                    <a:pt x="221" y="160"/>
                  </a:lnTo>
                  <a:lnTo>
                    <a:pt x="221" y="157"/>
                  </a:lnTo>
                  <a:close/>
                  <a:moveTo>
                    <a:pt x="225" y="155"/>
                  </a:moveTo>
                  <a:lnTo>
                    <a:pt x="228" y="155"/>
                  </a:lnTo>
                  <a:lnTo>
                    <a:pt x="225" y="155"/>
                  </a:lnTo>
                  <a:close/>
                  <a:moveTo>
                    <a:pt x="233" y="153"/>
                  </a:moveTo>
                  <a:lnTo>
                    <a:pt x="235" y="153"/>
                  </a:lnTo>
                  <a:lnTo>
                    <a:pt x="233" y="153"/>
                  </a:lnTo>
                  <a:close/>
                  <a:moveTo>
                    <a:pt x="119" y="153"/>
                  </a:moveTo>
                  <a:lnTo>
                    <a:pt x="121" y="153"/>
                  </a:lnTo>
                  <a:lnTo>
                    <a:pt x="119" y="153"/>
                  </a:lnTo>
                  <a:close/>
                  <a:moveTo>
                    <a:pt x="121" y="148"/>
                  </a:moveTo>
                  <a:lnTo>
                    <a:pt x="119" y="148"/>
                  </a:lnTo>
                  <a:lnTo>
                    <a:pt x="121" y="148"/>
                  </a:lnTo>
                  <a:close/>
                  <a:moveTo>
                    <a:pt x="161" y="145"/>
                  </a:moveTo>
                  <a:lnTo>
                    <a:pt x="159" y="145"/>
                  </a:lnTo>
                  <a:lnTo>
                    <a:pt x="161" y="145"/>
                  </a:lnTo>
                  <a:close/>
                  <a:moveTo>
                    <a:pt x="48" y="143"/>
                  </a:moveTo>
                  <a:lnTo>
                    <a:pt x="45" y="143"/>
                  </a:lnTo>
                  <a:lnTo>
                    <a:pt x="48" y="143"/>
                  </a:lnTo>
                  <a:close/>
                  <a:moveTo>
                    <a:pt x="114" y="141"/>
                  </a:moveTo>
                  <a:lnTo>
                    <a:pt x="112" y="141"/>
                  </a:lnTo>
                  <a:lnTo>
                    <a:pt x="114" y="141"/>
                  </a:lnTo>
                  <a:close/>
                  <a:moveTo>
                    <a:pt x="33" y="141"/>
                  </a:moveTo>
                  <a:lnTo>
                    <a:pt x="31" y="141"/>
                  </a:lnTo>
                  <a:lnTo>
                    <a:pt x="33" y="141"/>
                  </a:lnTo>
                  <a:close/>
                  <a:moveTo>
                    <a:pt x="116" y="138"/>
                  </a:moveTo>
                  <a:lnTo>
                    <a:pt x="114" y="138"/>
                  </a:lnTo>
                  <a:lnTo>
                    <a:pt x="116" y="138"/>
                  </a:lnTo>
                  <a:close/>
                  <a:moveTo>
                    <a:pt x="114" y="136"/>
                  </a:moveTo>
                  <a:lnTo>
                    <a:pt x="116" y="136"/>
                  </a:lnTo>
                  <a:lnTo>
                    <a:pt x="114" y="136"/>
                  </a:lnTo>
                  <a:close/>
                  <a:moveTo>
                    <a:pt x="128" y="134"/>
                  </a:moveTo>
                  <a:lnTo>
                    <a:pt x="126" y="134"/>
                  </a:lnTo>
                  <a:lnTo>
                    <a:pt x="128" y="134"/>
                  </a:lnTo>
                  <a:close/>
                  <a:moveTo>
                    <a:pt x="100" y="119"/>
                  </a:moveTo>
                  <a:lnTo>
                    <a:pt x="97" y="119"/>
                  </a:lnTo>
                  <a:lnTo>
                    <a:pt x="100" y="119"/>
                  </a:lnTo>
                  <a:close/>
                  <a:moveTo>
                    <a:pt x="140" y="115"/>
                  </a:moveTo>
                  <a:lnTo>
                    <a:pt x="138" y="115"/>
                  </a:lnTo>
                  <a:lnTo>
                    <a:pt x="140" y="115"/>
                  </a:lnTo>
                  <a:close/>
                  <a:moveTo>
                    <a:pt x="40" y="115"/>
                  </a:moveTo>
                  <a:lnTo>
                    <a:pt x="40" y="112"/>
                  </a:lnTo>
                  <a:lnTo>
                    <a:pt x="40" y="115"/>
                  </a:lnTo>
                  <a:close/>
                  <a:moveTo>
                    <a:pt x="45" y="112"/>
                  </a:moveTo>
                  <a:lnTo>
                    <a:pt x="43" y="112"/>
                  </a:lnTo>
                  <a:lnTo>
                    <a:pt x="45" y="112"/>
                  </a:lnTo>
                  <a:close/>
                  <a:moveTo>
                    <a:pt x="48" y="112"/>
                  </a:moveTo>
                  <a:lnTo>
                    <a:pt x="50" y="112"/>
                  </a:lnTo>
                  <a:lnTo>
                    <a:pt x="48" y="112"/>
                  </a:lnTo>
                  <a:close/>
                  <a:moveTo>
                    <a:pt x="74" y="110"/>
                  </a:moveTo>
                  <a:lnTo>
                    <a:pt x="74" y="112"/>
                  </a:lnTo>
                  <a:lnTo>
                    <a:pt x="74" y="110"/>
                  </a:lnTo>
                  <a:close/>
                  <a:moveTo>
                    <a:pt x="123" y="107"/>
                  </a:moveTo>
                  <a:lnTo>
                    <a:pt x="121" y="107"/>
                  </a:lnTo>
                  <a:lnTo>
                    <a:pt x="123" y="107"/>
                  </a:lnTo>
                  <a:close/>
                  <a:moveTo>
                    <a:pt x="38" y="107"/>
                  </a:moveTo>
                  <a:lnTo>
                    <a:pt x="38" y="105"/>
                  </a:lnTo>
                  <a:lnTo>
                    <a:pt x="38" y="107"/>
                  </a:lnTo>
                  <a:close/>
                  <a:moveTo>
                    <a:pt x="38" y="105"/>
                  </a:moveTo>
                  <a:lnTo>
                    <a:pt x="38" y="107"/>
                  </a:lnTo>
                  <a:lnTo>
                    <a:pt x="38" y="105"/>
                  </a:lnTo>
                  <a:close/>
                  <a:moveTo>
                    <a:pt x="211" y="105"/>
                  </a:moveTo>
                  <a:lnTo>
                    <a:pt x="209" y="105"/>
                  </a:lnTo>
                  <a:lnTo>
                    <a:pt x="211" y="105"/>
                  </a:lnTo>
                  <a:close/>
                  <a:moveTo>
                    <a:pt x="142" y="105"/>
                  </a:moveTo>
                  <a:lnTo>
                    <a:pt x="142" y="103"/>
                  </a:lnTo>
                  <a:lnTo>
                    <a:pt x="142" y="105"/>
                  </a:lnTo>
                  <a:close/>
                  <a:moveTo>
                    <a:pt x="116" y="103"/>
                  </a:moveTo>
                  <a:lnTo>
                    <a:pt x="114" y="103"/>
                  </a:lnTo>
                  <a:lnTo>
                    <a:pt x="116" y="103"/>
                  </a:lnTo>
                  <a:close/>
                  <a:moveTo>
                    <a:pt x="204" y="103"/>
                  </a:moveTo>
                  <a:lnTo>
                    <a:pt x="206" y="103"/>
                  </a:lnTo>
                  <a:lnTo>
                    <a:pt x="204" y="103"/>
                  </a:lnTo>
                  <a:close/>
                  <a:moveTo>
                    <a:pt x="33" y="100"/>
                  </a:moveTo>
                  <a:lnTo>
                    <a:pt x="36" y="100"/>
                  </a:lnTo>
                  <a:lnTo>
                    <a:pt x="33" y="100"/>
                  </a:lnTo>
                  <a:close/>
                  <a:moveTo>
                    <a:pt x="145" y="98"/>
                  </a:moveTo>
                  <a:lnTo>
                    <a:pt x="142" y="98"/>
                  </a:lnTo>
                  <a:lnTo>
                    <a:pt x="145" y="98"/>
                  </a:lnTo>
                  <a:close/>
                  <a:moveTo>
                    <a:pt x="133" y="98"/>
                  </a:moveTo>
                  <a:lnTo>
                    <a:pt x="133" y="96"/>
                  </a:lnTo>
                  <a:lnTo>
                    <a:pt x="133" y="98"/>
                  </a:lnTo>
                  <a:close/>
                  <a:moveTo>
                    <a:pt x="29" y="96"/>
                  </a:moveTo>
                  <a:lnTo>
                    <a:pt x="26" y="96"/>
                  </a:lnTo>
                  <a:lnTo>
                    <a:pt x="29" y="96"/>
                  </a:lnTo>
                  <a:close/>
                  <a:moveTo>
                    <a:pt x="40" y="79"/>
                  </a:moveTo>
                  <a:lnTo>
                    <a:pt x="38" y="81"/>
                  </a:lnTo>
                  <a:lnTo>
                    <a:pt x="40" y="79"/>
                  </a:lnTo>
                  <a:close/>
                  <a:moveTo>
                    <a:pt x="138" y="81"/>
                  </a:moveTo>
                  <a:lnTo>
                    <a:pt x="138" y="79"/>
                  </a:lnTo>
                  <a:lnTo>
                    <a:pt x="138" y="81"/>
                  </a:lnTo>
                  <a:close/>
                  <a:moveTo>
                    <a:pt x="138" y="79"/>
                  </a:moveTo>
                  <a:lnTo>
                    <a:pt x="138" y="77"/>
                  </a:lnTo>
                  <a:lnTo>
                    <a:pt x="138" y="79"/>
                  </a:lnTo>
                  <a:close/>
                  <a:moveTo>
                    <a:pt x="119" y="77"/>
                  </a:moveTo>
                  <a:lnTo>
                    <a:pt x="121" y="77"/>
                  </a:lnTo>
                  <a:lnTo>
                    <a:pt x="119" y="77"/>
                  </a:lnTo>
                  <a:close/>
                  <a:moveTo>
                    <a:pt x="138" y="69"/>
                  </a:moveTo>
                  <a:lnTo>
                    <a:pt x="135" y="69"/>
                  </a:lnTo>
                  <a:lnTo>
                    <a:pt x="138" y="67"/>
                  </a:lnTo>
                  <a:lnTo>
                    <a:pt x="138" y="69"/>
                  </a:lnTo>
                  <a:close/>
                  <a:moveTo>
                    <a:pt x="216" y="67"/>
                  </a:moveTo>
                  <a:lnTo>
                    <a:pt x="216" y="69"/>
                  </a:lnTo>
                  <a:lnTo>
                    <a:pt x="216" y="67"/>
                  </a:lnTo>
                  <a:close/>
                  <a:moveTo>
                    <a:pt x="0" y="65"/>
                  </a:moveTo>
                  <a:lnTo>
                    <a:pt x="0" y="62"/>
                  </a:lnTo>
                  <a:lnTo>
                    <a:pt x="0" y="65"/>
                  </a:lnTo>
                  <a:close/>
                  <a:moveTo>
                    <a:pt x="171" y="43"/>
                  </a:moveTo>
                  <a:lnTo>
                    <a:pt x="169" y="43"/>
                  </a:lnTo>
                  <a:lnTo>
                    <a:pt x="171" y="43"/>
                  </a:lnTo>
                  <a:close/>
                  <a:moveTo>
                    <a:pt x="135" y="24"/>
                  </a:moveTo>
                  <a:lnTo>
                    <a:pt x="133" y="24"/>
                  </a:lnTo>
                  <a:lnTo>
                    <a:pt x="135" y="22"/>
                  </a:lnTo>
                  <a:lnTo>
                    <a:pt x="135" y="24"/>
                  </a:lnTo>
                  <a:close/>
                  <a:moveTo>
                    <a:pt x="202" y="3"/>
                  </a:moveTo>
                  <a:lnTo>
                    <a:pt x="202" y="0"/>
                  </a:lnTo>
                  <a:lnTo>
                    <a:pt x="202" y="3"/>
                  </a:lnTo>
                  <a:close/>
                  <a:moveTo>
                    <a:pt x="202" y="0"/>
                  </a:moveTo>
                  <a:lnTo>
                    <a:pt x="202" y="3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52455">
              <a:extLst>
                <a:ext uri="{FF2B5EF4-FFF2-40B4-BE49-F238E27FC236}">
                  <a16:creationId xmlns:a16="http://schemas.microsoft.com/office/drawing/2014/main" id="{E5E00AE4-447B-1309-F6C7-4355D1A4C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2370" y="8285778"/>
              <a:ext cx="77902" cy="77849"/>
            </a:xfrm>
            <a:custGeom>
              <a:avLst/>
              <a:gdLst>
                <a:gd name="T0" fmla="*/ 10 w 17"/>
                <a:gd name="T1" fmla="*/ 15 h 17"/>
                <a:gd name="T2" fmla="*/ 10 w 17"/>
                <a:gd name="T3" fmla="*/ 15 h 17"/>
                <a:gd name="T4" fmla="*/ 12 w 17"/>
                <a:gd name="T5" fmla="*/ 15 h 17"/>
                <a:gd name="T6" fmla="*/ 12 w 17"/>
                <a:gd name="T7" fmla="*/ 15 h 17"/>
                <a:gd name="T8" fmla="*/ 12 w 17"/>
                <a:gd name="T9" fmla="*/ 17 h 17"/>
                <a:gd name="T10" fmla="*/ 10 w 17"/>
                <a:gd name="T11" fmla="*/ 17 h 17"/>
                <a:gd name="T12" fmla="*/ 10 w 17"/>
                <a:gd name="T13" fmla="*/ 15 h 17"/>
                <a:gd name="T14" fmla="*/ 10 w 17"/>
                <a:gd name="T15" fmla="*/ 15 h 17"/>
                <a:gd name="T16" fmla="*/ 10 w 17"/>
                <a:gd name="T17" fmla="*/ 15 h 17"/>
                <a:gd name="T18" fmla="*/ 10 w 17"/>
                <a:gd name="T19" fmla="*/ 15 h 17"/>
                <a:gd name="T20" fmla="*/ 7 w 17"/>
                <a:gd name="T21" fmla="*/ 12 h 17"/>
                <a:gd name="T22" fmla="*/ 7 w 17"/>
                <a:gd name="T23" fmla="*/ 12 h 17"/>
                <a:gd name="T24" fmla="*/ 5 w 17"/>
                <a:gd name="T25" fmla="*/ 12 h 17"/>
                <a:gd name="T26" fmla="*/ 5 w 17"/>
                <a:gd name="T27" fmla="*/ 12 h 17"/>
                <a:gd name="T28" fmla="*/ 7 w 17"/>
                <a:gd name="T29" fmla="*/ 12 h 17"/>
                <a:gd name="T30" fmla="*/ 7 w 17"/>
                <a:gd name="T31" fmla="*/ 12 h 17"/>
                <a:gd name="T32" fmla="*/ 5 w 17"/>
                <a:gd name="T33" fmla="*/ 12 h 17"/>
                <a:gd name="T34" fmla="*/ 5 w 17"/>
                <a:gd name="T35" fmla="*/ 12 h 17"/>
                <a:gd name="T36" fmla="*/ 5 w 17"/>
                <a:gd name="T37" fmla="*/ 15 h 17"/>
                <a:gd name="T38" fmla="*/ 5 w 17"/>
                <a:gd name="T39" fmla="*/ 15 h 17"/>
                <a:gd name="T40" fmla="*/ 5 w 17"/>
                <a:gd name="T41" fmla="*/ 15 h 17"/>
                <a:gd name="T42" fmla="*/ 5 w 17"/>
                <a:gd name="T43" fmla="*/ 15 h 17"/>
                <a:gd name="T44" fmla="*/ 5 w 17"/>
                <a:gd name="T45" fmla="*/ 17 h 17"/>
                <a:gd name="T46" fmla="*/ 5 w 17"/>
                <a:gd name="T47" fmla="*/ 15 h 17"/>
                <a:gd name="T48" fmla="*/ 5 w 17"/>
                <a:gd name="T49" fmla="*/ 15 h 17"/>
                <a:gd name="T50" fmla="*/ 2 w 17"/>
                <a:gd name="T51" fmla="*/ 17 h 17"/>
                <a:gd name="T52" fmla="*/ 2 w 17"/>
                <a:gd name="T53" fmla="*/ 17 h 17"/>
                <a:gd name="T54" fmla="*/ 2 w 17"/>
                <a:gd name="T55" fmla="*/ 15 h 17"/>
                <a:gd name="T56" fmla="*/ 0 w 17"/>
                <a:gd name="T57" fmla="*/ 15 h 17"/>
                <a:gd name="T58" fmla="*/ 0 w 17"/>
                <a:gd name="T59" fmla="*/ 15 h 17"/>
                <a:gd name="T60" fmla="*/ 0 w 17"/>
                <a:gd name="T61" fmla="*/ 15 h 17"/>
                <a:gd name="T62" fmla="*/ 2 w 17"/>
                <a:gd name="T63" fmla="*/ 15 h 17"/>
                <a:gd name="T64" fmla="*/ 2 w 17"/>
                <a:gd name="T65" fmla="*/ 15 h 17"/>
                <a:gd name="T66" fmla="*/ 2 w 17"/>
                <a:gd name="T67" fmla="*/ 15 h 17"/>
                <a:gd name="T68" fmla="*/ 2 w 17"/>
                <a:gd name="T69" fmla="*/ 15 h 17"/>
                <a:gd name="T70" fmla="*/ 2 w 17"/>
                <a:gd name="T71" fmla="*/ 15 h 17"/>
                <a:gd name="T72" fmla="*/ 2 w 17"/>
                <a:gd name="T73" fmla="*/ 12 h 17"/>
                <a:gd name="T74" fmla="*/ 2 w 17"/>
                <a:gd name="T75" fmla="*/ 12 h 17"/>
                <a:gd name="T76" fmla="*/ 2 w 17"/>
                <a:gd name="T77" fmla="*/ 12 h 17"/>
                <a:gd name="T78" fmla="*/ 5 w 17"/>
                <a:gd name="T79" fmla="*/ 12 h 17"/>
                <a:gd name="T80" fmla="*/ 5 w 17"/>
                <a:gd name="T81" fmla="*/ 12 h 17"/>
                <a:gd name="T82" fmla="*/ 5 w 17"/>
                <a:gd name="T83" fmla="*/ 12 h 17"/>
                <a:gd name="T84" fmla="*/ 5 w 17"/>
                <a:gd name="T85" fmla="*/ 12 h 17"/>
                <a:gd name="T86" fmla="*/ 5 w 17"/>
                <a:gd name="T87" fmla="*/ 12 h 17"/>
                <a:gd name="T88" fmla="*/ 17 w 17"/>
                <a:gd name="T89" fmla="*/ 0 h 17"/>
                <a:gd name="T90" fmla="*/ 17 w 17"/>
                <a:gd name="T91" fmla="*/ 0 h 17"/>
                <a:gd name="T92" fmla="*/ 17 w 17"/>
                <a:gd name="T93" fmla="*/ 3 h 17"/>
                <a:gd name="T94" fmla="*/ 17 w 17"/>
                <a:gd name="T95" fmla="*/ 3 h 17"/>
                <a:gd name="T96" fmla="*/ 14 w 17"/>
                <a:gd name="T97" fmla="*/ 3 h 17"/>
                <a:gd name="T98" fmla="*/ 14 w 17"/>
                <a:gd name="T99" fmla="*/ 3 h 17"/>
                <a:gd name="T100" fmla="*/ 14 w 17"/>
                <a:gd name="T101" fmla="*/ 3 h 17"/>
                <a:gd name="T102" fmla="*/ 17 w 17"/>
                <a:gd name="T103" fmla="*/ 0 h 17"/>
                <a:gd name="T104" fmla="*/ 17 w 17"/>
                <a:gd name="T105" fmla="*/ 0 h 17"/>
                <a:gd name="T106" fmla="*/ 17 w 17"/>
                <a:gd name="T107" fmla="*/ 0 h 17"/>
                <a:gd name="T108" fmla="*/ 17 w 17"/>
                <a:gd name="T109" fmla="*/ 0 h 17"/>
                <a:gd name="T110" fmla="*/ 14 w 17"/>
                <a:gd name="T111" fmla="*/ 0 h 17"/>
                <a:gd name="T112" fmla="*/ 14 w 17"/>
                <a:gd name="T1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" h="17">
                  <a:moveTo>
                    <a:pt x="10" y="15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close/>
                  <a:moveTo>
                    <a:pt x="10" y="15"/>
                  </a:move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15"/>
                  </a:lnTo>
                  <a:close/>
                  <a:moveTo>
                    <a:pt x="7" y="15"/>
                  </a:move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5" y="12"/>
                  </a:move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close/>
                  <a:moveTo>
                    <a:pt x="17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52456">
              <a:extLst>
                <a:ext uri="{FF2B5EF4-FFF2-40B4-BE49-F238E27FC236}">
                  <a16:creationId xmlns:a16="http://schemas.microsoft.com/office/drawing/2014/main" id="{07EE2B16-E0C8-4D65-6268-6ADB70F130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2370" y="8285778"/>
              <a:ext cx="77902" cy="77849"/>
            </a:xfrm>
            <a:custGeom>
              <a:avLst/>
              <a:gdLst>
                <a:gd name="T0" fmla="*/ 10 w 17"/>
                <a:gd name="T1" fmla="*/ 17 h 17"/>
                <a:gd name="T2" fmla="*/ 12 w 17"/>
                <a:gd name="T3" fmla="*/ 17 h 17"/>
                <a:gd name="T4" fmla="*/ 12 w 17"/>
                <a:gd name="T5" fmla="*/ 15 h 17"/>
                <a:gd name="T6" fmla="*/ 12 w 17"/>
                <a:gd name="T7" fmla="*/ 15 h 17"/>
                <a:gd name="T8" fmla="*/ 12 w 17"/>
                <a:gd name="T9" fmla="*/ 15 h 17"/>
                <a:gd name="T10" fmla="*/ 7 w 17"/>
                <a:gd name="T11" fmla="*/ 15 h 17"/>
                <a:gd name="T12" fmla="*/ 7 w 17"/>
                <a:gd name="T13" fmla="*/ 15 h 17"/>
                <a:gd name="T14" fmla="*/ 7 w 17"/>
                <a:gd name="T15" fmla="*/ 15 h 17"/>
                <a:gd name="T16" fmla="*/ 7 w 17"/>
                <a:gd name="T17" fmla="*/ 15 h 17"/>
                <a:gd name="T18" fmla="*/ 0 w 17"/>
                <a:gd name="T19" fmla="*/ 15 h 17"/>
                <a:gd name="T20" fmla="*/ 0 w 17"/>
                <a:gd name="T21" fmla="*/ 15 h 17"/>
                <a:gd name="T22" fmla="*/ 0 w 17"/>
                <a:gd name="T23" fmla="*/ 15 h 17"/>
                <a:gd name="T24" fmla="*/ 7 w 17"/>
                <a:gd name="T25" fmla="*/ 15 h 17"/>
                <a:gd name="T26" fmla="*/ 7 w 17"/>
                <a:gd name="T27" fmla="*/ 15 h 17"/>
                <a:gd name="T28" fmla="*/ 7 w 17"/>
                <a:gd name="T29" fmla="*/ 15 h 17"/>
                <a:gd name="T30" fmla="*/ 0 w 17"/>
                <a:gd name="T31" fmla="*/ 15 h 17"/>
                <a:gd name="T32" fmla="*/ 0 w 17"/>
                <a:gd name="T33" fmla="*/ 15 h 17"/>
                <a:gd name="T34" fmla="*/ 0 w 17"/>
                <a:gd name="T35" fmla="*/ 15 h 17"/>
                <a:gd name="T36" fmla="*/ 0 w 17"/>
                <a:gd name="T37" fmla="*/ 15 h 17"/>
                <a:gd name="T38" fmla="*/ 7 w 17"/>
                <a:gd name="T39" fmla="*/ 12 h 17"/>
                <a:gd name="T40" fmla="*/ 7 w 17"/>
                <a:gd name="T41" fmla="*/ 12 h 17"/>
                <a:gd name="T42" fmla="*/ 7 w 17"/>
                <a:gd name="T43" fmla="*/ 12 h 17"/>
                <a:gd name="T44" fmla="*/ 7 w 17"/>
                <a:gd name="T45" fmla="*/ 12 h 17"/>
                <a:gd name="T46" fmla="*/ 7 w 17"/>
                <a:gd name="T47" fmla="*/ 12 h 17"/>
                <a:gd name="T48" fmla="*/ 7 w 17"/>
                <a:gd name="T49" fmla="*/ 12 h 17"/>
                <a:gd name="T50" fmla="*/ 17 w 17"/>
                <a:gd name="T51" fmla="*/ 3 h 17"/>
                <a:gd name="T52" fmla="*/ 17 w 17"/>
                <a:gd name="T53" fmla="*/ 3 h 17"/>
                <a:gd name="T54" fmla="*/ 14 w 17"/>
                <a:gd name="T55" fmla="*/ 3 h 17"/>
                <a:gd name="T56" fmla="*/ 14 w 17"/>
                <a:gd name="T57" fmla="*/ 3 h 17"/>
                <a:gd name="T58" fmla="*/ 14 w 17"/>
                <a:gd name="T59" fmla="*/ 3 h 17"/>
                <a:gd name="T60" fmla="*/ 17 w 17"/>
                <a:gd name="T61" fmla="*/ 0 h 17"/>
                <a:gd name="T62" fmla="*/ 17 w 17"/>
                <a:gd name="T63" fmla="*/ 0 h 17"/>
                <a:gd name="T64" fmla="*/ 17 w 17"/>
                <a:gd name="T65" fmla="*/ 0 h 17"/>
                <a:gd name="T66" fmla="*/ 10 w 17"/>
                <a:gd name="T67" fmla="*/ 0 h 17"/>
                <a:gd name="T68" fmla="*/ 10 w 17"/>
                <a:gd name="T69" fmla="*/ 0 h 17"/>
                <a:gd name="T70" fmla="*/ 10 w 17"/>
                <a:gd name="T71" fmla="*/ 0 h 17"/>
                <a:gd name="T72" fmla="*/ 14 w 17"/>
                <a:gd name="T73" fmla="*/ 0 h 17"/>
                <a:gd name="T74" fmla="*/ 14 w 17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17">
                  <a:moveTo>
                    <a:pt x="12" y="17"/>
                  </a:moveTo>
                  <a:lnTo>
                    <a:pt x="10" y="17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2" y="17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7" y="15"/>
                  </a:move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7" y="15"/>
                  </a:move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7" y="12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close/>
                  <a:moveTo>
                    <a:pt x="7" y="12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close/>
                  <a:moveTo>
                    <a:pt x="17" y="3"/>
                  </a:move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close/>
                  <a:moveTo>
                    <a:pt x="14" y="3"/>
                  </a:move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17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52457">
              <a:extLst>
                <a:ext uri="{FF2B5EF4-FFF2-40B4-BE49-F238E27FC236}">
                  <a16:creationId xmlns:a16="http://schemas.microsoft.com/office/drawing/2014/main" id="{8EF2EAA2-DD35-32F0-8767-6DF9F8368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4391" y="9975532"/>
              <a:ext cx="13749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0 w 3"/>
                <a:gd name="T4" fmla="*/ 3 w 3"/>
                <a:gd name="T5" fmla="*/ 3 w 3"/>
                <a:gd name="T6" fmla="*/ 3 w 3"/>
                <a:gd name="T7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52458">
              <a:extLst>
                <a:ext uri="{FF2B5EF4-FFF2-40B4-BE49-F238E27FC236}">
                  <a16:creationId xmlns:a16="http://schemas.microsoft.com/office/drawing/2014/main" id="{DEC64D77-B29C-C797-0178-3E0E38E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8857" y="8537636"/>
              <a:ext cx="1035616" cy="618203"/>
            </a:xfrm>
            <a:custGeom>
              <a:avLst/>
              <a:gdLst>
                <a:gd name="T0" fmla="*/ 188 w 226"/>
                <a:gd name="T1" fmla="*/ 12 h 135"/>
                <a:gd name="T2" fmla="*/ 200 w 226"/>
                <a:gd name="T3" fmla="*/ 12 h 135"/>
                <a:gd name="T4" fmla="*/ 207 w 226"/>
                <a:gd name="T5" fmla="*/ 17 h 135"/>
                <a:gd name="T6" fmla="*/ 214 w 226"/>
                <a:gd name="T7" fmla="*/ 21 h 135"/>
                <a:gd name="T8" fmla="*/ 223 w 226"/>
                <a:gd name="T9" fmla="*/ 24 h 135"/>
                <a:gd name="T10" fmla="*/ 221 w 226"/>
                <a:gd name="T11" fmla="*/ 33 h 135"/>
                <a:gd name="T12" fmla="*/ 214 w 226"/>
                <a:gd name="T13" fmla="*/ 40 h 135"/>
                <a:gd name="T14" fmla="*/ 202 w 226"/>
                <a:gd name="T15" fmla="*/ 45 h 135"/>
                <a:gd name="T16" fmla="*/ 197 w 226"/>
                <a:gd name="T17" fmla="*/ 52 h 135"/>
                <a:gd name="T18" fmla="*/ 193 w 226"/>
                <a:gd name="T19" fmla="*/ 62 h 135"/>
                <a:gd name="T20" fmla="*/ 185 w 226"/>
                <a:gd name="T21" fmla="*/ 74 h 135"/>
                <a:gd name="T22" fmla="*/ 183 w 226"/>
                <a:gd name="T23" fmla="*/ 83 h 135"/>
                <a:gd name="T24" fmla="*/ 178 w 226"/>
                <a:gd name="T25" fmla="*/ 90 h 135"/>
                <a:gd name="T26" fmla="*/ 176 w 226"/>
                <a:gd name="T27" fmla="*/ 95 h 135"/>
                <a:gd name="T28" fmla="*/ 174 w 226"/>
                <a:gd name="T29" fmla="*/ 102 h 135"/>
                <a:gd name="T30" fmla="*/ 164 w 226"/>
                <a:gd name="T31" fmla="*/ 112 h 135"/>
                <a:gd name="T32" fmla="*/ 152 w 226"/>
                <a:gd name="T33" fmla="*/ 116 h 135"/>
                <a:gd name="T34" fmla="*/ 143 w 226"/>
                <a:gd name="T35" fmla="*/ 116 h 135"/>
                <a:gd name="T36" fmla="*/ 126 w 226"/>
                <a:gd name="T37" fmla="*/ 116 h 135"/>
                <a:gd name="T38" fmla="*/ 117 w 226"/>
                <a:gd name="T39" fmla="*/ 116 h 135"/>
                <a:gd name="T40" fmla="*/ 105 w 226"/>
                <a:gd name="T41" fmla="*/ 124 h 135"/>
                <a:gd name="T42" fmla="*/ 98 w 226"/>
                <a:gd name="T43" fmla="*/ 126 h 135"/>
                <a:gd name="T44" fmla="*/ 90 w 226"/>
                <a:gd name="T45" fmla="*/ 131 h 135"/>
                <a:gd name="T46" fmla="*/ 81 w 226"/>
                <a:gd name="T47" fmla="*/ 133 h 135"/>
                <a:gd name="T48" fmla="*/ 69 w 226"/>
                <a:gd name="T49" fmla="*/ 133 h 135"/>
                <a:gd name="T50" fmla="*/ 62 w 226"/>
                <a:gd name="T51" fmla="*/ 133 h 135"/>
                <a:gd name="T52" fmla="*/ 53 w 226"/>
                <a:gd name="T53" fmla="*/ 131 h 135"/>
                <a:gd name="T54" fmla="*/ 43 w 226"/>
                <a:gd name="T55" fmla="*/ 126 h 135"/>
                <a:gd name="T56" fmla="*/ 36 w 226"/>
                <a:gd name="T57" fmla="*/ 116 h 135"/>
                <a:gd name="T58" fmla="*/ 26 w 226"/>
                <a:gd name="T59" fmla="*/ 109 h 135"/>
                <a:gd name="T60" fmla="*/ 24 w 226"/>
                <a:gd name="T61" fmla="*/ 105 h 135"/>
                <a:gd name="T62" fmla="*/ 17 w 226"/>
                <a:gd name="T63" fmla="*/ 100 h 135"/>
                <a:gd name="T64" fmla="*/ 12 w 226"/>
                <a:gd name="T65" fmla="*/ 93 h 135"/>
                <a:gd name="T66" fmla="*/ 7 w 226"/>
                <a:gd name="T67" fmla="*/ 83 h 135"/>
                <a:gd name="T68" fmla="*/ 5 w 226"/>
                <a:gd name="T69" fmla="*/ 78 h 135"/>
                <a:gd name="T70" fmla="*/ 7 w 226"/>
                <a:gd name="T71" fmla="*/ 78 h 135"/>
                <a:gd name="T72" fmla="*/ 15 w 226"/>
                <a:gd name="T73" fmla="*/ 74 h 135"/>
                <a:gd name="T74" fmla="*/ 12 w 226"/>
                <a:gd name="T75" fmla="*/ 69 h 135"/>
                <a:gd name="T76" fmla="*/ 15 w 226"/>
                <a:gd name="T77" fmla="*/ 57 h 135"/>
                <a:gd name="T78" fmla="*/ 19 w 226"/>
                <a:gd name="T79" fmla="*/ 50 h 135"/>
                <a:gd name="T80" fmla="*/ 12 w 226"/>
                <a:gd name="T81" fmla="*/ 43 h 135"/>
                <a:gd name="T82" fmla="*/ 22 w 226"/>
                <a:gd name="T83" fmla="*/ 45 h 135"/>
                <a:gd name="T84" fmla="*/ 34 w 226"/>
                <a:gd name="T85" fmla="*/ 43 h 135"/>
                <a:gd name="T86" fmla="*/ 34 w 226"/>
                <a:gd name="T87" fmla="*/ 33 h 135"/>
                <a:gd name="T88" fmla="*/ 43 w 226"/>
                <a:gd name="T89" fmla="*/ 33 h 135"/>
                <a:gd name="T90" fmla="*/ 53 w 226"/>
                <a:gd name="T91" fmla="*/ 40 h 135"/>
                <a:gd name="T92" fmla="*/ 69 w 226"/>
                <a:gd name="T93" fmla="*/ 40 h 135"/>
                <a:gd name="T94" fmla="*/ 86 w 226"/>
                <a:gd name="T95" fmla="*/ 40 h 135"/>
                <a:gd name="T96" fmla="*/ 88 w 226"/>
                <a:gd name="T97" fmla="*/ 36 h 135"/>
                <a:gd name="T98" fmla="*/ 93 w 226"/>
                <a:gd name="T99" fmla="*/ 26 h 135"/>
                <a:gd name="T100" fmla="*/ 109 w 226"/>
                <a:gd name="T101" fmla="*/ 24 h 135"/>
                <a:gd name="T102" fmla="*/ 114 w 226"/>
                <a:gd name="T103" fmla="*/ 21 h 135"/>
                <a:gd name="T104" fmla="*/ 124 w 226"/>
                <a:gd name="T105" fmla="*/ 19 h 135"/>
                <a:gd name="T106" fmla="*/ 131 w 226"/>
                <a:gd name="T107" fmla="*/ 21 h 135"/>
                <a:gd name="T108" fmla="*/ 140 w 226"/>
                <a:gd name="T109" fmla="*/ 14 h 135"/>
                <a:gd name="T110" fmla="*/ 147 w 226"/>
                <a:gd name="T111" fmla="*/ 2 h 135"/>
                <a:gd name="T112" fmla="*/ 157 w 226"/>
                <a:gd name="T113" fmla="*/ 0 h 135"/>
                <a:gd name="T114" fmla="*/ 169 w 226"/>
                <a:gd name="T115" fmla="*/ 5 h 135"/>
                <a:gd name="T116" fmla="*/ 176 w 226"/>
                <a:gd name="T11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135">
                  <a:moveTo>
                    <a:pt x="178" y="2"/>
                  </a:moveTo>
                  <a:lnTo>
                    <a:pt x="181" y="5"/>
                  </a:lnTo>
                  <a:lnTo>
                    <a:pt x="183" y="5"/>
                  </a:lnTo>
                  <a:lnTo>
                    <a:pt x="183" y="7"/>
                  </a:lnTo>
                  <a:lnTo>
                    <a:pt x="185" y="10"/>
                  </a:lnTo>
                  <a:lnTo>
                    <a:pt x="185" y="12"/>
                  </a:lnTo>
                  <a:lnTo>
                    <a:pt x="188" y="12"/>
                  </a:lnTo>
                  <a:lnTo>
                    <a:pt x="190" y="12"/>
                  </a:lnTo>
                  <a:lnTo>
                    <a:pt x="193" y="12"/>
                  </a:lnTo>
                  <a:lnTo>
                    <a:pt x="195" y="12"/>
                  </a:lnTo>
                  <a:lnTo>
                    <a:pt x="195" y="10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200" y="12"/>
                  </a:lnTo>
                  <a:lnTo>
                    <a:pt x="200" y="10"/>
                  </a:lnTo>
                  <a:lnTo>
                    <a:pt x="202" y="10"/>
                  </a:lnTo>
                  <a:lnTo>
                    <a:pt x="204" y="10"/>
                  </a:lnTo>
                  <a:lnTo>
                    <a:pt x="204" y="12"/>
                  </a:lnTo>
                  <a:lnTo>
                    <a:pt x="207" y="12"/>
                  </a:lnTo>
                  <a:lnTo>
                    <a:pt x="207" y="14"/>
                  </a:lnTo>
                  <a:lnTo>
                    <a:pt x="207" y="17"/>
                  </a:lnTo>
                  <a:lnTo>
                    <a:pt x="209" y="17"/>
                  </a:lnTo>
                  <a:lnTo>
                    <a:pt x="211" y="17"/>
                  </a:lnTo>
                  <a:lnTo>
                    <a:pt x="211" y="19"/>
                  </a:lnTo>
                  <a:lnTo>
                    <a:pt x="214" y="19"/>
                  </a:lnTo>
                  <a:lnTo>
                    <a:pt x="214" y="21"/>
                  </a:lnTo>
                  <a:lnTo>
                    <a:pt x="216" y="21"/>
                  </a:lnTo>
                  <a:lnTo>
                    <a:pt x="214" y="21"/>
                  </a:lnTo>
                  <a:lnTo>
                    <a:pt x="214" y="24"/>
                  </a:lnTo>
                  <a:lnTo>
                    <a:pt x="216" y="24"/>
                  </a:lnTo>
                  <a:lnTo>
                    <a:pt x="214" y="24"/>
                  </a:lnTo>
                  <a:lnTo>
                    <a:pt x="216" y="24"/>
                  </a:lnTo>
                  <a:lnTo>
                    <a:pt x="219" y="24"/>
                  </a:lnTo>
                  <a:lnTo>
                    <a:pt x="221" y="24"/>
                  </a:lnTo>
                  <a:lnTo>
                    <a:pt x="223" y="24"/>
                  </a:lnTo>
                  <a:lnTo>
                    <a:pt x="223" y="26"/>
                  </a:lnTo>
                  <a:lnTo>
                    <a:pt x="223" y="29"/>
                  </a:lnTo>
                  <a:lnTo>
                    <a:pt x="223" y="31"/>
                  </a:lnTo>
                  <a:lnTo>
                    <a:pt x="226" y="31"/>
                  </a:lnTo>
                  <a:lnTo>
                    <a:pt x="223" y="31"/>
                  </a:lnTo>
                  <a:lnTo>
                    <a:pt x="223" y="33"/>
                  </a:lnTo>
                  <a:lnTo>
                    <a:pt x="221" y="33"/>
                  </a:lnTo>
                  <a:lnTo>
                    <a:pt x="221" y="36"/>
                  </a:lnTo>
                  <a:lnTo>
                    <a:pt x="221" y="38"/>
                  </a:lnTo>
                  <a:lnTo>
                    <a:pt x="219" y="36"/>
                  </a:lnTo>
                  <a:lnTo>
                    <a:pt x="219" y="38"/>
                  </a:lnTo>
                  <a:lnTo>
                    <a:pt x="219" y="40"/>
                  </a:lnTo>
                  <a:lnTo>
                    <a:pt x="216" y="40"/>
                  </a:lnTo>
                  <a:lnTo>
                    <a:pt x="214" y="40"/>
                  </a:lnTo>
                  <a:lnTo>
                    <a:pt x="211" y="38"/>
                  </a:lnTo>
                  <a:lnTo>
                    <a:pt x="209" y="38"/>
                  </a:lnTo>
                  <a:lnTo>
                    <a:pt x="209" y="40"/>
                  </a:lnTo>
                  <a:lnTo>
                    <a:pt x="207" y="40"/>
                  </a:lnTo>
                  <a:lnTo>
                    <a:pt x="204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2" y="48"/>
                  </a:lnTo>
                  <a:lnTo>
                    <a:pt x="200" y="48"/>
                  </a:lnTo>
                  <a:lnTo>
                    <a:pt x="200" y="50"/>
                  </a:lnTo>
                  <a:lnTo>
                    <a:pt x="197" y="50"/>
                  </a:lnTo>
                  <a:lnTo>
                    <a:pt x="197" y="52"/>
                  </a:lnTo>
                  <a:lnTo>
                    <a:pt x="197" y="50"/>
                  </a:lnTo>
                  <a:lnTo>
                    <a:pt x="197" y="52"/>
                  </a:lnTo>
                  <a:lnTo>
                    <a:pt x="195" y="52"/>
                  </a:lnTo>
                  <a:lnTo>
                    <a:pt x="195" y="55"/>
                  </a:lnTo>
                  <a:lnTo>
                    <a:pt x="197" y="55"/>
                  </a:lnTo>
                  <a:lnTo>
                    <a:pt x="197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3" y="62"/>
                  </a:lnTo>
                  <a:lnTo>
                    <a:pt x="193" y="64"/>
                  </a:lnTo>
                  <a:lnTo>
                    <a:pt x="190" y="64"/>
                  </a:lnTo>
                  <a:lnTo>
                    <a:pt x="190" y="67"/>
                  </a:lnTo>
                  <a:lnTo>
                    <a:pt x="190" y="69"/>
                  </a:lnTo>
                  <a:lnTo>
                    <a:pt x="188" y="71"/>
                  </a:lnTo>
                  <a:lnTo>
                    <a:pt x="185" y="71"/>
                  </a:lnTo>
                  <a:lnTo>
                    <a:pt x="185" y="74"/>
                  </a:lnTo>
                  <a:lnTo>
                    <a:pt x="183" y="74"/>
                  </a:lnTo>
                  <a:lnTo>
                    <a:pt x="183" y="76"/>
                  </a:lnTo>
                  <a:lnTo>
                    <a:pt x="185" y="76"/>
                  </a:lnTo>
                  <a:lnTo>
                    <a:pt x="185" y="78"/>
                  </a:lnTo>
                  <a:lnTo>
                    <a:pt x="183" y="78"/>
                  </a:lnTo>
                  <a:lnTo>
                    <a:pt x="183" y="81"/>
                  </a:lnTo>
                  <a:lnTo>
                    <a:pt x="183" y="83"/>
                  </a:lnTo>
                  <a:lnTo>
                    <a:pt x="181" y="83"/>
                  </a:lnTo>
                  <a:lnTo>
                    <a:pt x="181" y="86"/>
                  </a:lnTo>
                  <a:lnTo>
                    <a:pt x="178" y="86"/>
                  </a:lnTo>
                  <a:lnTo>
                    <a:pt x="178" y="88"/>
                  </a:lnTo>
                  <a:lnTo>
                    <a:pt x="181" y="88"/>
                  </a:lnTo>
                  <a:lnTo>
                    <a:pt x="181" y="90"/>
                  </a:lnTo>
                  <a:lnTo>
                    <a:pt x="178" y="90"/>
                  </a:lnTo>
                  <a:lnTo>
                    <a:pt x="178" y="93"/>
                  </a:lnTo>
                  <a:lnTo>
                    <a:pt x="178" y="90"/>
                  </a:lnTo>
                  <a:lnTo>
                    <a:pt x="176" y="90"/>
                  </a:lnTo>
                  <a:lnTo>
                    <a:pt x="176" y="93"/>
                  </a:lnTo>
                  <a:lnTo>
                    <a:pt x="178" y="93"/>
                  </a:lnTo>
                  <a:lnTo>
                    <a:pt x="176" y="93"/>
                  </a:lnTo>
                  <a:lnTo>
                    <a:pt x="176" y="95"/>
                  </a:lnTo>
                  <a:lnTo>
                    <a:pt x="174" y="93"/>
                  </a:lnTo>
                  <a:lnTo>
                    <a:pt x="174" y="95"/>
                  </a:lnTo>
                  <a:lnTo>
                    <a:pt x="174" y="97"/>
                  </a:lnTo>
                  <a:lnTo>
                    <a:pt x="171" y="97"/>
                  </a:lnTo>
                  <a:lnTo>
                    <a:pt x="171" y="100"/>
                  </a:lnTo>
                  <a:lnTo>
                    <a:pt x="171" y="102"/>
                  </a:lnTo>
                  <a:lnTo>
                    <a:pt x="174" y="102"/>
                  </a:lnTo>
                  <a:lnTo>
                    <a:pt x="171" y="105"/>
                  </a:lnTo>
                  <a:lnTo>
                    <a:pt x="169" y="105"/>
                  </a:lnTo>
                  <a:lnTo>
                    <a:pt x="169" y="107"/>
                  </a:lnTo>
                  <a:lnTo>
                    <a:pt x="169" y="109"/>
                  </a:lnTo>
                  <a:lnTo>
                    <a:pt x="166" y="109"/>
                  </a:lnTo>
                  <a:lnTo>
                    <a:pt x="166" y="112"/>
                  </a:lnTo>
                  <a:lnTo>
                    <a:pt x="164" y="112"/>
                  </a:lnTo>
                  <a:lnTo>
                    <a:pt x="162" y="112"/>
                  </a:lnTo>
                  <a:lnTo>
                    <a:pt x="159" y="112"/>
                  </a:lnTo>
                  <a:lnTo>
                    <a:pt x="159" y="109"/>
                  </a:lnTo>
                  <a:lnTo>
                    <a:pt x="155" y="112"/>
                  </a:lnTo>
                  <a:lnTo>
                    <a:pt x="155" y="114"/>
                  </a:lnTo>
                  <a:lnTo>
                    <a:pt x="152" y="114"/>
                  </a:lnTo>
                  <a:lnTo>
                    <a:pt x="152" y="116"/>
                  </a:lnTo>
                  <a:lnTo>
                    <a:pt x="150" y="116"/>
                  </a:lnTo>
                  <a:lnTo>
                    <a:pt x="150" y="119"/>
                  </a:lnTo>
                  <a:lnTo>
                    <a:pt x="150" y="116"/>
                  </a:lnTo>
                  <a:lnTo>
                    <a:pt x="147" y="116"/>
                  </a:lnTo>
                  <a:lnTo>
                    <a:pt x="145" y="114"/>
                  </a:lnTo>
                  <a:lnTo>
                    <a:pt x="145" y="116"/>
                  </a:lnTo>
                  <a:lnTo>
                    <a:pt x="143" y="116"/>
                  </a:lnTo>
                  <a:lnTo>
                    <a:pt x="140" y="116"/>
                  </a:lnTo>
                  <a:lnTo>
                    <a:pt x="138" y="119"/>
                  </a:lnTo>
                  <a:lnTo>
                    <a:pt x="136" y="116"/>
                  </a:lnTo>
                  <a:lnTo>
                    <a:pt x="133" y="116"/>
                  </a:lnTo>
                  <a:lnTo>
                    <a:pt x="131" y="116"/>
                  </a:lnTo>
                  <a:lnTo>
                    <a:pt x="128" y="116"/>
                  </a:lnTo>
                  <a:lnTo>
                    <a:pt x="126" y="116"/>
                  </a:lnTo>
                  <a:lnTo>
                    <a:pt x="124" y="116"/>
                  </a:lnTo>
                  <a:lnTo>
                    <a:pt x="124" y="119"/>
                  </a:lnTo>
                  <a:lnTo>
                    <a:pt x="124" y="116"/>
                  </a:lnTo>
                  <a:lnTo>
                    <a:pt x="121" y="116"/>
                  </a:lnTo>
                  <a:lnTo>
                    <a:pt x="119" y="116"/>
                  </a:lnTo>
                  <a:lnTo>
                    <a:pt x="119" y="114"/>
                  </a:lnTo>
                  <a:lnTo>
                    <a:pt x="117" y="116"/>
                  </a:lnTo>
                  <a:lnTo>
                    <a:pt x="114" y="116"/>
                  </a:lnTo>
                  <a:lnTo>
                    <a:pt x="112" y="116"/>
                  </a:lnTo>
                  <a:lnTo>
                    <a:pt x="114" y="119"/>
                  </a:lnTo>
                  <a:lnTo>
                    <a:pt x="112" y="119"/>
                  </a:lnTo>
                  <a:lnTo>
                    <a:pt x="112" y="121"/>
                  </a:lnTo>
                  <a:lnTo>
                    <a:pt x="109" y="121"/>
                  </a:lnTo>
                  <a:lnTo>
                    <a:pt x="105" y="124"/>
                  </a:lnTo>
                  <a:lnTo>
                    <a:pt x="107" y="124"/>
                  </a:lnTo>
                  <a:lnTo>
                    <a:pt x="105" y="124"/>
                  </a:lnTo>
                  <a:lnTo>
                    <a:pt x="102" y="124"/>
                  </a:lnTo>
                  <a:lnTo>
                    <a:pt x="100" y="121"/>
                  </a:lnTo>
                  <a:lnTo>
                    <a:pt x="98" y="124"/>
                  </a:lnTo>
                  <a:lnTo>
                    <a:pt x="100" y="126"/>
                  </a:lnTo>
                  <a:lnTo>
                    <a:pt x="98" y="126"/>
                  </a:lnTo>
                  <a:lnTo>
                    <a:pt x="98" y="128"/>
                  </a:lnTo>
                  <a:lnTo>
                    <a:pt x="95" y="126"/>
                  </a:lnTo>
                  <a:lnTo>
                    <a:pt x="95" y="128"/>
                  </a:lnTo>
                  <a:lnTo>
                    <a:pt x="93" y="126"/>
                  </a:lnTo>
                  <a:lnTo>
                    <a:pt x="93" y="128"/>
                  </a:lnTo>
                  <a:lnTo>
                    <a:pt x="90" y="128"/>
                  </a:lnTo>
                  <a:lnTo>
                    <a:pt x="90" y="131"/>
                  </a:lnTo>
                  <a:lnTo>
                    <a:pt x="90" y="128"/>
                  </a:lnTo>
                  <a:lnTo>
                    <a:pt x="88" y="128"/>
                  </a:lnTo>
                  <a:lnTo>
                    <a:pt x="86" y="128"/>
                  </a:lnTo>
                  <a:lnTo>
                    <a:pt x="86" y="131"/>
                  </a:lnTo>
                  <a:lnTo>
                    <a:pt x="83" y="131"/>
                  </a:lnTo>
                  <a:lnTo>
                    <a:pt x="83" y="133"/>
                  </a:lnTo>
                  <a:lnTo>
                    <a:pt x="81" y="133"/>
                  </a:lnTo>
                  <a:lnTo>
                    <a:pt x="79" y="133"/>
                  </a:lnTo>
                  <a:lnTo>
                    <a:pt x="79" y="135"/>
                  </a:lnTo>
                  <a:lnTo>
                    <a:pt x="76" y="135"/>
                  </a:lnTo>
                  <a:lnTo>
                    <a:pt x="74" y="135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69" y="133"/>
                  </a:lnTo>
                  <a:lnTo>
                    <a:pt x="69" y="135"/>
                  </a:lnTo>
                  <a:lnTo>
                    <a:pt x="69" y="133"/>
                  </a:lnTo>
                  <a:lnTo>
                    <a:pt x="67" y="133"/>
                  </a:lnTo>
                  <a:lnTo>
                    <a:pt x="67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2" y="133"/>
                  </a:lnTo>
                  <a:lnTo>
                    <a:pt x="60" y="133"/>
                  </a:lnTo>
                  <a:lnTo>
                    <a:pt x="60" y="135"/>
                  </a:lnTo>
                  <a:lnTo>
                    <a:pt x="60" y="133"/>
                  </a:lnTo>
                  <a:lnTo>
                    <a:pt x="57" y="133"/>
                  </a:lnTo>
                  <a:lnTo>
                    <a:pt x="55" y="133"/>
                  </a:lnTo>
                  <a:lnTo>
                    <a:pt x="55" y="131"/>
                  </a:lnTo>
                  <a:lnTo>
                    <a:pt x="53" y="131"/>
                  </a:lnTo>
                  <a:lnTo>
                    <a:pt x="50" y="128"/>
                  </a:lnTo>
                  <a:lnTo>
                    <a:pt x="50" y="126"/>
                  </a:lnTo>
                  <a:lnTo>
                    <a:pt x="48" y="126"/>
                  </a:lnTo>
                  <a:lnTo>
                    <a:pt x="45" y="126"/>
                  </a:lnTo>
                  <a:lnTo>
                    <a:pt x="43" y="126"/>
                  </a:lnTo>
                  <a:lnTo>
                    <a:pt x="41" y="126"/>
                  </a:lnTo>
                  <a:lnTo>
                    <a:pt x="43" y="126"/>
                  </a:lnTo>
                  <a:lnTo>
                    <a:pt x="41" y="126"/>
                  </a:lnTo>
                  <a:lnTo>
                    <a:pt x="41" y="124"/>
                  </a:lnTo>
                  <a:lnTo>
                    <a:pt x="38" y="124"/>
                  </a:lnTo>
                  <a:lnTo>
                    <a:pt x="38" y="121"/>
                  </a:lnTo>
                  <a:lnTo>
                    <a:pt x="38" y="119"/>
                  </a:lnTo>
                  <a:lnTo>
                    <a:pt x="36" y="119"/>
                  </a:lnTo>
                  <a:lnTo>
                    <a:pt x="36" y="116"/>
                  </a:lnTo>
                  <a:lnTo>
                    <a:pt x="34" y="116"/>
                  </a:lnTo>
                  <a:lnTo>
                    <a:pt x="34" y="114"/>
                  </a:lnTo>
                  <a:lnTo>
                    <a:pt x="31" y="114"/>
                  </a:lnTo>
                  <a:lnTo>
                    <a:pt x="29" y="114"/>
                  </a:lnTo>
                  <a:lnTo>
                    <a:pt x="29" y="112"/>
                  </a:lnTo>
                  <a:lnTo>
                    <a:pt x="26" y="112"/>
                  </a:lnTo>
                  <a:lnTo>
                    <a:pt x="26" y="109"/>
                  </a:lnTo>
                  <a:lnTo>
                    <a:pt x="26" y="107"/>
                  </a:lnTo>
                  <a:lnTo>
                    <a:pt x="26" y="109"/>
                  </a:lnTo>
                  <a:lnTo>
                    <a:pt x="26" y="107"/>
                  </a:lnTo>
                  <a:lnTo>
                    <a:pt x="24" y="107"/>
                  </a:lnTo>
                  <a:lnTo>
                    <a:pt x="24" y="105"/>
                  </a:lnTo>
                  <a:lnTo>
                    <a:pt x="24" y="107"/>
                  </a:lnTo>
                  <a:lnTo>
                    <a:pt x="24" y="105"/>
                  </a:lnTo>
                  <a:lnTo>
                    <a:pt x="22" y="105"/>
                  </a:lnTo>
                  <a:lnTo>
                    <a:pt x="22" y="107"/>
                  </a:lnTo>
                  <a:lnTo>
                    <a:pt x="22" y="105"/>
                  </a:lnTo>
                  <a:lnTo>
                    <a:pt x="19" y="105"/>
                  </a:lnTo>
                  <a:lnTo>
                    <a:pt x="19" y="102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5" y="100"/>
                  </a:lnTo>
                  <a:lnTo>
                    <a:pt x="15" y="97"/>
                  </a:lnTo>
                  <a:lnTo>
                    <a:pt x="12" y="97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3"/>
                  </a:lnTo>
                  <a:lnTo>
                    <a:pt x="12" y="93"/>
                  </a:lnTo>
                  <a:lnTo>
                    <a:pt x="12" y="90"/>
                  </a:lnTo>
                  <a:lnTo>
                    <a:pt x="10" y="90"/>
                  </a:lnTo>
                  <a:lnTo>
                    <a:pt x="7" y="88"/>
                  </a:lnTo>
                  <a:lnTo>
                    <a:pt x="7" y="86"/>
                  </a:lnTo>
                  <a:lnTo>
                    <a:pt x="10" y="86"/>
                  </a:lnTo>
                  <a:lnTo>
                    <a:pt x="10" y="83"/>
                  </a:lnTo>
                  <a:lnTo>
                    <a:pt x="7" y="83"/>
                  </a:lnTo>
                  <a:lnTo>
                    <a:pt x="5" y="83"/>
                  </a:lnTo>
                  <a:lnTo>
                    <a:pt x="3" y="83"/>
                  </a:lnTo>
                  <a:lnTo>
                    <a:pt x="0" y="83"/>
                  </a:lnTo>
                  <a:lnTo>
                    <a:pt x="3" y="83"/>
                  </a:lnTo>
                  <a:lnTo>
                    <a:pt x="3" y="81"/>
                  </a:lnTo>
                  <a:lnTo>
                    <a:pt x="5" y="81"/>
                  </a:lnTo>
                  <a:lnTo>
                    <a:pt x="5" y="78"/>
                  </a:lnTo>
                  <a:lnTo>
                    <a:pt x="5" y="81"/>
                  </a:lnTo>
                  <a:lnTo>
                    <a:pt x="5" y="78"/>
                  </a:lnTo>
                  <a:lnTo>
                    <a:pt x="5" y="81"/>
                  </a:lnTo>
                  <a:lnTo>
                    <a:pt x="5" y="78"/>
                  </a:lnTo>
                  <a:lnTo>
                    <a:pt x="5" y="81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5" y="76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5" y="74"/>
                  </a:lnTo>
                  <a:lnTo>
                    <a:pt x="12" y="74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12" y="67"/>
                  </a:lnTo>
                  <a:lnTo>
                    <a:pt x="12" y="69"/>
                  </a:lnTo>
                  <a:lnTo>
                    <a:pt x="12" y="67"/>
                  </a:lnTo>
                  <a:lnTo>
                    <a:pt x="12" y="64"/>
                  </a:lnTo>
                  <a:lnTo>
                    <a:pt x="15" y="64"/>
                  </a:lnTo>
                  <a:lnTo>
                    <a:pt x="12" y="62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5" y="57"/>
                  </a:lnTo>
                  <a:lnTo>
                    <a:pt x="17" y="57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19" y="52"/>
                  </a:lnTo>
                  <a:lnTo>
                    <a:pt x="22" y="52"/>
                  </a:lnTo>
                  <a:lnTo>
                    <a:pt x="22" y="50"/>
                  </a:lnTo>
                  <a:lnTo>
                    <a:pt x="19" y="50"/>
                  </a:lnTo>
                  <a:lnTo>
                    <a:pt x="19" y="48"/>
                  </a:lnTo>
                  <a:lnTo>
                    <a:pt x="17" y="48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15" y="43"/>
                  </a:lnTo>
                  <a:lnTo>
                    <a:pt x="15" y="40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22" y="40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6" y="43"/>
                  </a:lnTo>
                  <a:lnTo>
                    <a:pt x="29" y="45"/>
                  </a:lnTo>
                  <a:lnTo>
                    <a:pt x="29" y="43"/>
                  </a:lnTo>
                  <a:lnTo>
                    <a:pt x="31" y="43"/>
                  </a:lnTo>
                  <a:lnTo>
                    <a:pt x="34" y="43"/>
                  </a:lnTo>
                  <a:lnTo>
                    <a:pt x="34" y="40"/>
                  </a:lnTo>
                  <a:lnTo>
                    <a:pt x="31" y="38"/>
                  </a:lnTo>
                  <a:lnTo>
                    <a:pt x="34" y="38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4" y="36"/>
                  </a:lnTo>
                  <a:lnTo>
                    <a:pt x="34" y="33"/>
                  </a:lnTo>
                  <a:lnTo>
                    <a:pt x="34" y="31"/>
                  </a:lnTo>
                  <a:lnTo>
                    <a:pt x="36" y="29"/>
                  </a:lnTo>
                  <a:lnTo>
                    <a:pt x="38" y="29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5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50" y="38"/>
                  </a:lnTo>
                  <a:lnTo>
                    <a:pt x="53" y="38"/>
                  </a:lnTo>
                  <a:lnTo>
                    <a:pt x="53" y="40"/>
                  </a:lnTo>
                  <a:lnTo>
                    <a:pt x="55" y="40"/>
                  </a:lnTo>
                  <a:lnTo>
                    <a:pt x="57" y="40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7" y="40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4" y="43"/>
                  </a:lnTo>
                  <a:lnTo>
                    <a:pt x="76" y="40"/>
                  </a:lnTo>
                  <a:lnTo>
                    <a:pt x="79" y="40"/>
                  </a:lnTo>
                  <a:lnTo>
                    <a:pt x="81" y="40"/>
                  </a:lnTo>
                  <a:lnTo>
                    <a:pt x="83" y="40"/>
                  </a:lnTo>
                  <a:lnTo>
                    <a:pt x="86" y="40"/>
                  </a:lnTo>
                  <a:lnTo>
                    <a:pt x="88" y="40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3" y="38"/>
                  </a:lnTo>
                  <a:lnTo>
                    <a:pt x="90" y="38"/>
                  </a:lnTo>
                  <a:lnTo>
                    <a:pt x="90" y="36"/>
                  </a:lnTo>
                  <a:lnTo>
                    <a:pt x="88" y="36"/>
                  </a:lnTo>
                  <a:lnTo>
                    <a:pt x="88" y="33"/>
                  </a:lnTo>
                  <a:lnTo>
                    <a:pt x="88" y="31"/>
                  </a:lnTo>
                  <a:lnTo>
                    <a:pt x="90" y="29"/>
                  </a:lnTo>
                  <a:lnTo>
                    <a:pt x="90" y="31"/>
                  </a:lnTo>
                  <a:lnTo>
                    <a:pt x="90" y="29"/>
                  </a:lnTo>
                  <a:lnTo>
                    <a:pt x="90" y="26"/>
                  </a:lnTo>
                  <a:lnTo>
                    <a:pt x="93" y="26"/>
                  </a:lnTo>
                  <a:lnTo>
                    <a:pt x="95" y="26"/>
                  </a:lnTo>
                  <a:lnTo>
                    <a:pt x="98" y="26"/>
                  </a:lnTo>
                  <a:lnTo>
                    <a:pt x="100" y="26"/>
                  </a:lnTo>
                  <a:lnTo>
                    <a:pt x="102" y="26"/>
                  </a:lnTo>
                  <a:lnTo>
                    <a:pt x="105" y="26"/>
                  </a:lnTo>
                  <a:lnTo>
                    <a:pt x="107" y="24"/>
                  </a:lnTo>
                  <a:lnTo>
                    <a:pt x="109" y="24"/>
                  </a:lnTo>
                  <a:lnTo>
                    <a:pt x="109" y="26"/>
                  </a:lnTo>
                  <a:lnTo>
                    <a:pt x="109" y="24"/>
                  </a:lnTo>
                  <a:lnTo>
                    <a:pt x="112" y="24"/>
                  </a:lnTo>
                  <a:lnTo>
                    <a:pt x="112" y="26"/>
                  </a:lnTo>
                  <a:lnTo>
                    <a:pt x="112" y="24"/>
                  </a:lnTo>
                  <a:lnTo>
                    <a:pt x="112" y="21"/>
                  </a:lnTo>
                  <a:lnTo>
                    <a:pt x="114" y="21"/>
                  </a:lnTo>
                  <a:lnTo>
                    <a:pt x="114" y="19"/>
                  </a:lnTo>
                  <a:lnTo>
                    <a:pt x="117" y="19"/>
                  </a:lnTo>
                  <a:lnTo>
                    <a:pt x="117" y="17"/>
                  </a:lnTo>
                  <a:lnTo>
                    <a:pt x="119" y="17"/>
                  </a:lnTo>
                  <a:lnTo>
                    <a:pt x="119" y="19"/>
                  </a:lnTo>
                  <a:lnTo>
                    <a:pt x="121" y="19"/>
                  </a:lnTo>
                  <a:lnTo>
                    <a:pt x="124" y="19"/>
                  </a:lnTo>
                  <a:lnTo>
                    <a:pt x="124" y="21"/>
                  </a:lnTo>
                  <a:lnTo>
                    <a:pt x="121" y="21"/>
                  </a:lnTo>
                  <a:lnTo>
                    <a:pt x="124" y="21"/>
                  </a:lnTo>
                  <a:lnTo>
                    <a:pt x="126" y="21"/>
                  </a:lnTo>
                  <a:lnTo>
                    <a:pt x="126" y="24"/>
                  </a:lnTo>
                  <a:lnTo>
                    <a:pt x="128" y="21"/>
                  </a:lnTo>
                  <a:lnTo>
                    <a:pt x="131" y="21"/>
                  </a:lnTo>
                  <a:lnTo>
                    <a:pt x="131" y="19"/>
                  </a:lnTo>
                  <a:lnTo>
                    <a:pt x="133" y="19"/>
                  </a:lnTo>
                  <a:lnTo>
                    <a:pt x="133" y="17"/>
                  </a:lnTo>
                  <a:lnTo>
                    <a:pt x="136" y="17"/>
                  </a:lnTo>
                  <a:lnTo>
                    <a:pt x="138" y="17"/>
                  </a:lnTo>
                  <a:lnTo>
                    <a:pt x="140" y="17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3" y="12"/>
                  </a:lnTo>
                  <a:lnTo>
                    <a:pt x="143" y="10"/>
                  </a:lnTo>
                  <a:lnTo>
                    <a:pt x="145" y="7"/>
                  </a:lnTo>
                  <a:lnTo>
                    <a:pt x="145" y="5"/>
                  </a:lnTo>
                  <a:lnTo>
                    <a:pt x="145" y="2"/>
                  </a:lnTo>
                  <a:lnTo>
                    <a:pt x="147" y="2"/>
                  </a:lnTo>
                  <a:lnTo>
                    <a:pt x="147" y="5"/>
                  </a:lnTo>
                  <a:lnTo>
                    <a:pt x="147" y="2"/>
                  </a:lnTo>
                  <a:lnTo>
                    <a:pt x="150" y="2"/>
                  </a:lnTo>
                  <a:lnTo>
                    <a:pt x="152" y="2"/>
                  </a:lnTo>
                  <a:lnTo>
                    <a:pt x="155" y="2"/>
                  </a:lnTo>
                  <a:lnTo>
                    <a:pt x="157" y="2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9" y="2"/>
                  </a:lnTo>
                  <a:lnTo>
                    <a:pt x="162" y="2"/>
                  </a:lnTo>
                  <a:lnTo>
                    <a:pt x="162" y="5"/>
                  </a:lnTo>
                  <a:lnTo>
                    <a:pt x="164" y="5"/>
                  </a:lnTo>
                  <a:lnTo>
                    <a:pt x="166" y="5"/>
                  </a:lnTo>
                  <a:lnTo>
                    <a:pt x="169" y="5"/>
                  </a:lnTo>
                  <a:lnTo>
                    <a:pt x="169" y="2"/>
                  </a:lnTo>
                  <a:lnTo>
                    <a:pt x="171" y="2"/>
                  </a:lnTo>
                  <a:lnTo>
                    <a:pt x="171" y="5"/>
                  </a:lnTo>
                  <a:lnTo>
                    <a:pt x="174" y="5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78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52459">
              <a:extLst>
                <a:ext uri="{FF2B5EF4-FFF2-40B4-BE49-F238E27FC236}">
                  <a16:creationId xmlns:a16="http://schemas.microsoft.com/office/drawing/2014/main" id="{357A990A-EB9E-CEAF-79AB-D96495C43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480" y="4260589"/>
              <a:ext cx="1672564" cy="805954"/>
            </a:xfrm>
            <a:custGeom>
              <a:avLst/>
              <a:gdLst>
                <a:gd name="T0" fmla="*/ 204 w 365"/>
                <a:gd name="T1" fmla="*/ 164 h 176"/>
                <a:gd name="T2" fmla="*/ 171 w 365"/>
                <a:gd name="T3" fmla="*/ 171 h 176"/>
                <a:gd name="T4" fmla="*/ 137 w 365"/>
                <a:gd name="T5" fmla="*/ 152 h 176"/>
                <a:gd name="T6" fmla="*/ 140 w 365"/>
                <a:gd name="T7" fmla="*/ 143 h 176"/>
                <a:gd name="T8" fmla="*/ 121 w 365"/>
                <a:gd name="T9" fmla="*/ 155 h 176"/>
                <a:gd name="T10" fmla="*/ 130 w 365"/>
                <a:gd name="T11" fmla="*/ 138 h 176"/>
                <a:gd name="T12" fmla="*/ 107 w 365"/>
                <a:gd name="T13" fmla="*/ 150 h 176"/>
                <a:gd name="T14" fmla="*/ 61 w 365"/>
                <a:gd name="T15" fmla="*/ 152 h 176"/>
                <a:gd name="T16" fmla="*/ 85 w 365"/>
                <a:gd name="T17" fmla="*/ 141 h 176"/>
                <a:gd name="T18" fmla="*/ 90 w 365"/>
                <a:gd name="T19" fmla="*/ 129 h 176"/>
                <a:gd name="T20" fmla="*/ 83 w 365"/>
                <a:gd name="T21" fmla="*/ 124 h 176"/>
                <a:gd name="T22" fmla="*/ 90 w 365"/>
                <a:gd name="T23" fmla="*/ 114 h 176"/>
                <a:gd name="T24" fmla="*/ 95 w 365"/>
                <a:gd name="T25" fmla="*/ 110 h 176"/>
                <a:gd name="T26" fmla="*/ 76 w 365"/>
                <a:gd name="T27" fmla="*/ 114 h 176"/>
                <a:gd name="T28" fmla="*/ 73 w 365"/>
                <a:gd name="T29" fmla="*/ 107 h 176"/>
                <a:gd name="T30" fmla="*/ 61 w 365"/>
                <a:gd name="T31" fmla="*/ 100 h 176"/>
                <a:gd name="T32" fmla="*/ 16 w 365"/>
                <a:gd name="T33" fmla="*/ 95 h 176"/>
                <a:gd name="T34" fmla="*/ 50 w 365"/>
                <a:gd name="T35" fmla="*/ 86 h 176"/>
                <a:gd name="T36" fmla="*/ 59 w 365"/>
                <a:gd name="T37" fmla="*/ 81 h 176"/>
                <a:gd name="T38" fmla="*/ 83 w 365"/>
                <a:gd name="T39" fmla="*/ 86 h 176"/>
                <a:gd name="T40" fmla="*/ 69 w 365"/>
                <a:gd name="T41" fmla="*/ 79 h 176"/>
                <a:gd name="T42" fmla="*/ 80 w 365"/>
                <a:gd name="T43" fmla="*/ 67 h 176"/>
                <a:gd name="T44" fmla="*/ 73 w 365"/>
                <a:gd name="T45" fmla="*/ 60 h 176"/>
                <a:gd name="T46" fmla="*/ 64 w 365"/>
                <a:gd name="T47" fmla="*/ 57 h 176"/>
                <a:gd name="T48" fmla="*/ 57 w 365"/>
                <a:gd name="T49" fmla="*/ 55 h 176"/>
                <a:gd name="T50" fmla="*/ 21 w 365"/>
                <a:gd name="T51" fmla="*/ 62 h 176"/>
                <a:gd name="T52" fmla="*/ 23 w 365"/>
                <a:gd name="T53" fmla="*/ 57 h 176"/>
                <a:gd name="T54" fmla="*/ 26 w 365"/>
                <a:gd name="T55" fmla="*/ 46 h 176"/>
                <a:gd name="T56" fmla="*/ 33 w 365"/>
                <a:gd name="T57" fmla="*/ 43 h 176"/>
                <a:gd name="T58" fmla="*/ 28 w 365"/>
                <a:gd name="T59" fmla="*/ 34 h 176"/>
                <a:gd name="T60" fmla="*/ 38 w 365"/>
                <a:gd name="T61" fmla="*/ 24 h 176"/>
                <a:gd name="T62" fmla="*/ 52 w 365"/>
                <a:gd name="T63" fmla="*/ 31 h 176"/>
                <a:gd name="T64" fmla="*/ 66 w 365"/>
                <a:gd name="T65" fmla="*/ 31 h 176"/>
                <a:gd name="T66" fmla="*/ 73 w 365"/>
                <a:gd name="T67" fmla="*/ 36 h 176"/>
                <a:gd name="T68" fmla="*/ 69 w 365"/>
                <a:gd name="T69" fmla="*/ 15 h 176"/>
                <a:gd name="T70" fmla="*/ 50 w 365"/>
                <a:gd name="T71" fmla="*/ 12 h 176"/>
                <a:gd name="T72" fmla="*/ 69 w 365"/>
                <a:gd name="T73" fmla="*/ 7 h 176"/>
                <a:gd name="T74" fmla="*/ 90 w 365"/>
                <a:gd name="T75" fmla="*/ 19 h 176"/>
                <a:gd name="T76" fmla="*/ 104 w 365"/>
                <a:gd name="T77" fmla="*/ 31 h 176"/>
                <a:gd name="T78" fmla="*/ 97 w 365"/>
                <a:gd name="T79" fmla="*/ 50 h 176"/>
                <a:gd name="T80" fmla="*/ 114 w 365"/>
                <a:gd name="T81" fmla="*/ 79 h 176"/>
                <a:gd name="T82" fmla="*/ 130 w 365"/>
                <a:gd name="T83" fmla="*/ 53 h 176"/>
                <a:gd name="T84" fmla="*/ 142 w 365"/>
                <a:gd name="T85" fmla="*/ 48 h 176"/>
                <a:gd name="T86" fmla="*/ 149 w 365"/>
                <a:gd name="T87" fmla="*/ 29 h 176"/>
                <a:gd name="T88" fmla="*/ 171 w 365"/>
                <a:gd name="T89" fmla="*/ 29 h 176"/>
                <a:gd name="T90" fmla="*/ 192 w 365"/>
                <a:gd name="T91" fmla="*/ 29 h 176"/>
                <a:gd name="T92" fmla="*/ 209 w 365"/>
                <a:gd name="T93" fmla="*/ 34 h 176"/>
                <a:gd name="T94" fmla="*/ 237 w 365"/>
                <a:gd name="T95" fmla="*/ 26 h 176"/>
                <a:gd name="T96" fmla="*/ 268 w 365"/>
                <a:gd name="T97" fmla="*/ 12 h 176"/>
                <a:gd name="T98" fmla="*/ 280 w 365"/>
                <a:gd name="T99" fmla="*/ 3 h 176"/>
                <a:gd name="T100" fmla="*/ 301 w 365"/>
                <a:gd name="T101" fmla="*/ 22 h 176"/>
                <a:gd name="T102" fmla="*/ 315 w 365"/>
                <a:gd name="T103" fmla="*/ 17 h 176"/>
                <a:gd name="T104" fmla="*/ 318 w 365"/>
                <a:gd name="T105" fmla="*/ 43 h 176"/>
                <a:gd name="T106" fmla="*/ 330 w 365"/>
                <a:gd name="T107" fmla="*/ 57 h 176"/>
                <a:gd name="T108" fmla="*/ 325 w 365"/>
                <a:gd name="T109" fmla="*/ 76 h 176"/>
                <a:gd name="T110" fmla="*/ 337 w 365"/>
                <a:gd name="T111" fmla="*/ 55 h 176"/>
                <a:gd name="T112" fmla="*/ 356 w 365"/>
                <a:gd name="T113" fmla="*/ 67 h 176"/>
                <a:gd name="T114" fmla="*/ 356 w 365"/>
                <a:gd name="T115" fmla="*/ 79 h 176"/>
                <a:gd name="T116" fmla="*/ 344 w 365"/>
                <a:gd name="T117" fmla="*/ 86 h 176"/>
                <a:gd name="T118" fmla="*/ 351 w 365"/>
                <a:gd name="T119" fmla="*/ 98 h 176"/>
                <a:gd name="T120" fmla="*/ 330 w 365"/>
                <a:gd name="T121" fmla="*/ 110 h 176"/>
                <a:gd name="T122" fmla="*/ 308 w 365"/>
                <a:gd name="T123" fmla="*/ 129 h 176"/>
                <a:gd name="T124" fmla="*/ 287 w 365"/>
                <a:gd name="T125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5" h="176">
                  <a:moveTo>
                    <a:pt x="268" y="145"/>
                  </a:moveTo>
                  <a:lnTo>
                    <a:pt x="268" y="148"/>
                  </a:lnTo>
                  <a:lnTo>
                    <a:pt x="265" y="148"/>
                  </a:lnTo>
                  <a:lnTo>
                    <a:pt x="263" y="150"/>
                  </a:lnTo>
                  <a:lnTo>
                    <a:pt x="261" y="152"/>
                  </a:lnTo>
                  <a:lnTo>
                    <a:pt x="261" y="155"/>
                  </a:lnTo>
                  <a:lnTo>
                    <a:pt x="256" y="155"/>
                  </a:lnTo>
                  <a:lnTo>
                    <a:pt x="254" y="155"/>
                  </a:lnTo>
                  <a:lnTo>
                    <a:pt x="249" y="155"/>
                  </a:lnTo>
                  <a:lnTo>
                    <a:pt x="244" y="155"/>
                  </a:lnTo>
                  <a:lnTo>
                    <a:pt x="242" y="155"/>
                  </a:lnTo>
                  <a:lnTo>
                    <a:pt x="239" y="155"/>
                  </a:lnTo>
                  <a:lnTo>
                    <a:pt x="237" y="155"/>
                  </a:lnTo>
                  <a:lnTo>
                    <a:pt x="235" y="155"/>
                  </a:lnTo>
                  <a:lnTo>
                    <a:pt x="232" y="157"/>
                  </a:lnTo>
                  <a:lnTo>
                    <a:pt x="230" y="157"/>
                  </a:lnTo>
                  <a:lnTo>
                    <a:pt x="228" y="157"/>
                  </a:lnTo>
                  <a:lnTo>
                    <a:pt x="225" y="160"/>
                  </a:lnTo>
                  <a:lnTo>
                    <a:pt x="223" y="162"/>
                  </a:lnTo>
                  <a:lnTo>
                    <a:pt x="220" y="164"/>
                  </a:lnTo>
                  <a:lnTo>
                    <a:pt x="220" y="167"/>
                  </a:lnTo>
                  <a:lnTo>
                    <a:pt x="218" y="169"/>
                  </a:lnTo>
                  <a:lnTo>
                    <a:pt x="216" y="169"/>
                  </a:lnTo>
                  <a:lnTo>
                    <a:pt x="213" y="171"/>
                  </a:lnTo>
                  <a:lnTo>
                    <a:pt x="211" y="171"/>
                  </a:lnTo>
                  <a:lnTo>
                    <a:pt x="209" y="171"/>
                  </a:lnTo>
                  <a:lnTo>
                    <a:pt x="209" y="169"/>
                  </a:lnTo>
                  <a:lnTo>
                    <a:pt x="209" y="167"/>
                  </a:lnTo>
                  <a:lnTo>
                    <a:pt x="206" y="167"/>
                  </a:lnTo>
                  <a:lnTo>
                    <a:pt x="206" y="164"/>
                  </a:lnTo>
                  <a:lnTo>
                    <a:pt x="204" y="164"/>
                  </a:lnTo>
                  <a:lnTo>
                    <a:pt x="201" y="164"/>
                  </a:lnTo>
                  <a:lnTo>
                    <a:pt x="201" y="162"/>
                  </a:lnTo>
                  <a:lnTo>
                    <a:pt x="201" y="160"/>
                  </a:lnTo>
                  <a:lnTo>
                    <a:pt x="199" y="160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4"/>
                  </a:lnTo>
                  <a:lnTo>
                    <a:pt x="204" y="164"/>
                  </a:lnTo>
                  <a:lnTo>
                    <a:pt x="204" y="167"/>
                  </a:lnTo>
                  <a:lnTo>
                    <a:pt x="206" y="167"/>
                  </a:lnTo>
                  <a:lnTo>
                    <a:pt x="206" y="169"/>
                  </a:lnTo>
                  <a:lnTo>
                    <a:pt x="206" y="171"/>
                  </a:lnTo>
                  <a:lnTo>
                    <a:pt x="209" y="171"/>
                  </a:lnTo>
                  <a:lnTo>
                    <a:pt x="211" y="171"/>
                  </a:lnTo>
                  <a:lnTo>
                    <a:pt x="209" y="171"/>
                  </a:lnTo>
                  <a:lnTo>
                    <a:pt x="206" y="174"/>
                  </a:lnTo>
                  <a:lnTo>
                    <a:pt x="204" y="174"/>
                  </a:lnTo>
                  <a:lnTo>
                    <a:pt x="201" y="174"/>
                  </a:lnTo>
                  <a:lnTo>
                    <a:pt x="199" y="174"/>
                  </a:lnTo>
                  <a:lnTo>
                    <a:pt x="197" y="176"/>
                  </a:lnTo>
                  <a:lnTo>
                    <a:pt x="194" y="176"/>
                  </a:lnTo>
                  <a:lnTo>
                    <a:pt x="192" y="176"/>
                  </a:lnTo>
                  <a:lnTo>
                    <a:pt x="190" y="176"/>
                  </a:lnTo>
                  <a:lnTo>
                    <a:pt x="187" y="176"/>
                  </a:lnTo>
                  <a:lnTo>
                    <a:pt x="185" y="174"/>
                  </a:lnTo>
                  <a:lnTo>
                    <a:pt x="182" y="174"/>
                  </a:lnTo>
                  <a:lnTo>
                    <a:pt x="182" y="176"/>
                  </a:lnTo>
                  <a:lnTo>
                    <a:pt x="180" y="176"/>
                  </a:lnTo>
                  <a:lnTo>
                    <a:pt x="178" y="176"/>
                  </a:lnTo>
                  <a:lnTo>
                    <a:pt x="173" y="174"/>
                  </a:lnTo>
                  <a:lnTo>
                    <a:pt x="171" y="171"/>
                  </a:lnTo>
                  <a:lnTo>
                    <a:pt x="168" y="171"/>
                  </a:lnTo>
                  <a:lnTo>
                    <a:pt x="166" y="171"/>
                  </a:lnTo>
                  <a:lnTo>
                    <a:pt x="163" y="171"/>
                  </a:lnTo>
                  <a:lnTo>
                    <a:pt x="163" y="169"/>
                  </a:lnTo>
                  <a:lnTo>
                    <a:pt x="161" y="169"/>
                  </a:lnTo>
                  <a:lnTo>
                    <a:pt x="159" y="169"/>
                  </a:lnTo>
                  <a:lnTo>
                    <a:pt x="156" y="169"/>
                  </a:lnTo>
                  <a:lnTo>
                    <a:pt x="154" y="169"/>
                  </a:lnTo>
                  <a:lnTo>
                    <a:pt x="152" y="169"/>
                  </a:lnTo>
                  <a:lnTo>
                    <a:pt x="149" y="169"/>
                  </a:lnTo>
                  <a:lnTo>
                    <a:pt x="149" y="167"/>
                  </a:lnTo>
                  <a:lnTo>
                    <a:pt x="149" y="164"/>
                  </a:lnTo>
                  <a:lnTo>
                    <a:pt x="149" y="162"/>
                  </a:lnTo>
                  <a:lnTo>
                    <a:pt x="149" y="164"/>
                  </a:lnTo>
                  <a:lnTo>
                    <a:pt x="149" y="167"/>
                  </a:lnTo>
                  <a:lnTo>
                    <a:pt x="147" y="169"/>
                  </a:lnTo>
                  <a:lnTo>
                    <a:pt x="144" y="169"/>
                  </a:lnTo>
                  <a:lnTo>
                    <a:pt x="142" y="167"/>
                  </a:lnTo>
                  <a:lnTo>
                    <a:pt x="140" y="167"/>
                  </a:lnTo>
                  <a:lnTo>
                    <a:pt x="137" y="164"/>
                  </a:lnTo>
                  <a:lnTo>
                    <a:pt x="135" y="162"/>
                  </a:lnTo>
                  <a:lnTo>
                    <a:pt x="133" y="160"/>
                  </a:lnTo>
                  <a:lnTo>
                    <a:pt x="133" y="157"/>
                  </a:lnTo>
                  <a:lnTo>
                    <a:pt x="135" y="155"/>
                  </a:lnTo>
                  <a:lnTo>
                    <a:pt x="137" y="155"/>
                  </a:lnTo>
                  <a:lnTo>
                    <a:pt x="137" y="157"/>
                  </a:lnTo>
                  <a:lnTo>
                    <a:pt x="137" y="155"/>
                  </a:lnTo>
                  <a:lnTo>
                    <a:pt x="135" y="155"/>
                  </a:lnTo>
                  <a:lnTo>
                    <a:pt x="137" y="152"/>
                  </a:lnTo>
                  <a:lnTo>
                    <a:pt x="135" y="152"/>
                  </a:lnTo>
                  <a:lnTo>
                    <a:pt x="137" y="152"/>
                  </a:lnTo>
                  <a:lnTo>
                    <a:pt x="135" y="152"/>
                  </a:lnTo>
                  <a:lnTo>
                    <a:pt x="135" y="155"/>
                  </a:lnTo>
                  <a:lnTo>
                    <a:pt x="133" y="155"/>
                  </a:lnTo>
                  <a:lnTo>
                    <a:pt x="133" y="157"/>
                  </a:lnTo>
                  <a:lnTo>
                    <a:pt x="130" y="157"/>
                  </a:lnTo>
                  <a:lnTo>
                    <a:pt x="133" y="157"/>
                  </a:lnTo>
                  <a:lnTo>
                    <a:pt x="130" y="157"/>
                  </a:lnTo>
                  <a:lnTo>
                    <a:pt x="130" y="160"/>
                  </a:lnTo>
                  <a:lnTo>
                    <a:pt x="133" y="160"/>
                  </a:lnTo>
                  <a:lnTo>
                    <a:pt x="130" y="157"/>
                  </a:lnTo>
                  <a:lnTo>
                    <a:pt x="125" y="155"/>
                  </a:lnTo>
                  <a:lnTo>
                    <a:pt x="123" y="155"/>
                  </a:lnTo>
                  <a:lnTo>
                    <a:pt x="125" y="155"/>
                  </a:lnTo>
                  <a:lnTo>
                    <a:pt x="125" y="152"/>
                  </a:lnTo>
                  <a:lnTo>
                    <a:pt x="128" y="152"/>
                  </a:lnTo>
                  <a:lnTo>
                    <a:pt x="128" y="150"/>
                  </a:lnTo>
                  <a:lnTo>
                    <a:pt x="128" y="148"/>
                  </a:lnTo>
                  <a:lnTo>
                    <a:pt x="128" y="145"/>
                  </a:lnTo>
                  <a:lnTo>
                    <a:pt x="130" y="145"/>
                  </a:lnTo>
                  <a:lnTo>
                    <a:pt x="130" y="148"/>
                  </a:lnTo>
                  <a:lnTo>
                    <a:pt x="130" y="145"/>
                  </a:lnTo>
                  <a:lnTo>
                    <a:pt x="133" y="145"/>
                  </a:lnTo>
                  <a:lnTo>
                    <a:pt x="133" y="143"/>
                  </a:lnTo>
                  <a:lnTo>
                    <a:pt x="135" y="143"/>
                  </a:lnTo>
                  <a:lnTo>
                    <a:pt x="135" y="141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2" y="143"/>
                  </a:lnTo>
                  <a:lnTo>
                    <a:pt x="140" y="143"/>
                  </a:lnTo>
                  <a:lnTo>
                    <a:pt x="142" y="143"/>
                  </a:lnTo>
                  <a:lnTo>
                    <a:pt x="142" y="141"/>
                  </a:lnTo>
                  <a:lnTo>
                    <a:pt x="142" y="143"/>
                  </a:lnTo>
                  <a:lnTo>
                    <a:pt x="142" y="141"/>
                  </a:lnTo>
                  <a:lnTo>
                    <a:pt x="144" y="141"/>
                  </a:lnTo>
                  <a:lnTo>
                    <a:pt x="147" y="141"/>
                  </a:lnTo>
                  <a:lnTo>
                    <a:pt x="147" y="138"/>
                  </a:lnTo>
                  <a:lnTo>
                    <a:pt x="149" y="141"/>
                  </a:lnTo>
                  <a:lnTo>
                    <a:pt x="149" y="138"/>
                  </a:lnTo>
                  <a:lnTo>
                    <a:pt x="152" y="138"/>
                  </a:lnTo>
                  <a:lnTo>
                    <a:pt x="149" y="138"/>
                  </a:lnTo>
                  <a:lnTo>
                    <a:pt x="147" y="138"/>
                  </a:lnTo>
                  <a:lnTo>
                    <a:pt x="147" y="141"/>
                  </a:lnTo>
                  <a:lnTo>
                    <a:pt x="144" y="141"/>
                  </a:lnTo>
                  <a:lnTo>
                    <a:pt x="142" y="141"/>
                  </a:lnTo>
                  <a:lnTo>
                    <a:pt x="140" y="141"/>
                  </a:lnTo>
                  <a:lnTo>
                    <a:pt x="137" y="141"/>
                  </a:lnTo>
                  <a:lnTo>
                    <a:pt x="135" y="141"/>
                  </a:lnTo>
                  <a:lnTo>
                    <a:pt x="133" y="143"/>
                  </a:lnTo>
                  <a:lnTo>
                    <a:pt x="133" y="145"/>
                  </a:lnTo>
                  <a:lnTo>
                    <a:pt x="130" y="145"/>
                  </a:lnTo>
                  <a:lnTo>
                    <a:pt x="128" y="145"/>
                  </a:lnTo>
                  <a:lnTo>
                    <a:pt x="128" y="148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8" y="150"/>
                  </a:lnTo>
                  <a:lnTo>
                    <a:pt x="128" y="152"/>
                  </a:lnTo>
                  <a:lnTo>
                    <a:pt x="125" y="152"/>
                  </a:lnTo>
                  <a:lnTo>
                    <a:pt x="125" y="155"/>
                  </a:lnTo>
                  <a:lnTo>
                    <a:pt x="123" y="155"/>
                  </a:lnTo>
                  <a:lnTo>
                    <a:pt x="121" y="155"/>
                  </a:lnTo>
                  <a:lnTo>
                    <a:pt x="121" y="152"/>
                  </a:lnTo>
                  <a:lnTo>
                    <a:pt x="118" y="152"/>
                  </a:lnTo>
                  <a:lnTo>
                    <a:pt x="116" y="152"/>
                  </a:lnTo>
                  <a:lnTo>
                    <a:pt x="114" y="152"/>
                  </a:lnTo>
                  <a:lnTo>
                    <a:pt x="114" y="150"/>
                  </a:lnTo>
                  <a:lnTo>
                    <a:pt x="111" y="150"/>
                  </a:lnTo>
                  <a:lnTo>
                    <a:pt x="111" y="148"/>
                  </a:lnTo>
                  <a:lnTo>
                    <a:pt x="109" y="148"/>
                  </a:lnTo>
                  <a:lnTo>
                    <a:pt x="111" y="145"/>
                  </a:lnTo>
                  <a:lnTo>
                    <a:pt x="114" y="145"/>
                  </a:lnTo>
                  <a:lnTo>
                    <a:pt x="116" y="145"/>
                  </a:lnTo>
                  <a:lnTo>
                    <a:pt x="118" y="145"/>
                  </a:lnTo>
                  <a:lnTo>
                    <a:pt x="118" y="143"/>
                  </a:lnTo>
                  <a:lnTo>
                    <a:pt x="121" y="143"/>
                  </a:lnTo>
                  <a:lnTo>
                    <a:pt x="123" y="143"/>
                  </a:lnTo>
                  <a:lnTo>
                    <a:pt x="125" y="143"/>
                  </a:lnTo>
                  <a:lnTo>
                    <a:pt x="128" y="143"/>
                  </a:lnTo>
                  <a:lnTo>
                    <a:pt x="128" y="145"/>
                  </a:lnTo>
                  <a:lnTo>
                    <a:pt x="128" y="143"/>
                  </a:lnTo>
                  <a:lnTo>
                    <a:pt x="130" y="143"/>
                  </a:lnTo>
                  <a:lnTo>
                    <a:pt x="128" y="143"/>
                  </a:lnTo>
                  <a:lnTo>
                    <a:pt x="130" y="143"/>
                  </a:lnTo>
                  <a:lnTo>
                    <a:pt x="130" y="141"/>
                  </a:lnTo>
                  <a:lnTo>
                    <a:pt x="130" y="138"/>
                  </a:lnTo>
                  <a:lnTo>
                    <a:pt x="133" y="138"/>
                  </a:lnTo>
                  <a:lnTo>
                    <a:pt x="133" y="136"/>
                  </a:lnTo>
                  <a:lnTo>
                    <a:pt x="135" y="136"/>
                  </a:lnTo>
                  <a:lnTo>
                    <a:pt x="135" y="138"/>
                  </a:lnTo>
                  <a:lnTo>
                    <a:pt x="135" y="136"/>
                  </a:lnTo>
                  <a:lnTo>
                    <a:pt x="133" y="136"/>
                  </a:lnTo>
                  <a:lnTo>
                    <a:pt x="130" y="138"/>
                  </a:lnTo>
                  <a:lnTo>
                    <a:pt x="130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0" y="138"/>
                  </a:lnTo>
                  <a:lnTo>
                    <a:pt x="130" y="141"/>
                  </a:lnTo>
                  <a:lnTo>
                    <a:pt x="128" y="141"/>
                  </a:lnTo>
                  <a:lnTo>
                    <a:pt x="128" y="143"/>
                  </a:lnTo>
                  <a:lnTo>
                    <a:pt x="128" y="145"/>
                  </a:lnTo>
                  <a:lnTo>
                    <a:pt x="128" y="143"/>
                  </a:lnTo>
                  <a:lnTo>
                    <a:pt x="125" y="143"/>
                  </a:lnTo>
                  <a:lnTo>
                    <a:pt x="123" y="143"/>
                  </a:lnTo>
                  <a:lnTo>
                    <a:pt x="121" y="143"/>
                  </a:lnTo>
                  <a:lnTo>
                    <a:pt x="121" y="141"/>
                  </a:lnTo>
                  <a:lnTo>
                    <a:pt x="121" y="143"/>
                  </a:lnTo>
                  <a:lnTo>
                    <a:pt x="118" y="143"/>
                  </a:lnTo>
                  <a:lnTo>
                    <a:pt x="118" y="145"/>
                  </a:lnTo>
                  <a:lnTo>
                    <a:pt x="116" y="145"/>
                  </a:lnTo>
                  <a:lnTo>
                    <a:pt x="114" y="145"/>
                  </a:lnTo>
                  <a:lnTo>
                    <a:pt x="111" y="145"/>
                  </a:lnTo>
                  <a:lnTo>
                    <a:pt x="109" y="145"/>
                  </a:lnTo>
                  <a:lnTo>
                    <a:pt x="109" y="148"/>
                  </a:lnTo>
                  <a:lnTo>
                    <a:pt x="107" y="148"/>
                  </a:lnTo>
                  <a:lnTo>
                    <a:pt x="109" y="148"/>
                  </a:lnTo>
                  <a:lnTo>
                    <a:pt x="109" y="150"/>
                  </a:lnTo>
                  <a:lnTo>
                    <a:pt x="111" y="150"/>
                  </a:lnTo>
                  <a:lnTo>
                    <a:pt x="109" y="150"/>
                  </a:lnTo>
                  <a:lnTo>
                    <a:pt x="107" y="150"/>
                  </a:lnTo>
                  <a:lnTo>
                    <a:pt x="104" y="150"/>
                  </a:lnTo>
                  <a:lnTo>
                    <a:pt x="102" y="150"/>
                  </a:lnTo>
                  <a:lnTo>
                    <a:pt x="102" y="152"/>
                  </a:lnTo>
                  <a:lnTo>
                    <a:pt x="97" y="152"/>
                  </a:lnTo>
                  <a:lnTo>
                    <a:pt x="95" y="152"/>
                  </a:lnTo>
                  <a:lnTo>
                    <a:pt x="95" y="150"/>
                  </a:lnTo>
                  <a:lnTo>
                    <a:pt x="92" y="150"/>
                  </a:lnTo>
                  <a:lnTo>
                    <a:pt x="95" y="150"/>
                  </a:lnTo>
                  <a:lnTo>
                    <a:pt x="92" y="150"/>
                  </a:lnTo>
                  <a:lnTo>
                    <a:pt x="95" y="150"/>
                  </a:lnTo>
                  <a:lnTo>
                    <a:pt x="92" y="150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8" y="152"/>
                  </a:lnTo>
                  <a:lnTo>
                    <a:pt x="85" y="152"/>
                  </a:lnTo>
                  <a:lnTo>
                    <a:pt x="83" y="152"/>
                  </a:lnTo>
                  <a:lnTo>
                    <a:pt x="80" y="152"/>
                  </a:lnTo>
                  <a:lnTo>
                    <a:pt x="78" y="152"/>
                  </a:lnTo>
                  <a:lnTo>
                    <a:pt x="76" y="152"/>
                  </a:lnTo>
                  <a:lnTo>
                    <a:pt x="76" y="150"/>
                  </a:lnTo>
                  <a:lnTo>
                    <a:pt x="73" y="150"/>
                  </a:lnTo>
                  <a:lnTo>
                    <a:pt x="71" y="150"/>
                  </a:lnTo>
                  <a:lnTo>
                    <a:pt x="71" y="152"/>
                  </a:lnTo>
                  <a:lnTo>
                    <a:pt x="69" y="152"/>
                  </a:lnTo>
                  <a:lnTo>
                    <a:pt x="66" y="152"/>
                  </a:lnTo>
                  <a:lnTo>
                    <a:pt x="69" y="152"/>
                  </a:lnTo>
                  <a:lnTo>
                    <a:pt x="66" y="152"/>
                  </a:lnTo>
                  <a:lnTo>
                    <a:pt x="64" y="152"/>
                  </a:lnTo>
                  <a:lnTo>
                    <a:pt x="61" y="152"/>
                  </a:lnTo>
                  <a:lnTo>
                    <a:pt x="59" y="152"/>
                  </a:lnTo>
                  <a:lnTo>
                    <a:pt x="61" y="152"/>
                  </a:lnTo>
                  <a:lnTo>
                    <a:pt x="61" y="150"/>
                  </a:lnTo>
                  <a:lnTo>
                    <a:pt x="59" y="150"/>
                  </a:lnTo>
                  <a:lnTo>
                    <a:pt x="59" y="148"/>
                  </a:lnTo>
                  <a:lnTo>
                    <a:pt x="61" y="148"/>
                  </a:lnTo>
                  <a:lnTo>
                    <a:pt x="61" y="145"/>
                  </a:lnTo>
                  <a:lnTo>
                    <a:pt x="64" y="145"/>
                  </a:lnTo>
                  <a:lnTo>
                    <a:pt x="61" y="145"/>
                  </a:lnTo>
                  <a:lnTo>
                    <a:pt x="59" y="145"/>
                  </a:lnTo>
                  <a:lnTo>
                    <a:pt x="61" y="145"/>
                  </a:lnTo>
                  <a:lnTo>
                    <a:pt x="59" y="145"/>
                  </a:lnTo>
                  <a:lnTo>
                    <a:pt x="59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61" y="138"/>
                  </a:lnTo>
                  <a:lnTo>
                    <a:pt x="64" y="138"/>
                  </a:lnTo>
                  <a:lnTo>
                    <a:pt x="64" y="141"/>
                  </a:lnTo>
                  <a:lnTo>
                    <a:pt x="66" y="141"/>
                  </a:lnTo>
                  <a:lnTo>
                    <a:pt x="66" y="143"/>
                  </a:lnTo>
                  <a:lnTo>
                    <a:pt x="69" y="143"/>
                  </a:lnTo>
                  <a:lnTo>
                    <a:pt x="71" y="143"/>
                  </a:lnTo>
                  <a:lnTo>
                    <a:pt x="71" y="145"/>
                  </a:lnTo>
                  <a:lnTo>
                    <a:pt x="71" y="143"/>
                  </a:lnTo>
                  <a:lnTo>
                    <a:pt x="73" y="143"/>
                  </a:lnTo>
                  <a:lnTo>
                    <a:pt x="73" y="141"/>
                  </a:lnTo>
                  <a:lnTo>
                    <a:pt x="73" y="143"/>
                  </a:lnTo>
                  <a:lnTo>
                    <a:pt x="73" y="141"/>
                  </a:lnTo>
                  <a:lnTo>
                    <a:pt x="76" y="141"/>
                  </a:lnTo>
                  <a:lnTo>
                    <a:pt x="78" y="141"/>
                  </a:lnTo>
                  <a:lnTo>
                    <a:pt x="80" y="141"/>
                  </a:lnTo>
                  <a:lnTo>
                    <a:pt x="83" y="141"/>
                  </a:lnTo>
                  <a:lnTo>
                    <a:pt x="85" y="141"/>
                  </a:lnTo>
                  <a:lnTo>
                    <a:pt x="85" y="138"/>
                  </a:lnTo>
                  <a:lnTo>
                    <a:pt x="83" y="138"/>
                  </a:lnTo>
                  <a:lnTo>
                    <a:pt x="85" y="138"/>
                  </a:lnTo>
                  <a:lnTo>
                    <a:pt x="83" y="138"/>
                  </a:lnTo>
                  <a:lnTo>
                    <a:pt x="83" y="136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8" y="138"/>
                  </a:lnTo>
                  <a:lnTo>
                    <a:pt x="88" y="136"/>
                  </a:lnTo>
                  <a:lnTo>
                    <a:pt x="85" y="136"/>
                  </a:lnTo>
                  <a:lnTo>
                    <a:pt x="88" y="136"/>
                  </a:lnTo>
                  <a:lnTo>
                    <a:pt x="85" y="136"/>
                  </a:lnTo>
                  <a:lnTo>
                    <a:pt x="85" y="133"/>
                  </a:lnTo>
                  <a:lnTo>
                    <a:pt x="83" y="133"/>
                  </a:lnTo>
                  <a:lnTo>
                    <a:pt x="85" y="133"/>
                  </a:lnTo>
                  <a:lnTo>
                    <a:pt x="88" y="133"/>
                  </a:lnTo>
                  <a:lnTo>
                    <a:pt x="85" y="133"/>
                  </a:lnTo>
                  <a:lnTo>
                    <a:pt x="88" y="133"/>
                  </a:lnTo>
                  <a:lnTo>
                    <a:pt x="90" y="133"/>
                  </a:lnTo>
                  <a:lnTo>
                    <a:pt x="90" y="136"/>
                  </a:lnTo>
                  <a:lnTo>
                    <a:pt x="90" y="133"/>
                  </a:lnTo>
                  <a:lnTo>
                    <a:pt x="92" y="133"/>
                  </a:lnTo>
                  <a:lnTo>
                    <a:pt x="95" y="133"/>
                  </a:lnTo>
                  <a:lnTo>
                    <a:pt x="92" y="133"/>
                  </a:lnTo>
                  <a:lnTo>
                    <a:pt x="92" y="131"/>
                  </a:lnTo>
                  <a:lnTo>
                    <a:pt x="95" y="131"/>
                  </a:lnTo>
                  <a:lnTo>
                    <a:pt x="92" y="131"/>
                  </a:lnTo>
                  <a:lnTo>
                    <a:pt x="90" y="131"/>
                  </a:lnTo>
                  <a:lnTo>
                    <a:pt x="90" y="129"/>
                  </a:lnTo>
                  <a:lnTo>
                    <a:pt x="88" y="129"/>
                  </a:lnTo>
                  <a:lnTo>
                    <a:pt x="90" y="129"/>
                  </a:lnTo>
                  <a:lnTo>
                    <a:pt x="90" y="126"/>
                  </a:lnTo>
                  <a:lnTo>
                    <a:pt x="92" y="126"/>
                  </a:lnTo>
                  <a:lnTo>
                    <a:pt x="92" y="124"/>
                  </a:lnTo>
                  <a:lnTo>
                    <a:pt x="95" y="124"/>
                  </a:lnTo>
                  <a:lnTo>
                    <a:pt x="97" y="124"/>
                  </a:lnTo>
                  <a:lnTo>
                    <a:pt x="95" y="124"/>
                  </a:lnTo>
                  <a:lnTo>
                    <a:pt x="95" y="122"/>
                  </a:lnTo>
                  <a:lnTo>
                    <a:pt x="97" y="122"/>
                  </a:lnTo>
                  <a:lnTo>
                    <a:pt x="99" y="122"/>
                  </a:lnTo>
                  <a:lnTo>
                    <a:pt x="102" y="122"/>
                  </a:lnTo>
                  <a:lnTo>
                    <a:pt x="102" y="124"/>
                  </a:lnTo>
                  <a:lnTo>
                    <a:pt x="102" y="122"/>
                  </a:lnTo>
                  <a:lnTo>
                    <a:pt x="104" y="122"/>
                  </a:lnTo>
                  <a:lnTo>
                    <a:pt x="107" y="122"/>
                  </a:lnTo>
                  <a:lnTo>
                    <a:pt x="104" y="122"/>
                  </a:lnTo>
                  <a:lnTo>
                    <a:pt x="102" y="122"/>
                  </a:lnTo>
                  <a:lnTo>
                    <a:pt x="104" y="122"/>
                  </a:lnTo>
                  <a:lnTo>
                    <a:pt x="102" y="122"/>
                  </a:lnTo>
                  <a:lnTo>
                    <a:pt x="99" y="122"/>
                  </a:lnTo>
                  <a:lnTo>
                    <a:pt x="97" y="122"/>
                  </a:lnTo>
                  <a:lnTo>
                    <a:pt x="97" y="119"/>
                  </a:lnTo>
                  <a:lnTo>
                    <a:pt x="95" y="122"/>
                  </a:lnTo>
                  <a:lnTo>
                    <a:pt x="92" y="122"/>
                  </a:lnTo>
                  <a:lnTo>
                    <a:pt x="90" y="124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85" y="126"/>
                  </a:lnTo>
                  <a:lnTo>
                    <a:pt x="83" y="126"/>
                  </a:lnTo>
                  <a:lnTo>
                    <a:pt x="83" y="124"/>
                  </a:lnTo>
                  <a:lnTo>
                    <a:pt x="80" y="124"/>
                  </a:lnTo>
                  <a:lnTo>
                    <a:pt x="80" y="126"/>
                  </a:lnTo>
                  <a:lnTo>
                    <a:pt x="80" y="124"/>
                  </a:lnTo>
                  <a:lnTo>
                    <a:pt x="83" y="124"/>
                  </a:lnTo>
                  <a:lnTo>
                    <a:pt x="83" y="122"/>
                  </a:lnTo>
                  <a:lnTo>
                    <a:pt x="83" y="124"/>
                  </a:lnTo>
                  <a:lnTo>
                    <a:pt x="85" y="124"/>
                  </a:lnTo>
                  <a:lnTo>
                    <a:pt x="85" y="122"/>
                  </a:lnTo>
                  <a:lnTo>
                    <a:pt x="88" y="122"/>
                  </a:lnTo>
                  <a:lnTo>
                    <a:pt x="90" y="122"/>
                  </a:lnTo>
                  <a:lnTo>
                    <a:pt x="88" y="122"/>
                  </a:lnTo>
                  <a:lnTo>
                    <a:pt x="90" y="122"/>
                  </a:lnTo>
                  <a:lnTo>
                    <a:pt x="88" y="122"/>
                  </a:lnTo>
                  <a:lnTo>
                    <a:pt x="88" y="119"/>
                  </a:lnTo>
                  <a:lnTo>
                    <a:pt x="88" y="122"/>
                  </a:lnTo>
                  <a:lnTo>
                    <a:pt x="85" y="122"/>
                  </a:lnTo>
                  <a:lnTo>
                    <a:pt x="88" y="119"/>
                  </a:lnTo>
                  <a:lnTo>
                    <a:pt x="85" y="119"/>
                  </a:lnTo>
                  <a:lnTo>
                    <a:pt x="85" y="122"/>
                  </a:lnTo>
                  <a:lnTo>
                    <a:pt x="83" y="122"/>
                  </a:lnTo>
                  <a:lnTo>
                    <a:pt x="83" y="119"/>
                  </a:lnTo>
                  <a:lnTo>
                    <a:pt x="83" y="117"/>
                  </a:lnTo>
                  <a:lnTo>
                    <a:pt x="85" y="117"/>
                  </a:lnTo>
                  <a:lnTo>
                    <a:pt x="85" y="119"/>
                  </a:lnTo>
                  <a:lnTo>
                    <a:pt x="83" y="119"/>
                  </a:lnTo>
                  <a:lnTo>
                    <a:pt x="85" y="119"/>
                  </a:lnTo>
                  <a:lnTo>
                    <a:pt x="85" y="117"/>
                  </a:lnTo>
                  <a:lnTo>
                    <a:pt x="85" y="114"/>
                  </a:lnTo>
                  <a:lnTo>
                    <a:pt x="88" y="114"/>
                  </a:lnTo>
                  <a:lnTo>
                    <a:pt x="88" y="112"/>
                  </a:lnTo>
                  <a:lnTo>
                    <a:pt x="90" y="114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5" y="110"/>
                  </a:lnTo>
                  <a:lnTo>
                    <a:pt x="95" y="107"/>
                  </a:lnTo>
                  <a:lnTo>
                    <a:pt x="97" y="107"/>
                  </a:lnTo>
                  <a:lnTo>
                    <a:pt x="99" y="107"/>
                  </a:lnTo>
                  <a:lnTo>
                    <a:pt x="102" y="107"/>
                  </a:lnTo>
                  <a:lnTo>
                    <a:pt x="102" y="105"/>
                  </a:lnTo>
                  <a:lnTo>
                    <a:pt x="102" y="107"/>
                  </a:lnTo>
                  <a:lnTo>
                    <a:pt x="99" y="107"/>
                  </a:lnTo>
                  <a:lnTo>
                    <a:pt x="97" y="107"/>
                  </a:lnTo>
                  <a:lnTo>
                    <a:pt x="99" y="107"/>
                  </a:lnTo>
                  <a:lnTo>
                    <a:pt x="97" y="105"/>
                  </a:lnTo>
                  <a:lnTo>
                    <a:pt x="99" y="105"/>
                  </a:lnTo>
                  <a:lnTo>
                    <a:pt x="99" y="107"/>
                  </a:lnTo>
                  <a:lnTo>
                    <a:pt x="97" y="107"/>
                  </a:lnTo>
                  <a:lnTo>
                    <a:pt x="97" y="105"/>
                  </a:lnTo>
                  <a:lnTo>
                    <a:pt x="97" y="107"/>
                  </a:lnTo>
                  <a:lnTo>
                    <a:pt x="95" y="107"/>
                  </a:lnTo>
                  <a:lnTo>
                    <a:pt x="95" y="105"/>
                  </a:lnTo>
                  <a:lnTo>
                    <a:pt x="97" y="105"/>
                  </a:lnTo>
                  <a:lnTo>
                    <a:pt x="95" y="105"/>
                  </a:lnTo>
                  <a:lnTo>
                    <a:pt x="97" y="105"/>
                  </a:lnTo>
                  <a:lnTo>
                    <a:pt x="95" y="105"/>
                  </a:lnTo>
                  <a:lnTo>
                    <a:pt x="97" y="105"/>
                  </a:lnTo>
                  <a:lnTo>
                    <a:pt x="95" y="105"/>
                  </a:lnTo>
                  <a:lnTo>
                    <a:pt x="95" y="107"/>
                  </a:lnTo>
                  <a:lnTo>
                    <a:pt x="95" y="110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88" y="110"/>
                  </a:lnTo>
                  <a:lnTo>
                    <a:pt x="88" y="112"/>
                  </a:lnTo>
                  <a:lnTo>
                    <a:pt x="90" y="112"/>
                  </a:lnTo>
                  <a:lnTo>
                    <a:pt x="88" y="112"/>
                  </a:lnTo>
                  <a:lnTo>
                    <a:pt x="85" y="112"/>
                  </a:lnTo>
                  <a:lnTo>
                    <a:pt x="85" y="114"/>
                  </a:lnTo>
                  <a:lnTo>
                    <a:pt x="85" y="112"/>
                  </a:lnTo>
                  <a:lnTo>
                    <a:pt x="83" y="114"/>
                  </a:lnTo>
                  <a:lnTo>
                    <a:pt x="83" y="112"/>
                  </a:lnTo>
                  <a:lnTo>
                    <a:pt x="83" y="114"/>
                  </a:lnTo>
                  <a:lnTo>
                    <a:pt x="83" y="112"/>
                  </a:lnTo>
                  <a:lnTo>
                    <a:pt x="83" y="110"/>
                  </a:lnTo>
                  <a:lnTo>
                    <a:pt x="85" y="110"/>
                  </a:lnTo>
                  <a:lnTo>
                    <a:pt x="83" y="110"/>
                  </a:lnTo>
                  <a:lnTo>
                    <a:pt x="83" y="112"/>
                  </a:lnTo>
                  <a:lnTo>
                    <a:pt x="83" y="114"/>
                  </a:lnTo>
                  <a:lnTo>
                    <a:pt x="83" y="117"/>
                  </a:lnTo>
                  <a:lnTo>
                    <a:pt x="80" y="117"/>
                  </a:lnTo>
                  <a:lnTo>
                    <a:pt x="83" y="117"/>
                  </a:lnTo>
                  <a:lnTo>
                    <a:pt x="80" y="117"/>
                  </a:lnTo>
                  <a:lnTo>
                    <a:pt x="78" y="117"/>
                  </a:lnTo>
                  <a:lnTo>
                    <a:pt x="80" y="117"/>
                  </a:lnTo>
                  <a:lnTo>
                    <a:pt x="78" y="117"/>
                  </a:lnTo>
                  <a:lnTo>
                    <a:pt x="78" y="114"/>
                  </a:lnTo>
                  <a:lnTo>
                    <a:pt x="76" y="114"/>
                  </a:lnTo>
                  <a:lnTo>
                    <a:pt x="78" y="114"/>
                  </a:lnTo>
                  <a:lnTo>
                    <a:pt x="76" y="114"/>
                  </a:lnTo>
                  <a:lnTo>
                    <a:pt x="78" y="114"/>
                  </a:lnTo>
                  <a:lnTo>
                    <a:pt x="76" y="114"/>
                  </a:lnTo>
                  <a:lnTo>
                    <a:pt x="78" y="114"/>
                  </a:lnTo>
                  <a:lnTo>
                    <a:pt x="78" y="117"/>
                  </a:lnTo>
                  <a:lnTo>
                    <a:pt x="76" y="114"/>
                  </a:lnTo>
                  <a:lnTo>
                    <a:pt x="76" y="117"/>
                  </a:lnTo>
                  <a:lnTo>
                    <a:pt x="76" y="114"/>
                  </a:lnTo>
                  <a:lnTo>
                    <a:pt x="76" y="112"/>
                  </a:lnTo>
                  <a:lnTo>
                    <a:pt x="76" y="114"/>
                  </a:lnTo>
                  <a:lnTo>
                    <a:pt x="76" y="112"/>
                  </a:lnTo>
                  <a:lnTo>
                    <a:pt x="76" y="114"/>
                  </a:lnTo>
                  <a:lnTo>
                    <a:pt x="78" y="112"/>
                  </a:lnTo>
                  <a:lnTo>
                    <a:pt x="76" y="112"/>
                  </a:lnTo>
                  <a:lnTo>
                    <a:pt x="78" y="112"/>
                  </a:lnTo>
                  <a:lnTo>
                    <a:pt x="76" y="112"/>
                  </a:lnTo>
                  <a:lnTo>
                    <a:pt x="78" y="112"/>
                  </a:lnTo>
                  <a:lnTo>
                    <a:pt x="76" y="112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3" y="110"/>
                  </a:lnTo>
                  <a:lnTo>
                    <a:pt x="73" y="107"/>
                  </a:lnTo>
                  <a:lnTo>
                    <a:pt x="71" y="107"/>
                  </a:lnTo>
                  <a:lnTo>
                    <a:pt x="71" y="105"/>
                  </a:lnTo>
                  <a:lnTo>
                    <a:pt x="69" y="105"/>
                  </a:lnTo>
                  <a:lnTo>
                    <a:pt x="71" y="105"/>
                  </a:lnTo>
                  <a:lnTo>
                    <a:pt x="69" y="105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3" y="107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3" y="105"/>
                  </a:lnTo>
                  <a:lnTo>
                    <a:pt x="73" y="107"/>
                  </a:lnTo>
                  <a:lnTo>
                    <a:pt x="73" y="105"/>
                  </a:lnTo>
                  <a:lnTo>
                    <a:pt x="73" y="103"/>
                  </a:lnTo>
                  <a:lnTo>
                    <a:pt x="73" y="105"/>
                  </a:lnTo>
                  <a:lnTo>
                    <a:pt x="71" y="105"/>
                  </a:lnTo>
                  <a:lnTo>
                    <a:pt x="71" y="103"/>
                  </a:lnTo>
                  <a:lnTo>
                    <a:pt x="73" y="103"/>
                  </a:lnTo>
                  <a:lnTo>
                    <a:pt x="71" y="103"/>
                  </a:lnTo>
                  <a:lnTo>
                    <a:pt x="73" y="103"/>
                  </a:lnTo>
                  <a:lnTo>
                    <a:pt x="73" y="100"/>
                  </a:lnTo>
                  <a:lnTo>
                    <a:pt x="71" y="100"/>
                  </a:lnTo>
                  <a:lnTo>
                    <a:pt x="69" y="100"/>
                  </a:lnTo>
                  <a:lnTo>
                    <a:pt x="71" y="100"/>
                  </a:lnTo>
                  <a:lnTo>
                    <a:pt x="71" y="98"/>
                  </a:lnTo>
                  <a:lnTo>
                    <a:pt x="69" y="98"/>
                  </a:lnTo>
                  <a:lnTo>
                    <a:pt x="71" y="98"/>
                  </a:lnTo>
                  <a:lnTo>
                    <a:pt x="69" y="98"/>
                  </a:lnTo>
                  <a:lnTo>
                    <a:pt x="66" y="98"/>
                  </a:lnTo>
                  <a:lnTo>
                    <a:pt x="64" y="98"/>
                  </a:lnTo>
                  <a:lnTo>
                    <a:pt x="66" y="100"/>
                  </a:lnTo>
                  <a:lnTo>
                    <a:pt x="64" y="100"/>
                  </a:lnTo>
                  <a:lnTo>
                    <a:pt x="61" y="100"/>
                  </a:lnTo>
                  <a:lnTo>
                    <a:pt x="64" y="100"/>
                  </a:lnTo>
                  <a:lnTo>
                    <a:pt x="64" y="98"/>
                  </a:lnTo>
                  <a:lnTo>
                    <a:pt x="61" y="98"/>
                  </a:lnTo>
                  <a:lnTo>
                    <a:pt x="64" y="98"/>
                  </a:lnTo>
                  <a:lnTo>
                    <a:pt x="61" y="98"/>
                  </a:lnTo>
                  <a:lnTo>
                    <a:pt x="64" y="98"/>
                  </a:lnTo>
                  <a:lnTo>
                    <a:pt x="61" y="98"/>
                  </a:lnTo>
                  <a:lnTo>
                    <a:pt x="59" y="98"/>
                  </a:lnTo>
                  <a:lnTo>
                    <a:pt x="61" y="98"/>
                  </a:lnTo>
                  <a:lnTo>
                    <a:pt x="61" y="100"/>
                  </a:lnTo>
                  <a:lnTo>
                    <a:pt x="59" y="98"/>
                  </a:lnTo>
                  <a:lnTo>
                    <a:pt x="57" y="98"/>
                  </a:lnTo>
                  <a:lnTo>
                    <a:pt x="54" y="98"/>
                  </a:lnTo>
                  <a:lnTo>
                    <a:pt x="52" y="98"/>
                  </a:lnTo>
                  <a:lnTo>
                    <a:pt x="50" y="98"/>
                  </a:lnTo>
                  <a:lnTo>
                    <a:pt x="47" y="98"/>
                  </a:lnTo>
                  <a:lnTo>
                    <a:pt x="45" y="98"/>
                  </a:lnTo>
                  <a:lnTo>
                    <a:pt x="42" y="98"/>
                  </a:lnTo>
                  <a:lnTo>
                    <a:pt x="42" y="95"/>
                  </a:lnTo>
                  <a:lnTo>
                    <a:pt x="40" y="95"/>
                  </a:lnTo>
                  <a:lnTo>
                    <a:pt x="38" y="95"/>
                  </a:lnTo>
                  <a:lnTo>
                    <a:pt x="40" y="95"/>
                  </a:lnTo>
                  <a:lnTo>
                    <a:pt x="38" y="95"/>
                  </a:lnTo>
                  <a:lnTo>
                    <a:pt x="38" y="98"/>
                  </a:lnTo>
                  <a:lnTo>
                    <a:pt x="35" y="98"/>
                  </a:lnTo>
                  <a:lnTo>
                    <a:pt x="33" y="98"/>
                  </a:lnTo>
                  <a:lnTo>
                    <a:pt x="35" y="98"/>
                  </a:lnTo>
                  <a:lnTo>
                    <a:pt x="33" y="98"/>
                  </a:lnTo>
                  <a:lnTo>
                    <a:pt x="35" y="98"/>
                  </a:lnTo>
                  <a:lnTo>
                    <a:pt x="33" y="98"/>
                  </a:lnTo>
                  <a:lnTo>
                    <a:pt x="31" y="98"/>
                  </a:lnTo>
                  <a:lnTo>
                    <a:pt x="31" y="100"/>
                  </a:lnTo>
                  <a:lnTo>
                    <a:pt x="31" y="103"/>
                  </a:lnTo>
                  <a:lnTo>
                    <a:pt x="28" y="100"/>
                  </a:lnTo>
                  <a:lnTo>
                    <a:pt x="26" y="103"/>
                  </a:lnTo>
                  <a:lnTo>
                    <a:pt x="23" y="103"/>
                  </a:lnTo>
                  <a:lnTo>
                    <a:pt x="23" y="100"/>
                  </a:lnTo>
                  <a:lnTo>
                    <a:pt x="21" y="100"/>
                  </a:lnTo>
                  <a:lnTo>
                    <a:pt x="19" y="98"/>
                  </a:lnTo>
                  <a:lnTo>
                    <a:pt x="19" y="95"/>
                  </a:lnTo>
                  <a:lnTo>
                    <a:pt x="16" y="95"/>
                  </a:lnTo>
                  <a:lnTo>
                    <a:pt x="16" y="93"/>
                  </a:lnTo>
                  <a:lnTo>
                    <a:pt x="19" y="93"/>
                  </a:lnTo>
                  <a:lnTo>
                    <a:pt x="21" y="93"/>
                  </a:lnTo>
                  <a:lnTo>
                    <a:pt x="21" y="91"/>
                  </a:lnTo>
                  <a:lnTo>
                    <a:pt x="23" y="91"/>
                  </a:lnTo>
                  <a:lnTo>
                    <a:pt x="26" y="91"/>
                  </a:lnTo>
                  <a:lnTo>
                    <a:pt x="26" y="93"/>
                  </a:lnTo>
                  <a:lnTo>
                    <a:pt x="28" y="93"/>
                  </a:lnTo>
                  <a:lnTo>
                    <a:pt x="31" y="93"/>
                  </a:lnTo>
                  <a:lnTo>
                    <a:pt x="31" y="91"/>
                  </a:lnTo>
                  <a:lnTo>
                    <a:pt x="33" y="91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5" y="91"/>
                  </a:lnTo>
                  <a:lnTo>
                    <a:pt x="38" y="91"/>
                  </a:lnTo>
                  <a:lnTo>
                    <a:pt x="40" y="91"/>
                  </a:lnTo>
                  <a:lnTo>
                    <a:pt x="38" y="91"/>
                  </a:lnTo>
                  <a:lnTo>
                    <a:pt x="38" y="88"/>
                  </a:lnTo>
                  <a:lnTo>
                    <a:pt x="40" y="88"/>
                  </a:lnTo>
                  <a:lnTo>
                    <a:pt x="40" y="91"/>
                  </a:lnTo>
                  <a:lnTo>
                    <a:pt x="40" y="88"/>
                  </a:lnTo>
                  <a:lnTo>
                    <a:pt x="40" y="91"/>
                  </a:lnTo>
                  <a:lnTo>
                    <a:pt x="40" y="88"/>
                  </a:lnTo>
                  <a:lnTo>
                    <a:pt x="42" y="91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5" y="91"/>
                  </a:lnTo>
                  <a:lnTo>
                    <a:pt x="45" y="88"/>
                  </a:lnTo>
                  <a:lnTo>
                    <a:pt x="45" y="86"/>
                  </a:lnTo>
                  <a:lnTo>
                    <a:pt x="47" y="86"/>
                  </a:lnTo>
                  <a:lnTo>
                    <a:pt x="50" y="86"/>
                  </a:lnTo>
                  <a:lnTo>
                    <a:pt x="47" y="86"/>
                  </a:lnTo>
                  <a:lnTo>
                    <a:pt x="47" y="88"/>
                  </a:lnTo>
                  <a:lnTo>
                    <a:pt x="45" y="91"/>
                  </a:lnTo>
                  <a:lnTo>
                    <a:pt x="47" y="91"/>
                  </a:lnTo>
                  <a:lnTo>
                    <a:pt x="50" y="91"/>
                  </a:lnTo>
                  <a:lnTo>
                    <a:pt x="47" y="91"/>
                  </a:lnTo>
                  <a:lnTo>
                    <a:pt x="47" y="88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52" y="91"/>
                  </a:lnTo>
                  <a:lnTo>
                    <a:pt x="50" y="91"/>
                  </a:lnTo>
                  <a:lnTo>
                    <a:pt x="52" y="91"/>
                  </a:lnTo>
                  <a:lnTo>
                    <a:pt x="50" y="91"/>
                  </a:lnTo>
                  <a:lnTo>
                    <a:pt x="52" y="91"/>
                  </a:lnTo>
                  <a:lnTo>
                    <a:pt x="52" y="88"/>
                  </a:lnTo>
                  <a:lnTo>
                    <a:pt x="50" y="88"/>
                  </a:lnTo>
                  <a:lnTo>
                    <a:pt x="50" y="86"/>
                  </a:lnTo>
                  <a:lnTo>
                    <a:pt x="52" y="86"/>
                  </a:lnTo>
                  <a:lnTo>
                    <a:pt x="54" y="86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7" y="86"/>
                  </a:lnTo>
                  <a:lnTo>
                    <a:pt x="59" y="86"/>
                  </a:lnTo>
                  <a:lnTo>
                    <a:pt x="57" y="86"/>
                  </a:lnTo>
                  <a:lnTo>
                    <a:pt x="54" y="86"/>
                  </a:lnTo>
                  <a:lnTo>
                    <a:pt x="57" y="86"/>
                  </a:lnTo>
                  <a:lnTo>
                    <a:pt x="57" y="84"/>
                  </a:lnTo>
                  <a:lnTo>
                    <a:pt x="57" y="86"/>
                  </a:lnTo>
                  <a:lnTo>
                    <a:pt x="57" y="84"/>
                  </a:lnTo>
                  <a:lnTo>
                    <a:pt x="59" y="84"/>
                  </a:lnTo>
                  <a:lnTo>
                    <a:pt x="59" y="81"/>
                  </a:lnTo>
                  <a:lnTo>
                    <a:pt x="61" y="81"/>
                  </a:lnTo>
                  <a:lnTo>
                    <a:pt x="61" y="84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1" y="86"/>
                  </a:lnTo>
                  <a:lnTo>
                    <a:pt x="59" y="86"/>
                  </a:lnTo>
                  <a:lnTo>
                    <a:pt x="61" y="86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6" y="88"/>
                  </a:lnTo>
                  <a:lnTo>
                    <a:pt x="64" y="88"/>
                  </a:lnTo>
                  <a:lnTo>
                    <a:pt x="64" y="86"/>
                  </a:lnTo>
                  <a:lnTo>
                    <a:pt x="66" y="86"/>
                  </a:lnTo>
                  <a:lnTo>
                    <a:pt x="66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78" y="84"/>
                  </a:lnTo>
                  <a:lnTo>
                    <a:pt x="76" y="84"/>
                  </a:lnTo>
                  <a:lnTo>
                    <a:pt x="78" y="86"/>
                  </a:lnTo>
                  <a:lnTo>
                    <a:pt x="80" y="86"/>
                  </a:lnTo>
                  <a:lnTo>
                    <a:pt x="78" y="86"/>
                  </a:lnTo>
                  <a:lnTo>
                    <a:pt x="80" y="86"/>
                  </a:lnTo>
                  <a:lnTo>
                    <a:pt x="80" y="84"/>
                  </a:lnTo>
                  <a:lnTo>
                    <a:pt x="80" y="86"/>
                  </a:lnTo>
                  <a:lnTo>
                    <a:pt x="80" y="84"/>
                  </a:lnTo>
                  <a:lnTo>
                    <a:pt x="80" y="86"/>
                  </a:lnTo>
                  <a:lnTo>
                    <a:pt x="80" y="84"/>
                  </a:lnTo>
                  <a:lnTo>
                    <a:pt x="83" y="84"/>
                  </a:lnTo>
                  <a:lnTo>
                    <a:pt x="83" y="86"/>
                  </a:lnTo>
                  <a:lnTo>
                    <a:pt x="85" y="86"/>
                  </a:lnTo>
                  <a:lnTo>
                    <a:pt x="88" y="86"/>
                  </a:lnTo>
                  <a:lnTo>
                    <a:pt x="90" y="86"/>
                  </a:lnTo>
                  <a:lnTo>
                    <a:pt x="92" y="86"/>
                  </a:lnTo>
                  <a:lnTo>
                    <a:pt x="92" y="84"/>
                  </a:lnTo>
                  <a:lnTo>
                    <a:pt x="90" y="84"/>
                  </a:lnTo>
                  <a:lnTo>
                    <a:pt x="90" y="81"/>
                  </a:lnTo>
                  <a:lnTo>
                    <a:pt x="92" y="81"/>
                  </a:lnTo>
                  <a:lnTo>
                    <a:pt x="92" y="79"/>
                  </a:lnTo>
                  <a:lnTo>
                    <a:pt x="95" y="79"/>
                  </a:lnTo>
                  <a:lnTo>
                    <a:pt x="95" y="76"/>
                  </a:lnTo>
                  <a:lnTo>
                    <a:pt x="92" y="76"/>
                  </a:lnTo>
                  <a:lnTo>
                    <a:pt x="92" y="74"/>
                  </a:lnTo>
                  <a:lnTo>
                    <a:pt x="92" y="76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0" y="79"/>
                  </a:lnTo>
                  <a:lnTo>
                    <a:pt x="88" y="79"/>
                  </a:lnTo>
                  <a:lnTo>
                    <a:pt x="85" y="79"/>
                  </a:lnTo>
                  <a:lnTo>
                    <a:pt x="85" y="81"/>
                  </a:lnTo>
                  <a:lnTo>
                    <a:pt x="83" y="81"/>
                  </a:lnTo>
                  <a:lnTo>
                    <a:pt x="80" y="81"/>
                  </a:lnTo>
                  <a:lnTo>
                    <a:pt x="80" y="79"/>
                  </a:lnTo>
                  <a:lnTo>
                    <a:pt x="78" y="81"/>
                  </a:lnTo>
                  <a:lnTo>
                    <a:pt x="78" y="79"/>
                  </a:lnTo>
                  <a:lnTo>
                    <a:pt x="76" y="79"/>
                  </a:lnTo>
                  <a:lnTo>
                    <a:pt x="73" y="79"/>
                  </a:lnTo>
                  <a:lnTo>
                    <a:pt x="71" y="79"/>
                  </a:lnTo>
                  <a:lnTo>
                    <a:pt x="71" y="76"/>
                  </a:lnTo>
                  <a:lnTo>
                    <a:pt x="71" y="79"/>
                  </a:lnTo>
                  <a:lnTo>
                    <a:pt x="69" y="79"/>
                  </a:lnTo>
                  <a:lnTo>
                    <a:pt x="71" y="79"/>
                  </a:lnTo>
                  <a:lnTo>
                    <a:pt x="69" y="79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9" y="76"/>
                  </a:lnTo>
                  <a:lnTo>
                    <a:pt x="66" y="76"/>
                  </a:lnTo>
                  <a:lnTo>
                    <a:pt x="69" y="76"/>
                  </a:lnTo>
                  <a:lnTo>
                    <a:pt x="66" y="76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69" y="76"/>
                  </a:lnTo>
                  <a:lnTo>
                    <a:pt x="66" y="76"/>
                  </a:lnTo>
                  <a:lnTo>
                    <a:pt x="69" y="74"/>
                  </a:lnTo>
                  <a:lnTo>
                    <a:pt x="66" y="74"/>
                  </a:lnTo>
                  <a:lnTo>
                    <a:pt x="69" y="74"/>
                  </a:lnTo>
                  <a:lnTo>
                    <a:pt x="71" y="74"/>
                  </a:lnTo>
                  <a:lnTo>
                    <a:pt x="71" y="72"/>
                  </a:lnTo>
                  <a:lnTo>
                    <a:pt x="71" y="74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3" y="69"/>
                  </a:lnTo>
                  <a:lnTo>
                    <a:pt x="76" y="69"/>
                  </a:lnTo>
                  <a:lnTo>
                    <a:pt x="78" y="69"/>
                  </a:lnTo>
                  <a:lnTo>
                    <a:pt x="80" y="69"/>
                  </a:lnTo>
                  <a:lnTo>
                    <a:pt x="80" y="67"/>
                  </a:lnTo>
                  <a:lnTo>
                    <a:pt x="83" y="67"/>
                  </a:lnTo>
                  <a:lnTo>
                    <a:pt x="83" y="65"/>
                  </a:lnTo>
                  <a:lnTo>
                    <a:pt x="85" y="65"/>
                  </a:lnTo>
                  <a:lnTo>
                    <a:pt x="88" y="65"/>
                  </a:lnTo>
                  <a:lnTo>
                    <a:pt x="85" y="65"/>
                  </a:lnTo>
                  <a:lnTo>
                    <a:pt x="88" y="65"/>
                  </a:lnTo>
                  <a:lnTo>
                    <a:pt x="88" y="62"/>
                  </a:lnTo>
                  <a:lnTo>
                    <a:pt x="88" y="65"/>
                  </a:lnTo>
                  <a:lnTo>
                    <a:pt x="90" y="65"/>
                  </a:lnTo>
                  <a:lnTo>
                    <a:pt x="92" y="62"/>
                  </a:lnTo>
                  <a:lnTo>
                    <a:pt x="95" y="62"/>
                  </a:lnTo>
                  <a:lnTo>
                    <a:pt x="92" y="62"/>
                  </a:lnTo>
                  <a:lnTo>
                    <a:pt x="90" y="62"/>
                  </a:lnTo>
                  <a:lnTo>
                    <a:pt x="88" y="62"/>
                  </a:lnTo>
                  <a:lnTo>
                    <a:pt x="85" y="62"/>
                  </a:lnTo>
                  <a:lnTo>
                    <a:pt x="88" y="62"/>
                  </a:lnTo>
                  <a:lnTo>
                    <a:pt x="85" y="62"/>
                  </a:lnTo>
                  <a:lnTo>
                    <a:pt x="88" y="62"/>
                  </a:lnTo>
                  <a:lnTo>
                    <a:pt x="88" y="60"/>
                  </a:lnTo>
                  <a:lnTo>
                    <a:pt x="85" y="60"/>
                  </a:lnTo>
                  <a:lnTo>
                    <a:pt x="85" y="57"/>
                  </a:lnTo>
                  <a:lnTo>
                    <a:pt x="83" y="57"/>
                  </a:lnTo>
                  <a:lnTo>
                    <a:pt x="83" y="60"/>
                  </a:lnTo>
                  <a:lnTo>
                    <a:pt x="83" y="57"/>
                  </a:lnTo>
                  <a:lnTo>
                    <a:pt x="80" y="57"/>
                  </a:lnTo>
                  <a:lnTo>
                    <a:pt x="80" y="60"/>
                  </a:lnTo>
                  <a:lnTo>
                    <a:pt x="78" y="60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1" y="60"/>
                  </a:lnTo>
                  <a:lnTo>
                    <a:pt x="73" y="57"/>
                  </a:lnTo>
                  <a:lnTo>
                    <a:pt x="76" y="57"/>
                  </a:lnTo>
                  <a:lnTo>
                    <a:pt x="78" y="57"/>
                  </a:lnTo>
                  <a:lnTo>
                    <a:pt x="78" y="55"/>
                  </a:lnTo>
                  <a:lnTo>
                    <a:pt x="80" y="55"/>
                  </a:lnTo>
                  <a:lnTo>
                    <a:pt x="78" y="55"/>
                  </a:lnTo>
                  <a:lnTo>
                    <a:pt x="80" y="55"/>
                  </a:lnTo>
                  <a:lnTo>
                    <a:pt x="80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6" y="57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6" y="55"/>
                  </a:lnTo>
                  <a:lnTo>
                    <a:pt x="73" y="55"/>
                  </a:lnTo>
                  <a:lnTo>
                    <a:pt x="73" y="57"/>
                  </a:lnTo>
                  <a:lnTo>
                    <a:pt x="71" y="57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69" y="53"/>
                  </a:lnTo>
                  <a:lnTo>
                    <a:pt x="66" y="53"/>
                  </a:lnTo>
                  <a:lnTo>
                    <a:pt x="69" y="53"/>
                  </a:lnTo>
                  <a:lnTo>
                    <a:pt x="66" y="53"/>
                  </a:lnTo>
                  <a:lnTo>
                    <a:pt x="66" y="50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4" y="55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3"/>
                  </a:lnTo>
                  <a:lnTo>
                    <a:pt x="61" y="50"/>
                  </a:lnTo>
                  <a:lnTo>
                    <a:pt x="61" y="53"/>
                  </a:lnTo>
                  <a:lnTo>
                    <a:pt x="59" y="53"/>
                  </a:lnTo>
                  <a:lnTo>
                    <a:pt x="59" y="50"/>
                  </a:lnTo>
                  <a:lnTo>
                    <a:pt x="59" y="53"/>
                  </a:lnTo>
                  <a:lnTo>
                    <a:pt x="59" y="50"/>
                  </a:lnTo>
                  <a:lnTo>
                    <a:pt x="59" y="53"/>
                  </a:lnTo>
                  <a:lnTo>
                    <a:pt x="59" y="55"/>
                  </a:lnTo>
                  <a:lnTo>
                    <a:pt x="61" y="57"/>
                  </a:lnTo>
                  <a:lnTo>
                    <a:pt x="61" y="60"/>
                  </a:lnTo>
                  <a:lnTo>
                    <a:pt x="61" y="57"/>
                  </a:lnTo>
                  <a:lnTo>
                    <a:pt x="59" y="57"/>
                  </a:lnTo>
                  <a:lnTo>
                    <a:pt x="57" y="57"/>
                  </a:lnTo>
                  <a:lnTo>
                    <a:pt x="54" y="57"/>
                  </a:lnTo>
                  <a:lnTo>
                    <a:pt x="57" y="57"/>
                  </a:lnTo>
                  <a:lnTo>
                    <a:pt x="54" y="57"/>
                  </a:lnTo>
                  <a:lnTo>
                    <a:pt x="57" y="55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7" y="50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50" y="55"/>
                  </a:lnTo>
                  <a:lnTo>
                    <a:pt x="47" y="55"/>
                  </a:lnTo>
                  <a:lnTo>
                    <a:pt x="47" y="53"/>
                  </a:lnTo>
                  <a:lnTo>
                    <a:pt x="47" y="55"/>
                  </a:lnTo>
                  <a:lnTo>
                    <a:pt x="45" y="55"/>
                  </a:lnTo>
                  <a:lnTo>
                    <a:pt x="45" y="57"/>
                  </a:lnTo>
                  <a:lnTo>
                    <a:pt x="45" y="60"/>
                  </a:lnTo>
                  <a:lnTo>
                    <a:pt x="42" y="60"/>
                  </a:lnTo>
                  <a:lnTo>
                    <a:pt x="40" y="60"/>
                  </a:lnTo>
                  <a:lnTo>
                    <a:pt x="40" y="57"/>
                  </a:lnTo>
                  <a:lnTo>
                    <a:pt x="38" y="57"/>
                  </a:lnTo>
                  <a:lnTo>
                    <a:pt x="38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1" y="60"/>
                  </a:lnTo>
                  <a:lnTo>
                    <a:pt x="31" y="62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6" y="62"/>
                  </a:lnTo>
                  <a:lnTo>
                    <a:pt x="26" y="65"/>
                  </a:lnTo>
                  <a:lnTo>
                    <a:pt x="23" y="65"/>
                  </a:lnTo>
                  <a:lnTo>
                    <a:pt x="21" y="65"/>
                  </a:lnTo>
                  <a:lnTo>
                    <a:pt x="19" y="65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1" y="60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57"/>
                  </a:lnTo>
                  <a:lnTo>
                    <a:pt x="9" y="57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4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4" y="55"/>
                  </a:lnTo>
                  <a:lnTo>
                    <a:pt x="7" y="55"/>
                  </a:lnTo>
                  <a:lnTo>
                    <a:pt x="7" y="53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6" y="57"/>
                  </a:lnTo>
                  <a:lnTo>
                    <a:pt x="23" y="57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19" y="53"/>
                  </a:lnTo>
                  <a:lnTo>
                    <a:pt x="16" y="53"/>
                  </a:lnTo>
                  <a:lnTo>
                    <a:pt x="16" y="50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53"/>
                  </a:lnTo>
                  <a:lnTo>
                    <a:pt x="23" y="53"/>
                  </a:lnTo>
                  <a:lnTo>
                    <a:pt x="26" y="53"/>
                  </a:lnTo>
                  <a:lnTo>
                    <a:pt x="23" y="53"/>
                  </a:lnTo>
                  <a:lnTo>
                    <a:pt x="23" y="50"/>
                  </a:lnTo>
                  <a:lnTo>
                    <a:pt x="23" y="53"/>
                  </a:lnTo>
                  <a:lnTo>
                    <a:pt x="23" y="50"/>
                  </a:lnTo>
                  <a:lnTo>
                    <a:pt x="21" y="50"/>
                  </a:lnTo>
                  <a:lnTo>
                    <a:pt x="19" y="50"/>
                  </a:lnTo>
                  <a:lnTo>
                    <a:pt x="19" y="48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4" y="46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6" y="41"/>
                  </a:lnTo>
                  <a:lnTo>
                    <a:pt x="19" y="41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6" y="46"/>
                  </a:lnTo>
                  <a:lnTo>
                    <a:pt x="28" y="46"/>
                  </a:lnTo>
                  <a:lnTo>
                    <a:pt x="31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3" y="53"/>
                  </a:lnTo>
                  <a:lnTo>
                    <a:pt x="35" y="50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5" y="48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5" y="46"/>
                  </a:lnTo>
                  <a:lnTo>
                    <a:pt x="42" y="43"/>
                  </a:lnTo>
                  <a:lnTo>
                    <a:pt x="45" y="43"/>
                  </a:lnTo>
                  <a:lnTo>
                    <a:pt x="42" y="43"/>
                  </a:lnTo>
                  <a:lnTo>
                    <a:pt x="40" y="43"/>
                  </a:lnTo>
                  <a:lnTo>
                    <a:pt x="38" y="43"/>
                  </a:lnTo>
                  <a:lnTo>
                    <a:pt x="35" y="43"/>
                  </a:lnTo>
                  <a:lnTo>
                    <a:pt x="33" y="43"/>
                  </a:lnTo>
                  <a:lnTo>
                    <a:pt x="31" y="43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31" y="36"/>
                  </a:lnTo>
                  <a:lnTo>
                    <a:pt x="33" y="38"/>
                  </a:lnTo>
                  <a:lnTo>
                    <a:pt x="33" y="36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8" y="38"/>
                  </a:lnTo>
                  <a:lnTo>
                    <a:pt x="40" y="38"/>
                  </a:lnTo>
                  <a:lnTo>
                    <a:pt x="42" y="38"/>
                  </a:lnTo>
                  <a:lnTo>
                    <a:pt x="45" y="38"/>
                  </a:lnTo>
                  <a:lnTo>
                    <a:pt x="45" y="41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5" y="36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3" y="29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33" y="26"/>
                  </a:lnTo>
                  <a:lnTo>
                    <a:pt x="31" y="26"/>
                  </a:lnTo>
                  <a:lnTo>
                    <a:pt x="31" y="24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3" y="22"/>
                  </a:lnTo>
                  <a:lnTo>
                    <a:pt x="35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38" y="24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22"/>
                  </a:lnTo>
                  <a:lnTo>
                    <a:pt x="45" y="22"/>
                  </a:lnTo>
                  <a:lnTo>
                    <a:pt x="47" y="22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7" y="26"/>
                  </a:lnTo>
                  <a:lnTo>
                    <a:pt x="50" y="26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0" y="31"/>
                  </a:lnTo>
                  <a:lnTo>
                    <a:pt x="47" y="31"/>
                  </a:lnTo>
                  <a:lnTo>
                    <a:pt x="47" y="34"/>
                  </a:lnTo>
                  <a:lnTo>
                    <a:pt x="50" y="34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4" y="31"/>
                  </a:lnTo>
                  <a:lnTo>
                    <a:pt x="54" y="34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59" y="31"/>
                  </a:lnTo>
                  <a:lnTo>
                    <a:pt x="59" y="29"/>
                  </a:lnTo>
                  <a:lnTo>
                    <a:pt x="59" y="26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61" y="29"/>
                  </a:lnTo>
                  <a:lnTo>
                    <a:pt x="61" y="26"/>
                  </a:lnTo>
                  <a:lnTo>
                    <a:pt x="61" y="29"/>
                  </a:lnTo>
                  <a:lnTo>
                    <a:pt x="64" y="29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4" y="34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6" y="34"/>
                  </a:lnTo>
                  <a:lnTo>
                    <a:pt x="64" y="36"/>
                  </a:lnTo>
                  <a:lnTo>
                    <a:pt x="64" y="38"/>
                  </a:lnTo>
                  <a:lnTo>
                    <a:pt x="64" y="41"/>
                  </a:lnTo>
                  <a:lnTo>
                    <a:pt x="61" y="41"/>
                  </a:lnTo>
                  <a:lnTo>
                    <a:pt x="64" y="41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1"/>
                  </a:lnTo>
                  <a:lnTo>
                    <a:pt x="69" y="31"/>
                  </a:lnTo>
                  <a:lnTo>
                    <a:pt x="69" y="34"/>
                  </a:lnTo>
                  <a:lnTo>
                    <a:pt x="69" y="36"/>
                  </a:lnTo>
                  <a:lnTo>
                    <a:pt x="71" y="36"/>
                  </a:lnTo>
                  <a:lnTo>
                    <a:pt x="71" y="34"/>
                  </a:lnTo>
                  <a:lnTo>
                    <a:pt x="71" y="36"/>
                  </a:lnTo>
                  <a:lnTo>
                    <a:pt x="71" y="38"/>
                  </a:lnTo>
                  <a:lnTo>
                    <a:pt x="69" y="38"/>
                  </a:lnTo>
                  <a:lnTo>
                    <a:pt x="69" y="41"/>
                  </a:lnTo>
                  <a:lnTo>
                    <a:pt x="66" y="41"/>
                  </a:lnTo>
                  <a:lnTo>
                    <a:pt x="66" y="43"/>
                  </a:lnTo>
                  <a:lnTo>
                    <a:pt x="66" y="41"/>
                  </a:lnTo>
                  <a:lnTo>
                    <a:pt x="69" y="41"/>
                  </a:lnTo>
                  <a:lnTo>
                    <a:pt x="71" y="41"/>
                  </a:lnTo>
                  <a:lnTo>
                    <a:pt x="71" y="38"/>
                  </a:lnTo>
                  <a:lnTo>
                    <a:pt x="71" y="36"/>
                  </a:lnTo>
                  <a:lnTo>
                    <a:pt x="73" y="36"/>
                  </a:lnTo>
                  <a:lnTo>
                    <a:pt x="73" y="34"/>
                  </a:lnTo>
                  <a:lnTo>
                    <a:pt x="71" y="34"/>
                  </a:lnTo>
                  <a:lnTo>
                    <a:pt x="71" y="31"/>
                  </a:lnTo>
                  <a:lnTo>
                    <a:pt x="71" y="29"/>
                  </a:lnTo>
                  <a:lnTo>
                    <a:pt x="69" y="29"/>
                  </a:lnTo>
                  <a:lnTo>
                    <a:pt x="71" y="29"/>
                  </a:lnTo>
                  <a:lnTo>
                    <a:pt x="69" y="29"/>
                  </a:lnTo>
                  <a:lnTo>
                    <a:pt x="69" y="26"/>
                  </a:lnTo>
                  <a:lnTo>
                    <a:pt x="71" y="26"/>
                  </a:lnTo>
                  <a:lnTo>
                    <a:pt x="71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6" y="26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4" y="22"/>
                  </a:lnTo>
                  <a:lnTo>
                    <a:pt x="54" y="19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4" y="17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61" y="17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1" y="15"/>
                  </a:lnTo>
                  <a:lnTo>
                    <a:pt x="73" y="15"/>
                  </a:lnTo>
                  <a:lnTo>
                    <a:pt x="71" y="15"/>
                  </a:lnTo>
                  <a:lnTo>
                    <a:pt x="69" y="15"/>
                  </a:lnTo>
                  <a:lnTo>
                    <a:pt x="66" y="15"/>
                  </a:lnTo>
                  <a:lnTo>
                    <a:pt x="69" y="15"/>
                  </a:lnTo>
                  <a:lnTo>
                    <a:pt x="69" y="12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64" y="15"/>
                  </a:lnTo>
                  <a:lnTo>
                    <a:pt x="61" y="15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2" y="15"/>
                  </a:lnTo>
                  <a:lnTo>
                    <a:pt x="52" y="12"/>
                  </a:lnTo>
                  <a:lnTo>
                    <a:pt x="52" y="15"/>
                  </a:lnTo>
                  <a:lnTo>
                    <a:pt x="52" y="12"/>
                  </a:lnTo>
                  <a:lnTo>
                    <a:pt x="50" y="15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0" y="7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57" y="5"/>
                  </a:lnTo>
                  <a:lnTo>
                    <a:pt x="54" y="5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61" y="7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3" y="7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15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80" y="15"/>
                  </a:lnTo>
                  <a:lnTo>
                    <a:pt x="78" y="17"/>
                  </a:lnTo>
                  <a:lnTo>
                    <a:pt x="80" y="17"/>
                  </a:lnTo>
                  <a:lnTo>
                    <a:pt x="80" y="15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83" y="15"/>
                  </a:lnTo>
                  <a:lnTo>
                    <a:pt x="85" y="15"/>
                  </a:lnTo>
                  <a:lnTo>
                    <a:pt x="85" y="17"/>
                  </a:lnTo>
                  <a:lnTo>
                    <a:pt x="88" y="17"/>
                  </a:lnTo>
                  <a:lnTo>
                    <a:pt x="85" y="17"/>
                  </a:lnTo>
                  <a:lnTo>
                    <a:pt x="85" y="19"/>
                  </a:lnTo>
                  <a:lnTo>
                    <a:pt x="88" y="17"/>
                  </a:lnTo>
                  <a:lnTo>
                    <a:pt x="88" y="19"/>
                  </a:lnTo>
                  <a:lnTo>
                    <a:pt x="90" y="19"/>
                  </a:lnTo>
                  <a:lnTo>
                    <a:pt x="92" y="19"/>
                  </a:lnTo>
                  <a:lnTo>
                    <a:pt x="92" y="22"/>
                  </a:lnTo>
                  <a:lnTo>
                    <a:pt x="95" y="22"/>
                  </a:lnTo>
                  <a:lnTo>
                    <a:pt x="92" y="22"/>
                  </a:lnTo>
                  <a:lnTo>
                    <a:pt x="92" y="24"/>
                  </a:lnTo>
                  <a:lnTo>
                    <a:pt x="95" y="24"/>
                  </a:lnTo>
                  <a:lnTo>
                    <a:pt x="92" y="24"/>
                  </a:lnTo>
                  <a:lnTo>
                    <a:pt x="92" y="26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7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97" y="26"/>
                  </a:lnTo>
                  <a:lnTo>
                    <a:pt x="99" y="26"/>
                  </a:lnTo>
                  <a:lnTo>
                    <a:pt x="102" y="26"/>
                  </a:lnTo>
                  <a:lnTo>
                    <a:pt x="102" y="29"/>
                  </a:lnTo>
                  <a:lnTo>
                    <a:pt x="99" y="29"/>
                  </a:lnTo>
                  <a:lnTo>
                    <a:pt x="99" y="26"/>
                  </a:lnTo>
                  <a:lnTo>
                    <a:pt x="99" y="29"/>
                  </a:lnTo>
                  <a:lnTo>
                    <a:pt x="102" y="29"/>
                  </a:lnTo>
                  <a:lnTo>
                    <a:pt x="104" y="29"/>
                  </a:lnTo>
                  <a:lnTo>
                    <a:pt x="107" y="29"/>
                  </a:lnTo>
                  <a:lnTo>
                    <a:pt x="107" y="31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99" y="31"/>
                  </a:lnTo>
                  <a:lnTo>
                    <a:pt x="97" y="34"/>
                  </a:lnTo>
                  <a:lnTo>
                    <a:pt x="99" y="34"/>
                  </a:lnTo>
                  <a:lnTo>
                    <a:pt x="102" y="34"/>
                  </a:lnTo>
                  <a:lnTo>
                    <a:pt x="104" y="31"/>
                  </a:lnTo>
                  <a:lnTo>
                    <a:pt x="104" y="34"/>
                  </a:lnTo>
                  <a:lnTo>
                    <a:pt x="102" y="34"/>
                  </a:lnTo>
                  <a:lnTo>
                    <a:pt x="104" y="34"/>
                  </a:lnTo>
                  <a:lnTo>
                    <a:pt x="107" y="34"/>
                  </a:lnTo>
                  <a:lnTo>
                    <a:pt x="109" y="34"/>
                  </a:lnTo>
                  <a:lnTo>
                    <a:pt x="109" y="36"/>
                  </a:lnTo>
                  <a:lnTo>
                    <a:pt x="107" y="38"/>
                  </a:lnTo>
                  <a:lnTo>
                    <a:pt x="109" y="38"/>
                  </a:lnTo>
                  <a:lnTo>
                    <a:pt x="107" y="38"/>
                  </a:lnTo>
                  <a:lnTo>
                    <a:pt x="109" y="41"/>
                  </a:lnTo>
                  <a:lnTo>
                    <a:pt x="107" y="41"/>
                  </a:lnTo>
                  <a:lnTo>
                    <a:pt x="104" y="43"/>
                  </a:lnTo>
                  <a:lnTo>
                    <a:pt x="102" y="43"/>
                  </a:lnTo>
                  <a:lnTo>
                    <a:pt x="104" y="43"/>
                  </a:lnTo>
                  <a:lnTo>
                    <a:pt x="104" y="46"/>
                  </a:lnTo>
                  <a:lnTo>
                    <a:pt x="107" y="46"/>
                  </a:lnTo>
                  <a:lnTo>
                    <a:pt x="104" y="46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9" y="48"/>
                  </a:lnTo>
                  <a:lnTo>
                    <a:pt x="97" y="48"/>
                  </a:lnTo>
                  <a:lnTo>
                    <a:pt x="97" y="46"/>
                  </a:lnTo>
                  <a:lnTo>
                    <a:pt x="95" y="46"/>
                  </a:lnTo>
                  <a:lnTo>
                    <a:pt x="95" y="43"/>
                  </a:lnTo>
                  <a:lnTo>
                    <a:pt x="92" y="43"/>
                  </a:lnTo>
                  <a:lnTo>
                    <a:pt x="95" y="46"/>
                  </a:lnTo>
                  <a:lnTo>
                    <a:pt x="95" y="48"/>
                  </a:lnTo>
                  <a:lnTo>
                    <a:pt x="95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4" y="53"/>
                  </a:lnTo>
                  <a:lnTo>
                    <a:pt x="102" y="53"/>
                  </a:lnTo>
                  <a:lnTo>
                    <a:pt x="102" y="55"/>
                  </a:lnTo>
                  <a:lnTo>
                    <a:pt x="104" y="55"/>
                  </a:lnTo>
                  <a:lnTo>
                    <a:pt x="104" y="53"/>
                  </a:lnTo>
                  <a:lnTo>
                    <a:pt x="107" y="53"/>
                  </a:lnTo>
                  <a:lnTo>
                    <a:pt x="107" y="55"/>
                  </a:lnTo>
                  <a:lnTo>
                    <a:pt x="107" y="57"/>
                  </a:lnTo>
                  <a:lnTo>
                    <a:pt x="104" y="60"/>
                  </a:lnTo>
                  <a:lnTo>
                    <a:pt x="102" y="60"/>
                  </a:lnTo>
                  <a:lnTo>
                    <a:pt x="102" y="62"/>
                  </a:lnTo>
                  <a:lnTo>
                    <a:pt x="104" y="62"/>
                  </a:lnTo>
                  <a:lnTo>
                    <a:pt x="107" y="60"/>
                  </a:lnTo>
                  <a:lnTo>
                    <a:pt x="109" y="60"/>
                  </a:lnTo>
                  <a:lnTo>
                    <a:pt x="109" y="62"/>
                  </a:lnTo>
                  <a:lnTo>
                    <a:pt x="111" y="62"/>
                  </a:lnTo>
                  <a:lnTo>
                    <a:pt x="109" y="62"/>
                  </a:lnTo>
                  <a:lnTo>
                    <a:pt x="111" y="62"/>
                  </a:lnTo>
                  <a:lnTo>
                    <a:pt x="111" y="65"/>
                  </a:lnTo>
                  <a:lnTo>
                    <a:pt x="111" y="67"/>
                  </a:lnTo>
                  <a:lnTo>
                    <a:pt x="111" y="69"/>
                  </a:lnTo>
                  <a:lnTo>
                    <a:pt x="111" y="72"/>
                  </a:lnTo>
                  <a:lnTo>
                    <a:pt x="114" y="72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4" y="79"/>
                  </a:lnTo>
                  <a:lnTo>
                    <a:pt x="116" y="79"/>
                  </a:lnTo>
                  <a:lnTo>
                    <a:pt x="114" y="79"/>
                  </a:lnTo>
                  <a:lnTo>
                    <a:pt x="116" y="79"/>
                  </a:lnTo>
                  <a:lnTo>
                    <a:pt x="116" y="76"/>
                  </a:lnTo>
                  <a:lnTo>
                    <a:pt x="114" y="74"/>
                  </a:lnTo>
                  <a:lnTo>
                    <a:pt x="114" y="72"/>
                  </a:lnTo>
                  <a:lnTo>
                    <a:pt x="114" y="69"/>
                  </a:lnTo>
                  <a:lnTo>
                    <a:pt x="116" y="69"/>
                  </a:lnTo>
                  <a:lnTo>
                    <a:pt x="116" y="67"/>
                  </a:lnTo>
                  <a:lnTo>
                    <a:pt x="114" y="67"/>
                  </a:lnTo>
                  <a:lnTo>
                    <a:pt x="116" y="67"/>
                  </a:lnTo>
                  <a:lnTo>
                    <a:pt x="114" y="67"/>
                  </a:lnTo>
                  <a:lnTo>
                    <a:pt x="114" y="65"/>
                  </a:lnTo>
                  <a:lnTo>
                    <a:pt x="114" y="62"/>
                  </a:lnTo>
                  <a:lnTo>
                    <a:pt x="116" y="62"/>
                  </a:lnTo>
                  <a:lnTo>
                    <a:pt x="116" y="65"/>
                  </a:lnTo>
                  <a:lnTo>
                    <a:pt x="118" y="65"/>
                  </a:lnTo>
                  <a:lnTo>
                    <a:pt x="118" y="67"/>
                  </a:lnTo>
                  <a:lnTo>
                    <a:pt x="121" y="67"/>
                  </a:lnTo>
                  <a:lnTo>
                    <a:pt x="118" y="65"/>
                  </a:lnTo>
                  <a:lnTo>
                    <a:pt x="118" y="62"/>
                  </a:lnTo>
                  <a:lnTo>
                    <a:pt x="118" y="60"/>
                  </a:lnTo>
                  <a:lnTo>
                    <a:pt x="118" y="57"/>
                  </a:lnTo>
                  <a:lnTo>
                    <a:pt x="118" y="55"/>
                  </a:lnTo>
                  <a:lnTo>
                    <a:pt x="121" y="53"/>
                  </a:lnTo>
                  <a:lnTo>
                    <a:pt x="123" y="53"/>
                  </a:lnTo>
                  <a:lnTo>
                    <a:pt x="123" y="50"/>
                  </a:lnTo>
                  <a:lnTo>
                    <a:pt x="125" y="50"/>
                  </a:lnTo>
                  <a:lnTo>
                    <a:pt x="125" y="48"/>
                  </a:lnTo>
                  <a:lnTo>
                    <a:pt x="128" y="48"/>
                  </a:lnTo>
                  <a:lnTo>
                    <a:pt x="130" y="48"/>
                  </a:lnTo>
                  <a:lnTo>
                    <a:pt x="130" y="50"/>
                  </a:lnTo>
                  <a:lnTo>
                    <a:pt x="130" y="53"/>
                  </a:lnTo>
                  <a:lnTo>
                    <a:pt x="128" y="55"/>
                  </a:lnTo>
                  <a:lnTo>
                    <a:pt x="128" y="57"/>
                  </a:lnTo>
                  <a:lnTo>
                    <a:pt x="130" y="57"/>
                  </a:lnTo>
                  <a:lnTo>
                    <a:pt x="130" y="55"/>
                  </a:lnTo>
                  <a:lnTo>
                    <a:pt x="133" y="55"/>
                  </a:lnTo>
                  <a:lnTo>
                    <a:pt x="130" y="55"/>
                  </a:lnTo>
                  <a:lnTo>
                    <a:pt x="130" y="57"/>
                  </a:lnTo>
                  <a:lnTo>
                    <a:pt x="133" y="57"/>
                  </a:lnTo>
                  <a:lnTo>
                    <a:pt x="133" y="60"/>
                  </a:lnTo>
                  <a:lnTo>
                    <a:pt x="135" y="60"/>
                  </a:lnTo>
                  <a:lnTo>
                    <a:pt x="135" y="57"/>
                  </a:lnTo>
                  <a:lnTo>
                    <a:pt x="137" y="57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3" y="53"/>
                  </a:lnTo>
                  <a:lnTo>
                    <a:pt x="133" y="55"/>
                  </a:lnTo>
                  <a:lnTo>
                    <a:pt x="135" y="55"/>
                  </a:lnTo>
                  <a:lnTo>
                    <a:pt x="135" y="53"/>
                  </a:lnTo>
                  <a:lnTo>
                    <a:pt x="133" y="53"/>
                  </a:lnTo>
                  <a:lnTo>
                    <a:pt x="135" y="53"/>
                  </a:lnTo>
                  <a:lnTo>
                    <a:pt x="137" y="53"/>
                  </a:lnTo>
                  <a:lnTo>
                    <a:pt x="137" y="55"/>
                  </a:lnTo>
                  <a:lnTo>
                    <a:pt x="137" y="53"/>
                  </a:lnTo>
                  <a:lnTo>
                    <a:pt x="137" y="55"/>
                  </a:lnTo>
                  <a:lnTo>
                    <a:pt x="137" y="53"/>
                  </a:lnTo>
                  <a:lnTo>
                    <a:pt x="140" y="53"/>
                  </a:lnTo>
                  <a:lnTo>
                    <a:pt x="140" y="50"/>
                  </a:lnTo>
                  <a:lnTo>
                    <a:pt x="140" y="48"/>
                  </a:lnTo>
                  <a:lnTo>
                    <a:pt x="142" y="48"/>
                  </a:lnTo>
                  <a:lnTo>
                    <a:pt x="142" y="46"/>
                  </a:lnTo>
                  <a:lnTo>
                    <a:pt x="142" y="43"/>
                  </a:lnTo>
                  <a:lnTo>
                    <a:pt x="140" y="43"/>
                  </a:lnTo>
                  <a:lnTo>
                    <a:pt x="142" y="43"/>
                  </a:lnTo>
                  <a:lnTo>
                    <a:pt x="140" y="43"/>
                  </a:lnTo>
                  <a:lnTo>
                    <a:pt x="142" y="43"/>
                  </a:lnTo>
                  <a:lnTo>
                    <a:pt x="140" y="43"/>
                  </a:lnTo>
                  <a:lnTo>
                    <a:pt x="140" y="41"/>
                  </a:lnTo>
                  <a:lnTo>
                    <a:pt x="140" y="38"/>
                  </a:lnTo>
                  <a:lnTo>
                    <a:pt x="140" y="36"/>
                  </a:lnTo>
                  <a:lnTo>
                    <a:pt x="137" y="36"/>
                  </a:lnTo>
                  <a:lnTo>
                    <a:pt x="137" y="34"/>
                  </a:lnTo>
                  <a:lnTo>
                    <a:pt x="137" y="31"/>
                  </a:lnTo>
                  <a:lnTo>
                    <a:pt x="137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37" y="26"/>
                  </a:lnTo>
                  <a:lnTo>
                    <a:pt x="137" y="24"/>
                  </a:lnTo>
                  <a:lnTo>
                    <a:pt x="137" y="26"/>
                  </a:lnTo>
                  <a:lnTo>
                    <a:pt x="137" y="24"/>
                  </a:lnTo>
                  <a:lnTo>
                    <a:pt x="137" y="26"/>
                  </a:lnTo>
                  <a:lnTo>
                    <a:pt x="140" y="26"/>
                  </a:lnTo>
                  <a:lnTo>
                    <a:pt x="137" y="26"/>
                  </a:lnTo>
                  <a:lnTo>
                    <a:pt x="140" y="26"/>
                  </a:lnTo>
                  <a:lnTo>
                    <a:pt x="140" y="24"/>
                  </a:lnTo>
                  <a:lnTo>
                    <a:pt x="142" y="24"/>
                  </a:lnTo>
                  <a:lnTo>
                    <a:pt x="144" y="24"/>
                  </a:lnTo>
                  <a:lnTo>
                    <a:pt x="147" y="24"/>
                  </a:lnTo>
                  <a:lnTo>
                    <a:pt x="147" y="26"/>
                  </a:lnTo>
                  <a:lnTo>
                    <a:pt x="149" y="26"/>
                  </a:lnTo>
                  <a:lnTo>
                    <a:pt x="149" y="29"/>
                  </a:lnTo>
                  <a:lnTo>
                    <a:pt x="152" y="29"/>
                  </a:lnTo>
                  <a:lnTo>
                    <a:pt x="152" y="31"/>
                  </a:lnTo>
                  <a:lnTo>
                    <a:pt x="154" y="31"/>
                  </a:lnTo>
                  <a:lnTo>
                    <a:pt x="152" y="31"/>
                  </a:lnTo>
                  <a:lnTo>
                    <a:pt x="152" y="34"/>
                  </a:lnTo>
                  <a:lnTo>
                    <a:pt x="154" y="34"/>
                  </a:lnTo>
                  <a:lnTo>
                    <a:pt x="154" y="36"/>
                  </a:lnTo>
                  <a:lnTo>
                    <a:pt x="156" y="36"/>
                  </a:lnTo>
                  <a:lnTo>
                    <a:pt x="159" y="36"/>
                  </a:lnTo>
                  <a:lnTo>
                    <a:pt x="159" y="38"/>
                  </a:lnTo>
                  <a:lnTo>
                    <a:pt x="161" y="38"/>
                  </a:lnTo>
                  <a:lnTo>
                    <a:pt x="161" y="41"/>
                  </a:lnTo>
                  <a:lnTo>
                    <a:pt x="161" y="43"/>
                  </a:lnTo>
                  <a:lnTo>
                    <a:pt x="161" y="46"/>
                  </a:lnTo>
                  <a:lnTo>
                    <a:pt x="163" y="46"/>
                  </a:lnTo>
                  <a:lnTo>
                    <a:pt x="166" y="46"/>
                  </a:lnTo>
                  <a:lnTo>
                    <a:pt x="166" y="43"/>
                  </a:lnTo>
                  <a:lnTo>
                    <a:pt x="166" y="46"/>
                  </a:lnTo>
                  <a:lnTo>
                    <a:pt x="168" y="46"/>
                  </a:lnTo>
                  <a:lnTo>
                    <a:pt x="171" y="46"/>
                  </a:lnTo>
                  <a:lnTo>
                    <a:pt x="171" y="43"/>
                  </a:lnTo>
                  <a:lnTo>
                    <a:pt x="171" y="41"/>
                  </a:lnTo>
                  <a:lnTo>
                    <a:pt x="171" y="38"/>
                  </a:lnTo>
                  <a:lnTo>
                    <a:pt x="171" y="36"/>
                  </a:lnTo>
                  <a:lnTo>
                    <a:pt x="168" y="36"/>
                  </a:lnTo>
                  <a:lnTo>
                    <a:pt x="168" y="34"/>
                  </a:lnTo>
                  <a:lnTo>
                    <a:pt x="171" y="34"/>
                  </a:lnTo>
                  <a:lnTo>
                    <a:pt x="171" y="31"/>
                  </a:lnTo>
                  <a:lnTo>
                    <a:pt x="168" y="31"/>
                  </a:lnTo>
                  <a:lnTo>
                    <a:pt x="171" y="31"/>
                  </a:lnTo>
                  <a:lnTo>
                    <a:pt x="171" y="29"/>
                  </a:lnTo>
                  <a:lnTo>
                    <a:pt x="168" y="29"/>
                  </a:lnTo>
                  <a:lnTo>
                    <a:pt x="168" y="26"/>
                  </a:lnTo>
                  <a:lnTo>
                    <a:pt x="171" y="26"/>
                  </a:lnTo>
                  <a:lnTo>
                    <a:pt x="173" y="26"/>
                  </a:lnTo>
                  <a:lnTo>
                    <a:pt x="175" y="26"/>
                  </a:lnTo>
                  <a:lnTo>
                    <a:pt x="178" y="26"/>
                  </a:lnTo>
                  <a:lnTo>
                    <a:pt x="180" y="26"/>
                  </a:lnTo>
                  <a:lnTo>
                    <a:pt x="178" y="26"/>
                  </a:lnTo>
                  <a:lnTo>
                    <a:pt x="180" y="26"/>
                  </a:lnTo>
                  <a:lnTo>
                    <a:pt x="180" y="24"/>
                  </a:lnTo>
                  <a:lnTo>
                    <a:pt x="180" y="22"/>
                  </a:lnTo>
                  <a:lnTo>
                    <a:pt x="182" y="22"/>
                  </a:lnTo>
                  <a:lnTo>
                    <a:pt x="182" y="19"/>
                  </a:lnTo>
                  <a:lnTo>
                    <a:pt x="185" y="19"/>
                  </a:lnTo>
                  <a:lnTo>
                    <a:pt x="187" y="19"/>
                  </a:lnTo>
                  <a:lnTo>
                    <a:pt x="187" y="22"/>
                  </a:lnTo>
                  <a:lnTo>
                    <a:pt x="185" y="22"/>
                  </a:lnTo>
                  <a:lnTo>
                    <a:pt x="187" y="22"/>
                  </a:lnTo>
                  <a:lnTo>
                    <a:pt x="187" y="19"/>
                  </a:lnTo>
                  <a:lnTo>
                    <a:pt x="190" y="19"/>
                  </a:lnTo>
                  <a:lnTo>
                    <a:pt x="187" y="19"/>
                  </a:lnTo>
                  <a:lnTo>
                    <a:pt x="190" y="19"/>
                  </a:lnTo>
                  <a:lnTo>
                    <a:pt x="192" y="19"/>
                  </a:lnTo>
                  <a:lnTo>
                    <a:pt x="192" y="22"/>
                  </a:lnTo>
                  <a:lnTo>
                    <a:pt x="190" y="22"/>
                  </a:lnTo>
                  <a:lnTo>
                    <a:pt x="192" y="22"/>
                  </a:lnTo>
                  <a:lnTo>
                    <a:pt x="194" y="22"/>
                  </a:lnTo>
                  <a:lnTo>
                    <a:pt x="197" y="24"/>
                  </a:lnTo>
                  <a:lnTo>
                    <a:pt x="194" y="24"/>
                  </a:lnTo>
                  <a:lnTo>
                    <a:pt x="194" y="26"/>
                  </a:lnTo>
                  <a:lnTo>
                    <a:pt x="192" y="29"/>
                  </a:lnTo>
                  <a:lnTo>
                    <a:pt x="194" y="29"/>
                  </a:lnTo>
                  <a:lnTo>
                    <a:pt x="194" y="26"/>
                  </a:lnTo>
                  <a:lnTo>
                    <a:pt x="197" y="26"/>
                  </a:lnTo>
                  <a:lnTo>
                    <a:pt x="197" y="24"/>
                  </a:lnTo>
                  <a:lnTo>
                    <a:pt x="199" y="26"/>
                  </a:lnTo>
                  <a:lnTo>
                    <a:pt x="199" y="29"/>
                  </a:lnTo>
                  <a:lnTo>
                    <a:pt x="199" y="31"/>
                  </a:lnTo>
                  <a:lnTo>
                    <a:pt x="199" y="34"/>
                  </a:lnTo>
                  <a:lnTo>
                    <a:pt x="201" y="31"/>
                  </a:lnTo>
                  <a:lnTo>
                    <a:pt x="201" y="34"/>
                  </a:lnTo>
                  <a:lnTo>
                    <a:pt x="204" y="34"/>
                  </a:lnTo>
                  <a:lnTo>
                    <a:pt x="206" y="34"/>
                  </a:lnTo>
                  <a:lnTo>
                    <a:pt x="206" y="36"/>
                  </a:lnTo>
                  <a:lnTo>
                    <a:pt x="209" y="36"/>
                  </a:lnTo>
                  <a:lnTo>
                    <a:pt x="209" y="38"/>
                  </a:lnTo>
                  <a:lnTo>
                    <a:pt x="211" y="38"/>
                  </a:lnTo>
                  <a:lnTo>
                    <a:pt x="211" y="41"/>
                  </a:lnTo>
                  <a:lnTo>
                    <a:pt x="211" y="43"/>
                  </a:lnTo>
                  <a:lnTo>
                    <a:pt x="211" y="46"/>
                  </a:lnTo>
                  <a:lnTo>
                    <a:pt x="213" y="48"/>
                  </a:lnTo>
                  <a:lnTo>
                    <a:pt x="213" y="50"/>
                  </a:lnTo>
                  <a:lnTo>
                    <a:pt x="216" y="50"/>
                  </a:lnTo>
                  <a:lnTo>
                    <a:pt x="216" y="48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13" y="41"/>
                  </a:lnTo>
                  <a:lnTo>
                    <a:pt x="213" y="38"/>
                  </a:lnTo>
                  <a:lnTo>
                    <a:pt x="213" y="36"/>
                  </a:lnTo>
                  <a:lnTo>
                    <a:pt x="211" y="36"/>
                  </a:lnTo>
                  <a:lnTo>
                    <a:pt x="209" y="36"/>
                  </a:lnTo>
                  <a:lnTo>
                    <a:pt x="209" y="34"/>
                  </a:lnTo>
                  <a:lnTo>
                    <a:pt x="211" y="34"/>
                  </a:lnTo>
                  <a:lnTo>
                    <a:pt x="209" y="31"/>
                  </a:lnTo>
                  <a:lnTo>
                    <a:pt x="209" y="29"/>
                  </a:lnTo>
                  <a:lnTo>
                    <a:pt x="206" y="29"/>
                  </a:lnTo>
                  <a:lnTo>
                    <a:pt x="206" y="26"/>
                  </a:lnTo>
                  <a:lnTo>
                    <a:pt x="206" y="24"/>
                  </a:lnTo>
                  <a:lnTo>
                    <a:pt x="206" y="22"/>
                  </a:lnTo>
                  <a:lnTo>
                    <a:pt x="209" y="19"/>
                  </a:lnTo>
                  <a:lnTo>
                    <a:pt x="209" y="22"/>
                  </a:lnTo>
                  <a:lnTo>
                    <a:pt x="211" y="22"/>
                  </a:lnTo>
                  <a:lnTo>
                    <a:pt x="213" y="22"/>
                  </a:lnTo>
                  <a:lnTo>
                    <a:pt x="216" y="22"/>
                  </a:lnTo>
                  <a:lnTo>
                    <a:pt x="218" y="22"/>
                  </a:lnTo>
                  <a:lnTo>
                    <a:pt x="220" y="22"/>
                  </a:lnTo>
                  <a:lnTo>
                    <a:pt x="220" y="24"/>
                  </a:lnTo>
                  <a:lnTo>
                    <a:pt x="223" y="24"/>
                  </a:lnTo>
                  <a:lnTo>
                    <a:pt x="223" y="26"/>
                  </a:lnTo>
                  <a:lnTo>
                    <a:pt x="225" y="26"/>
                  </a:lnTo>
                  <a:lnTo>
                    <a:pt x="225" y="29"/>
                  </a:lnTo>
                  <a:lnTo>
                    <a:pt x="228" y="29"/>
                  </a:lnTo>
                  <a:lnTo>
                    <a:pt x="228" y="31"/>
                  </a:lnTo>
                  <a:lnTo>
                    <a:pt x="230" y="31"/>
                  </a:lnTo>
                  <a:lnTo>
                    <a:pt x="230" y="34"/>
                  </a:lnTo>
                  <a:lnTo>
                    <a:pt x="230" y="31"/>
                  </a:lnTo>
                  <a:lnTo>
                    <a:pt x="232" y="31"/>
                  </a:lnTo>
                  <a:lnTo>
                    <a:pt x="235" y="31"/>
                  </a:lnTo>
                  <a:lnTo>
                    <a:pt x="237" y="31"/>
                  </a:lnTo>
                  <a:lnTo>
                    <a:pt x="237" y="29"/>
                  </a:lnTo>
                  <a:lnTo>
                    <a:pt x="237" y="26"/>
                  </a:lnTo>
                  <a:lnTo>
                    <a:pt x="237" y="29"/>
                  </a:lnTo>
                  <a:lnTo>
                    <a:pt x="237" y="26"/>
                  </a:lnTo>
                  <a:lnTo>
                    <a:pt x="237" y="24"/>
                  </a:lnTo>
                  <a:lnTo>
                    <a:pt x="239" y="24"/>
                  </a:lnTo>
                  <a:lnTo>
                    <a:pt x="242" y="24"/>
                  </a:lnTo>
                  <a:lnTo>
                    <a:pt x="239" y="24"/>
                  </a:lnTo>
                  <a:lnTo>
                    <a:pt x="242" y="22"/>
                  </a:lnTo>
                  <a:lnTo>
                    <a:pt x="239" y="22"/>
                  </a:lnTo>
                  <a:lnTo>
                    <a:pt x="242" y="22"/>
                  </a:lnTo>
                  <a:lnTo>
                    <a:pt x="242" y="19"/>
                  </a:lnTo>
                  <a:lnTo>
                    <a:pt x="244" y="19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49" y="22"/>
                  </a:lnTo>
                  <a:lnTo>
                    <a:pt x="251" y="22"/>
                  </a:lnTo>
                  <a:lnTo>
                    <a:pt x="251" y="24"/>
                  </a:lnTo>
                  <a:lnTo>
                    <a:pt x="254" y="24"/>
                  </a:lnTo>
                  <a:lnTo>
                    <a:pt x="256" y="22"/>
                  </a:lnTo>
                  <a:lnTo>
                    <a:pt x="256" y="24"/>
                  </a:lnTo>
                  <a:lnTo>
                    <a:pt x="258" y="24"/>
                  </a:lnTo>
                  <a:lnTo>
                    <a:pt x="258" y="22"/>
                  </a:lnTo>
                  <a:lnTo>
                    <a:pt x="261" y="24"/>
                  </a:lnTo>
                  <a:lnTo>
                    <a:pt x="261" y="26"/>
                  </a:lnTo>
                  <a:lnTo>
                    <a:pt x="263" y="26"/>
                  </a:lnTo>
                  <a:lnTo>
                    <a:pt x="263" y="24"/>
                  </a:lnTo>
                  <a:lnTo>
                    <a:pt x="261" y="24"/>
                  </a:lnTo>
                  <a:lnTo>
                    <a:pt x="261" y="22"/>
                  </a:lnTo>
                  <a:lnTo>
                    <a:pt x="263" y="22"/>
                  </a:lnTo>
                  <a:lnTo>
                    <a:pt x="263" y="19"/>
                  </a:lnTo>
                  <a:lnTo>
                    <a:pt x="265" y="19"/>
                  </a:lnTo>
                  <a:lnTo>
                    <a:pt x="268" y="17"/>
                  </a:lnTo>
                  <a:lnTo>
                    <a:pt x="268" y="15"/>
                  </a:lnTo>
                  <a:lnTo>
                    <a:pt x="268" y="12"/>
                  </a:lnTo>
                  <a:lnTo>
                    <a:pt x="265" y="12"/>
                  </a:lnTo>
                  <a:lnTo>
                    <a:pt x="268" y="12"/>
                  </a:lnTo>
                  <a:lnTo>
                    <a:pt x="265" y="12"/>
                  </a:lnTo>
                  <a:lnTo>
                    <a:pt x="265" y="10"/>
                  </a:lnTo>
                  <a:lnTo>
                    <a:pt x="265" y="7"/>
                  </a:lnTo>
                  <a:lnTo>
                    <a:pt x="265" y="5"/>
                  </a:lnTo>
                  <a:lnTo>
                    <a:pt x="263" y="5"/>
                  </a:lnTo>
                  <a:lnTo>
                    <a:pt x="265" y="5"/>
                  </a:lnTo>
                  <a:lnTo>
                    <a:pt x="263" y="3"/>
                  </a:lnTo>
                  <a:lnTo>
                    <a:pt x="263" y="0"/>
                  </a:lnTo>
                  <a:lnTo>
                    <a:pt x="265" y="3"/>
                  </a:lnTo>
                  <a:lnTo>
                    <a:pt x="265" y="0"/>
                  </a:lnTo>
                  <a:lnTo>
                    <a:pt x="268" y="0"/>
                  </a:lnTo>
                  <a:lnTo>
                    <a:pt x="268" y="3"/>
                  </a:lnTo>
                  <a:lnTo>
                    <a:pt x="268" y="0"/>
                  </a:lnTo>
                  <a:lnTo>
                    <a:pt x="270" y="0"/>
                  </a:lnTo>
                  <a:lnTo>
                    <a:pt x="270" y="3"/>
                  </a:lnTo>
                  <a:lnTo>
                    <a:pt x="273" y="3"/>
                  </a:lnTo>
                  <a:lnTo>
                    <a:pt x="275" y="3"/>
                  </a:lnTo>
                  <a:lnTo>
                    <a:pt x="273" y="3"/>
                  </a:lnTo>
                  <a:lnTo>
                    <a:pt x="275" y="3"/>
                  </a:lnTo>
                  <a:lnTo>
                    <a:pt x="275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5" y="3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0" y="0"/>
                  </a:lnTo>
                  <a:lnTo>
                    <a:pt x="280" y="3"/>
                  </a:lnTo>
                  <a:lnTo>
                    <a:pt x="282" y="3"/>
                  </a:lnTo>
                  <a:lnTo>
                    <a:pt x="282" y="0"/>
                  </a:lnTo>
                  <a:lnTo>
                    <a:pt x="284" y="0"/>
                  </a:lnTo>
                  <a:lnTo>
                    <a:pt x="284" y="3"/>
                  </a:lnTo>
                  <a:lnTo>
                    <a:pt x="282" y="3"/>
                  </a:lnTo>
                  <a:lnTo>
                    <a:pt x="284" y="3"/>
                  </a:lnTo>
                  <a:lnTo>
                    <a:pt x="287" y="3"/>
                  </a:lnTo>
                  <a:lnTo>
                    <a:pt x="284" y="3"/>
                  </a:lnTo>
                  <a:lnTo>
                    <a:pt x="284" y="5"/>
                  </a:lnTo>
                  <a:lnTo>
                    <a:pt x="284" y="7"/>
                  </a:lnTo>
                  <a:lnTo>
                    <a:pt x="284" y="5"/>
                  </a:lnTo>
                  <a:lnTo>
                    <a:pt x="287" y="5"/>
                  </a:lnTo>
                  <a:lnTo>
                    <a:pt x="287" y="7"/>
                  </a:lnTo>
                  <a:lnTo>
                    <a:pt x="287" y="5"/>
                  </a:lnTo>
                  <a:lnTo>
                    <a:pt x="287" y="7"/>
                  </a:lnTo>
                  <a:lnTo>
                    <a:pt x="289" y="7"/>
                  </a:lnTo>
                  <a:lnTo>
                    <a:pt x="292" y="7"/>
                  </a:lnTo>
                  <a:lnTo>
                    <a:pt x="292" y="10"/>
                  </a:lnTo>
                  <a:lnTo>
                    <a:pt x="294" y="10"/>
                  </a:lnTo>
                  <a:lnTo>
                    <a:pt x="292" y="12"/>
                  </a:lnTo>
                  <a:lnTo>
                    <a:pt x="292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2" y="17"/>
                  </a:lnTo>
                  <a:lnTo>
                    <a:pt x="294" y="17"/>
                  </a:lnTo>
                  <a:lnTo>
                    <a:pt x="296" y="17"/>
                  </a:lnTo>
                  <a:lnTo>
                    <a:pt x="296" y="19"/>
                  </a:lnTo>
                  <a:lnTo>
                    <a:pt x="299" y="17"/>
                  </a:lnTo>
                  <a:lnTo>
                    <a:pt x="299" y="19"/>
                  </a:lnTo>
                  <a:lnTo>
                    <a:pt x="301" y="19"/>
                  </a:lnTo>
                  <a:lnTo>
                    <a:pt x="301" y="22"/>
                  </a:lnTo>
                  <a:lnTo>
                    <a:pt x="303" y="22"/>
                  </a:lnTo>
                  <a:lnTo>
                    <a:pt x="301" y="22"/>
                  </a:lnTo>
                  <a:lnTo>
                    <a:pt x="303" y="22"/>
                  </a:lnTo>
                  <a:lnTo>
                    <a:pt x="303" y="19"/>
                  </a:lnTo>
                  <a:lnTo>
                    <a:pt x="303" y="17"/>
                  </a:lnTo>
                  <a:lnTo>
                    <a:pt x="303" y="15"/>
                  </a:lnTo>
                  <a:lnTo>
                    <a:pt x="306" y="15"/>
                  </a:lnTo>
                  <a:lnTo>
                    <a:pt x="306" y="17"/>
                  </a:lnTo>
                  <a:lnTo>
                    <a:pt x="308" y="17"/>
                  </a:lnTo>
                  <a:lnTo>
                    <a:pt x="311" y="15"/>
                  </a:lnTo>
                  <a:lnTo>
                    <a:pt x="313" y="15"/>
                  </a:lnTo>
                  <a:lnTo>
                    <a:pt x="311" y="15"/>
                  </a:lnTo>
                  <a:lnTo>
                    <a:pt x="313" y="15"/>
                  </a:lnTo>
                  <a:lnTo>
                    <a:pt x="313" y="12"/>
                  </a:lnTo>
                  <a:lnTo>
                    <a:pt x="315" y="12"/>
                  </a:lnTo>
                  <a:lnTo>
                    <a:pt x="315" y="10"/>
                  </a:lnTo>
                  <a:lnTo>
                    <a:pt x="318" y="10"/>
                  </a:lnTo>
                  <a:lnTo>
                    <a:pt x="320" y="10"/>
                  </a:lnTo>
                  <a:lnTo>
                    <a:pt x="320" y="7"/>
                  </a:lnTo>
                  <a:lnTo>
                    <a:pt x="320" y="10"/>
                  </a:lnTo>
                  <a:lnTo>
                    <a:pt x="322" y="10"/>
                  </a:lnTo>
                  <a:lnTo>
                    <a:pt x="325" y="10"/>
                  </a:lnTo>
                  <a:lnTo>
                    <a:pt x="327" y="10"/>
                  </a:lnTo>
                  <a:lnTo>
                    <a:pt x="330" y="10"/>
                  </a:lnTo>
                  <a:lnTo>
                    <a:pt x="327" y="10"/>
                  </a:lnTo>
                  <a:lnTo>
                    <a:pt x="325" y="10"/>
                  </a:lnTo>
                  <a:lnTo>
                    <a:pt x="322" y="12"/>
                  </a:lnTo>
                  <a:lnTo>
                    <a:pt x="320" y="12"/>
                  </a:lnTo>
                  <a:lnTo>
                    <a:pt x="318" y="15"/>
                  </a:lnTo>
                  <a:lnTo>
                    <a:pt x="315" y="15"/>
                  </a:lnTo>
                  <a:lnTo>
                    <a:pt x="315" y="17"/>
                  </a:lnTo>
                  <a:lnTo>
                    <a:pt x="318" y="17"/>
                  </a:lnTo>
                  <a:lnTo>
                    <a:pt x="318" y="19"/>
                  </a:lnTo>
                  <a:lnTo>
                    <a:pt x="315" y="19"/>
                  </a:lnTo>
                  <a:lnTo>
                    <a:pt x="315" y="22"/>
                  </a:lnTo>
                  <a:lnTo>
                    <a:pt x="313" y="22"/>
                  </a:lnTo>
                  <a:lnTo>
                    <a:pt x="311" y="22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11" y="24"/>
                  </a:lnTo>
                  <a:lnTo>
                    <a:pt x="313" y="24"/>
                  </a:lnTo>
                  <a:lnTo>
                    <a:pt x="313" y="26"/>
                  </a:lnTo>
                  <a:lnTo>
                    <a:pt x="313" y="29"/>
                  </a:lnTo>
                  <a:lnTo>
                    <a:pt x="315" y="29"/>
                  </a:lnTo>
                  <a:lnTo>
                    <a:pt x="318" y="29"/>
                  </a:lnTo>
                  <a:lnTo>
                    <a:pt x="320" y="29"/>
                  </a:lnTo>
                  <a:lnTo>
                    <a:pt x="322" y="29"/>
                  </a:lnTo>
                  <a:lnTo>
                    <a:pt x="322" y="26"/>
                  </a:lnTo>
                  <a:lnTo>
                    <a:pt x="325" y="26"/>
                  </a:lnTo>
                  <a:lnTo>
                    <a:pt x="325" y="29"/>
                  </a:lnTo>
                  <a:lnTo>
                    <a:pt x="327" y="29"/>
                  </a:lnTo>
                  <a:lnTo>
                    <a:pt x="327" y="31"/>
                  </a:lnTo>
                  <a:lnTo>
                    <a:pt x="327" y="34"/>
                  </a:lnTo>
                  <a:lnTo>
                    <a:pt x="327" y="36"/>
                  </a:lnTo>
                  <a:lnTo>
                    <a:pt x="325" y="38"/>
                  </a:lnTo>
                  <a:lnTo>
                    <a:pt x="322" y="38"/>
                  </a:lnTo>
                  <a:lnTo>
                    <a:pt x="322" y="41"/>
                  </a:lnTo>
                  <a:lnTo>
                    <a:pt x="320" y="41"/>
                  </a:lnTo>
                  <a:lnTo>
                    <a:pt x="320" y="43"/>
                  </a:lnTo>
                  <a:lnTo>
                    <a:pt x="322" y="43"/>
                  </a:lnTo>
                  <a:lnTo>
                    <a:pt x="320" y="43"/>
                  </a:lnTo>
                  <a:lnTo>
                    <a:pt x="318" y="43"/>
                  </a:lnTo>
                  <a:lnTo>
                    <a:pt x="318" y="46"/>
                  </a:lnTo>
                  <a:lnTo>
                    <a:pt x="320" y="46"/>
                  </a:lnTo>
                  <a:lnTo>
                    <a:pt x="318" y="46"/>
                  </a:lnTo>
                  <a:lnTo>
                    <a:pt x="320" y="46"/>
                  </a:lnTo>
                  <a:lnTo>
                    <a:pt x="320" y="43"/>
                  </a:lnTo>
                  <a:lnTo>
                    <a:pt x="322" y="43"/>
                  </a:lnTo>
                  <a:lnTo>
                    <a:pt x="320" y="43"/>
                  </a:lnTo>
                  <a:lnTo>
                    <a:pt x="320" y="46"/>
                  </a:lnTo>
                  <a:lnTo>
                    <a:pt x="322" y="46"/>
                  </a:lnTo>
                  <a:lnTo>
                    <a:pt x="325" y="46"/>
                  </a:lnTo>
                  <a:lnTo>
                    <a:pt x="325" y="43"/>
                  </a:lnTo>
                  <a:lnTo>
                    <a:pt x="325" y="46"/>
                  </a:lnTo>
                  <a:lnTo>
                    <a:pt x="327" y="46"/>
                  </a:lnTo>
                  <a:lnTo>
                    <a:pt x="327" y="43"/>
                  </a:lnTo>
                  <a:lnTo>
                    <a:pt x="330" y="43"/>
                  </a:lnTo>
                  <a:lnTo>
                    <a:pt x="332" y="43"/>
                  </a:lnTo>
                  <a:lnTo>
                    <a:pt x="334" y="43"/>
                  </a:lnTo>
                  <a:lnTo>
                    <a:pt x="337" y="43"/>
                  </a:lnTo>
                  <a:lnTo>
                    <a:pt x="337" y="46"/>
                  </a:lnTo>
                  <a:lnTo>
                    <a:pt x="334" y="46"/>
                  </a:lnTo>
                  <a:lnTo>
                    <a:pt x="337" y="48"/>
                  </a:lnTo>
                  <a:lnTo>
                    <a:pt x="337" y="50"/>
                  </a:lnTo>
                  <a:lnTo>
                    <a:pt x="334" y="53"/>
                  </a:lnTo>
                  <a:lnTo>
                    <a:pt x="332" y="53"/>
                  </a:lnTo>
                  <a:lnTo>
                    <a:pt x="332" y="55"/>
                  </a:lnTo>
                  <a:lnTo>
                    <a:pt x="332" y="57"/>
                  </a:lnTo>
                  <a:lnTo>
                    <a:pt x="330" y="57"/>
                  </a:lnTo>
                  <a:lnTo>
                    <a:pt x="330" y="60"/>
                  </a:lnTo>
                  <a:lnTo>
                    <a:pt x="330" y="62"/>
                  </a:lnTo>
                  <a:lnTo>
                    <a:pt x="330" y="60"/>
                  </a:lnTo>
                  <a:lnTo>
                    <a:pt x="330" y="57"/>
                  </a:lnTo>
                  <a:lnTo>
                    <a:pt x="332" y="57"/>
                  </a:lnTo>
                  <a:lnTo>
                    <a:pt x="332" y="55"/>
                  </a:lnTo>
                  <a:lnTo>
                    <a:pt x="334" y="55"/>
                  </a:lnTo>
                  <a:lnTo>
                    <a:pt x="334" y="53"/>
                  </a:lnTo>
                  <a:lnTo>
                    <a:pt x="337" y="53"/>
                  </a:lnTo>
                  <a:lnTo>
                    <a:pt x="337" y="50"/>
                  </a:lnTo>
                  <a:lnTo>
                    <a:pt x="339" y="50"/>
                  </a:lnTo>
                  <a:lnTo>
                    <a:pt x="341" y="50"/>
                  </a:lnTo>
                  <a:lnTo>
                    <a:pt x="341" y="53"/>
                  </a:lnTo>
                  <a:lnTo>
                    <a:pt x="339" y="53"/>
                  </a:lnTo>
                  <a:lnTo>
                    <a:pt x="341" y="53"/>
                  </a:lnTo>
                  <a:lnTo>
                    <a:pt x="339" y="53"/>
                  </a:lnTo>
                  <a:lnTo>
                    <a:pt x="339" y="55"/>
                  </a:lnTo>
                  <a:lnTo>
                    <a:pt x="337" y="55"/>
                  </a:lnTo>
                  <a:lnTo>
                    <a:pt x="337" y="57"/>
                  </a:lnTo>
                  <a:lnTo>
                    <a:pt x="337" y="60"/>
                  </a:lnTo>
                  <a:lnTo>
                    <a:pt x="334" y="60"/>
                  </a:lnTo>
                  <a:lnTo>
                    <a:pt x="337" y="62"/>
                  </a:lnTo>
                  <a:lnTo>
                    <a:pt x="334" y="62"/>
                  </a:lnTo>
                  <a:lnTo>
                    <a:pt x="337" y="62"/>
                  </a:lnTo>
                  <a:lnTo>
                    <a:pt x="334" y="62"/>
                  </a:lnTo>
                  <a:lnTo>
                    <a:pt x="334" y="65"/>
                  </a:lnTo>
                  <a:lnTo>
                    <a:pt x="334" y="67"/>
                  </a:lnTo>
                  <a:lnTo>
                    <a:pt x="334" y="69"/>
                  </a:lnTo>
                  <a:lnTo>
                    <a:pt x="334" y="72"/>
                  </a:lnTo>
                  <a:lnTo>
                    <a:pt x="332" y="72"/>
                  </a:lnTo>
                  <a:lnTo>
                    <a:pt x="332" y="74"/>
                  </a:lnTo>
                  <a:lnTo>
                    <a:pt x="330" y="74"/>
                  </a:lnTo>
                  <a:lnTo>
                    <a:pt x="330" y="76"/>
                  </a:lnTo>
                  <a:lnTo>
                    <a:pt x="327" y="76"/>
                  </a:lnTo>
                  <a:lnTo>
                    <a:pt x="325" y="76"/>
                  </a:lnTo>
                  <a:lnTo>
                    <a:pt x="325" y="79"/>
                  </a:lnTo>
                  <a:lnTo>
                    <a:pt x="322" y="79"/>
                  </a:lnTo>
                  <a:lnTo>
                    <a:pt x="322" y="81"/>
                  </a:lnTo>
                  <a:lnTo>
                    <a:pt x="320" y="81"/>
                  </a:lnTo>
                  <a:lnTo>
                    <a:pt x="320" y="84"/>
                  </a:lnTo>
                  <a:lnTo>
                    <a:pt x="318" y="84"/>
                  </a:lnTo>
                  <a:lnTo>
                    <a:pt x="318" y="86"/>
                  </a:lnTo>
                  <a:lnTo>
                    <a:pt x="315" y="86"/>
                  </a:lnTo>
                  <a:lnTo>
                    <a:pt x="318" y="86"/>
                  </a:lnTo>
                  <a:lnTo>
                    <a:pt x="318" y="84"/>
                  </a:lnTo>
                  <a:lnTo>
                    <a:pt x="320" y="84"/>
                  </a:lnTo>
                  <a:lnTo>
                    <a:pt x="322" y="84"/>
                  </a:lnTo>
                  <a:lnTo>
                    <a:pt x="322" y="81"/>
                  </a:lnTo>
                  <a:lnTo>
                    <a:pt x="325" y="81"/>
                  </a:lnTo>
                  <a:lnTo>
                    <a:pt x="325" y="79"/>
                  </a:lnTo>
                  <a:lnTo>
                    <a:pt x="327" y="79"/>
                  </a:lnTo>
                  <a:lnTo>
                    <a:pt x="327" y="76"/>
                  </a:lnTo>
                  <a:lnTo>
                    <a:pt x="330" y="76"/>
                  </a:lnTo>
                  <a:lnTo>
                    <a:pt x="330" y="74"/>
                  </a:lnTo>
                  <a:lnTo>
                    <a:pt x="332" y="74"/>
                  </a:lnTo>
                  <a:lnTo>
                    <a:pt x="332" y="72"/>
                  </a:lnTo>
                  <a:lnTo>
                    <a:pt x="334" y="72"/>
                  </a:lnTo>
                  <a:lnTo>
                    <a:pt x="334" y="69"/>
                  </a:lnTo>
                  <a:lnTo>
                    <a:pt x="334" y="67"/>
                  </a:lnTo>
                  <a:lnTo>
                    <a:pt x="337" y="67"/>
                  </a:lnTo>
                  <a:lnTo>
                    <a:pt x="334" y="67"/>
                  </a:lnTo>
                  <a:lnTo>
                    <a:pt x="337" y="65"/>
                  </a:lnTo>
                  <a:lnTo>
                    <a:pt x="337" y="62"/>
                  </a:lnTo>
                  <a:lnTo>
                    <a:pt x="337" y="60"/>
                  </a:lnTo>
                  <a:lnTo>
                    <a:pt x="337" y="57"/>
                  </a:lnTo>
                  <a:lnTo>
                    <a:pt x="337" y="55"/>
                  </a:lnTo>
                  <a:lnTo>
                    <a:pt x="339" y="55"/>
                  </a:lnTo>
                  <a:lnTo>
                    <a:pt x="339" y="53"/>
                  </a:lnTo>
                  <a:lnTo>
                    <a:pt x="341" y="53"/>
                  </a:lnTo>
                  <a:lnTo>
                    <a:pt x="339" y="53"/>
                  </a:lnTo>
                  <a:lnTo>
                    <a:pt x="341" y="53"/>
                  </a:lnTo>
                  <a:lnTo>
                    <a:pt x="344" y="53"/>
                  </a:lnTo>
                  <a:lnTo>
                    <a:pt x="346" y="53"/>
                  </a:lnTo>
                  <a:lnTo>
                    <a:pt x="346" y="55"/>
                  </a:lnTo>
                  <a:lnTo>
                    <a:pt x="349" y="55"/>
                  </a:lnTo>
                  <a:lnTo>
                    <a:pt x="349" y="53"/>
                  </a:lnTo>
                  <a:lnTo>
                    <a:pt x="351" y="53"/>
                  </a:lnTo>
                  <a:lnTo>
                    <a:pt x="353" y="53"/>
                  </a:lnTo>
                  <a:lnTo>
                    <a:pt x="353" y="55"/>
                  </a:lnTo>
                  <a:lnTo>
                    <a:pt x="351" y="55"/>
                  </a:lnTo>
                  <a:lnTo>
                    <a:pt x="353" y="55"/>
                  </a:lnTo>
                  <a:lnTo>
                    <a:pt x="353" y="57"/>
                  </a:lnTo>
                  <a:lnTo>
                    <a:pt x="356" y="57"/>
                  </a:lnTo>
                  <a:lnTo>
                    <a:pt x="356" y="55"/>
                  </a:lnTo>
                  <a:lnTo>
                    <a:pt x="358" y="55"/>
                  </a:lnTo>
                  <a:lnTo>
                    <a:pt x="358" y="57"/>
                  </a:lnTo>
                  <a:lnTo>
                    <a:pt x="360" y="57"/>
                  </a:lnTo>
                  <a:lnTo>
                    <a:pt x="360" y="60"/>
                  </a:lnTo>
                  <a:lnTo>
                    <a:pt x="360" y="62"/>
                  </a:lnTo>
                  <a:lnTo>
                    <a:pt x="360" y="65"/>
                  </a:lnTo>
                  <a:lnTo>
                    <a:pt x="358" y="65"/>
                  </a:lnTo>
                  <a:lnTo>
                    <a:pt x="360" y="65"/>
                  </a:lnTo>
                  <a:lnTo>
                    <a:pt x="358" y="65"/>
                  </a:lnTo>
                  <a:lnTo>
                    <a:pt x="358" y="67"/>
                  </a:lnTo>
                  <a:lnTo>
                    <a:pt x="356" y="67"/>
                  </a:lnTo>
                  <a:lnTo>
                    <a:pt x="353" y="67"/>
                  </a:lnTo>
                  <a:lnTo>
                    <a:pt x="356" y="67"/>
                  </a:lnTo>
                  <a:lnTo>
                    <a:pt x="358" y="67"/>
                  </a:lnTo>
                  <a:lnTo>
                    <a:pt x="358" y="69"/>
                  </a:lnTo>
                  <a:lnTo>
                    <a:pt x="356" y="69"/>
                  </a:lnTo>
                  <a:lnTo>
                    <a:pt x="353" y="69"/>
                  </a:lnTo>
                  <a:lnTo>
                    <a:pt x="351" y="69"/>
                  </a:lnTo>
                  <a:lnTo>
                    <a:pt x="351" y="72"/>
                  </a:lnTo>
                  <a:lnTo>
                    <a:pt x="349" y="72"/>
                  </a:lnTo>
                  <a:lnTo>
                    <a:pt x="351" y="72"/>
                  </a:lnTo>
                  <a:lnTo>
                    <a:pt x="353" y="72"/>
                  </a:lnTo>
                  <a:lnTo>
                    <a:pt x="353" y="69"/>
                  </a:lnTo>
                  <a:lnTo>
                    <a:pt x="356" y="72"/>
                  </a:lnTo>
                  <a:lnTo>
                    <a:pt x="358" y="72"/>
                  </a:lnTo>
                  <a:lnTo>
                    <a:pt x="358" y="69"/>
                  </a:lnTo>
                  <a:lnTo>
                    <a:pt x="360" y="72"/>
                  </a:lnTo>
                  <a:lnTo>
                    <a:pt x="363" y="72"/>
                  </a:lnTo>
                  <a:lnTo>
                    <a:pt x="360" y="72"/>
                  </a:lnTo>
                  <a:lnTo>
                    <a:pt x="360" y="74"/>
                  </a:lnTo>
                  <a:lnTo>
                    <a:pt x="358" y="74"/>
                  </a:lnTo>
                  <a:lnTo>
                    <a:pt x="356" y="76"/>
                  </a:lnTo>
                  <a:lnTo>
                    <a:pt x="353" y="76"/>
                  </a:lnTo>
                  <a:lnTo>
                    <a:pt x="351" y="74"/>
                  </a:lnTo>
                  <a:lnTo>
                    <a:pt x="351" y="76"/>
                  </a:lnTo>
                  <a:lnTo>
                    <a:pt x="349" y="76"/>
                  </a:lnTo>
                  <a:lnTo>
                    <a:pt x="351" y="76"/>
                  </a:lnTo>
                  <a:lnTo>
                    <a:pt x="353" y="76"/>
                  </a:lnTo>
                  <a:lnTo>
                    <a:pt x="356" y="76"/>
                  </a:lnTo>
                  <a:lnTo>
                    <a:pt x="358" y="76"/>
                  </a:lnTo>
                  <a:lnTo>
                    <a:pt x="360" y="76"/>
                  </a:lnTo>
                  <a:lnTo>
                    <a:pt x="360" y="79"/>
                  </a:lnTo>
                  <a:lnTo>
                    <a:pt x="358" y="79"/>
                  </a:lnTo>
                  <a:lnTo>
                    <a:pt x="356" y="79"/>
                  </a:lnTo>
                  <a:lnTo>
                    <a:pt x="358" y="79"/>
                  </a:lnTo>
                  <a:lnTo>
                    <a:pt x="360" y="79"/>
                  </a:lnTo>
                  <a:lnTo>
                    <a:pt x="358" y="81"/>
                  </a:lnTo>
                  <a:lnTo>
                    <a:pt x="360" y="81"/>
                  </a:lnTo>
                  <a:lnTo>
                    <a:pt x="363" y="79"/>
                  </a:lnTo>
                  <a:lnTo>
                    <a:pt x="363" y="76"/>
                  </a:lnTo>
                  <a:lnTo>
                    <a:pt x="365" y="76"/>
                  </a:lnTo>
                  <a:lnTo>
                    <a:pt x="365" y="79"/>
                  </a:lnTo>
                  <a:lnTo>
                    <a:pt x="363" y="79"/>
                  </a:lnTo>
                  <a:lnTo>
                    <a:pt x="363" y="81"/>
                  </a:lnTo>
                  <a:lnTo>
                    <a:pt x="365" y="81"/>
                  </a:lnTo>
                  <a:lnTo>
                    <a:pt x="365" y="84"/>
                  </a:lnTo>
                  <a:lnTo>
                    <a:pt x="363" y="84"/>
                  </a:lnTo>
                  <a:lnTo>
                    <a:pt x="363" y="86"/>
                  </a:lnTo>
                  <a:lnTo>
                    <a:pt x="360" y="84"/>
                  </a:lnTo>
                  <a:lnTo>
                    <a:pt x="360" y="86"/>
                  </a:lnTo>
                  <a:lnTo>
                    <a:pt x="360" y="88"/>
                  </a:lnTo>
                  <a:lnTo>
                    <a:pt x="358" y="88"/>
                  </a:lnTo>
                  <a:lnTo>
                    <a:pt x="356" y="88"/>
                  </a:lnTo>
                  <a:lnTo>
                    <a:pt x="356" y="86"/>
                  </a:lnTo>
                  <a:lnTo>
                    <a:pt x="353" y="86"/>
                  </a:lnTo>
                  <a:lnTo>
                    <a:pt x="351" y="84"/>
                  </a:lnTo>
                  <a:lnTo>
                    <a:pt x="349" y="84"/>
                  </a:lnTo>
                  <a:lnTo>
                    <a:pt x="346" y="84"/>
                  </a:lnTo>
                  <a:lnTo>
                    <a:pt x="349" y="84"/>
                  </a:lnTo>
                  <a:lnTo>
                    <a:pt x="346" y="84"/>
                  </a:lnTo>
                  <a:lnTo>
                    <a:pt x="344" y="86"/>
                  </a:lnTo>
                  <a:lnTo>
                    <a:pt x="341" y="86"/>
                  </a:lnTo>
                  <a:lnTo>
                    <a:pt x="339" y="86"/>
                  </a:lnTo>
                  <a:lnTo>
                    <a:pt x="341" y="86"/>
                  </a:lnTo>
                  <a:lnTo>
                    <a:pt x="344" y="86"/>
                  </a:lnTo>
                  <a:lnTo>
                    <a:pt x="346" y="86"/>
                  </a:lnTo>
                  <a:lnTo>
                    <a:pt x="349" y="86"/>
                  </a:lnTo>
                  <a:lnTo>
                    <a:pt x="351" y="86"/>
                  </a:lnTo>
                  <a:lnTo>
                    <a:pt x="351" y="88"/>
                  </a:lnTo>
                  <a:lnTo>
                    <a:pt x="353" y="88"/>
                  </a:lnTo>
                  <a:lnTo>
                    <a:pt x="351" y="88"/>
                  </a:lnTo>
                  <a:lnTo>
                    <a:pt x="353" y="88"/>
                  </a:lnTo>
                  <a:lnTo>
                    <a:pt x="356" y="91"/>
                  </a:lnTo>
                  <a:lnTo>
                    <a:pt x="358" y="91"/>
                  </a:lnTo>
                  <a:lnTo>
                    <a:pt x="356" y="91"/>
                  </a:lnTo>
                  <a:lnTo>
                    <a:pt x="356" y="93"/>
                  </a:lnTo>
                  <a:lnTo>
                    <a:pt x="356" y="91"/>
                  </a:lnTo>
                  <a:lnTo>
                    <a:pt x="356" y="93"/>
                  </a:lnTo>
                  <a:lnTo>
                    <a:pt x="356" y="91"/>
                  </a:lnTo>
                  <a:lnTo>
                    <a:pt x="353" y="91"/>
                  </a:lnTo>
                  <a:lnTo>
                    <a:pt x="351" y="91"/>
                  </a:lnTo>
                  <a:lnTo>
                    <a:pt x="349" y="91"/>
                  </a:lnTo>
                  <a:lnTo>
                    <a:pt x="346" y="91"/>
                  </a:lnTo>
                  <a:lnTo>
                    <a:pt x="349" y="93"/>
                  </a:lnTo>
                  <a:lnTo>
                    <a:pt x="351" y="93"/>
                  </a:lnTo>
                  <a:lnTo>
                    <a:pt x="353" y="93"/>
                  </a:lnTo>
                  <a:lnTo>
                    <a:pt x="356" y="93"/>
                  </a:lnTo>
                  <a:lnTo>
                    <a:pt x="356" y="95"/>
                  </a:lnTo>
                  <a:lnTo>
                    <a:pt x="353" y="95"/>
                  </a:lnTo>
                  <a:lnTo>
                    <a:pt x="353" y="98"/>
                  </a:lnTo>
                  <a:lnTo>
                    <a:pt x="353" y="95"/>
                  </a:lnTo>
                  <a:lnTo>
                    <a:pt x="351" y="95"/>
                  </a:lnTo>
                  <a:lnTo>
                    <a:pt x="349" y="95"/>
                  </a:lnTo>
                  <a:lnTo>
                    <a:pt x="351" y="98"/>
                  </a:lnTo>
                  <a:lnTo>
                    <a:pt x="353" y="98"/>
                  </a:lnTo>
                  <a:lnTo>
                    <a:pt x="351" y="98"/>
                  </a:lnTo>
                  <a:lnTo>
                    <a:pt x="349" y="98"/>
                  </a:lnTo>
                  <a:lnTo>
                    <a:pt x="346" y="98"/>
                  </a:lnTo>
                  <a:lnTo>
                    <a:pt x="346" y="100"/>
                  </a:lnTo>
                  <a:lnTo>
                    <a:pt x="349" y="100"/>
                  </a:lnTo>
                  <a:lnTo>
                    <a:pt x="349" y="103"/>
                  </a:lnTo>
                  <a:lnTo>
                    <a:pt x="346" y="103"/>
                  </a:lnTo>
                  <a:lnTo>
                    <a:pt x="344" y="103"/>
                  </a:lnTo>
                  <a:lnTo>
                    <a:pt x="341" y="105"/>
                  </a:lnTo>
                  <a:lnTo>
                    <a:pt x="339" y="105"/>
                  </a:lnTo>
                  <a:lnTo>
                    <a:pt x="339" y="103"/>
                  </a:lnTo>
                  <a:lnTo>
                    <a:pt x="337" y="103"/>
                  </a:lnTo>
                  <a:lnTo>
                    <a:pt x="337" y="100"/>
                  </a:lnTo>
                  <a:lnTo>
                    <a:pt x="334" y="100"/>
                  </a:lnTo>
                  <a:lnTo>
                    <a:pt x="334" y="98"/>
                  </a:lnTo>
                  <a:lnTo>
                    <a:pt x="332" y="98"/>
                  </a:lnTo>
                  <a:lnTo>
                    <a:pt x="332" y="100"/>
                  </a:lnTo>
                  <a:lnTo>
                    <a:pt x="334" y="100"/>
                  </a:lnTo>
                  <a:lnTo>
                    <a:pt x="334" y="103"/>
                  </a:lnTo>
                  <a:lnTo>
                    <a:pt x="337" y="105"/>
                  </a:lnTo>
                  <a:lnTo>
                    <a:pt x="339" y="105"/>
                  </a:lnTo>
                  <a:lnTo>
                    <a:pt x="339" y="107"/>
                  </a:lnTo>
                  <a:lnTo>
                    <a:pt x="337" y="107"/>
                  </a:lnTo>
                  <a:lnTo>
                    <a:pt x="337" y="105"/>
                  </a:lnTo>
                  <a:lnTo>
                    <a:pt x="337" y="107"/>
                  </a:lnTo>
                  <a:lnTo>
                    <a:pt x="334" y="105"/>
                  </a:lnTo>
                  <a:lnTo>
                    <a:pt x="332" y="105"/>
                  </a:lnTo>
                  <a:lnTo>
                    <a:pt x="332" y="107"/>
                  </a:lnTo>
                  <a:lnTo>
                    <a:pt x="334" y="107"/>
                  </a:lnTo>
                  <a:lnTo>
                    <a:pt x="334" y="110"/>
                  </a:lnTo>
                  <a:lnTo>
                    <a:pt x="332" y="110"/>
                  </a:lnTo>
                  <a:lnTo>
                    <a:pt x="330" y="110"/>
                  </a:lnTo>
                  <a:lnTo>
                    <a:pt x="330" y="112"/>
                  </a:lnTo>
                  <a:lnTo>
                    <a:pt x="332" y="112"/>
                  </a:lnTo>
                  <a:lnTo>
                    <a:pt x="332" y="114"/>
                  </a:lnTo>
                  <a:lnTo>
                    <a:pt x="332" y="117"/>
                  </a:lnTo>
                  <a:lnTo>
                    <a:pt x="332" y="119"/>
                  </a:lnTo>
                  <a:lnTo>
                    <a:pt x="330" y="119"/>
                  </a:lnTo>
                  <a:lnTo>
                    <a:pt x="327" y="119"/>
                  </a:lnTo>
                  <a:lnTo>
                    <a:pt x="325" y="119"/>
                  </a:lnTo>
                  <a:lnTo>
                    <a:pt x="327" y="119"/>
                  </a:lnTo>
                  <a:lnTo>
                    <a:pt x="325" y="119"/>
                  </a:lnTo>
                  <a:lnTo>
                    <a:pt x="325" y="122"/>
                  </a:lnTo>
                  <a:lnTo>
                    <a:pt x="322" y="122"/>
                  </a:lnTo>
                  <a:lnTo>
                    <a:pt x="320" y="122"/>
                  </a:lnTo>
                  <a:lnTo>
                    <a:pt x="320" y="124"/>
                  </a:lnTo>
                  <a:lnTo>
                    <a:pt x="318" y="124"/>
                  </a:lnTo>
                  <a:lnTo>
                    <a:pt x="315" y="126"/>
                  </a:lnTo>
                  <a:lnTo>
                    <a:pt x="318" y="126"/>
                  </a:lnTo>
                  <a:lnTo>
                    <a:pt x="318" y="129"/>
                  </a:lnTo>
                  <a:lnTo>
                    <a:pt x="315" y="129"/>
                  </a:lnTo>
                  <a:lnTo>
                    <a:pt x="318" y="129"/>
                  </a:lnTo>
                  <a:lnTo>
                    <a:pt x="315" y="129"/>
                  </a:lnTo>
                  <a:lnTo>
                    <a:pt x="311" y="129"/>
                  </a:lnTo>
                  <a:lnTo>
                    <a:pt x="308" y="129"/>
                  </a:lnTo>
                  <a:lnTo>
                    <a:pt x="311" y="129"/>
                  </a:lnTo>
                  <a:lnTo>
                    <a:pt x="313" y="129"/>
                  </a:lnTo>
                  <a:lnTo>
                    <a:pt x="315" y="129"/>
                  </a:lnTo>
                  <a:lnTo>
                    <a:pt x="313" y="129"/>
                  </a:lnTo>
                  <a:lnTo>
                    <a:pt x="313" y="126"/>
                  </a:lnTo>
                  <a:lnTo>
                    <a:pt x="311" y="126"/>
                  </a:lnTo>
                  <a:lnTo>
                    <a:pt x="308" y="126"/>
                  </a:lnTo>
                  <a:lnTo>
                    <a:pt x="308" y="129"/>
                  </a:lnTo>
                  <a:lnTo>
                    <a:pt x="308" y="126"/>
                  </a:lnTo>
                  <a:lnTo>
                    <a:pt x="306" y="126"/>
                  </a:lnTo>
                  <a:lnTo>
                    <a:pt x="303" y="126"/>
                  </a:lnTo>
                  <a:lnTo>
                    <a:pt x="303" y="124"/>
                  </a:lnTo>
                  <a:lnTo>
                    <a:pt x="303" y="122"/>
                  </a:lnTo>
                  <a:lnTo>
                    <a:pt x="303" y="119"/>
                  </a:lnTo>
                  <a:lnTo>
                    <a:pt x="301" y="119"/>
                  </a:lnTo>
                  <a:lnTo>
                    <a:pt x="303" y="119"/>
                  </a:lnTo>
                  <a:lnTo>
                    <a:pt x="303" y="122"/>
                  </a:lnTo>
                  <a:lnTo>
                    <a:pt x="303" y="124"/>
                  </a:lnTo>
                  <a:lnTo>
                    <a:pt x="303" y="126"/>
                  </a:lnTo>
                  <a:lnTo>
                    <a:pt x="303" y="129"/>
                  </a:lnTo>
                  <a:lnTo>
                    <a:pt x="303" y="126"/>
                  </a:lnTo>
                  <a:lnTo>
                    <a:pt x="301" y="126"/>
                  </a:lnTo>
                  <a:lnTo>
                    <a:pt x="301" y="129"/>
                  </a:lnTo>
                  <a:lnTo>
                    <a:pt x="301" y="126"/>
                  </a:lnTo>
                  <a:lnTo>
                    <a:pt x="301" y="129"/>
                  </a:lnTo>
                  <a:lnTo>
                    <a:pt x="299" y="129"/>
                  </a:lnTo>
                  <a:lnTo>
                    <a:pt x="301" y="129"/>
                  </a:lnTo>
                  <a:lnTo>
                    <a:pt x="303" y="129"/>
                  </a:lnTo>
                  <a:lnTo>
                    <a:pt x="306" y="129"/>
                  </a:lnTo>
                  <a:lnTo>
                    <a:pt x="308" y="129"/>
                  </a:lnTo>
                  <a:lnTo>
                    <a:pt x="306" y="129"/>
                  </a:lnTo>
                  <a:lnTo>
                    <a:pt x="301" y="129"/>
                  </a:lnTo>
                  <a:lnTo>
                    <a:pt x="299" y="129"/>
                  </a:lnTo>
                  <a:lnTo>
                    <a:pt x="299" y="131"/>
                  </a:lnTo>
                  <a:lnTo>
                    <a:pt x="296" y="131"/>
                  </a:lnTo>
                  <a:lnTo>
                    <a:pt x="294" y="131"/>
                  </a:lnTo>
                  <a:lnTo>
                    <a:pt x="292" y="131"/>
                  </a:lnTo>
                  <a:lnTo>
                    <a:pt x="292" y="133"/>
                  </a:lnTo>
                  <a:lnTo>
                    <a:pt x="287" y="133"/>
                  </a:lnTo>
                  <a:lnTo>
                    <a:pt x="284" y="133"/>
                  </a:lnTo>
                  <a:lnTo>
                    <a:pt x="284" y="136"/>
                  </a:lnTo>
                  <a:lnTo>
                    <a:pt x="282" y="136"/>
                  </a:lnTo>
                  <a:lnTo>
                    <a:pt x="280" y="138"/>
                  </a:lnTo>
                  <a:lnTo>
                    <a:pt x="277" y="138"/>
                  </a:lnTo>
                  <a:lnTo>
                    <a:pt x="275" y="141"/>
                  </a:lnTo>
                  <a:lnTo>
                    <a:pt x="273" y="143"/>
                  </a:lnTo>
                  <a:lnTo>
                    <a:pt x="270" y="143"/>
                  </a:lnTo>
                  <a:lnTo>
                    <a:pt x="268" y="1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52462">
              <a:extLst>
                <a:ext uri="{FF2B5EF4-FFF2-40B4-BE49-F238E27FC236}">
                  <a16:creationId xmlns:a16="http://schemas.microsoft.com/office/drawing/2014/main" id="{3AAB676C-FC8F-C572-4B06-73C2C5504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7599" y="4251431"/>
              <a:ext cx="1347217" cy="815115"/>
            </a:xfrm>
            <a:custGeom>
              <a:avLst/>
              <a:gdLst>
                <a:gd name="T0" fmla="*/ 92 w 294"/>
                <a:gd name="T1" fmla="*/ 178 h 178"/>
                <a:gd name="T2" fmla="*/ 92 w 294"/>
                <a:gd name="T3" fmla="*/ 173 h 178"/>
                <a:gd name="T4" fmla="*/ 85 w 294"/>
                <a:gd name="T5" fmla="*/ 157 h 178"/>
                <a:gd name="T6" fmla="*/ 87 w 294"/>
                <a:gd name="T7" fmla="*/ 143 h 178"/>
                <a:gd name="T8" fmla="*/ 83 w 294"/>
                <a:gd name="T9" fmla="*/ 145 h 178"/>
                <a:gd name="T10" fmla="*/ 97 w 294"/>
                <a:gd name="T11" fmla="*/ 140 h 178"/>
                <a:gd name="T12" fmla="*/ 40 w 294"/>
                <a:gd name="T13" fmla="*/ 135 h 178"/>
                <a:gd name="T14" fmla="*/ 42 w 294"/>
                <a:gd name="T15" fmla="*/ 135 h 178"/>
                <a:gd name="T16" fmla="*/ 42 w 294"/>
                <a:gd name="T17" fmla="*/ 133 h 178"/>
                <a:gd name="T18" fmla="*/ 253 w 294"/>
                <a:gd name="T19" fmla="*/ 131 h 178"/>
                <a:gd name="T20" fmla="*/ 270 w 294"/>
                <a:gd name="T21" fmla="*/ 124 h 178"/>
                <a:gd name="T22" fmla="*/ 268 w 294"/>
                <a:gd name="T23" fmla="*/ 128 h 178"/>
                <a:gd name="T24" fmla="*/ 277 w 294"/>
                <a:gd name="T25" fmla="*/ 121 h 178"/>
                <a:gd name="T26" fmla="*/ 26 w 294"/>
                <a:gd name="T27" fmla="*/ 119 h 178"/>
                <a:gd name="T28" fmla="*/ 26 w 294"/>
                <a:gd name="T29" fmla="*/ 119 h 178"/>
                <a:gd name="T30" fmla="*/ 23 w 294"/>
                <a:gd name="T31" fmla="*/ 116 h 178"/>
                <a:gd name="T32" fmla="*/ 280 w 294"/>
                <a:gd name="T33" fmla="*/ 114 h 178"/>
                <a:gd name="T34" fmla="*/ 280 w 294"/>
                <a:gd name="T35" fmla="*/ 114 h 178"/>
                <a:gd name="T36" fmla="*/ 291 w 294"/>
                <a:gd name="T37" fmla="*/ 112 h 178"/>
                <a:gd name="T38" fmla="*/ 21 w 294"/>
                <a:gd name="T39" fmla="*/ 102 h 178"/>
                <a:gd name="T40" fmla="*/ 16 w 294"/>
                <a:gd name="T41" fmla="*/ 102 h 178"/>
                <a:gd name="T42" fmla="*/ 2 w 294"/>
                <a:gd name="T43" fmla="*/ 88 h 178"/>
                <a:gd name="T44" fmla="*/ 2 w 294"/>
                <a:gd name="T45" fmla="*/ 88 h 178"/>
                <a:gd name="T46" fmla="*/ 19 w 294"/>
                <a:gd name="T47" fmla="*/ 86 h 178"/>
                <a:gd name="T48" fmla="*/ 11 w 294"/>
                <a:gd name="T49" fmla="*/ 83 h 178"/>
                <a:gd name="T50" fmla="*/ 9 w 294"/>
                <a:gd name="T51" fmla="*/ 86 h 178"/>
                <a:gd name="T52" fmla="*/ 21 w 294"/>
                <a:gd name="T53" fmla="*/ 83 h 178"/>
                <a:gd name="T54" fmla="*/ 19 w 294"/>
                <a:gd name="T55" fmla="*/ 86 h 178"/>
                <a:gd name="T56" fmla="*/ 19 w 294"/>
                <a:gd name="T57" fmla="*/ 83 h 178"/>
                <a:gd name="T58" fmla="*/ 19 w 294"/>
                <a:gd name="T59" fmla="*/ 83 h 178"/>
                <a:gd name="T60" fmla="*/ 21 w 294"/>
                <a:gd name="T61" fmla="*/ 83 h 178"/>
                <a:gd name="T62" fmla="*/ 19 w 294"/>
                <a:gd name="T63" fmla="*/ 81 h 178"/>
                <a:gd name="T64" fmla="*/ 19 w 294"/>
                <a:gd name="T65" fmla="*/ 81 h 178"/>
                <a:gd name="T66" fmla="*/ 16 w 294"/>
                <a:gd name="T67" fmla="*/ 81 h 178"/>
                <a:gd name="T68" fmla="*/ 11 w 294"/>
                <a:gd name="T69" fmla="*/ 81 h 178"/>
                <a:gd name="T70" fmla="*/ 21 w 294"/>
                <a:gd name="T71" fmla="*/ 81 h 178"/>
                <a:gd name="T72" fmla="*/ 14 w 294"/>
                <a:gd name="T73" fmla="*/ 81 h 178"/>
                <a:gd name="T74" fmla="*/ 14 w 294"/>
                <a:gd name="T75" fmla="*/ 81 h 178"/>
                <a:gd name="T76" fmla="*/ 16 w 294"/>
                <a:gd name="T77" fmla="*/ 81 h 178"/>
                <a:gd name="T78" fmla="*/ 11 w 294"/>
                <a:gd name="T79" fmla="*/ 81 h 178"/>
                <a:gd name="T80" fmla="*/ 19 w 294"/>
                <a:gd name="T81" fmla="*/ 74 h 178"/>
                <a:gd name="T82" fmla="*/ 7 w 294"/>
                <a:gd name="T83" fmla="*/ 67 h 178"/>
                <a:gd name="T84" fmla="*/ 14 w 294"/>
                <a:gd name="T85" fmla="*/ 64 h 178"/>
                <a:gd name="T86" fmla="*/ 14 w 294"/>
                <a:gd name="T87" fmla="*/ 62 h 178"/>
                <a:gd name="T88" fmla="*/ 30 w 294"/>
                <a:gd name="T89" fmla="*/ 62 h 178"/>
                <a:gd name="T90" fmla="*/ 9 w 294"/>
                <a:gd name="T91" fmla="*/ 59 h 178"/>
                <a:gd name="T92" fmla="*/ 7 w 294"/>
                <a:gd name="T93" fmla="*/ 57 h 178"/>
                <a:gd name="T94" fmla="*/ 116 w 294"/>
                <a:gd name="T95" fmla="*/ 33 h 178"/>
                <a:gd name="T96" fmla="*/ 116 w 294"/>
                <a:gd name="T97" fmla="*/ 33 h 178"/>
                <a:gd name="T98" fmla="*/ 151 w 294"/>
                <a:gd name="T99" fmla="*/ 31 h 178"/>
                <a:gd name="T100" fmla="*/ 14 w 294"/>
                <a:gd name="T101" fmla="*/ 26 h 178"/>
                <a:gd name="T102" fmla="*/ 14 w 294"/>
                <a:gd name="T103" fmla="*/ 26 h 178"/>
                <a:gd name="T104" fmla="*/ 166 w 294"/>
                <a:gd name="T105" fmla="*/ 2 h 178"/>
                <a:gd name="T106" fmla="*/ 166 w 294"/>
                <a:gd name="T107" fmla="*/ 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4" h="178">
                  <a:moveTo>
                    <a:pt x="92" y="176"/>
                  </a:moveTo>
                  <a:lnTo>
                    <a:pt x="92" y="178"/>
                  </a:lnTo>
                  <a:lnTo>
                    <a:pt x="90" y="178"/>
                  </a:lnTo>
                  <a:lnTo>
                    <a:pt x="92" y="178"/>
                  </a:lnTo>
                  <a:lnTo>
                    <a:pt x="90" y="178"/>
                  </a:lnTo>
                  <a:lnTo>
                    <a:pt x="90" y="176"/>
                  </a:lnTo>
                  <a:lnTo>
                    <a:pt x="92" y="176"/>
                  </a:lnTo>
                  <a:lnTo>
                    <a:pt x="92" y="173"/>
                  </a:lnTo>
                  <a:lnTo>
                    <a:pt x="92" y="176"/>
                  </a:lnTo>
                  <a:close/>
                  <a:moveTo>
                    <a:pt x="85" y="157"/>
                  </a:moveTo>
                  <a:lnTo>
                    <a:pt x="87" y="157"/>
                  </a:lnTo>
                  <a:lnTo>
                    <a:pt x="85" y="157"/>
                  </a:lnTo>
                  <a:close/>
                  <a:moveTo>
                    <a:pt x="92" y="143"/>
                  </a:moveTo>
                  <a:lnTo>
                    <a:pt x="92" y="145"/>
                  </a:lnTo>
                  <a:lnTo>
                    <a:pt x="92" y="143"/>
                  </a:lnTo>
                  <a:close/>
                  <a:moveTo>
                    <a:pt x="87" y="143"/>
                  </a:moveTo>
                  <a:lnTo>
                    <a:pt x="85" y="143"/>
                  </a:lnTo>
                  <a:lnTo>
                    <a:pt x="85" y="145"/>
                  </a:lnTo>
                  <a:lnTo>
                    <a:pt x="85" y="143"/>
                  </a:lnTo>
                  <a:lnTo>
                    <a:pt x="83" y="145"/>
                  </a:lnTo>
                  <a:lnTo>
                    <a:pt x="85" y="143"/>
                  </a:lnTo>
                  <a:lnTo>
                    <a:pt x="87" y="143"/>
                  </a:lnTo>
                  <a:close/>
                  <a:moveTo>
                    <a:pt x="97" y="143"/>
                  </a:moveTo>
                  <a:lnTo>
                    <a:pt x="97" y="140"/>
                  </a:lnTo>
                  <a:lnTo>
                    <a:pt x="97" y="143"/>
                  </a:lnTo>
                  <a:close/>
                  <a:moveTo>
                    <a:pt x="40" y="135"/>
                  </a:moveTo>
                  <a:lnTo>
                    <a:pt x="42" y="135"/>
                  </a:lnTo>
                  <a:lnTo>
                    <a:pt x="40" y="135"/>
                  </a:lnTo>
                  <a:close/>
                  <a:moveTo>
                    <a:pt x="40" y="135"/>
                  </a:moveTo>
                  <a:lnTo>
                    <a:pt x="38" y="135"/>
                  </a:lnTo>
                  <a:lnTo>
                    <a:pt x="40" y="135"/>
                  </a:lnTo>
                  <a:close/>
                  <a:moveTo>
                    <a:pt x="42" y="135"/>
                  </a:moveTo>
                  <a:lnTo>
                    <a:pt x="40" y="135"/>
                  </a:lnTo>
                  <a:lnTo>
                    <a:pt x="42" y="135"/>
                  </a:lnTo>
                  <a:lnTo>
                    <a:pt x="40" y="133"/>
                  </a:lnTo>
                  <a:lnTo>
                    <a:pt x="42" y="133"/>
                  </a:lnTo>
                  <a:lnTo>
                    <a:pt x="42" y="135"/>
                  </a:lnTo>
                  <a:close/>
                  <a:moveTo>
                    <a:pt x="253" y="131"/>
                  </a:moveTo>
                  <a:lnTo>
                    <a:pt x="251" y="131"/>
                  </a:lnTo>
                  <a:lnTo>
                    <a:pt x="253" y="131"/>
                  </a:lnTo>
                  <a:close/>
                  <a:moveTo>
                    <a:pt x="268" y="128"/>
                  </a:moveTo>
                  <a:lnTo>
                    <a:pt x="268" y="126"/>
                  </a:lnTo>
                  <a:lnTo>
                    <a:pt x="270" y="126"/>
                  </a:lnTo>
                  <a:lnTo>
                    <a:pt x="270" y="124"/>
                  </a:lnTo>
                  <a:lnTo>
                    <a:pt x="272" y="124"/>
                  </a:lnTo>
                  <a:lnTo>
                    <a:pt x="270" y="126"/>
                  </a:lnTo>
                  <a:lnTo>
                    <a:pt x="268" y="126"/>
                  </a:lnTo>
                  <a:lnTo>
                    <a:pt x="268" y="128"/>
                  </a:lnTo>
                  <a:close/>
                  <a:moveTo>
                    <a:pt x="272" y="124"/>
                  </a:moveTo>
                  <a:lnTo>
                    <a:pt x="275" y="124"/>
                  </a:lnTo>
                  <a:lnTo>
                    <a:pt x="280" y="121"/>
                  </a:lnTo>
                  <a:lnTo>
                    <a:pt x="277" y="121"/>
                  </a:lnTo>
                  <a:lnTo>
                    <a:pt x="275" y="124"/>
                  </a:lnTo>
                  <a:lnTo>
                    <a:pt x="272" y="124"/>
                  </a:lnTo>
                  <a:close/>
                  <a:moveTo>
                    <a:pt x="28" y="119"/>
                  </a:moveTo>
                  <a:lnTo>
                    <a:pt x="26" y="119"/>
                  </a:lnTo>
                  <a:lnTo>
                    <a:pt x="28" y="119"/>
                  </a:lnTo>
                  <a:lnTo>
                    <a:pt x="28" y="116"/>
                  </a:lnTo>
                  <a:lnTo>
                    <a:pt x="28" y="119"/>
                  </a:lnTo>
                  <a:close/>
                  <a:moveTo>
                    <a:pt x="26" y="119"/>
                  </a:moveTo>
                  <a:lnTo>
                    <a:pt x="26" y="116"/>
                  </a:lnTo>
                  <a:lnTo>
                    <a:pt x="26" y="119"/>
                  </a:lnTo>
                  <a:close/>
                  <a:moveTo>
                    <a:pt x="23" y="114"/>
                  </a:moveTo>
                  <a:lnTo>
                    <a:pt x="23" y="116"/>
                  </a:lnTo>
                  <a:lnTo>
                    <a:pt x="21" y="116"/>
                  </a:lnTo>
                  <a:lnTo>
                    <a:pt x="21" y="114"/>
                  </a:lnTo>
                  <a:lnTo>
                    <a:pt x="23" y="114"/>
                  </a:lnTo>
                  <a:close/>
                  <a:moveTo>
                    <a:pt x="280" y="114"/>
                  </a:moveTo>
                  <a:lnTo>
                    <a:pt x="282" y="114"/>
                  </a:lnTo>
                  <a:lnTo>
                    <a:pt x="280" y="114"/>
                  </a:lnTo>
                  <a:lnTo>
                    <a:pt x="280" y="112"/>
                  </a:lnTo>
                  <a:lnTo>
                    <a:pt x="280" y="114"/>
                  </a:lnTo>
                  <a:close/>
                  <a:moveTo>
                    <a:pt x="280" y="114"/>
                  </a:moveTo>
                  <a:lnTo>
                    <a:pt x="280" y="112"/>
                  </a:lnTo>
                  <a:lnTo>
                    <a:pt x="280" y="114"/>
                  </a:lnTo>
                  <a:close/>
                  <a:moveTo>
                    <a:pt x="291" y="112"/>
                  </a:moveTo>
                  <a:lnTo>
                    <a:pt x="294" y="112"/>
                  </a:lnTo>
                  <a:lnTo>
                    <a:pt x="291" y="112"/>
                  </a:lnTo>
                  <a:close/>
                  <a:moveTo>
                    <a:pt x="21" y="105"/>
                  </a:moveTo>
                  <a:lnTo>
                    <a:pt x="21" y="102"/>
                  </a:lnTo>
                  <a:lnTo>
                    <a:pt x="19" y="102"/>
                  </a:lnTo>
                  <a:lnTo>
                    <a:pt x="21" y="105"/>
                  </a:lnTo>
                  <a:close/>
                  <a:moveTo>
                    <a:pt x="19" y="102"/>
                  </a:moveTo>
                  <a:lnTo>
                    <a:pt x="16" y="102"/>
                  </a:lnTo>
                  <a:lnTo>
                    <a:pt x="16" y="100"/>
                  </a:lnTo>
                  <a:lnTo>
                    <a:pt x="16" y="102"/>
                  </a:lnTo>
                  <a:lnTo>
                    <a:pt x="19" y="102"/>
                  </a:lnTo>
                  <a:close/>
                  <a:moveTo>
                    <a:pt x="2" y="88"/>
                  </a:moveTo>
                  <a:lnTo>
                    <a:pt x="0" y="88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2" y="88"/>
                  </a:lnTo>
                  <a:close/>
                  <a:moveTo>
                    <a:pt x="7" y="88"/>
                  </a:moveTo>
                  <a:lnTo>
                    <a:pt x="4" y="88"/>
                  </a:lnTo>
                  <a:lnTo>
                    <a:pt x="7" y="88"/>
                  </a:lnTo>
                  <a:close/>
                  <a:moveTo>
                    <a:pt x="19" y="86"/>
                  </a:moveTo>
                  <a:lnTo>
                    <a:pt x="16" y="86"/>
                  </a:lnTo>
                  <a:lnTo>
                    <a:pt x="19" y="86"/>
                  </a:lnTo>
                  <a:close/>
                  <a:moveTo>
                    <a:pt x="11" y="86"/>
                  </a:moveTo>
                  <a:lnTo>
                    <a:pt x="11" y="83"/>
                  </a:lnTo>
                  <a:lnTo>
                    <a:pt x="11" y="86"/>
                  </a:lnTo>
                  <a:close/>
                  <a:moveTo>
                    <a:pt x="9" y="86"/>
                  </a:moveTo>
                  <a:lnTo>
                    <a:pt x="9" y="83"/>
                  </a:lnTo>
                  <a:lnTo>
                    <a:pt x="9" y="86"/>
                  </a:lnTo>
                  <a:close/>
                  <a:moveTo>
                    <a:pt x="19" y="83"/>
                  </a:moveTo>
                  <a:lnTo>
                    <a:pt x="21" y="83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21" y="86"/>
                  </a:lnTo>
                  <a:lnTo>
                    <a:pt x="19" y="86"/>
                  </a:lnTo>
                  <a:lnTo>
                    <a:pt x="16" y="86"/>
                  </a:lnTo>
                  <a:lnTo>
                    <a:pt x="16" y="83"/>
                  </a:lnTo>
                  <a:lnTo>
                    <a:pt x="19" y="83"/>
                  </a:lnTo>
                  <a:close/>
                  <a:moveTo>
                    <a:pt x="19" y="83"/>
                  </a:moveTo>
                  <a:lnTo>
                    <a:pt x="16" y="83"/>
                  </a:lnTo>
                  <a:lnTo>
                    <a:pt x="19" y="83"/>
                  </a:lnTo>
                  <a:lnTo>
                    <a:pt x="16" y="83"/>
                  </a:lnTo>
                  <a:lnTo>
                    <a:pt x="19" y="83"/>
                  </a:lnTo>
                  <a:close/>
                  <a:moveTo>
                    <a:pt x="19" y="83"/>
                  </a:moveTo>
                  <a:lnTo>
                    <a:pt x="21" y="83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19" y="83"/>
                  </a:lnTo>
                  <a:close/>
                  <a:moveTo>
                    <a:pt x="19" y="81"/>
                  </a:moveTo>
                  <a:lnTo>
                    <a:pt x="19" y="83"/>
                  </a:lnTo>
                  <a:lnTo>
                    <a:pt x="19" y="81"/>
                  </a:lnTo>
                  <a:lnTo>
                    <a:pt x="19" y="83"/>
                  </a:lnTo>
                  <a:lnTo>
                    <a:pt x="19" y="81"/>
                  </a:lnTo>
                  <a:close/>
                  <a:moveTo>
                    <a:pt x="14" y="81"/>
                  </a:moveTo>
                  <a:lnTo>
                    <a:pt x="14" y="83"/>
                  </a:lnTo>
                  <a:lnTo>
                    <a:pt x="14" y="81"/>
                  </a:lnTo>
                  <a:close/>
                  <a:moveTo>
                    <a:pt x="16" y="81"/>
                  </a:moveTo>
                  <a:lnTo>
                    <a:pt x="14" y="81"/>
                  </a:lnTo>
                  <a:lnTo>
                    <a:pt x="16" y="81"/>
                  </a:lnTo>
                  <a:close/>
                  <a:moveTo>
                    <a:pt x="9" y="81"/>
                  </a:moveTo>
                  <a:lnTo>
                    <a:pt x="11" y="81"/>
                  </a:lnTo>
                  <a:lnTo>
                    <a:pt x="9" y="81"/>
                  </a:lnTo>
                  <a:close/>
                  <a:moveTo>
                    <a:pt x="21" y="81"/>
                  </a:moveTo>
                  <a:lnTo>
                    <a:pt x="19" y="81"/>
                  </a:lnTo>
                  <a:lnTo>
                    <a:pt x="21" y="81"/>
                  </a:lnTo>
                  <a:close/>
                  <a:moveTo>
                    <a:pt x="16" y="81"/>
                  </a:moveTo>
                  <a:lnTo>
                    <a:pt x="19" y="81"/>
                  </a:lnTo>
                  <a:lnTo>
                    <a:pt x="16" y="81"/>
                  </a:lnTo>
                  <a:lnTo>
                    <a:pt x="14" y="81"/>
                  </a:lnTo>
                  <a:lnTo>
                    <a:pt x="16" y="81"/>
                  </a:lnTo>
                  <a:close/>
                  <a:moveTo>
                    <a:pt x="14" y="81"/>
                  </a:moveTo>
                  <a:lnTo>
                    <a:pt x="11" y="81"/>
                  </a:lnTo>
                  <a:lnTo>
                    <a:pt x="14" y="81"/>
                  </a:lnTo>
                  <a:lnTo>
                    <a:pt x="11" y="81"/>
                  </a:lnTo>
                  <a:lnTo>
                    <a:pt x="14" y="81"/>
                  </a:lnTo>
                  <a:close/>
                  <a:moveTo>
                    <a:pt x="19" y="81"/>
                  </a:moveTo>
                  <a:lnTo>
                    <a:pt x="16" y="81"/>
                  </a:lnTo>
                  <a:lnTo>
                    <a:pt x="19" y="81"/>
                  </a:lnTo>
                  <a:close/>
                  <a:moveTo>
                    <a:pt x="14" y="78"/>
                  </a:moveTo>
                  <a:lnTo>
                    <a:pt x="14" y="81"/>
                  </a:lnTo>
                  <a:lnTo>
                    <a:pt x="11" y="81"/>
                  </a:lnTo>
                  <a:lnTo>
                    <a:pt x="11" y="78"/>
                  </a:lnTo>
                  <a:lnTo>
                    <a:pt x="14" y="78"/>
                  </a:lnTo>
                  <a:close/>
                  <a:moveTo>
                    <a:pt x="21" y="74"/>
                  </a:moveTo>
                  <a:lnTo>
                    <a:pt x="19" y="74"/>
                  </a:lnTo>
                  <a:lnTo>
                    <a:pt x="21" y="74"/>
                  </a:lnTo>
                  <a:close/>
                  <a:moveTo>
                    <a:pt x="7" y="67"/>
                  </a:moveTo>
                  <a:lnTo>
                    <a:pt x="7" y="69"/>
                  </a:lnTo>
                  <a:lnTo>
                    <a:pt x="7" y="67"/>
                  </a:lnTo>
                  <a:close/>
                  <a:moveTo>
                    <a:pt x="4" y="67"/>
                  </a:moveTo>
                  <a:lnTo>
                    <a:pt x="4" y="69"/>
                  </a:lnTo>
                  <a:lnTo>
                    <a:pt x="4" y="67"/>
                  </a:lnTo>
                  <a:close/>
                  <a:moveTo>
                    <a:pt x="14" y="64"/>
                  </a:moveTo>
                  <a:lnTo>
                    <a:pt x="11" y="64"/>
                  </a:lnTo>
                  <a:lnTo>
                    <a:pt x="14" y="64"/>
                  </a:lnTo>
                  <a:close/>
                  <a:moveTo>
                    <a:pt x="14" y="64"/>
                  </a:moveTo>
                  <a:lnTo>
                    <a:pt x="14" y="62"/>
                  </a:lnTo>
                  <a:lnTo>
                    <a:pt x="14" y="64"/>
                  </a:lnTo>
                  <a:close/>
                  <a:moveTo>
                    <a:pt x="30" y="62"/>
                  </a:moveTo>
                  <a:lnTo>
                    <a:pt x="30" y="64"/>
                  </a:lnTo>
                  <a:lnTo>
                    <a:pt x="30" y="62"/>
                  </a:lnTo>
                  <a:lnTo>
                    <a:pt x="30" y="64"/>
                  </a:lnTo>
                  <a:lnTo>
                    <a:pt x="30" y="62"/>
                  </a:lnTo>
                  <a:close/>
                  <a:moveTo>
                    <a:pt x="7" y="59"/>
                  </a:moveTo>
                  <a:lnTo>
                    <a:pt x="9" y="59"/>
                  </a:lnTo>
                  <a:lnTo>
                    <a:pt x="7" y="59"/>
                  </a:lnTo>
                  <a:close/>
                  <a:moveTo>
                    <a:pt x="7" y="57"/>
                  </a:moveTo>
                  <a:lnTo>
                    <a:pt x="4" y="57"/>
                  </a:lnTo>
                  <a:lnTo>
                    <a:pt x="7" y="57"/>
                  </a:lnTo>
                  <a:close/>
                  <a:moveTo>
                    <a:pt x="289" y="52"/>
                  </a:moveTo>
                  <a:lnTo>
                    <a:pt x="287" y="52"/>
                  </a:lnTo>
                  <a:lnTo>
                    <a:pt x="289" y="52"/>
                  </a:lnTo>
                  <a:close/>
                  <a:moveTo>
                    <a:pt x="116" y="33"/>
                  </a:moveTo>
                  <a:lnTo>
                    <a:pt x="118" y="33"/>
                  </a:lnTo>
                  <a:lnTo>
                    <a:pt x="118" y="36"/>
                  </a:lnTo>
                  <a:lnTo>
                    <a:pt x="116" y="36"/>
                  </a:lnTo>
                  <a:lnTo>
                    <a:pt x="116" y="33"/>
                  </a:lnTo>
                  <a:close/>
                  <a:moveTo>
                    <a:pt x="151" y="31"/>
                  </a:moveTo>
                  <a:lnTo>
                    <a:pt x="154" y="31"/>
                  </a:lnTo>
                  <a:lnTo>
                    <a:pt x="154" y="33"/>
                  </a:lnTo>
                  <a:lnTo>
                    <a:pt x="151" y="31"/>
                  </a:lnTo>
                  <a:close/>
                  <a:moveTo>
                    <a:pt x="116" y="33"/>
                  </a:moveTo>
                  <a:lnTo>
                    <a:pt x="116" y="31"/>
                  </a:lnTo>
                  <a:lnTo>
                    <a:pt x="116" y="33"/>
                  </a:lnTo>
                  <a:close/>
                  <a:moveTo>
                    <a:pt x="14" y="26"/>
                  </a:moveTo>
                  <a:lnTo>
                    <a:pt x="11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14" y="26"/>
                  </a:lnTo>
                  <a:close/>
                  <a:moveTo>
                    <a:pt x="170" y="24"/>
                  </a:moveTo>
                  <a:lnTo>
                    <a:pt x="173" y="24"/>
                  </a:lnTo>
                  <a:lnTo>
                    <a:pt x="170" y="24"/>
                  </a:lnTo>
                  <a:close/>
                  <a:moveTo>
                    <a:pt x="166" y="2"/>
                  </a:moveTo>
                  <a:lnTo>
                    <a:pt x="166" y="0"/>
                  </a:lnTo>
                  <a:lnTo>
                    <a:pt x="166" y="2"/>
                  </a:lnTo>
                  <a:lnTo>
                    <a:pt x="168" y="2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52463">
              <a:extLst>
                <a:ext uri="{FF2B5EF4-FFF2-40B4-BE49-F238E27FC236}">
                  <a16:creationId xmlns:a16="http://schemas.microsoft.com/office/drawing/2014/main" id="{F9239B1C-39A1-720B-6226-653847170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2611" y="4283484"/>
              <a:ext cx="1498437" cy="751003"/>
            </a:xfrm>
            <a:custGeom>
              <a:avLst/>
              <a:gdLst>
                <a:gd name="T0" fmla="*/ 87 w 327"/>
                <a:gd name="T1" fmla="*/ 147 h 164"/>
                <a:gd name="T2" fmla="*/ 76 w 327"/>
                <a:gd name="T3" fmla="*/ 145 h 164"/>
                <a:gd name="T4" fmla="*/ 95 w 327"/>
                <a:gd name="T5" fmla="*/ 138 h 164"/>
                <a:gd name="T6" fmla="*/ 83 w 327"/>
                <a:gd name="T7" fmla="*/ 138 h 164"/>
                <a:gd name="T8" fmla="*/ 102 w 327"/>
                <a:gd name="T9" fmla="*/ 136 h 164"/>
                <a:gd name="T10" fmla="*/ 95 w 327"/>
                <a:gd name="T11" fmla="*/ 131 h 164"/>
                <a:gd name="T12" fmla="*/ 47 w 327"/>
                <a:gd name="T13" fmla="*/ 112 h 164"/>
                <a:gd name="T14" fmla="*/ 38 w 327"/>
                <a:gd name="T15" fmla="*/ 107 h 164"/>
                <a:gd name="T16" fmla="*/ 306 w 327"/>
                <a:gd name="T17" fmla="*/ 105 h 164"/>
                <a:gd name="T18" fmla="*/ 35 w 327"/>
                <a:gd name="T19" fmla="*/ 105 h 164"/>
                <a:gd name="T20" fmla="*/ 35 w 327"/>
                <a:gd name="T21" fmla="*/ 100 h 164"/>
                <a:gd name="T22" fmla="*/ 23 w 327"/>
                <a:gd name="T23" fmla="*/ 93 h 164"/>
                <a:gd name="T24" fmla="*/ 327 w 327"/>
                <a:gd name="T25" fmla="*/ 83 h 164"/>
                <a:gd name="T26" fmla="*/ 16 w 327"/>
                <a:gd name="T27" fmla="*/ 81 h 164"/>
                <a:gd name="T28" fmla="*/ 19 w 327"/>
                <a:gd name="T29" fmla="*/ 81 h 164"/>
                <a:gd name="T30" fmla="*/ 23 w 327"/>
                <a:gd name="T31" fmla="*/ 79 h 164"/>
                <a:gd name="T32" fmla="*/ 23 w 327"/>
                <a:gd name="T33" fmla="*/ 81 h 164"/>
                <a:gd name="T34" fmla="*/ 31 w 327"/>
                <a:gd name="T35" fmla="*/ 79 h 164"/>
                <a:gd name="T36" fmla="*/ 21 w 327"/>
                <a:gd name="T37" fmla="*/ 79 h 164"/>
                <a:gd name="T38" fmla="*/ 35 w 327"/>
                <a:gd name="T39" fmla="*/ 79 h 164"/>
                <a:gd name="T40" fmla="*/ 35 w 327"/>
                <a:gd name="T41" fmla="*/ 76 h 164"/>
                <a:gd name="T42" fmla="*/ 28 w 327"/>
                <a:gd name="T43" fmla="*/ 76 h 164"/>
                <a:gd name="T44" fmla="*/ 33 w 327"/>
                <a:gd name="T45" fmla="*/ 79 h 164"/>
                <a:gd name="T46" fmla="*/ 33 w 327"/>
                <a:gd name="T47" fmla="*/ 76 h 164"/>
                <a:gd name="T48" fmla="*/ 31 w 327"/>
                <a:gd name="T49" fmla="*/ 76 h 164"/>
                <a:gd name="T50" fmla="*/ 31 w 327"/>
                <a:gd name="T51" fmla="*/ 76 h 164"/>
                <a:gd name="T52" fmla="*/ 23 w 327"/>
                <a:gd name="T53" fmla="*/ 74 h 164"/>
                <a:gd name="T54" fmla="*/ 28 w 327"/>
                <a:gd name="T55" fmla="*/ 74 h 164"/>
                <a:gd name="T56" fmla="*/ 28 w 327"/>
                <a:gd name="T57" fmla="*/ 74 h 164"/>
                <a:gd name="T58" fmla="*/ 31 w 327"/>
                <a:gd name="T59" fmla="*/ 69 h 164"/>
                <a:gd name="T60" fmla="*/ 31 w 327"/>
                <a:gd name="T61" fmla="*/ 69 h 164"/>
                <a:gd name="T62" fmla="*/ 28 w 327"/>
                <a:gd name="T63" fmla="*/ 67 h 164"/>
                <a:gd name="T64" fmla="*/ 40 w 327"/>
                <a:gd name="T65" fmla="*/ 62 h 164"/>
                <a:gd name="T66" fmla="*/ 38 w 327"/>
                <a:gd name="T67" fmla="*/ 62 h 164"/>
                <a:gd name="T68" fmla="*/ 40 w 327"/>
                <a:gd name="T69" fmla="*/ 62 h 164"/>
                <a:gd name="T70" fmla="*/ 19 w 327"/>
                <a:gd name="T71" fmla="*/ 62 h 164"/>
                <a:gd name="T72" fmla="*/ 16 w 327"/>
                <a:gd name="T73" fmla="*/ 60 h 164"/>
                <a:gd name="T74" fmla="*/ 38 w 327"/>
                <a:gd name="T75" fmla="*/ 57 h 164"/>
                <a:gd name="T76" fmla="*/ 35 w 327"/>
                <a:gd name="T77" fmla="*/ 57 h 164"/>
                <a:gd name="T78" fmla="*/ 26 w 327"/>
                <a:gd name="T79" fmla="*/ 57 h 164"/>
                <a:gd name="T80" fmla="*/ 35 w 327"/>
                <a:gd name="T81" fmla="*/ 55 h 164"/>
                <a:gd name="T82" fmla="*/ 31 w 327"/>
                <a:gd name="T83" fmla="*/ 55 h 164"/>
                <a:gd name="T84" fmla="*/ 21 w 327"/>
                <a:gd name="T85" fmla="*/ 52 h 164"/>
                <a:gd name="T86" fmla="*/ 21 w 327"/>
                <a:gd name="T87" fmla="*/ 52 h 164"/>
                <a:gd name="T88" fmla="*/ 21 w 327"/>
                <a:gd name="T89" fmla="*/ 55 h 164"/>
                <a:gd name="T90" fmla="*/ 26 w 327"/>
                <a:gd name="T91" fmla="*/ 52 h 164"/>
                <a:gd name="T92" fmla="*/ 40 w 327"/>
                <a:gd name="T93" fmla="*/ 50 h 164"/>
                <a:gd name="T94" fmla="*/ 97 w 327"/>
                <a:gd name="T95" fmla="*/ 50 h 164"/>
                <a:gd name="T96" fmla="*/ 95 w 327"/>
                <a:gd name="T97" fmla="*/ 48 h 164"/>
                <a:gd name="T98" fmla="*/ 301 w 327"/>
                <a:gd name="T99" fmla="*/ 45 h 164"/>
                <a:gd name="T100" fmla="*/ 59 w 327"/>
                <a:gd name="T101" fmla="*/ 43 h 164"/>
                <a:gd name="T102" fmla="*/ 301 w 327"/>
                <a:gd name="T103" fmla="*/ 38 h 164"/>
                <a:gd name="T104" fmla="*/ 19 w 327"/>
                <a:gd name="T105" fmla="*/ 24 h 164"/>
                <a:gd name="T106" fmla="*/ 209 w 327"/>
                <a:gd name="T107" fmla="*/ 10 h 164"/>
                <a:gd name="T108" fmla="*/ 12 w 327"/>
                <a:gd name="T10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7" h="164">
                  <a:moveTo>
                    <a:pt x="168" y="164"/>
                  </a:moveTo>
                  <a:lnTo>
                    <a:pt x="168" y="162"/>
                  </a:lnTo>
                  <a:lnTo>
                    <a:pt x="168" y="164"/>
                  </a:lnTo>
                  <a:close/>
                  <a:moveTo>
                    <a:pt x="87" y="147"/>
                  </a:moveTo>
                  <a:lnTo>
                    <a:pt x="90" y="147"/>
                  </a:lnTo>
                  <a:lnTo>
                    <a:pt x="87" y="147"/>
                  </a:lnTo>
                  <a:close/>
                  <a:moveTo>
                    <a:pt x="76" y="145"/>
                  </a:moveTo>
                  <a:lnTo>
                    <a:pt x="76" y="147"/>
                  </a:lnTo>
                  <a:lnTo>
                    <a:pt x="76" y="145"/>
                  </a:lnTo>
                  <a:close/>
                  <a:moveTo>
                    <a:pt x="76" y="145"/>
                  </a:moveTo>
                  <a:lnTo>
                    <a:pt x="76" y="147"/>
                  </a:lnTo>
                  <a:lnTo>
                    <a:pt x="76" y="145"/>
                  </a:lnTo>
                  <a:close/>
                  <a:moveTo>
                    <a:pt x="95" y="140"/>
                  </a:moveTo>
                  <a:lnTo>
                    <a:pt x="92" y="140"/>
                  </a:lnTo>
                  <a:lnTo>
                    <a:pt x="95" y="140"/>
                  </a:lnTo>
                  <a:close/>
                  <a:moveTo>
                    <a:pt x="95" y="138"/>
                  </a:moveTo>
                  <a:lnTo>
                    <a:pt x="95" y="140"/>
                  </a:lnTo>
                  <a:lnTo>
                    <a:pt x="95" y="138"/>
                  </a:lnTo>
                  <a:close/>
                  <a:moveTo>
                    <a:pt x="85" y="138"/>
                  </a:moveTo>
                  <a:lnTo>
                    <a:pt x="87" y="138"/>
                  </a:lnTo>
                  <a:lnTo>
                    <a:pt x="85" y="138"/>
                  </a:lnTo>
                  <a:close/>
                  <a:moveTo>
                    <a:pt x="83" y="138"/>
                  </a:moveTo>
                  <a:lnTo>
                    <a:pt x="85" y="138"/>
                  </a:lnTo>
                  <a:lnTo>
                    <a:pt x="83" y="138"/>
                  </a:lnTo>
                  <a:close/>
                  <a:moveTo>
                    <a:pt x="97" y="136"/>
                  </a:moveTo>
                  <a:lnTo>
                    <a:pt x="97" y="138"/>
                  </a:lnTo>
                  <a:lnTo>
                    <a:pt x="97" y="136"/>
                  </a:lnTo>
                  <a:close/>
                  <a:moveTo>
                    <a:pt x="102" y="136"/>
                  </a:moveTo>
                  <a:lnTo>
                    <a:pt x="99" y="136"/>
                  </a:lnTo>
                  <a:lnTo>
                    <a:pt x="102" y="136"/>
                  </a:lnTo>
                  <a:close/>
                  <a:moveTo>
                    <a:pt x="92" y="133"/>
                  </a:moveTo>
                  <a:lnTo>
                    <a:pt x="92" y="136"/>
                  </a:lnTo>
                  <a:lnTo>
                    <a:pt x="92" y="133"/>
                  </a:lnTo>
                  <a:close/>
                  <a:moveTo>
                    <a:pt x="95" y="131"/>
                  </a:moveTo>
                  <a:lnTo>
                    <a:pt x="97" y="131"/>
                  </a:lnTo>
                  <a:lnTo>
                    <a:pt x="95" y="131"/>
                  </a:lnTo>
                  <a:close/>
                  <a:moveTo>
                    <a:pt x="47" y="117"/>
                  </a:moveTo>
                  <a:lnTo>
                    <a:pt x="50" y="117"/>
                  </a:lnTo>
                  <a:lnTo>
                    <a:pt x="47" y="117"/>
                  </a:lnTo>
                  <a:close/>
                  <a:moveTo>
                    <a:pt x="47" y="112"/>
                  </a:moveTo>
                  <a:lnTo>
                    <a:pt x="45" y="112"/>
                  </a:lnTo>
                  <a:lnTo>
                    <a:pt x="47" y="112"/>
                  </a:lnTo>
                  <a:close/>
                  <a:moveTo>
                    <a:pt x="40" y="109"/>
                  </a:moveTo>
                  <a:lnTo>
                    <a:pt x="40" y="112"/>
                  </a:lnTo>
                  <a:lnTo>
                    <a:pt x="40" y="109"/>
                  </a:lnTo>
                  <a:close/>
                  <a:moveTo>
                    <a:pt x="38" y="107"/>
                  </a:moveTo>
                  <a:lnTo>
                    <a:pt x="38" y="109"/>
                  </a:lnTo>
                  <a:lnTo>
                    <a:pt x="38" y="107"/>
                  </a:lnTo>
                  <a:close/>
                  <a:moveTo>
                    <a:pt x="35" y="105"/>
                  </a:moveTo>
                  <a:lnTo>
                    <a:pt x="33" y="105"/>
                  </a:lnTo>
                  <a:lnTo>
                    <a:pt x="35" y="105"/>
                  </a:lnTo>
                  <a:close/>
                  <a:moveTo>
                    <a:pt x="306" y="105"/>
                  </a:moveTo>
                  <a:lnTo>
                    <a:pt x="303" y="105"/>
                  </a:lnTo>
                  <a:lnTo>
                    <a:pt x="306" y="105"/>
                  </a:lnTo>
                  <a:close/>
                  <a:moveTo>
                    <a:pt x="33" y="105"/>
                  </a:moveTo>
                  <a:lnTo>
                    <a:pt x="35" y="105"/>
                  </a:lnTo>
                  <a:lnTo>
                    <a:pt x="33" y="105"/>
                  </a:lnTo>
                  <a:close/>
                  <a:moveTo>
                    <a:pt x="35" y="105"/>
                  </a:moveTo>
                  <a:lnTo>
                    <a:pt x="35" y="102"/>
                  </a:lnTo>
                  <a:lnTo>
                    <a:pt x="35" y="105"/>
                  </a:lnTo>
                  <a:close/>
                  <a:moveTo>
                    <a:pt x="303" y="102"/>
                  </a:moveTo>
                  <a:lnTo>
                    <a:pt x="301" y="102"/>
                  </a:lnTo>
                  <a:lnTo>
                    <a:pt x="303" y="102"/>
                  </a:lnTo>
                  <a:close/>
                  <a:moveTo>
                    <a:pt x="35" y="100"/>
                  </a:moveTo>
                  <a:lnTo>
                    <a:pt x="33" y="100"/>
                  </a:lnTo>
                  <a:lnTo>
                    <a:pt x="35" y="100"/>
                  </a:lnTo>
                  <a:close/>
                  <a:moveTo>
                    <a:pt x="35" y="95"/>
                  </a:moveTo>
                  <a:lnTo>
                    <a:pt x="35" y="98"/>
                  </a:lnTo>
                  <a:lnTo>
                    <a:pt x="35" y="95"/>
                  </a:lnTo>
                  <a:close/>
                  <a:moveTo>
                    <a:pt x="23" y="93"/>
                  </a:moveTo>
                  <a:lnTo>
                    <a:pt x="23" y="95"/>
                  </a:lnTo>
                  <a:lnTo>
                    <a:pt x="23" y="93"/>
                  </a:lnTo>
                  <a:close/>
                  <a:moveTo>
                    <a:pt x="31" y="95"/>
                  </a:moveTo>
                  <a:lnTo>
                    <a:pt x="28" y="95"/>
                  </a:lnTo>
                  <a:lnTo>
                    <a:pt x="28" y="93"/>
                  </a:lnTo>
                  <a:lnTo>
                    <a:pt x="31" y="93"/>
                  </a:lnTo>
                  <a:lnTo>
                    <a:pt x="31" y="95"/>
                  </a:lnTo>
                  <a:close/>
                  <a:moveTo>
                    <a:pt x="327" y="83"/>
                  </a:moveTo>
                  <a:lnTo>
                    <a:pt x="325" y="83"/>
                  </a:lnTo>
                  <a:lnTo>
                    <a:pt x="327" y="83"/>
                  </a:lnTo>
                  <a:close/>
                  <a:moveTo>
                    <a:pt x="4" y="83"/>
                  </a:moveTo>
                  <a:lnTo>
                    <a:pt x="2" y="83"/>
                  </a:lnTo>
                  <a:lnTo>
                    <a:pt x="4" y="83"/>
                  </a:lnTo>
                  <a:close/>
                  <a:moveTo>
                    <a:pt x="16" y="81"/>
                  </a:moveTo>
                  <a:lnTo>
                    <a:pt x="14" y="81"/>
                  </a:lnTo>
                  <a:lnTo>
                    <a:pt x="16" y="81"/>
                  </a:lnTo>
                  <a:close/>
                  <a:moveTo>
                    <a:pt x="54" y="81"/>
                  </a:moveTo>
                  <a:lnTo>
                    <a:pt x="52" y="81"/>
                  </a:lnTo>
                  <a:lnTo>
                    <a:pt x="54" y="81"/>
                  </a:lnTo>
                  <a:close/>
                  <a:moveTo>
                    <a:pt x="19" y="81"/>
                  </a:moveTo>
                  <a:lnTo>
                    <a:pt x="16" y="81"/>
                  </a:lnTo>
                  <a:lnTo>
                    <a:pt x="19" y="81"/>
                  </a:lnTo>
                  <a:close/>
                  <a:moveTo>
                    <a:pt x="280" y="81"/>
                  </a:moveTo>
                  <a:lnTo>
                    <a:pt x="280" y="79"/>
                  </a:lnTo>
                  <a:lnTo>
                    <a:pt x="280" y="81"/>
                  </a:lnTo>
                  <a:close/>
                  <a:moveTo>
                    <a:pt x="23" y="79"/>
                  </a:moveTo>
                  <a:lnTo>
                    <a:pt x="23" y="81"/>
                  </a:lnTo>
                  <a:lnTo>
                    <a:pt x="23" y="79"/>
                  </a:lnTo>
                  <a:close/>
                  <a:moveTo>
                    <a:pt x="26" y="79"/>
                  </a:moveTo>
                  <a:lnTo>
                    <a:pt x="23" y="79"/>
                  </a:lnTo>
                  <a:lnTo>
                    <a:pt x="26" y="79"/>
                  </a:lnTo>
                  <a:close/>
                  <a:moveTo>
                    <a:pt x="23" y="81"/>
                  </a:moveTo>
                  <a:lnTo>
                    <a:pt x="23" y="79"/>
                  </a:lnTo>
                  <a:lnTo>
                    <a:pt x="23" y="81"/>
                  </a:lnTo>
                  <a:close/>
                  <a:moveTo>
                    <a:pt x="28" y="79"/>
                  </a:moveTo>
                  <a:lnTo>
                    <a:pt x="26" y="79"/>
                  </a:lnTo>
                  <a:lnTo>
                    <a:pt x="28" y="79"/>
                  </a:lnTo>
                  <a:close/>
                  <a:moveTo>
                    <a:pt x="31" y="79"/>
                  </a:moveTo>
                  <a:lnTo>
                    <a:pt x="28" y="79"/>
                  </a:lnTo>
                  <a:lnTo>
                    <a:pt x="31" y="79"/>
                  </a:lnTo>
                  <a:close/>
                  <a:moveTo>
                    <a:pt x="28" y="79"/>
                  </a:moveTo>
                  <a:lnTo>
                    <a:pt x="26" y="79"/>
                  </a:lnTo>
                  <a:lnTo>
                    <a:pt x="28" y="79"/>
                  </a:lnTo>
                  <a:close/>
                  <a:moveTo>
                    <a:pt x="21" y="79"/>
                  </a:moveTo>
                  <a:lnTo>
                    <a:pt x="19" y="79"/>
                  </a:lnTo>
                  <a:lnTo>
                    <a:pt x="21" y="79"/>
                  </a:lnTo>
                  <a:close/>
                  <a:moveTo>
                    <a:pt x="26" y="79"/>
                  </a:moveTo>
                  <a:lnTo>
                    <a:pt x="23" y="79"/>
                  </a:lnTo>
                  <a:lnTo>
                    <a:pt x="26" y="79"/>
                  </a:lnTo>
                  <a:close/>
                  <a:moveTo>
                    <a:pt x="35" y="79"/>
                  </a:moveTo>
                  <a:lnTo>
                    <a:pt x="33" y="79"/>
                  </a:lnTo>
                  <a:lnTo>
                    <a:pt x="35" y="79"/>
                  </a:lnTo>
                  <a:close/>
                  <a:moveTo>
                    <a:pt x="33" y="79"/>
                  </a:moveTo>
                  <a:lnTo>
                    <a:pt x="33" y="76"/>
                  </a:lnTo>
                  <a:lnTo>
                    <a:pt x="33" y="79"/>
                  </a:lnTo>
                  <a:close/>
                  <a:moveTo>
                    <a:pt x="35" y="76"/>
                  </a:moveTo>
                  <a:lnTo>
                    <a:pt x="35" y="79"/>
                  </a:lnTo>
                  <a:lnTo>
                    <a:pt x="33" y="76"/>
                  </a:lnTo>
                  <a:lnTo>
                    <a:pt x="35" y="76"/>
                  </a:lnTo>
                  <a:close/>
                  <a:moveTo>
                    <a:pt x="28" y="76"/>
                  </a:moveTo>
                  <a:lnTo>
                    <a:pt x="28" y="79"/>
                  </a:lnTo>
                  <a:lnTo>
                    <a:pt x="28" y="76"/>
                  </a:lnTo>
                  <a:lnTo>
                    <a:pt x="28" y="79"/>
                  </a:lnTo>
                  <a:lnTo>
                    <a:pt x="28" y="76"/>
                  </a:lnTo>
                  <a:lnTo>
                    <a:pt x="28" y="79"/>
                  </a:lnTo>
                  <a:lnTo>
                    <a:pt x="28" y="76"/>
                  </a:lnTo>
                  <a:close/>
                  <a:moveTo>
                    <a:pt x="33" y="76"/>
                  </a:moveTo>
                  <a:lnTo>
                    <a:pt x="33" y="79"/>
                  </a:lnTo>
                  <a:lnTo>
                    <a:pt x="33" y="76"/>
                  </a:lnTo>
                  <a:close/>
                  <a:moveTo>
                    <a:pt x="33" y="76"/>
                  </a:moveTo>
                  <a:lnTo>
                    <a:pt x="31" y="76"/>
                  </a:lnTo>
                  <a:lnTo>
                    <a:pt x="33" y="76"/>
                  </a:lnTo>
                  <a:close/>
                  <a:moveTo>
                    <a:pt x="35" y="76"/>
                  </a:moveTo>
                  <a:lnTo>
                    <a:pt x="33" y="76"/>
                  </a:lnTo>
                  <a:lnTo>
                    <a:pt x="35" y="76"/>
                  </a:lnTo>
                  <a:close/>
                  <a:moveTo>
                    <a:pt x="14" y="76"/>
                  </a:moveTo>
                  <a:lnTo>
                    <a:pt x="12" y="76"/>
                  </a:lnTo>
                  <a:lnTo>
                    <a:pt x="14" y="76"/>
                  </a:lnTo>
                  <a:close/>
                  <a:moveTo>
                    <a:pt x="33" y="76"/>
                  </a:moveTo>
                  <a:lnTo>
                    <a:pt x="31" y="76"/>
                  </a:lnTo>
                  <a:lnTo>
                    <a:pt x="33" y="76"/>
                  </a:lnTo>
                  <a:close/>
                  <a:moveTo>
                    <a:pt x="19" y="76"/>
                  </a:moveTo>
                  <a:lnTo>
                    <a:pt x="21" y="76"/>
                  </a:lnTo>
                  <a:lnTo>
                    <a:pt x="19" y="76"/>
                  </a:lnTo>
                  <a:close/>
                  <a:moveTo>
                    <a:pt x="33" y="76"/>
                  </a:moveTo>
                  <a:lnTo>
                    <a:pt x="31" y="76"/>
                  </a:lnTo>
                  <a:lnTo>
                    <a:pt x="33" y="76"/>
                  </a:lnTo>
                  <a:close/>
                  <a:moveTo>
                    <a:pt x="42" y="76"/>
                  </a:moveTo>
                  <a:lnTo>
                    <a:pt x="40" y="76"/>
                  </a:lnTo>
                  <a:lnTo>
                    <a:pt x="42" y="76"/>
                  </a:lnTo>
                  <a:close/>
                  <a:moveTo>
                    <a:pt x="23" y="76"/>
                  </a:moveTo>
                  <a:lnTo>
                    <a:pt x="23" y="74"/>
                  </a:lnTo>
                  <a:lnTo>
                    <a:pt x="23" y="76"/>
                  </a:lnTo>
                  <a:close/>
                  <a:moveTo>
                    <a:pt x="38" y="76"/>
                  </a:moveTo>
                  <a:lnTo>
                    <a:pt x="38" y="74"/>
                  </a:lnTo>
                  <a:lnTo>
                    <a:pt x="38" y="76"/>
                  </a:lnTo>
                  <a:close/>
                  <a:moveTo>
                    <a:pt x="31" y="74"/>
                  </a:moveTo>
                  <a:lnTo>
                    <a:pt x="28" y="74"/>
                  </a:lnTo>
                  <a:lnTo>
                    <a:pt x="31" y="74"/>
                  </a:lnTo>
                  <a:close/>
                  <a:moveTo>
                    <a:pt x="31" y="74"/>
                  </a:moveTo>
                  <a:lnTo>
                    <a:pt x="28" y="74"/>
                  </a:lnTo>
                  <a:lnTo>
                    <a:pt x="31" y="74"/>
                  </a:lnTo>
                  <a:close/>
                  <a:moveTo>
                    <a:pt x="28" y="71"/>
                  </a:moveTo>
                  <a:lnTo>
                    <a:pt x="28" y="74"/>
                  </a:lnTo>
                  <a:lnTo>
                    <a:pt x="28" y="71"/>
                  </a:lnTo>
                  <a:close/>
                  <a:moveTo>
                    <a:pt x="31" y="69"/>
                  </a:moveTo>
                  <a:lnTo>
                    <a:pt x="31" y="67"/>
                  </a:lnTo>
                  <a:lnTo>
                    <a:pt x="31" y="69"/>
                  </a:lnTo>
                  <a:close/>
                  <a:moveTo>
                    <a:pt x="33" y="69"/>
                  </a:moveTo>
                  <a:lnTo>
                    <a:pt x="31" y="69"/>
                  </a:lnTo>
                  <a:lnTo>
                    <a:pt x="33" y="69"/>
                  </a:lnTo>
                  <a:lnTo>
                    <a:pt x="33" y="67"/>
                  </a:lnTo>
                  <a:lnTo>
                    <a:pt x="33" y="69"/>
                  </a:lnTo>
                  <a:close/>
                  <a:moveTo>
                    <a:pt x="31" y="69"/>
                  </a:moveTo>
                  <a:lnTo>
                    <a:pt x="31" y="67"/>
                  </a:lnTo>
                  <a:lnTo>
                    <a:pt x="31" y="69"/>
                  </a:lnTo>
                  <a:close/>
                  <a:moveTo>
                    <a:pt x="33" y="67"/>
                  </a:moveTo>
                  <a:lnTo>
                    <a:pt x="31" y="67"/>
                  </a:lnTo>
                  <a:lnTo>
                    <a:pt x="33" y="67"/>
                  </a:lnTo>
                  <a:close/>
                  <a:moveTo>
                    <a:pt x="28" y="67"/>
                  </a:moveTo>
                  <a:lnTo>
                    <a:pt x="26" y="67"/>
                  </a:lnTo>
                  <a:lnTo>
                    <a:pt x="28" y="67"/>
                  </a:lnTo>
                  <a:close/>
                  <a:moveTo>
                    <a:pt x="38" y="62"/>
                  </a:moveTo>
                  <a:lnTo>
                    <a:pt x="38" y="64"/>
                  </a:lnTo>
                  <a:lnTo>
                    <a:pt x="38" y="62"/>
                  </a:lnTo>
                  <a:close/>
                  <a:moveTo>
                    <a:pt x="42" y="62"/>
                  </a:moveTo>
                  <a:lnTo>
                    <a:pt x="40" y="64"/>
                  </a:lnTo>
                  <a:lnTo>
                    <a:pt x="40" y="62"/>
                  </a:lnTo>
                  <a:lnTo>
                    <a:pt x="42" y="62"/>
                  </a:lnTo>
                  <a:close/>
                  <a:moveTo>
                    <a:pt x="42" y="62"/>
                  </a:moveTo>
                  <a:lnTo>
                    <a:pt x="40" y="62"/>
                  </a:lnTo>
                  <a:lnTo>
                    <a:pt x="42" y="62"/>
                  </a:lnTo>
                  <a:close/>
                  <a:moveTo>
                    <a:pt x="40" y="62"/>
                  </a:moveTo>
                  <a:lnTo>
                    <a:pt x="38" y="62"/>
                  </a:lnTo>
                  <a:lnTo>
                    <a:pt x="40" y="62"/>
                  </a:lnTo>
                  <a:close/>
                  <a:moveTo>
                    <a:pt x="38" y="62"/>
                  </a:moveTo>
                  <a:lnTo>
                    <a:pt x="38" y="60"/>
                  </a:lnTo>
                  <a:lnTo>
                    <a:pt x="38" y="62"/>
                  </a:lnTo>
                  <a:close/>
                  <a:moveTo>
                    <a:pt x="40" y="60"/>
                  </a:moveTo>
                  <a:lnTo>
                    <a:pt x="40" y="62"/>
                  </a:lnTo>
                  <a:lnTo>
                    <a:pt x="40" y="60"/>
                  </a:lnTo>
                  <a:close/>
                  <a:moveTo>
                    <a:pt x="38" y="60"/>
                  </a:moveTo>
                  <a:lnTo>
                    <a:pt x="38" y="62"/>
                  </a:lnTo>
                  <a:lnTo>
                    <a:pt x="38" y="60"/>
                  </a:lnTo>
                  <a:close/>
                  <a:moveTo>
                    <a:pt x="19" y="60"/>
                  </a:moveTo>
                  <a:lnTo>
                    <a:pt x="19" y="62"/>
                  </a:lnTo>
                  <a:lnTo>
                    <a:pt x="19" y="60"/>
                  </a:lnTo>
                  <a:close/>
                  <a:moveTo>
                    <a:pt x="21" y="60"/>
                  </a:moveTo>
                  <a:lnTo>
                    <a:pt x="19" y="60"/>
                  </a:lnTo>
                  <a:lnTo>
                    <a:pt x="21" y="60"/>
                  </a:lnTo>
                  <a:close/>
                  <a:moveTo>
                    <a:pt x="14" y="60"/>
                  </a:moveTo>
                  <a:lnTo>
                    <a:pt x="16" y="60"/>
                  </a:lnTo>
                  <a:lnTo>
                    <a:pt x="14" y="60"/>
                  </a:lnTo>
                  <a:close/>
                  <a:moveTo>
                    <a:pt x="21" y="57"/>
                  </a:moveTo>
                  <a:lnTo>
                    <a:pt x="21" y="60"/>
                  </a:lnTo>
                  <a:lnTo>
                    <a:pt x="21" y="57"/>
                  </a:lnTo>
                  <a:close/>
                  <a:moveTo>
                    <a:pt x="40" y="57"/>
                  </a:moveTo>
                  <a:lnTo>
                    <a:pt x="38" y="57"/>
                  </a:lnTo>
                  <a:lnTo>
                    <a:pt x="40" y="57"/>
                  </a:lnTo>
                  <a:close/>
                  <a:moveTo>
                    <a:pt x="14" y="57"/>
                  </a:moveTo>
                  <a:lnTo>
                    <a:pt x="12" y="57"/>
                  </a:lnTo>
                  <a:lnTo>
                    <a:pt x="14" y="57"/>
                  </a:lnTo>
                  <a:close/>
                  <a:moveTo>
                    <a:pt x="38" y="57"/>
                  </a:moveTo>
                  <a:lnTo>
                    <a:pt x="35" y="57"/>
                  </a:lnTo>
                  <a:lnTo>
                    <a:pt x="38" y="57"/>
                  </a:lnTo>
                  <a:close/>
                  <a:moveTo>
                    <a:pt x="52" y="57"/>
                  </a:moveTo>
                  <a:lnTo>
                    <a:pt x="50" y="57"/>
                  </a:lnTo>
                  <a:lnTo>
                    <a:pt x="52" y="57"/>
                  </a:lnTo>
                  <a:close/>
                  <a:moveTo>
                    <a:pt x="23" y="57"/>
                  </a:moveTo>
                  <a:lnTo>
                    <a:pt x="26" y="57"/>
                  </a:lnTo>
                  <a:lnTo>
                    <a:pt x="23" y="57"/>
                  </a:lnTo>
                  <a:close/>
                  <a:moveTo>
                    <a:pt x="35" y="57"/>
                  </a:moveTo>
                  <a:lnTo>
                    <a:pt x="35" y="55"/>
                  </a:lnTo>
                  <a:lnTo>
                    <a:pt x="35" y="57"/>
                  </a:lnTo>
                  <a:close/>
                  <a:moveTo>
                    <a:pt x="35" y="57"/>
                  </a:moveTo>
                  <a:lnTo>
                    <a:pt x="35" y="55"/>
                  </a:lnTo>
                  <a:lnTo>
                    <a:pt x="35" y="57"/>
                  </a:lnTo>
                  <a:close/>
                  <a:moveTo>
                    <a:pt x="50" y="55"/>
                  </a:moveTo>
                  <a:lnTo>
                    <a:pt x="47" y="55"/>
                  </a:lnTo>
                  <a:lnTo>
                    <a:pt x="50" y="55"/>
                  </a:lnTo>
                  <a:close/>
                  <a:moveTo>
                    <a:pt x="33" y="55"/>
                  </a:moveTo>
                  <a:lnTo>
                    <a:pt x="31" y="55"/>
                  </a:lnTo>
                  <a:lnTo>
                    <a:pt x="33" y="55"/>
                  </a:lnTo>
                  <a:close/>
                  <a:moveTo>
                    <a:pt x="35" y="55"/>
                  </a:moveTo>
                  <a:lnTo>
                    <a:pt x="33" y="55"/>
                  </a:lnTo>
                  <a:lnTo>
                    <a:pt x="35" y="55"/>
                  </a:lnTo>
                  <a:close/>
                  <a:moveTo>
                    <a:pt x="21" y="55"/>
                  </a:moveTo>
                  <a:lnTo>
                    <a:pt x="21" y="52"/>
                  </a:lnTo>
                  <a:lnTo>
                    <a:pt x="21" y="55"/>
                  </a:lnTo>
                  <a:close/>
                  <a:moveTo>
                    <a:pt x="33" y="55"/>
                  </a:moveTo>
                  <a:lnTo>
                    <a:pt x="33" y="52"/>
                  </a:lnTo>
                  <a:lnTo>
                    <a:pt x="33" y="55"/>
                  </a:lnTo>
                  <a:close/>
                  <a:moveTo>
                    <a:pt x="21" y="55"/>
                  </a:moveTo>
                  <a:lnTo>
                    <a:pt x="21" y="52"/>
                  </a:lnTo>
                  <a:lnTo>
                    <a:pt x="21" y="55"/>
                  </a:lnTo>
                  <a:close/>
                  <a:moveTo>
                    <a:pt x="47" y="52"/>
                  </a:moveTo>
                  <a:lnTo>
                    <a:pt x="47" y="55"/>
                  </a:lnTo>
                  <a:lnTo>
                    <a:pt x="47" y="52"/>
                  </a:lnTo>
                  <a:close/>
                  <a:moveTo>
                    <a:pt x="21" y="52"/>
                  </a:moveTo>
                  <a:lnTo>
                    <a:pt x="21" y="55"/>
                  </a:lnTo>
                  <a:lnTo>
                    <a:pt x="21" y="52"/>
                  </a:lnTo>
                  <a:close/>
                  <a:moveTo>
                    <a:pt x="35" y="52"/>
                  </a:moveTo>
                  <a:lnTo>
                    <a:pt x="33" y="52"/>
                  </a:lnTo>
                  <a:lnTo>
                    <a:pt x="35" y="52"/>
                  </a:lnTo>
                  <a:close/>
                  <a:moveTo>
                    <a:pt x="28" y="52"/>
                  </a:moveTo>
                  <a:lnTo>
                    <a:pt x="26" y="52"/>
                  </a:lnTo>
                  <a:lnTo>
                    <a:pt x="28" y="52"/>
                  </a:lnTo>
                  <a:close/>
                  <a:moveTo>
                    <a:pt x="16" y="52"/>
                  </a:moveTo>
                  <a:lnTo>
                    <a:pt x="16" y="50"/>
                  </a:lnTo>
                  <a:lnTo>
                    <a:pt x="16" y="52"/>
                  </a:lnTo>
                  <a:close/>
                  <a:moveTo>
                    <a:pt x="42" y="50"/>
                  </a:moveTo>
                  <a:lnTo>
                    <a:pt x="40" y="50"/>
                  </a:lnTo>
                  <a:lnTo>
                    <a:pt x="42" y="50"/>
                  </a:lnTo>
                  <a:close/>
                  <a:moveTo>
                    <a:pt x="92" y="50"/>
                  </a:moveTo>
                  <a:lnTo>
                    <a:pt x="92" y="48"/>
                  </a:lnTo>
                  <a:lnTo>
                    <a:pt x="92" y="50"/>
                  </a:lnTo>
                  <a:close/>
                  <a:moveTo>
                    <a:pt x="97" y="48"/>
                  </a:moveTo>
                  <a:lnTo>
                    <a:pt x="97" y="50"/>
                  </a:lnTo>
                  <a:lnTo>
                    <a:pt x="97" y="48"/>
                  </a:lnTo>
                  <a:close/>
                  <a:moveTo>
                    <a:pt x="97" y="48"/>
                  </a:moveTo>
                  <a:lnTo>
                    <a:pt x="95" y="50"/>
                  </a:lnTo>
                  <a:lnTo>
                    <a:pt x="95" y="48"/>
                  </a:lnTo>
                  <a:lnTo>
                    <a:pt x="97" y="48"/>
                  </a:lnTo>
                  <a:close/>
                  <a:moveTo>
                    <a:pt x="95" y="48"/>
                  </a:moveTo>
                  <a:lnTo>
                    <a:pt x="97" y="48"/>
                  </a:lnTo>
                  <a:lnTo>
                    <a:pt x="95" y="48"/>
                  </a:lnTo>
                  <a:close/>
                  <a:moveTo>
                    <a:pt x="99" y="48"/>
                  </a:moveTo>
                  <a:lnTo>
                    <a:pt x="97" y="48"/>
                  </a:lnTo>
                  <a:lnTo>
                    <a:pt x="99" y="48"/>
                  </a:lnTo>
                  <a:close/>
                  <a:moveTo>
                    <a:pt x="301" y="45"/>
                  </a:moveTo>
                  <a:lnTo>
                    <a:pt x="299" y="45"/>
                  </a:lnTo>
                  <a:lnTo>
                    <a:pt x="301" y="45"/>
                  </a:lnTo>
                  <a:close/>
                  <a:moveTo>
                    <a:pt x="59" y="45"/>
                  </a:moveTo>
                  <a:lnTo>
                    <a:pt x="57" y="45"/>
                  </a:lnTo>
                  <a:lnTo>
                    <a:pt x="59" y="45"/>
                  </a:lnTo>
                  <a:close/>
                  <a:moveTo>
                    <a:pt x="59" y="43"/>
                  </a:moveTo>
                  <a:lnTo>
                    <a:pt x="59" y="41"/>
                  </a:lnTo>
                  <a:lnTo>
                    <a:pt x="59" y="43"/>
                  </a:lnTo>
                  <a:close/>
                  <a:moveTo>
                    <a:pt x="66" y="38"/>
                  </a:moveTo>
                  <a:lnTo>
                    <a:pt x="64" y="38"/>
                  </a:lnTo>
                  <a:lnTo>
                    <a:pt x="66" y="38"/>
                  </a:lnTo>
                  <a:close/>
                  <a:moveTo>
                    <a:pt x="301" y="38"/>
                  </a:moveTo>
                  <a:lnTo>
                    <a:pt x="299" y="38"/>
                  </a:lnTo>
                  <a:lnTo>
                    <a:pt x="301" y="38"/>
                  </a:lnTo>
                  <a:close/>
                  <a:moveTo>
                    <a:pt x="2" y="26"/>
                  </a:moveTo>
                  <a:lnTo>
                    <a:pt x="0" y="26"/>
                  </a:lnTo>
                  <a:lnTo>
                    <a:pt x="2" y="26"/>
                  </a:lnTo>
                  <a:close/>
                  <a:moveTo>
                    <a:pt x="19" y="24"/>
                  </a:moveTo>
                  <a:lnTo>
                    <a:pt x="19" y="26"/>
                  </a:lnTo>
                  <a:lnTo>
                    <a:pt x="19" y="24"/>
                  </a:lnTo>
                  <a:close/>
                  <a:moveTo>
                    <a:pt x="140" y="21"/>
                  </a:moveTo>
                  <a:lnTo>
                    <a:pt x="142" y="21"/>
                  </a:lnTo>
                  <a:lnTo>
                    <a:pt x="140" y="21"/>
                  </a:lnTo>
                  <a:close/>
                  <a:moveTo>
                    <a:pt x="209" y="10"/>
                  </a:moveTo>
                  <a:lnTo>
                    <a:pt x="206" y="10"/>
                  </a:lnTo>
                  <a:lnTo>
                    <a:pt x="206" y="7"/>
                  </a:lnTo>
                  <a:lnTo>
                    <a:pt x="209" y="7"/>
                  </a:lnTo>
                  <a:lnTo>
                    <a:pt x="209" y="10"/>
                  </a:lnTo>
                  <a:close/>
                  <a:moveTo>
                    <a:pt x="12" y="2"/>
                  </a:move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52464">
              <a:extLst>
                <a:ext uri="{FF2B5EF4-FFF2-40B4-BE49-F238E27FC236}">
                  <a16:creationId xmlns:a16="http://schemas.microsoft.com/office/drawing/2014/main" id="{A8F2AF30-06B0-1A77-E218-22ACC8F31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282" y="7003580"/>
              <a:ext cx="673610" cy="902120"/>
            </a:xfrm>
            <a:custGeom>
              <a:avLst/>
              <a:gdLst>
                <a:gd name="T0" fmla="*/ 69 w 147"/>
                <a:gd name="T1" fmla="*/ 176 h 197"/>
                <a:gd name="T2" fmla="*/ 66 w 147"/>
                <a:gd name="T3" fmla="*/ 183 h 197"/>
                <a:gd name="T4" fmla="*/ 59 w 147"/>
                <a:gd name="T5" fmla="*/ 188 h 197"/>
                <a:gd name="T6" fmla="*/ 42 w 147"/>
                <a:gd name="T7" fmla="*/ 190 h 197"/>
                <a:gd name="T8" fmla="*/ 35 w 147"/>
                <a:gd name="T9" fmla="*/ 192 h 197"/>
                <a:gd name="T10" fmla="*/ 24 w 147"/>
                <a:gd name="T11" fmla="*/ 195 h 197"/>
                <a:gd name="T12" fmla="*/ 21 w 147"/>
                <a:gd name="T13" fmla="*/ 190 h 197"/>
                <a:gd name="T14" fmla="*/ 9 w 147"/>
                <a:gd name="T15" fmla="*/ 190 h 197"/>
                <a:gd name="T16" fmla="*/ 21 w 147"/>
                <a:gd name="T17" fmla="*/ 183 h 197"/>
                <a:gd name="T18" fmla="*/ 16 w 147"/>
                <a:gd name="T19" fmla="*/ 181 h 197"/>
                <a:gd name="T20" fmla="*/ 5 w 147"/>
                <a:gd name="T21" fmla="*/ 178 h 197"/>
                <a:gd name="T22" fmla="*/ 24 w 147"/>
                <a:gd name="T23" fmla="*/ 164 h 197"/>
                <a:gd name="T24" fmla="*/ 0 w 147"/>
                <a:gd name="T25" fmla="*/ 159 h 197"/>
                <a:gd name="T26" fmla="*/ 14 w 147"/>
                <a:gd name="T27" fmla="*/ 157 h 197"/>
                <a:gd name="T28" fmla="*/ 19 w 147"/>
                <a:gd name="T29" fmla="*/ 150 h 197"/>
                <a:gd name="T30" fmla="*/ 33 w 147"/>
                <a:gd name="T31" fmla="*/ 143 h 197"/>
                <a:gd name="T32" fmla="*/ 54 w 147"/>
                <a:gd name="T33" fmla="*/ 135 h 197"/>
                <a:gd name="T34" fmla="*/ 38 w 147"/>
                <a:gd name="T35" fmla="*/ 140 h 197"/>
                <a:gd name="T36" fmla="*/ 19 w 147"/>
                <a:gd name="T37" fmla="*/ 140 h 197"/>
                <a:gd name="T38" fmla="*/ 35 w 147"/>
                <a:gd name="T39" fmla="*/ 124 h 197"/>
                <a:gd name="T40" fmla="*/ 50 w 147"/>
                <a:gd name="T41" fmla="*/ 114 h 197"/>
                <a:gd name="T42" fmla="*/ 45 w 147"/>
                <a:gd name="T43" fmla="*/ 107 h 197"/>
                <a:gd name="T44" fmla="*/ 28 w 147"/>
                <a:gd name="T45" fmla="*/ 105 h 197"/>
                <a:gd name="T46" fmla="*/ 21 w 147"/>
                <a:gd name="T47" fmla="*/ 107 h 197"/>
                <a:gd name="T48" fmla="*/ 12 w 147"/>
                <a:gd name="T49" fmla="*/ 100 h 197"/>
                <a:gd name="T50" fmla="*/ 14 w 147"/>
                <a:gd name="T51" fmla="*/ 93 h 197"/>
                <a:gd name="T52" fmla="*/ 16 w 147"/>
                <a:gd name="T53" fmla="*/ 86 h 197"/>
                <a:gd name="T54" fmla="*/ 31 w 147"/>
                <a:gd name="T55" fmla="*/ 76 h 197"/>
                <a:gd name="T56" fmla="*/ 7 w 147"/>
                <a:gd name="T57" fmla="*/ 71 h 197"/>
                <a:gd name="T58" fmla="*/ 21 w 147"/>
                <a:gd name="T59" fmla="*/ 74 h 197"/>
                <a:gd name="T60" fmla="*/ 19 w 147"/>
                <a:gd name="T61" fmla="*/ 67 h 197"/>
                <a:gd name="T62" fmla="*/ 12 w 147"/>
                <a:gd name="T63" fmla="*/ 62 h 197"/>
                <a:gd name="T64" fmla="*/ 19 w 147"/>
                <a:gd name="T65" fmla="*/ 59 h 197"/>
                <a:gd name="T66" fmla="*/ 28 w 147"/>
                <a:gd name="T67" fmla="*/ 55 h 197"/>
                <a:gd name="T68" fmla="*/ 45 w 147"/>
                <a:gd name="T69" fmla="*/ 62 h 197"/>
                <a:gd name="T70" fmla="*/ 64 w 147"/>
                <a:gd name="T71" fmla="*/ 59 h 197"/>
                <a:gd name="T72" fmla="*/ 61 w 147"/>
                <a:gd name="T73" fmla="*/ 50 h 197"/>
                <a:gd name="T74" fmla="*/ 78 w 147"/>
                <a:gd name="T75" fmla="*/ 40 h 197"/>
                <a:gd name="T76" fmla="*/ 69 w 147"/>
                <a:gd name="T77" fmla="*/ 40 h 197"/>
                <a:gd name="T78" fmla="*/ 61 w 147"/>
                <a:gd name="T79" fmla="*/ 38 h 197"/>
                <a:gd name="T80" fmla="*/ 64 w 147"/>
                <a:gd name="T81" fmla="*/ 29 h 197"/>
                <a:gd name="T82" fmla="*/ 66 w 147"/>
                <a:gd name="T83" fmla="*/ 26 h 197"/>
                <a:gd name="T84" fmla="*/ 71 w 147"/>
                <a:gd name="T85" fmla="*/ 17 h 197"/>
                <a:gd name="T86" fmla="*/ 85 w 147"/>
                <a:gd name="T87" fmla="*/ 12 h 197"/>
                <a:gd name="T88" fmla="*/ 90 w 147"/>
                <a:gd name="T89" fmla="*/ 12 h 197"/>
                <a:gd name="T90" fmla="*/ 90 w 147"/>
                <a:gd name="T91" fmla="*/ 7 h 197"/>
                <a:gd name="T92" fmla="*/ 97 w 147"/>
                <a:gd name="T93" fmla="*/ 19 h 197"/>
                <a:gd name="T94" fmla="*/ 104 w 147"/>
                <a:gd name="T95" fmla="*/ 5 h 197"/>
                <a:gd name="T96" fmla="*/ 116 w 147"/>
                <a:gd name="T97" fmla="*/ 7 h 197"/>
                <a:gd name="T98" fmla="*/ 97 w 147"/>
                <a:gd name="T99" fmla="*/ 33 h 197"/>
                <a:gd name="T100" fmla="*/ 78 w 147"/>
                <a:gd name="T101" fmla="*/ 45 h 197"/>
                <a:gd name="T102" fmla="*/ 102 w 147"/>
                <a:gd name="T103" fmla="*/ 62 h 197"/>
                <a:gd name="T104" fmla="*/ 123 w 147"/>
                <a:gd name="T105" fmla="*/ 62 h 197"/>
                <a:gd name="T106" fmla="*/ 145 w 147"/>
                <a:gd name="T107" fmla="*/ 71 h 197"/>
                <a:gd name="T108" fmla="*/ 140 w 147"/>
                <a:gd name="T109" fmla="*/ 86 h 197"/>
                <a:gd name="T110" fmla="*/ 145 w 147"/>
                <a:gd name="T111" fmla="*/ 107 h 197"/>
                <a:gd name="T112" fmla="*/ 140 w 147"/>
                <a:gd name="T113" fmla="*/ 135 h 197"/>
                <a:gd name="T114" fmla="*/ 133 w 147"/>
                <a:gd name="T115" fmla="*/ 154 h 197"/>
                <a:gd name="T116" fmla="*/ 118 w 147"/>
                <a:gd name="T117" fmla="*/ 159 h 197"/>
                <a:gd name="T118" fmla="*/ 114 w 147"/>
                <a:gd name="T119" fmla="*/ 157 h 197"/>
                <a:gd name="T120" fmla="*/ 111 w 147"/>
                <a:gd name="T121" fmla="*/ 164 h 197"/>
                <a:gd name="T122" fmla="*/ 95 w 147"/>
                <a:gd name="T123" fmla="*/ 166 h 197"/>
                <a:gd name="T124" fmla="*/ 83 w 147"/>
                <a:gd name="T125" fmla="*/ 17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7" h="197">
                  <a:moveTo>
                    <a:pt x="76" y="178"/>
                  </a:moveTo>
                  <a:lnTo>
                    <a:pt x="73" y="178"/>
                  </a:lnTo>
                  <a:lnTo>
                    <a:pt x="76" y="178"/>
                  </a:lnTo>
                  <a:lnTo>
                    <a:pt x="76" y="176"/>
                  </a:lnTo>
                  <a:lnTo>
                    <a:pt x="73" y="176"/>
                  </a:lnTo>
                  <a:lnTo>
                    <a:pt x="76" y="176"/>
                  </a:lnTo>
                  <a:lnTo>
                    <a:pt x="73" y="176"/>
                  </a:lnTo>
                  <a:lnTo>
                    <a:pt x="71" y="176"/>
                  </a:lnTo>
                  <a:lnTo>
                    <a:pt x="73" y="176"/>
                  </a:lnTo>
                  <a:lnTo>
                    <a:pt x="71" y="176"/>
                  </a:lnTo>
                  <a:lnTo>
                    <a:pt x="73" y="176"/>
                  </a:lnTo>
                  <a:lnTo>
                    <a:pt x="71" y="178"/>
                  </a:lnTo>
                  <a:lnTo>
                    <a:pt x="71" y="176"/>
                  </a:lnTo>
                  <a:lnTo>
                    <a:pt x="71" y="173"/>
                  </a:lnTo>
                  <a:lnTo>
                    <a:pt x="71" y="176"/>
                  </a:lnTo>
                  <a:lnTo>
                    <a:pt x="71" y="173"/>
                  </a:lnTo>
                  <a:lnTo>
                    <a:pt x="71" y="176"/>
                  </a:lnTo>
                  <a:lnTo>
                    <a:pt x="71" y="173"/>
                  </a:lnTo>
                  <a:lnTo>
                    <a:pt x="71" y="176"/>
                  </a:lnTo>
                  <a:lnTo>
                    <a:pt x="69" y="176"/>
                  </a:lnTo>
                  <a:lnTo>
                    <a:pt x="69" y="173"/>
                  </a:lnTo>
                  <a:lnTo>
                    <a:pt x="69" y="176"/>
                  </a:lnTo>
                  <a:lnTo>
                    <a:pt x="66" y="176"/>
                  </a:lnTo>
                  <a:lnTo>
                    <a:pt x="69" y="176"/>
                  </a:lnTo>
                  <a:lnTo>
                    <a:pt x="66" y="176"/>
                  </a:lnTo>
                  <a:lnTo>
                    <a:pt x="69" y="176"/>
                  </a:lnTo>
                  <a:lnTo>
                    <a:pt x="71" y="176"/>
                  </a:lnTo>
                  <a:lnTo>
                    <a:pt x="71" y="178"/>
                  </a:lnTo>
                  <a:lnTo>
                    <a:pt x="69" y="178"/>
                  </a:lnTo>
                  <a:lnTo>
                    <a:pt x="71" y="178"/>
                  </a:lnTo>
                  <a:lnTo>
                    <a:pt x="71" y="181"/>
                  </a:lnTo>
                  <a:lnTo>
                    <a:pt x="71" y="178"/>
                  </a:lnTo>
                  <a:lnTo>
                    <a:pt x="71" y="181"/>
                  </a:lnTo>
                  <a:lnTo>
                    <a:pt x="71" y="178"/>
                  </a:lnTo>
                  <a:lnTo>
                    <a:pt x="71" y="181"/>
                  </a:lnTo>
                  <a:lnTo>
                    <a:pt x="69" y="178"/>
                  </a:lnTo>
                  <a:lnTo>
                    <a:pt x="71" y="181"/>
                  </a:lnTo>
                  <a:lnTo>
                    <a:pt x="71" y="178"/>
                  </a:lnTo>
                  <a:lnTo>
                    <a:pt x="71" y="181"/>
                  </a:lnTo>
                  <a:lnTo>
                    <a:pt x="71" y="183"/>
                  </a:lnTo>
                  <a:lnTo>
                    <a:pt x="69" y="183"/>
                  </a:lnTo>
                  <a:lnTo>
                    <a:pt x="69" y="185"/>
                  </a:lnTo>
                  <a:lnTo>
                    <a:pt x="66" y="185"/>
                  </a:lnTo>
                  <a:lnTo>
                    <a:pt x="66" y="183"/>
                  </a:lnTo>
                  <a:lnTo>
                    <a:pt x="64" y="183"/>
                  </a:lnTo>
                  <a:lnTo>
                    <a:pt x="66" y="185"/>
                  </a:lnTo>
                  <a:lnTo>
                    <a:pt x="66" y="183"/>
                  </a:lnTo>
                  <a:lnTo>
                    <a:pt x="66" y="185"/>
                  </a:lnTo>
                  <a:lnTo>
                    <a:pt x="64" y="185"/>
                  </a:lnTo>
                  <a:lnTo>
                    <a:pt x="61" y="185"/>
                  </a:lnTo>
                  <a:lnTo>
                    <a:pt x="64" y="185"/>
                  </a:lnTo>
                  <a:lnTo>
                    <a:pt x="61" y="185"/>
                  </a:lnTo>
                  <a:lnTo>
                    <a:pt x="61" y="183"/>
                  </a:lnTo>
                  <a:lnTo>
                    <a:pt x="59" y="183"/>
                  </a:lnTo>
                  <a:lnTo>
                    <a:pt x="61" y="183"/>
                  </a:lnTo>
                  <a:lnTo>
                    <a:pt x="61" y="185"/>
                  </a:lnTo>
                  <a:lnTo>
                    <a:pt x="64" y="185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88"/>
                  </a:lnTo>
                  <a:lnTo>
                    <a:pt x="61" y="188"/>
                  </a:lnTo>
                  <a:lnTo>
                    <a:pt x="59" y="188"/>
                  </a:lnTo>
                  <a:lnTo>
                    <a:pt x="57" y="188"/>
                  </a:lnTo>
                  <a:lnTo>
                    <a:pt x="59" y="188"/>
                  </a:lnTo>
                  <a:lnTo>
                    <a:pt x="57" y="188"/>
                  </a:lnTo>
                  <a:lnTo>
                    <a:pt x="59" y="188"/>
                  </a:lnTo>
                  <a:lnTo>
                    <a:pt x="59" y="190"/>
                  </a:lnTo>
                  <a:lnTo>
                    <a:pt x="57" y="190"/>
                  </a:lnTo>
                  <a:lnTo>
                    <a:pt x="59" y="190"/>
                  </a:lnTo>
                  <a:lnTo>
                    <a:pt x="57" y="190"/>
                  </a:lnTo>
                  <a:lnTo>
                    <a:pt x="59" y="190"/>
                  </a:lnTo>
                  <a:lnTo>
                    <a:pt x="57" y="190"/>
                  </a:lnTo>
                  <a:lnTo>
                    <a:pt x="59" y="190"/>
                  </a:lnTo>
                  <a:lnTo>
                    <a:pt x="57" y="190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0" y="192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7" y="190"/>
                  </a:lnTo>
                  <a:lnTo>
                    <a:pt x="47" y="192"/>
                  </a:lnTo>
                  <a:lnTo>
                    <a:pt x="45" y="192"/>
                  </a:lnTo>
                  <a:lnTo>
                    <a:pt x="42" y="192"/>
                  </a:lnTo>
                  <a:lnTo>
                    <a:pt x="42" y="190"/>
                  </a:lnTo>
                  <a:lnTo>
                    <a:pt x="42" y="192"/>
                  </a:lnTo>
                  <a:lnTo>
                    <a:pt x="45" y="192"/>
                  </a:lnTo>
                  <a:lnTo>
                    <a:pt x="42" y="192"/>
                  </a:lnTo>
                  <a:lnTo>
                    <a:pt x="45" y="192"/>
                  </a:lnTo>
                  <a:lnTo>
                    <a:pt x="42" y="192"/>
                  </a:lnTo>
                  <a:lnTo>
                    <a:pt x="42" y="195"/>
                  </a:lnTo>
                  <a:lnTo>
                    <a:pt x="42" y="192"/>
                  </a:lnTo>
                  <a:lnTo>
                    <a:pt x="42" y="195"/>
                  </a:lnTo>
                  <a:lnTo>
                    <a:pt x="40" y="195"/>
                  </a:lnTo>
                  <a:lnTo>
                    <a:pt x="38" y="195"/>
                  </a:lnTo>
                  <a:lnTo>
                    <a:pt x="38" y="197"/>
                  </a:lnTo>
                  <a:lnTo>
                    <a:pt x="35" y="195"/>
                  </a:lnTo>
                  <a:lnTo>
                    <a:pt x="35" y="197"/>
                  </a:lnTo>
                  <a:lnTo>
                    <a:pt x="35" y="195"/>
                  </a:lnTo>
                  <a:lnTo>
                    <a:pt x="35" y="192"/>
                  </a:lnTo>
                  <a:lnTo>
                    <a:pt x="38" y="192"/>
                  </a:lnTo>
                  <a:lnTo>
                    <a:pt x="35" y="192"/>
                  </a:lnTo>
                  <a:lnTo>
                    <a:pt x="35" y="195"/>
                  </a:lnTo>
                  <a:lnTo>
                    <a:pt x="33" y="195"/>
                  </a:lnTo>
                  <a:lnTo>
                    <a:pt x="35" y="195"/>
                  </a:lnTo>
                  <a:lnTo>
                    <a:pt x="33" y="195"/>
                  </a:lnTo>
                  <a:lnTo>
                    <a:pt x="35" y="192"/>
                  </a:lnTo>
                  <a:lnTo>
                    <a:pt x="33" y="192"/>
                  </a:lnTo>
                  <a:lnTo>
                    <a:pt x="35" y="192"/>
                  </a:lnTo>
                  <a:lnTo>
                    <a:pt x="33" y="192"/>
                  </a:lnTo>
                  <a:lnTo>
                    <a:pt x="35" y="192"/>
                  </a:lnTo>
                  <a:lnTo>
                    <a:pt x="33" y="192"/>
                  </a:lnTo>
                  <a:lnTo>
                    <a:pt x="31" y="192"/>
                  </a:lnTo>
                  <a:lnTo>
                    <a:pt x="31" y="195"/>
                  </a:lnTo>
                  <a:lnTo>
                    <a:pt x="31" y="192"/>
                  </a:lnTo>
                  <a:lnTo>
                    <a:pt x="31" y="195"/>
                  </a:lnTo>
                  <a:lnTo>
                    <a:pt x="28" y="195"/>
                  </a:lnTo>
                  <a:lnTo>
                    <a:pt x="26" y="195"/>
                  </a:lnTo>
                  <a:lnTo>
                    <a:pt x="26" y="192"/>
                  </a:lnTo>
                  <a:lnTo>
                    <a:pt x="26" y="195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4" y="195"/>
                  </a:lnTo>
                  <a:lnTo>
                    <a:pt x="24" y="197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4" y="195"/>
                  </a:lnTo>
                  <a:lnTo>
                    <a:pt x="24" y="197"/>
                  </a:lnTo>
                  <a:lnTo>
                    <a:pt x="24" y="195"/>
                  </a:lnTo>
                  <a:lnTo>
                    <a:pt x="21" y="197"/>
                  </a:lnTo>
                  <a:lnTo>
                    <a:pt x="21" y="195"/>
                  </a:lnTo>
                  <a:lnTo>
                    <a:pt x="24" y="195"/>
                  </a:lnTo>
                  <a:lnTo>
                    <a:pt x="24" y="192"/>
                  </a:lnTo>
                  <a:lnTo>
                    <a:pt x="26" y="192"/>
                  </a:lnTo>
                  <a:lnTo>
                    <a:pt x="26" y="190"/>
                  </a:lnTo>
                  <a:lnTo>
                    <a:pt x="28" y="190"/>
                  </a:lnTo>
                  <a:lnTo>
                    <a:pt x="31" y="190"/>
                  </a:lnTo>
                  <a:lnTo>
                    <a:pt x="31" y="188"/>
                  </a:lnTo>
                  <a:lnTo>
                    <a:pt x="31" y="190"/>
                  </a:lnTo>
                  <a:lnTo>
                    <a:pt x="28" y="190"/>
                  </a:lnTo>
                  <a:lnTo>
                    <a:pt x="31" y="190"/>
                  </a:lnTo>
                  <a:lnTo>
                    <a:pt x="28" y="190"/>
                  </a:lnTo>
                  <a:lnTo>
                    <a:pt x="26" y="190"/>
                  </a:lnTo>
                  <a:lnTo>
                    <a:pt x="28" y="190"/>
                  </a:lnTo>
                  <a:lnTo>
                    <a:pt x="26" y="190"/>
                  </a:lnTo>
                  <a:lnTo>
                    <a:pt x="24" y="190"/>
                  </a:lnTo>
                  <a:lnTo>
                    <a:pt x="24" y="192"/>
                  </a:lnTo>
                  <a:lnTo>
                    <a:pt x="21" y="192"/>
                  </a:lnTo>
                  <a:lnTo>
                    <a:pt x="19" y="192"/>
                  </a:lnTo>
                  <a:lnTo>
                    <a:pt x="21" y="192"/>
                  </a:lnTo>
                  <a:lnTo>
                    <a:pt x="21" y="190"/>
                  </a:lnTo>
                  <a:lnTo>
                    <a:pt x="24" y="190"/>
                  </a:lnTo>
                  <a:lnTo>
                    <a:pt x="26" y="190"/>
                  </a:lnTo>
                  <a:lnTo>
                    <a:pt x="26" y="188"/>
                  </a:lnTo>
                  <a:lnTo>
                    <a:pt x="28" y="188"/>
                  </a:lnTo>
                  <a:lnTo>
                    <a:pt x="31" y="188"/>
                  </a:lnTo>
                  <a:lnTo>
                    <a:pt x="31" y="185"/>
                  </a:lnTo>
                  <a:lnTo>
                    <a:pt x="33" y="185"/>
                  </a:lnTo>
                  <a:lnTo>
                    <a:pt x="33" y="183"/>
                  </a:lnTo>
                  <a:lnTo>
                    <a:pt x="31" y="183"/>
                  </a:lnTo>
                  <a:lnTo>
                    <a:pt x="28" y="185"/>
                  </a:lnTo>
                  <a:lnTo>
                    <a:pt x="26" y="185"/>
                  </a:lnTo>
                  <a:lnTo>
                    <a:pt x="24" y="185"/>
                  </a:lnTo>
                  <a:lnTo>
                    <a:pt x="24" y="188"/>
                  </a:lnTo>
                  <a:lnTo>
                    <a:pt x="21" y="188"/>
                  </a:lnTo>
                  <a:lnTo>
                    <a:pt x="19" y="188"/>
                  </a:lnTo>
                  <a:lnTo>
                    <a:pt x="16" y="188"/>
                  </a:lnTo>
                  <a:lnTo>
                    <a:pt x="16" y="190"/>
                  </a:lnTo>
                  <a:lnTo>
                    <a:pt x="16" y="188"/>
                  </a:lnTo>
                  <a:lnTo>
                    <a:pt x="16" y="190"/>
                  </a:lnTo>
                  <a:lnTo>
                    <a:pt x="14" y="190"/>
                  </a:lnTo>
                  <a:lnTo>
                    <a:pt x="12" y="190"/>
                  </a:lnTo>
                  <a:lnTo>
                    <a:pt x="9" y="190"/>
                  </a:lnTo>
                  <a:lnTo>
                    <a:pt x="9" y="188"/>
                  </a:lnTo>
                  <a:lnTo>
                    <a:pt x="12" y="188"/>
                  </a:lnTo>
                  <a:lnTo>
                    <a:pt x="12" y="190"/>
                  </a:lnTo>
                  <a:lnTo>
                    <a:pt x="12" y="188"/>
                  </a:lnTo>
                  <a:lnTo>
                    <a:pt x="14" y="188"/>
                  </a:lnTo>
                  <a:lnTo>
                    <a:pt x="12" y="188"/>
                  </a:lnTo>
                  <a:lnTo>
                    <a:pt x="14" y="188"/>
                  </a:lnTo>
                  <a:lnTo>
                    <a:pt x="12" y="188"/>
                  </a:lnTo>
                  <a:lnTo>
                    <a:pt x="12" y="185"/>
                  </a:lnTo>
                  <a:lnTo>
                    <a:pt x="14" y="185"/>
                  </a:lnTo>
                  <a:lnTo>
                    <a:pt x="16" y="185"/>
                  </a:lnTo>
                  <a:lnTo>
                    <a:pt x="16" y="183"/>
                  </a:lnTo>
                  <a:lnTo>
                    <a:pt x="16" y="185"/>
                  </a:lnTo>
                  <a:lnTo>
                    <a:pt x="16" y="183"/>
                  </a:lnTo>
                  <a:lnTo>
                    <a:pt x="14" y="183"/>
                  </a:lnTo>
                  <a:lnTo>
                    <a:pt x="16" y="183"/>
                  </a:lnTo>
                  <a:lnTo>
                    <a:pt x="19" y="183"/>
                  </a:lnTo>
                  <a:lnTo>
                    <a:pt x="16" y="183"/>
                  </a:lnTo>
                  <a:lnTo>
                    <a:pt x="19" y="183"/>
                  </a:lnTo>
                  <a:lnTo>
                    <a:pt x="19" y="181"/>
                  </a:lnTo>
                  <a:lnTo>
                    <a:pt x="19" y="183"/>
                  </a:lnTo>
                  <a:lnTo>
                    <a:pt x="21" y="183"/>
                  </a:lnTo>
                  <a:lnTo>
                    <a:pt x="19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1" y="178"/>
                  </a:lnTo>
                  <a:lnTo>
                    <a:pt x="24" y="178"/>
                  </a:lnTo>
                  <a:lnTo>
                    <a:pt x="26" y="178"/>
                  </a:lnTo>
                  <a:lnTo>
                    <a:pt x="28" y="178"/>
                  </a:lnTo>
                  <a:lnTo>
                    <a:pt x="28" y="176"/>
                  </a:lnTo>
                  <a:lnTo>
                    <a:pt x="31" y="176"/>
                  </a:lnTo>
                  <a:lnTo>
                    <a:pt x="28" y="176"/>
                  </a:lnTo>
                  <a:lnTo>
                    <a:pt x="26" y="176"/>
                  </a:lnTo>
                  <a:lnTo>
                    <a:pt x="24" y="176"/>
                  </a:lnTo>
                  <a:lnTo>
                    <a:pt x="24" y="178"/>
                  </a:lnTo>
                  <a:lnTo>
                    <a:pt x="21" y="178"/>
                  </a:lnTo>
                  <a:lnTo>
                    <a:pt x="19" y="181"/>
                  </a:lnTo>
                  <a:lnTo>
                    <a:pt x="19" y="178"/>
                  </a:lnTo>
                  <a:lnTo>
                    <a:pt x="19" y="181"/>
                  </a:lnTo>
                  <a:lnTo>
                    <a:pt x="19" y="178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4" y="181"/>
                  </a:lnTo>
                  <a:lnTo>
                    <a:pt x="12" y="183"/>
                  </a:lnTo>
                  <a:lnTo>
                    <a:pt x="12" y="181"/>
                  </a:lnTo>
                  <a:lnTo>
                    <a:pt x="12" y="183"/>
                  </a:lnTo>
                  <a:lnTo>
                    <a:pt x="9" y="183"/>
                  </a:lnTo>
                  <a:lnTo>
                    <a:pt x="12" y="181"/>
                  </a:lnTo>
                  <a:lnTo>
                    <a:pt x="9" y="181"/>
                  </a:lnTo>
                  <a:lnTo>
                    <a:pt x="9" y="183"/>
                  </a:lnTo>
                  <a:lnTo>
                    <a:pt x="9" y="181"/>
                  </a:lnTo>
                  <a:lnTo>
                    <a:pt x="9" y="183"/>
                  </a:lnTo>
                  <a:lnTo>
                    <a:pt x="9" y="181"/>
                  </a:lnTo>
                  <a:lnTo>
                    <a:pt x="7" y="181"/>
                  </a:lnTo>
                  <a:lnTo>
                    <a:pt x="9" y="181"/>
                  </a:lnTo>
                  <a:lnTo>
                    <a:pt x="9" y="178"/>
                  </a:lnTo>
                  <a:lnTo>
                    <a:pt x="9" y="176"/>
                  </a:lnTo>
                  <a:lnTo>
                    <a:pt x="9" y="178"/>
                  </a:lnTo>
                  <a:lnTo>
                    <a:pt x="7" y="178"/>
                  </a:lnTo>
                  <a:lnTo>
                    <a:pt x="7" y="181"/>
                  </a:lnTo>
                  <a:lnTo>
                    <a:pt x="5" y="181"/>
                  </a:lnTo>
                  <a:lnTo>
                    <a:pt x="2" y="181"/>
                  </a:lnTo>
                  <a:lnTo>
                    <a:pt x="5" y="181"/>
                  </a:lnTo>
                  <a:lnTo>
                    <a:pt x="5" y="178"/>
                  </a:lnTo>
                  <a:lnTo>
                    <a:pt x="2" y="178"/>
                  </a:lnTo>
                  <a:lnTo>
                    <a:pt x="2" y="176"/>
                  </a:lnTo>
                  <a:lnTo>
                    <a:pt x="5" y="176"/>
                  </a:lnTo>
                  <a:lnTo>
                    <a:pt x="7" y="173"/>
                  </a:lnTo>
                  <a:lnTo>
                    <a:pt x="7" y="171"/>
                  </a:lnTo>
                  <a:lnTo>
                    <a:pt x="9" y="171"/>
                  </a:lnTo>
                  <a:lnTo>
                    <a:pt x="7" y="171"/>
                  </a:lnTo>
                  <a:lnTo>
                    <a:pt x="7" y="173"/>
                  </a:lnTo>
                  <a:lnTo>
                    <a:pt x="5" y="173"/>
                  </a:lnTo>
                  <a:lnTo>
                    <a:pt x="7" y="173"/>
                  </a:lnTo>
                  <a:lnTo>
                    <a:pt x="5" y="173"/>
                  </a:lnTo>
                  <a:lnTo>
                    <a:pt x="5" y="171"/>
                  </a:lnTo>
                  <a:lnTo>
                    <a:pt x="7" y="171"/>
                  </a:lnTo>
                  <a:lnTo>
                    <a:pt x="9" y="169"/>
                  </a:lnTo>
                  <a:lnTo>
                    <a:pt x="12" y="169"/>
                  </a:lnTo>
                  <a:lnTo>
                    <a:pt x="14" y="169"/>
                  </a:lnTo>
                  <a:lnTo>
                    <a:pt x="16" y="166"/>
                  </a:lnTo>
                  <a:lnTo>
                    <a:pt x="19" y="166"/>
                  </a:lnTo>
                  <a:lnTo>
                    <a:pt x="16" y="166"/>
                  </a:lnTo>
                  <a:lnTo>
                    <a:pt x="19" y="164"/>
                  </a:lnTo>
                  <a:lnTo>
                    <a:pt x="21" y="164"/>
                  </a:lnTo>
                  <a:lnTo>
                    <a:pt x="24" y="164"/>
                  </a:lnTo>
                  <a:lnTo>
                    <a:pt x="21" y="164"/>
                  </a:lnTo>
                  <a:lnTo>
                    <a:pt x="21" y="162"/>
                  </a:lnTo>
                  <a:lnTo>
                    <a:pt x="24" y="162"/>
                  </a:lnTo>
                  <a:lnTo>
                    <a:pt x="21" y="162"/>
                  </a:lnTo>
                  <a:lnTo>
                    <a:pt x="19" y="162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4" y="164"/>
                  </a:lnTo>
                  <a:lnTo>
                    <a:pt x="12" y="164"/>
                  </a:lnTo>
                  <a:lnTo>
                    <a:pt x="9" y="164"/>
                  </a:lnTo>
                  <a:lnTo>
                    <a:pt x="7" y="164"/>
                  </a:lnTo>
                  <a:lnTo>
                    <a:pt x="9" y="164"/>
                  </a:lnTo>
                  <a:lnTo>
                    <a:pt x="7" y="164"/>
                  </a:lnTo>
                  <a:lnTo>
                    <a:pt x="5" y="164"/>
                  </a:lnTo>
                  <a:lnTo>
                    <a:pt x="7" y="164"/>
                  </a:lnTo>
                  <a:lnTo>
                    <a:pt x="5" y="164"/>
                  </a:lnTo>
                  <a:lnTo>
                    <a:pt x="2" y="164"/>
                  </a:lnTo>
                  <a:lnTo>
                    <a:pt x="5" y="164"/>
                  </a:lnTo>
                  <a:lnTo>
                    <a:pt x="2" y="164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59"/>
                  </a:lnTo>
                  <a:lnTo>
                    <a:pt x="2" y="159"/>
                  </a:lnTo>
                  <a:lnTo>
                    <a:pt x="2" y="162"/>
                  </a:lnTo>
                  <a:lnTo>
                    <a:pt x="2" y="159"/>
                  </a:lnTo>
                  <a:lnTo>
                    <a:pt x="5" y="159"/>
                  </a:lnTo>
                  <a:lnTo>
                    <a:pt x="5" y="157"/>
                  </a:lnTo>
                  <a:lnTo>
                    <a:pt x="5" y="159"/>
                  </a:lnTo>
                  <a:lnTo>
                    <a:pt x="5" y="157"/>
                  </a:lnTo>
                  <a:lnTo>
                    <a:pt x="7" y="157"/>
                  </a:lnTo>
                  <a:lnTo>
                    <a:pt x="9" y="157"/>
                  </a:lnTo>
                  <a:lnTo>
                    <a:pt x="9" y="154"/>
                  </a:lnTo>
                  <a:lnTo>
                    <a:pt x="9" y="157"/>
                  </a:lnTo>
                  <a:lnTo>
                    <a:pt x="9" y="159"/>
                  </a:lnTo>
                  <a:lnTo>
                    <a:pt x="9" y="157"/>
                  </a:lnTo>
                  <a:lnTo>
                    <a:pt x="9" y="159"/>
                  </a:lnTo>
                  <a:lnTo>
                    <a:pt x="12" y="157"/>
                  </a:lnTo>
                  <a:lnTo>
                    <a:pt x="9" y="157"/>
                  </a:lnTo>
                  <a:lnTo>
                    <a:pt x="12" y="157"/>
                  </a:lnTo>
                  <a:lnTo>
                    <a:pt x="9" y="157"/>
                  </a:lnTo>
                  <a:lnTo>
                    <a:pt x="12" y="157"/>
                  </a:lnTo>
                  <a:lnTo>
                    <a:pt x="14" y="157"/>
                  </a:lnTo>
                  <a:lnTo>
                    <a:pt x="14" y="154"/>
                  </a:lnTo>
                  <a:lnTo>
                    <a:pt x="14" y="157"/>
                  </a:lnTo>
                  <a:lnTo>
                    <a:pt x="16" y="157"/>
                  </a:lnTo>
                  <a:lnTo>
                    <a:pt x="16" y="159"/>
                  </a:lnTo>
                  <a:lnTo>
                    <a:pt x="19" y="159"/>
                  </a:lnTo>
                  <a:lnTo>
                    <a:pt x="21" y="157"/>
                  </a:lnTo>
                  <a:lnTo>
                    <a:pt x="24" y="157"/>
                  </a:lnTo>
                  <a:lnTo>
                    <a:pt x="21" y="157"/>
                  </a:lnTo>
                  <a:lnTo>
                    <a:pt x="19" y="157"/>
                  </a:lnTo>
                  <a:lnTo>
                    <a:pt x="19" y="154"/>
                  </a:lnTo>
                  <a:lnTo>
                    <a:pt x="19" y="157"/>
                  </a:lnTo>
                  <a:lnTo>
                    <a:pt x="19" y="154"/>
                  </a:lnTo>
                  <a:lnTo>
                    <a:pt x="21" y="154"/>
                  </a:lnTo>
                  <a:lnTo>
                    <a:pt x="19" y="154"/>
                  </a:lnTo>
                  <a:lnTo>
                    <a:pt x="21" y="154"/>
                  </a:lnTo>
                  <a:lnTo>
                    <a:pt x="21" y="152"/>
                  </a:lnTo>
                  <a:lnTo>
                    <a:pt x="21" y="150"/>
                  </a:lnTo>
                  <a:lnTo>
                    <a:pt x="19" y="150"/>
                  </a:lnTo>
                  <a:lnTo>
                    <a:pt x="16" y="150"/>
                  </a:lnTo>
                  <a:lnTo>
                    <a:pt x="19" y="150"/>
                  </a:lnTo>
                  <a:lnTo>
                    <a:pt x="19" y="147"/>
                  </a:lnTo>
                  <a:lnTo>
                    <a:pt x="19" y="150"/>
                  </a:lnTo>
                  <a:lnTo>
                    <a:pt x="19" y="147"/>
                  </a:lnTo>
                  <a:lnTo>
                    <a:pt x="19" y="150"/>
                  </a:lnTo>
                  <a:lnTo>
                    <a:pt x="21" y="150"/>
                  </a:lnTo>
                  <a:lnTo>
                    <a:pt x="21" y="147"/>
                  </a:lnTo>
                  <a:lnTo>
                    <a:pt x="24" y="147"/>
                  </a:lnTo>
                  <a:lnTo>
                    <a:pt x="24" y="145"/>
                  </a:lnTo>
                  <a:lnTo>
                    <a:pt x="26" y="147"/>
                  </a:lnTo>
                  <a:lnTo>
                    <a:pt x="26" y="145"/>
                  </a:lnTo>
                  <a:lnTo>
                    <a:pt x="26" y="147"/>
                  </a:lnTo>
                  <a:lnTo>
                    <a:pt x="28" y="147"/>
                  </a:lnTo>
                  <a:lnTo>
                    <a:pt x="26" y="147"/>
                  </a:lnTo>
                  <a:lnTo>
                    <a:pt x="26" y="145"/>
                  </a:lnTo>
                  <a:lnTo>
                    <a:pt x="26" y="147"/>
                  </a:lnTo>
                  <a:lnTo>
                    <a:pt x="26" y="145"/>
                  </a:lnTo>
                  <a:lnTo>
                    <a:pt x="26" y="143"/>
                  </a:lnTo>
                  <a:lnTo>
                    <a:pt x="28" y="140"/>
                  </a:lnTo>
                  <a:lnTo>
                    <a:pt x="28" y="143"/>
                  </a:lnTo>
                  <a:lnTo>
                    <a:pt x="31" y="143"/>
                  </a:lnTo>
                  <a:lnTo>
                    <a:pt x="31" y="140"/>
                  </a:lnTo>
                  <a:lnTo>
                    <a:pt x="33" y="143"/>
                  </a:lnTo>
                  <a:lnTo>
                    <a:pt x="31" y="143"/>
                  </a:lnTo>
                  <a:lnTo>
                    <a:pt x="33" y="143"/>
                  </a:lnTo>
                  <a:lnTo>
                    <a:pt x="31" y="143"/>
                  </a:lnTo>
                  <a:lnTo>
                    <a:pt x="33" y="143"/>
                  </a:lnTo>
                  <a:lnTo>
                    <a:pt x="33" y="140"/>
                  </a:lnTo>
                  <a:lnTo>
                    <a:pt x="35" y="140"/>
                  </a:lnTo>
                  <a:lnTo>
                    <a:pt x="35" y="143"/>
                  </a:lnTo>
                  <a:lnTo>
                    <a:pt x="38" y="143"/>
                  </a:lnTo>
                  <a:lnTo>
                    <a:pt x="38" y="140"/>
                  </a:lnTo>
                  <a:lnTo>
                    <a:pt x="40" y="140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2" y="140"/>
                  </a:lnTo>
                  <a:lnTo>
                    <a:pt x="45" y="140"/>
                  </a:lnTo>
                  <a:lnTo>
                    <a:pt x="45" y="138"/>
                  </a:lnTo>
                  <a:lnTo>
                    <a:pt x="47" y="138"/>
                  </a:lnTo>
                  <a:lnTo>
                    <a:pt x="47" y="140"/>
                  </a:lnTo>
                  <a:lnTo>
                    <a:pt x="47" y="138"/>
                  </a:lnTo>
                  <a:lnTo>
                    <a:pt x="47" y="140"/>
                  </a:lnTo>
                  <a:lnTo>
                    <a:pt x="47" y="138"/>
                  </a:lnTo>
                  <a:lnTo>
                    <a:pt x="47" y="140"/>
                  </a:lnTo>
                  <a:lnTo>
                    <a:pt x="47" y="138"/>
                  </a:lnTo>
                  <a:lnTo>
                    <a:pt x="50" y="138"/>
                  </a:lnTo>
                  <a:lnTo>
                    <a:pt x="52" y="138"/>
                  </a:lnTo>
                  <a:lnTo>
                    <a:pt x="54" y="138"/>
                  </a:lnTo>
                  <a:lnTo>
                    <a:pt x="54" y="135"/>
                  </a:lnTo>
                  <a:lnTo>
                    <a:pt x="54" y="138"/>
                  </a:lnTo>
                  <a:lnTo>
                    <a:pt x="57" y="135"/>
                  </a:lnTo>
                  <a:lnTo>
                    <a:pt x="57" y="138"/>
                  </a:lnTo>
                  <a:lnTo>
                    <a:pt x="59" y="138"/>
                  </a:lnTo>
                  <a:lnTo>
                    <a:pt x="57" y="138"/>
                  </a:lnTo>
                  <a:lnTo>
                    <a:pt x="57" y="135"/>
                  </a:lnTo>
                  <a:lnTo>
                    <a:pt x="54" y="135"/>
                  </a:lnTo>
                  <a:lnTo>
                    <a:pt x="52" y="135"/>
                  </a:lnTo>
                  <a:lnTo>
                    <a:pt x="50" y="135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50" y="133"/>
                  </a:lnTo>
                  <a:lnTo>
                    <a:pt x="47" y="133"/>
                  </a:lnTo>
                  <a:lnTo>
                    <a:pt x="47" y="135"/>
                  </a:lnTo>
                  <a:lnTo>
                    <a:pt x="45" y="135"/>
                  </a:lnTo>
                  <a:lnTo>
                    <a:pt x="45" y="138"/>
                  </a:lnTo>
                  <a:lnTo>
                    <a:pt x="45" y="135"/>
                  </a:lnTo>
                  <a:lnTo>
                    <a:pt x="45" y="138"/>
                  </a:lnTo>
                  <a:lnTo>
                    <a:pt x="42" y="138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38" y="140"/>
                  </a:lnTo>
                  <a:lnTo>
                    <a:pt x="38" y="138"/>
                  </a:lnTo>
                  <a:lnTo>
                    <a:pt x="40" y="138"/>
                  </a:lnTo>
                  <a:lnTo>
                    <a:pt x="38" y="138"/>
                  </a:lnTo>
                  <a:lnTo>
                    <a:pt x="38" y="140"/>
                  </a:lnTo>
                  <a:lnTo>
                    <a:pt x="35" y="140"/>
                  </a:lnTo>
                  <a:lnTo>
                    <a:pt x="33" y="140"/>
                  </a:lnTo>
                  <a:lnTo>
                    <a:pt x="31" y="140"/>
                  </a:lnTo>
                  <a:lnTo>
                    <a:pt x="31" y="138"/>
                  </a:lnTo>
                  <a:lnTo>
                    <a:pt x="28" y="138"/>
                  </a:lnTo>
                  <a:lnTo>
                    <a:pt x="31" y="138"/>
                  </a:lnTo>
                  <a:lnTo>
                    <a:pt x="28" y="138"/>
                  </a:lnTo>
                  <a:lnTo>
                    <a:pt x="28" y="140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4" y="143"/>
                  </a:lnTo>
                  <a:lnTo>
                    <a:pt x="21" y="143"/>
                  </a:lnTo>
                  <a:lnTo>
                    <a:pt x="19" y="143"/>
                  </a:lnTo>
                  <a:lnTo>
                    <a:pt x="16" y="143"/>
                  </a:lnTo>
                  <a:lnTo>
                    <a:pt x="19" y="143"/>
                  </a:lnTo>
                  <a:lnTo>
                    <a:pt x="19" y="140"/>
                  </a:lnTo>
                  <a:lnTo>
                    <a:pt x="21" y="140"/>
                  </a:lnTo>
                  <a:lnTo>
                    <a:pt x="21" y="138"/>
                  </a:lnTo>
                  <a:lnTo>
                    <a:pt x="24" y="138"/>
                  </a:lnTo>
                  <a:lnTo>
                    <a:pt x="26" y="138"/>
                  </a:lnTo>
                  <a:lnTo>
                    <a:pt x="26" y="135"/>
                  </a:lnTo>
                  <a:lnTo>
                    <a:pt x="28" y="135"/>
                  </a:lnTo>
                  <a:lnTo>
                    <a:pt x="28" y="133"/>
                  </a:lnTo>
                  <a:lnTo>
                    <a:pt x="26" y="133"/>
                  </a:lnTo>
                  <a:lnTo>
                    <a:pt x="28" y="133"/>
                  </a:lnTo>
                  <a:lnTo>
                    <a:pt x="31" y="133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1" y="131"/>
                  </a:lnTo>
                  <a:lnTo>
                    <a:pt x="33" y="131"/>
                  </a:lnTo>
                  <a:lnTo>
                    <a:pt x="33" y="128"/>
                  </a:lnTo>
                  <a:lnTo>
                    <a:pt x="33" y="126"/>
                  </a:lnTo>
                  <a:lnTo>
                    <a:pt x="35" y="126"/>
                  </a:lnTo>
                  <a:lnTo>
                    <a:pt x="35" y="124"/>
                  </a:lnTo>
                  <a:lnTo>
                    <a:pt x="33" y="124"/>
                  </a:lnTo>
                  <a:lnTo>
                    <a:pt x="33" y="121"/>
                  </a:lnTo>
                  <a:lnTo>
                    <a:pt x="35" y="121"/>
                  </a:lnTo>
                  <a:lnTo>
                    <a:pt x="35" y="119"/>
                  </a:lnTo>
                  <a:lnTo>
                    <a:pt x="35" y="116"/>
                  </a:lnTo>
                  <a:lnTo>
                    <a:pt x="38" y="116"/>
                  </a:lnTo>
                  <a:lnTo>
                    <a:pt x="38" y="114"/>
                  </a:lnTo>
                  <a:lnTo>
                    <a:pt x="40" y="114"/>
                  </a:lnTo>
                  <a:lnTo>
                    <a:pt x="40" y="112"/>
                  </a:lnTo>
                  <a:lnTo>
                    <a:pt x="40" y="114"/>
                  </a:lnTo>
                  <a:lnTo>
                    <a:pt x="42" y="114"/>
                  </a:lnTo>
                  <a:lnTo>
                    <a:pt x="45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5" y="112"/>
                  </a:lnTo>
                  <a:lnTo>
                    <a:pt x="47" y="112"/>
                  </a:lnTo>
                  <a:lnTo>
                    <a:pt x="47" y="114"/>
                  </a:lnTo>
                  <a:lnTo>
                    <a:pt x="47" y="112"/>
                  </a:lnTo>
                  <a:lnTo>
                    <a:pt x="45" y="112"/>
                  </a:lnTo>
                  <a:lnTo>
                    <a:pt x="47" y="112"/>
                  </a:lnTo>
                  <a:lnTo>
                    <a:pt x="50" y="112"/>
                  </a:lnTo>
                  <a:lnTo>
                    <a:pt x="50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47" y="109"/>
                  </a:lnTo>
                  <a:lnTo>
                    <a:pt x="50" y="109"/>
                  </a:lnTo>
                  <a:lnTo>
                    <a:pt x="47" y="109"/>
                  </a:lnTo>
                  <a:lnTo>
                    <a:pt x="50" y="109"/>
                  </a:lnTo>
                  <a:lnTo>
                    <a:pt x="47" y="109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50" y="109"/>
                  </a:lnTo>
                  <a:lnTo>
                    <a:pt x="47" y="107"/>
                  </a:lnTo>
                  <a:lnTo>
                    <a:pt x="50" y="107"/>
                  </a:lnTo>
                  <a:lnTo>
                    <a:pt x="47" y="107"/>
                  </a:lnTo>
                  <a:lnTo>
                    <a:pt x="45" y="107"/>
                  </a:lnTo>
                  <a:lnTo>
                    <a:pt x="45" y="109"/>
                  </a:lnTo>
                  <a:lnTo>
                    <a:pt x="45" y="107"/>
                  </a:lnTo>
                  <a:lnTo>
                    <a:pt x="42" y="107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0" y="107"/>
                  </a:lnTo>
                  <a:lnTo>
                    <a:pt x="40" y="109"/>
                  </a:lnTo>
                  <a:lnTo>
                    <a:pt x="40" y="107"/>
                  </a:lnTo>
                  <a:lnTo>
                    <a:pt x="40" y="109"/>
                  </a:lnTo>
                  <a:lnTo>
                    <a:pt x="38" y="109"/>
                  </a:lnTo>
                  <a:lnTo>
                    <a:pt x="35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1" y="107"/>
                  </a:lnTo>
                  <a:lnTo>
                    <a:pt x="28" y="107"/>
                  </a:lnTo>
                  <a:lnTo>
                    <a:pt x="31" y="107"/>
                  </a:lnTo>
                  <a:lnTo>
                    <a:pt x="28" y="107"/>
                  </a:lnTo>
                  <a:lnTo>
                    <a:pt x="31" y="107"/>
                  </a:lnTo>
                  <a:lnTo>
                    <a:pt x="28" y="107"/>
                  </a:lnTo>
                  <a:lnTo>
                    <a:pt x="28" y="109"/>
                  </a:lnTo>
                  <a:lnTo>
                    <a:pt x="28" y="107"/>
                  </a:lnTo>
                  <a:lnTo>
                    <a:pt x="28" y="105"/>
                  </a:lnTo>
                  <a:lnTo>
                    <a:pt x="28" y="107"/>
                  </a:lnTo>
                  <a:lnTo>
                    <a:pt x="28" y="105"/>
                  </a:lnTo>
                  <a:lnTo>
                    <a:pt x="28" y="102"/>
                  </a:lnTo>
                  <a:lnTo>
                    <a:pt x="31" y="105"/>
                  </a:lnTo>
                  <a:lnTo>
                    <a:pt x="31" y="102"/>
                  </a:lnTo>
                  <a:lnTo>
                    <a:pt x="28" y="102"/>
                  </a:lnTo>
                  <a:lnTo>
                    <a:pt x="31" y="102"/>
                  </a:lnTo>
                  <a:lnTo>
                    <a:pt x="28" y="102"/>
                  </a:lnTo>
                  <a:lnTo>
                    <a:pt x="28" y="105"/>
                  </a:lnTo>
                  <a:lnTo>
                    <a:pt x="26" y="105"/>
                  </a:lnTo>
                  <a:lnTo>
                    <a:pt x="26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8" y="102"/>
                  </a:lnTo>
                  <a:lnTo>
                    <a:pt x="26" y="102"/>
                  </a:lnTo>
                  <a:lnTo>
                    <a:pt x="24" y="102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5"/>
                  </a:lnTo>
                  <a:lnTo>
                    <a:pt x="24" y="107"/>
                  </a:lnTo>
                  <a:lnTo>
                    <a:pt x="21" y="105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19" y="105"/>
                  </a:lnTo>
                  <a:lnTo>
                    <a:pt x="19" y="102"/>
                  </a:lnTo>
                  <a:lnTo>
                    <a:pt x="19" y="105"/>
                  </a:lnTo>
                  <a:lnTo>
                    <a:pt x="19" y="102"/>
                  </a:lnTo>
                  <a:lnTo>
                    <a:pt x="21" y="102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0"/>
                  </a:lnTo>
                  <a:lnTo>
                    <a:pt x="16" y="102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2" y="100"/>
                  </a:lnTo>
                  <a:lnTo>
                    <a:pt x="9" y="100"/>
                  </a:lnTo>
                  <a:lnTo>
                    <a:pt x="12" y="100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12" y="97"/>
                  </a:lnTo>
                  <a:lnTo>
                    <a:pt x="14" y="97"/>
                  </a:lnTo>
                  <a:lnTo>
                    <a:pt x="12" y="97"/>
                  </a:lnTo>
                  <a:lnTo>
                    <a:pt x="12" y="95"/>
                  </a:lnTo>
                  <a:lnTo>
                    <a:pt x="12" y="97"/>
                  </a:lnTo>
                  <a:lnTo>
                    <a:pt x="12" y="95"/>
                  </a:lnTo>
                  <a:lnTo>
                    <a:pt x="14" y="97"/>
                  </a:lnTo>
                  <a:lnTo>
                    <a:pt x="14" y="95"/>
                  </a:lnTo>
                  <a:lnTo>
                    <a:pt x="12" y="95"/>
                  </a:lnTo>
                  <a:lnTo>
                    <a:pt x="9" y="95"/>
                  </a:lnTo>
                  <a:lnTo>
                    <a:pt x="12" y="95"/>
                  </a:lnTo>
                  <a:lnTo>
                    <a:pt x="9" y="95"/>
                  </a:lnTo>
                  <a:lnTo>
                    <a:pt x="12" y="95"/>
                  </a:lnTo>
                  <a:lnTo>
                    <a:pt x="9" y="93"/>
                  </a:lnTo>
                  <a:lnTo>
                    <a:pt x="12" y="93"/>
                  </a:lnTo>
                  <a:lnTo>
                    <a:pt x="14" y="93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4" y="90"/>
                  </a:lnTo>
                  <a:lnTo>
                    <a:pt x="16" y="90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4" y="90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1" y="90"/>
                  </a:lnTo>
                  <a:lnTo>
                    <a:pt x="19" y="90"/>
                  </a:lnTo>
                  <a:lnTo>
                    <a:pt x="19" y="88"/>
                  </a:lnTo>
                  <a:lnTo>
                    <a:pt x="19" y="86"/>
                  </a:lnTo>
                  <a:lnTo>
                    <a:pt x="16" y="86"/>
                  </a:lnTo>
                  <a:lnTo>
                    <a:pt x="19" y="86"/>
                  </a:lnTo>
                  <a:lnTo>
                    <a:pt x="19" y="83"/>
                  </a:lnTo>
                  <a:lnTo>
                    <a:pt x="19" y="81"/>
                  </a:lnTo>
                  <a:lnTo>
                    <a:pt x="21" y="81"/>
                  </a:lnTo>
                  <a:lnTo>
                    <a:pt x="24" y="81"/>
                  </a:lnTo>
                  <a:lnTo>
                    <a:pt x="26" y="81"/>
                  </a:lnTo>
                  <a:lnTo>
                    <a:pt x="28" y="81"/>
                  </a:lnTo>
                  <a:lnTo>
                    <a:pt x="31" y="81"/>
                  </a:lnTo>
                  <a:lnTo>
                    <a:pt x="28" y="81"/>
                  </a:lnTo>
                  <a:lnTo>
                    <a:pt x="31" y="81"/>
                  </a:lnTo>
                  <a:lnTo>
                    <a:pt x="28" y="81"/>
                  </a:lnTo>
                  <a:lnTo>
                    <a:pt x="28" y="78"/>
                  </a:lnTo>
                  <a:lnTo>
                    <a:pt x="28" y="81"/>
                  </a:lnTo>
                  <a:lnTo>
                    <a:pt x="28" y="78"/>
                  </a:lnTo>
                  <a:lnTo>
                    <a:pt x="31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1" y="76"/>
                  </a:lnTo>
                  <a:lnTo>
                    <a:pt x="28" y="76"/>
                  </a:lnTo>
                  <a:lnTo>
                    <a:pt x="31" y="76"/>
                  </a:lnTo>
                  <a:lnTo>
                    <a:pt x="28" y="76"/>
                  </a:lnTo>
                  <a:lnTo>
                    <a:pt x="31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1" y="76"/>
                  </a:lnTo>
                  <a:lnTo>
                    <a:pt x="19" y="7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4" y="76"/>
                  </a:lnTo>
                  <a:lnTo>
                    <a:pt x="14" y="74"/>
                  </a:lnTo>
                  <a:lnTo>
                    <a:pt x="14" y="71"/>
                  </a:lnTo>
                  <a:lnTo>
                    <a:pt x="12" y="71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12" y="71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19" y="71"/>
                  </a:lnTo>
                  <a:lnTo>
                    <a:pt x="19" y="74"/>
                  </a:lnTo>
                  <a:lnTo>
                    <a:pt x="19" y="71"/>
                  </a:lnTo>
                  <a:lnTo>
                    <a:pt x="19" y="74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21" y="74"/>
                  </a:lnTo>
                  <a:lnTo>
                    <a:pt x="21" y="71"/>
                  </a:lnTo>
                  <a:lnTo>
                    <a:pt x="21" y="74"/>
                  </a:lnTo>
                  <a:lnTo>
                    <a:pt x="21" y="71"/>
                  </a:lnTo>
                  <a:lnTo>
                    <a:pt x="21" y="74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9" y="71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21" y="67"/>
                  </a:lnTo>
                  <a:lnTo>
                    <a:pt x="19" y="67"/>
                  </a:lnTo>
                  <a:lnTo>
                    <a:pt x="21" y="67"/>
                  </a:lnTo>
                  <a:lnTo>
                    <a:pt x="19" y="67"/>
                  </a:lnTo>
                  <a:lnTo>
                    <a:pt x="21" y="67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19" y="64"/>
                  </a:lnTo>
                  <a:lnTo>
                    <a:pt x="19" y="67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59"/>
                  </a:lnTo>
                  <a:lnTo>
                    <a:pt x="16" y="62"/>
                  </a:lnTo>
                  <a:lnTo>
                    <a:pt x="16" y="59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9" y="57"/>
                  </a:lnTo>
                  <a:lnTo>
                    <a:pt x="19" y="59"/>
                  </a:lnTo>
                  <a:lnTo>
                    <a:pt x="16" y="59"/>
                  </a:lnTo>
                  <a:lnTo>
                    <a:pt x="19" y="59"/>
                  </a:lnTo>
                  <a:lnTo>
                    <a:pt x="21" y="59"/>
                  </a:lnTo>
                  <a:lnTo>
                    <a:pt x="19" y="59"/>
                  </a:lnTo>
                  <a:lnTo>
                    <a:pt x="19" y="57"/>
                  </a:lnTo>
                  <a:lnTo>
                    <a:pt x="21" y="57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21" y="55"/>
                  </a:lnTo>
                  <a:lnTo>
                    <a:pt x="21" y="57"/>
                  </a:lnTo>
                  <a:lnTo>
                    <a:pt x="24" y="57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21" y="55"/>
                  </a:lnTo>
                  <a:lnTo>
                    <a:pt x="21" y="52"/>
                  </a:lnTo>
                  <a:lnTo>
                    <a:pt x="24" y="52"/>
                  </a:lnTo>
                  <a:lnTo>
                    <a:pt x="21" y="52"/>
                  </a:lnTo>
                  <a:lnTo>
                    <a:pt x="21" y="55"/>
                  </a:lnTo>
                  <a:lnTo>
                    <a:pt x="24" y="52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8" y="55"/>
                  </a:lnTo>
                  <a:lnTo>
                    <a:pt x="35" y="55"/>
                  </a:lnTo>
                  <a:lnTo>
                    <a:pt x="38" y="55"/>
                  </a:lnTo>
                  <a:lnTo>
                    <a:pt x="40" y="55"/>
                  </a:lnTo>
                  <a:lnTo>
                    <a:pt x="40" y="57"/>
                  </a:lnTo>
                  <a:lnTo>
                    <a:pt x="40" y="55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5" y="62"/>
                  </a:lnTo>
                  <a:lnTo>
                    <a:pt x="45" y="59"/>
                  </a:lnTo>
                  <a:lnTo>
                    <a:pt x="42" y="59"/>
                  </a:lnTo>
                  <a:lnTo>
                    <a:pt x="45" y="59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7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2" y="57"/>
                  </a:lnTo>
                  <a:lnTo>
                    <a:pt x="54" y="57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1" y="57"/>
                  </a:lnTo>
                  <a:lnTo>
                    <a:pt x="59" y="57"/>
                  </a:lnTo>
                  <a:lnTo>
                    <a:pt x="61" y="57"/>
                  </a:lnTo>
                  <a:lnTo>
                    <a:pt x="59" y="59"/>
                  </a:lnTo>
                  <a:lnTo>
                    <a:pt x="61" y="59"/>
                  </a:lnTo>
                  <a:lnTo>
                    <a:pt x="64" y="59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7"/>
                  </a:lnTo>
                  <a:lnTo>
                    <a:pt x="64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4" y="55"/>
                  </a:lnTo>
                  <a:lnTo>
                    <a:pt x="61" y="55"/>
                  </a:lnTo>
                  <a:lnTo>
                    <a:pt x="64" y="55"/>
                  </a:lnTo>
                  <a:lnTo>
                    <a:pt x="64" y="52"/>
                  </a:lnTo>
                  <a:lnTo>
                    <a:pt x="61" y="52"/>
                  </a:lnTo>
                  <a:lnTo>
                    <a:pt x="61" y="55"/>
                  </a:lnTo>
                  <a:lnTo>
                    <a:pt x="59" y="52"/>
                  </a:lnTo>
                  <a:lnTo>
                    <a:pt x="59" y="55"/>
                  </a:lnTo>
                  <a:lnTo>
                    <a:pt x="59" y="52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4" y="50"/>
                  </a:lnTo>
                  <a:lnTo>
                    <a:pt x="61" y="50"/>
                  </a:lnTo>
                  <a:lnTo>
                    <a:pt x="64" y="50"/>
                  </a:lnTo>
                  <a:lnTo>
                    <a:pt x="64" y="48"/>
                  </a:lnTo>
                  <a:lnTo>
                    <a:pt x="66" y="48"/>
                  </a:lnTo>
                  <a:lnTo>
                    <a:pt x="64" y="48"/>
                  </a:lnTo>
                  <a:lnTo>
                    <a:pt x="66" y="48"/>
                  </a:lnTo>
                  <a:lnTo>
                    <a:pt x="69" y="48"/>
                  </a:lnTo>
                  <a:lnTo>
                    <a:pt x="71" y="48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3"/>
                  </a:lnTo>
                  <a:lnTo>
                    <a:pt x="73" y="43"/>
                  </a:lnTo>
                  <a:lnTo>
                    <a:pt x="73" y="40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6" y="40"/>
                  </a:lnTo>
                  <a:lnTo>
                    <a:pt x="78" y="40"/>
                  </a:lnTo>
                  <a:lnTo>
                    <a:pt x="76" y="40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3" y="38"/>
                  </a:lnTo>
                  <a:lnTo>
                    <a:pt x="73" y="40"/>
                  </a:lnTo>
                  <a:lnTo>
                    <a:pt x="71" y="40"/>
                  </a:lnTo>
                  <a:lnTo>
                    <a:pt x="71" y="38"/>
                  </a:lnTo>
                  <a:lnTo>
                    <a:pt x="69" y="38"/>
                  </a:lnTo>
                  <a:lnTo>
                    <a:pt x="69" y="40"/>
                  </a:lnTo>
                  <a:lnTo>
                    <a:pt x="66" y="40"/>
                  </a:lnTo>
                  <a:lnTo>
                    <a:pt x="66" y="43"/>
                  </a:lnTo>
                  <a:lnTo>
                    <a:pt x="66" y="40"/>
                  </a:lnTo>
                  <a:lnTo>
                    <a:pt x="69" y="40"/>
                  </a:lnTo>
                  <a:lnTo>
                    <a:pt x="69" y="38"/>
                  </a:lnTo>
                  <a:lnTo>
                    <a:pt x="69" y="40"/>
                  </a:lnTo>
                  <a:lnTo>
                    <a:pt x="69" y="38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1" y="38"/>
                  </a:lnTo>
                  <a:lnTo>
                    <a:pt x="61" y="40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4" y="31"/>
                  </a:lnTo>
                  <a:lnTo>
                    <a:pt x="66" y="31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1" y="29"/>
                  </a:lnTo>
                  <a:lnTo>
                    <a:pt x="64" y="29"/>
                  </a:lnTo>
                  <a:lnTo>
                    <a:pt x="66" y="29"/>
                  </a:lnTo>
                  <a:lnTo>
                    <a:pt x="69" y="29"/>
                  </a:lnTo>
                  <a:lnTo>
                    <a:pt x="69" y="26"/>
                  </a:lnTo>
                  <a:lnTo>
                    <a:pt x="69" y="29"/>
                  </a:lnTo>
                  <a:lnTo>
                    <a:pt x="71" y="29"/>
                  </a:lnTo>
                  <a:lnTo>
                    <a:pt x="71" y="26"/>
                  </a:lnTo>
                  <a:lnTo>
                    <a:pt x="73" y="26"/>
                  </a:lnTo>
                  <a:lnTo>
                    <a:pt x="71" y="26"/>
                  </a:lnTo>
                  <a:lnTo>
                    <a:pt x="71" y="29"/>
                  </a:lnTo>
                  <a:lnTo>
                    <a:pt x="69" y="29"/>
                  </a:lnTo>
                  <a:lnTo>
                    <a:pt x="69" y="26"/>
                  </a:lnTo>
                  <a:lnTo>
                    <a:pt x="69" y="29"/>
                  </a:lnTo>
                  <a:lnTo>
                    <a:pt x="69" y="26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9" y="24"/>
                  </a:lnTo>
                  <a:lnTo>
                    <a:pt x="69" y="26"/>
                  </a:lnTo>
                  <a:lnTo>
                    <a:pt x="69" y="24"/>
                  </a:lnTo>
                  <a:lnTo>
                    <a:pt x="69" y="26"/>
                  </a:lnTo>
                  <a:lnTo>
                    <a:pt x="66" y="26"/>
                  </a:lnTo>
                  <a:lnTo>
                    <a:pt x="66" y="24"/>
                  </a:lnTo>
                  <a:lnTo>
                    <a:pt x="69" y="24"/>
                  </a:lnTo>
                  <a:lnTo>
                    <a:pt x="69" y="21"/>
                  </a:lnTo>
                  <a:lnTo>
                    <a:pt x="66" y="21"/>
                  </a:lnTo>
                  <a:lnTo>
                    <a:pt x="66" y="19"/>
                  </a:lnTo>
                  <a:lnTo>
                    <a:pt x="66" y="21"/>
                  </a:lnTo>
                  <a:lnTo>
                    <a:pt x="66" y="19"/>
                  </a:lnTo>
                  <a:lnTo>
                    <a:pt x="69" y="19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6" y="19"/>
                  </a:lnTo>
                  <a:lnTo>
                    <a:pt x="69" y="19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73" y="12"/>
                  </a:lnTo>
                  <a:lnTo>
                    <a:pt x="76" y="12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3" y="12"/>
                  </a:lnTo>
                  <a:lnTo>
                    <a:pt x="85" y="12"/>
                  </a:lnTo>
                  <a:lnTo>
                    <a:pt x="85" y="14"/>
                  </a:lnTo>
                  <a:lnTo>
                    <a:pt x="85" y="12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85" y="10"/>
                  </a:lnTo>
                  <a:lnTo>
                    <a:pt x="85" y="7"/>
                  </a:lnTo>
                  <a:lnTo>
                    <a:pt x="85" y="10"/>
                  </a:lnTo>
                  <a:lnTo>
                    <a:pt x="85" y="7"/>
                  </a:lnTo>
                  <a:lnTo>
                    <a:pt x="85" y="10"/>
                  </a:lnTo>
                  <a:lnTo>
                    <a:pt x="85" y="7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2" y="12"/>
                  </a:lnTo>
                  <a:lnTo>
                    <a:pt x="92" y="10"/>
                  </a:lnTo>
                  <a:lnTo>
                    <a:pt x="92" y="12"/>
                  </a:lnTo>
                  <a:lnTo>
                    <a:pt x="92" y="10"/>
                  </a:lnTo>
                  <a:lnTo>
                    <a:pt x="92" y="12"/>
                  </a:lnTo>
                  <a:lnTo>
                    <a:pt x="90" y="12"/>
                  </a:lnTo>
                  <a:lnTo>
                    <a:pt x="90" y="10"/>
                  </a:lnTo>
                  <a:lnTo>
                    <a:pt x="90" y="7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90" y="7"/>
                  </a:lnTo>
                  <a:lnTo>
                    <a:pt x="92" y="7"/>
                  </a:lnTo>
                  <a:lnTo>
                    <a:pt x="90" y="7"/>
                  </a:lnTo>
                  <a:lnTo>
                    <a:pt x="92" y="7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5" y="7"/>
                  </a:lnTo>
                  <a:lnTo>
                    <a:pt x="95" y="10"/>
                  </a:lnTo>
                  <a:lnTo>
                    <a:pt x="92" y="10"/>
                  </a:lnTo>
                  <a:lnTo>
                    <a:pt x="95" y="10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5" y="14"/>
                  </a:lnTo>
                  <a:lnTo>
                    <a:pt x="95" y="17"/>
                  </a:lnTo>
                  <a:lnTo>
                    <a:pt x="92" y="17"/>
                  </a:lnTo>
                  <a:lnTo>
                    <a:pt x="92" y="19"/>
                  </a:lnTo>
                  <a:lnTo>
                    <a:pt x="92" y="17"/>
                  </a:lnTo>
                  <a:lnTo>
                    <a:pt x="95" y="17"/>
                  </a:lnTo>
                  <a:lnTo>
                    <a:pt x="95" y="19"/>
                  </a:lnTo>
                  <a:lnTo>
                    <a:pt x="92" y="19"/>
                  </a:lnTo>
                  <a:lnTo>
                    <a:pt x="92" y="21"/>
                  </a:lnTo>
                  <a:lnTo>
                    <a:pt x="95" y="21"/>
                  </a:lnTo>
                  <a:lnTo>
                    <a:pt x="95" y="19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9" y="17"/>
                  </a:lnTo>
                  <a:lnTo>
                    <a:pt x="97" y="17"/>
                  </a:lnTo>
                  <a:lnTo>
                    <a:pt x="99" y="17"/>
                  </a:lnTo>
                  <a:lnTo>
                    <a:pt x="99" y="14"/>
                  </a:lnTo>
                  <a:lnTo>
                    <a:pt x="97" y="17"/>
                  </a:lnTo>
                  <a:lnTo>
                    <a:pt x="97" y="14"/>
                  </a:lnTo>
                  <a:lnTo>
                    <a:pt x="99" y="14"/>
                  </a:lnTo>
                  <a:lnTo>
                    <a:pt x="99" y="12"/>
                  </a:lnTo>
                  <a:lnTo>
                    <a:pt x="97" y="12"/>
                  </a:lnTo>
                  <a:lnTo>
                    <a:pt x="97" y="10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7" y="5"/>
                  </a:lnTo>
                  <a:lnTo>
                    <a:pt x="104" y="5"/>
                  </a:lnTo>
                  <a:lnTo>
                    <a:pt x="107" y="5"/>
                  </a:lnTo>
                  <a:lnTo>
                    <a:pt x="104" y="5"/>
                  </a:lnTo>
                  <a:lnTo>
                    <a:pt x="102" y="5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7" y="2"/>
                  </a:lnTo>
                  <a:lnTo>
                    <a:pt x="109" y="2"/>
                  </a:lnTo>
                  <a:lnTo>
                    <a:pt x="109" y="5"/>
                  </a:lnTo>
                  <a:lnTo>
                    <a:pt x="111" y="5"/>
                  </a:lnTo>
                  <a:lnTo>
                    <a:pt x="111" y="7"/>
                  </a:lnTo>
                  <a:lnTo>
                    <a:pt x="111" y="5"/>
                  </a:lnTo>
                  <a:lnTo>
                    <a:pt x="114" y="5"/>
                  </a:lnTo>
                  <a:lnTo>
                    <a:pt x="114" y="7"/>
                  </a:lnTo>
                  <a:lnTo>
                    <a:pt x="116" y="7"/>
                  </a:lnTo>
                  <a:lnTo>
                    <a:pt x="116" y="10"/>
                  </a:lnTo>
                  <a:lnTo>
                    <a:pt x="114" y="10"/>
                  </a:lnTo>
                  <a:lnTo>
                    <a:pt x="111" y="10"/>
                  </a:lnTo>
                  <a:lnTo>
                    <a:pt x="111" y="12"/>
                  </a:lnTo>
                  <a:lnTo>
                    <a:pt x="109" y="12"/>
                  </a:lnTo>
                  <a:lnTo>
                    <a:pt x="109" y="14"/>
                  </a:lnTo>
                  <a:lnTo>
                    <a:pt x="107" y="14"/>
                  </a:lnTo>
                  <a:lnTo>
                    <a:pt x="107" y="17"/>
                  </a:lnTo>
                  <a:lnTo>
                    <a:pt x="104" y="17"/>
                  </a:lnTo>
                  <a:lnTo>
                    <a:pt x="102" y="17"/>
                  </a:lnTo>
                  <a:lnTo>
                    <a:pt x="102" y="19"/>
                  </a:lnTo>
                  <a:lnTo>
                    <a:pt x="99" y="21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102" y="24"/>
                  </a:lnTo>
                  <a:lnTo>
                    <a:pt x="99" y="24"/>
                  </a:lnTo>
                  <a:lnTo>
                    <a:pt x="99" y="26"/>
                  </a:lnTo>
                  <a:lnTo>
                    <a:pt x="99" y="29"/>
                  </a:lnTo>
                  <a:lnTo>
                    <a:pt x="97" y="29"/>
                  </a:lnTo>
                  <a:lnTo>
                    <a:pt x="97" y="31"/>
                  </a:lnTo>
                  <a:lnTo>
                    <a:pt x="95" y="31"/>
                  </a:lnTo>
                  <a:lnTo>
                    <a:pt x="97" y="33"/>
                  </a:lnTo>
                  <a:lnTo>
                    <a:pt x="95" y="33"/>
                  </a:lnTo>
                  <a:lnTo>
                    <a:pt x="92" y="33"/>
                  </a:lnTo>
                  <a:lnTo>
                    <a:pt x="90" y="33"/>
                  </a:lnTo>
                  <a:lnTo>
                    <a:pt x="90" y="36"/>
                  </a:lnTo>
                  <a:lnTo>
                    <a:pt x="88" y="36"/>
                  </a:lnTo>
                  <a:lnTo>
                    <a:pt x="88" y="33"/>
                  </a:lnTo>
                  <a:lnTo>
                    <a:pt x="85" y="33"/>
                  </a:lnTo>
                  <a:lnTo>
                    <a:pt x="85" y="36"/>
                  </a:lnTo>
                  <a:lnTo>
                    <a:pt x="83" y="36"/>
                  </a:lnTo>
                  <a:lnTo>
                    <a:pt x="85" y="36"/>
                  </a:lnTo>
                  <a:lnTo>
                    <a:pt x="83" y="36"/>
                  </a:lnTo>
                  <a:lnTo>
                    <a:pt x="85" y="38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8" y="43"/>
                  </a:lnTo>
                  <a:lnTo>
                    <a:pt x="85" y="43"/>
                  </a:lnTo>
                  <a:lnTo>
                    <a:pt x="83" y="43"/>
                  </a:lnTo>
                  <a:lnTo>
                    <a:pt x="80" y="43"/>
                  </a:lnTo>
                  <a:lnTo>
                    <a:pt x="80" y="45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6" y="48"/>
                  </a:lnTo>
                  <a:lnTo>
                    <a:pt x="78" y="50"/>
                  </a:lnTo>
                  <a:lnTo>
                    <a:pt x="78" y="52"/>
                  </a:lnTo>
                  <a:lnTo>
                    <a:pt x="80" y="52"/>
                  </a:lnTo>
                  <a:lnTo>
                    <a:pt x="83" y="55"/>
                  </a:lnTo>
                  <a:lnTo>
                    <a:pt x="85" y="55"/>
                  </a:lnTo>
                  <a:lnTo>
                    <a:pt x="85" y="57"/>
                  </a:lnTo>
                  <a:lnTo>
                    <a:pt x="85" y="59"/>
                  </a:lnTo>
                  <a:lnTo>
                    <a:pt x="88" y="59"/>
                  </a:lnTo>
                  <a:lnTo>
                    <a:pt x="90" y="59"/>
                  </a:lnTo>
                  <a:lnTo>
                    <a:pt x="92" y="59"/>
                  </a:lnTo>
                  <a:lnTo>
                    <a:pt x="92" y="62"/>
                  </a:lnTo>
                  <a:lnTo>
                    <a:pt x="95" y="62"/>
                  </a:lnTo>
                  <a:lnTo>
                    <a:pt x="95" y="64"/>
                  </a:lnTo>
                  <a:lnTo>
                    <a:pt x="97" y="64"/>
                  </a:lnTo>
                  <a:lnTo>
                    <a:pt x="99" y="64"/>
                  </a:lnTo>
                  <a:lnTo>
                    <a:pt x="99" y="62"/>
                  </a:lnTo>
                  <a:lnTo>
                    <a:pt x="99" y="64"/>
                  </a:lnTo>
                  <a:lnTo>
                    <a:pt x="102" y="64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4" y="62"/>
                  </a:lnTo>
                  <a:lnTo>
                    <a:pt x="107" y="62"/>
                  </a:lnTo>
                  <a:lnTo>
                    <a:pt x="107" y="59"/>
                  </a:lnTo>
                  <a:lnTo>
                    <a:pt x="109" y="59"/>
                  </a:lnTo>
                  <a:lnTo>
                    <a:pt x="109" y="57"/>
                  </a:lnTo>
                  <a:lnTo>
                    <a:pt x="109" y="55"/>
                  </a:lnTo>
                  <a:lnTo>
                    <a:pt x="107" y="55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11" y="52"/>
                  </a:lnTo>
                  <a:lnTo>
                    <a:pt x="111" y="50"/>
                  </a:lnTo>
                  <a:lnTo>
                    <a:pt x="114" y="50"/>
                  </a:lnTo>
                  <a:lnTo>
                    <a:pt x="116" y="50"/>
                  </a:lnTo>
                  <a:lnTo>
                    <a:pt x="116" y="52"/>
                  </a:lnTo>
                  <a:lnTo>
                    <a:pt x="118" y="52"/>
                  </a:lnTo>
                  <a:lnTo>
                    <a:pt x="118" y="55"/>
                  </a:lnTo>
                  <a:lnTo>
                    <a:pt x="118" y="57"/>
                  </a:lnTo>
                  <a:lnTo>
                    <a:pt x="121" y="59"/>
                  </a:lnTo>
                  <a:lnTo>
                    <a:pt x="123" y="59"/>
                  </a:lnTo>
                  <a:lnTo>
                    <a:pt x="123" y="62"/>
                  </a:lnTo>
                  <a:lnTo>
                    <a:pt x="123" y="59"/>
                  </a:lnTo>
                  <a:lnTo>
                    <a:pt x="126" y="59"/>
                  </a:lnTo>
                  <a:lnTo>
                    <a:pt x="126" y="62"/>
                  </a:lnTo>
                  <a:lnTo>
                    <a:pt x="126" y="64"/>
                  </a:lnTo>
                  <a:lnTo>
                    <a:pt x="126" y="67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8" y="67"/>
                  </a:lnTo>
                  <a:lnTo>
                    <a:pt x="128" y="69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3" y="67"/>
                  </a:lnTo>
                  <a:lnTo>
                    <a:pt x="135" y="67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7" y="67"/>
                  </a:lnTo>
                  <a:lnTo>
                    <a:pt x="137" y="64"/>
                  </a:lnTo>
                  <a:lnTo>
                    <a:pt x="137" y="67"/>
                  </a:lnTo>
                  <a:lnTo>
                    <a:pt x="140" y="67"/>
                  </a:lnTo>
                  <a:lnTo>
                    <a:pt x="140" y="69"/>
                  </a:lnTo>
                  <a:lnTo>
                    <a:pt x="142" y="69"/>
                  </a:lnTo>
                  <a:lnTo>
                    <a:pt x="145" y="71"/>
                  </a:lnTo>
                  <a:lnTo>
                    <a:pt x="142" y="71"/>
                  </a:lnTo>
                  <a:lnTo>
                    <a:pt x="140" y="71"/>
                  </a:lnTo>
                  <a:lnTo>
                    <a:pt x="137" y="71"/>
                  </a:lnTo>
                  <a:lnTo>
                    <a:pt x="137" y="69"/>
                  </a:lnTo>
                  <a:lnTo>
                    <a:pt x="135" y="69"/>
                  </a:lnTo>
                  <a:lnTo>
                    <a:pt x="133" y="69"/>
                  </a:lnTo>
                  <a:lnTo>
                    <a:pt x="135" y="69"/>
                  </a:lnTo>
                  <a:lnTo>
                    <a:pt x="135" y="71"/>
                  </a:lnTo>
                  <a:lnTo>
                    <a:pt x="135" y="74"/>
                  </a:lnTo>
                  <a:lnTo>
                    <a:pt x="135" y="76"/>
                  </a:lnTo>
                  <a:lnTo>
                    <a:pt x="137" y="76"/>
                  </a:lnTo>
                  <a:lnTo>
                    <a:pt x="140" y="76"/>
                  </a:lnTo>
                  <a:lnTo>
                    <a:pt x="140" y="78"/>
                  </a:lnTo>
                  <a:lnTo>
                    <a:pt x="137" y="78"/>
                  </a:lnTo>
                  <a:lnTo>
                    <a:pt x="137" y="81"/>
                  </a:lnTo>
                  <a:lnTo>
                    <a:pt x="140" y="81"/>
                  </a:lnTo>
                  <a:lnTo>
                    <a:pt x="140" y="83"/>
                  </a:lnTo>
                  <a:lnTo>
                    <a:pt x="137" y="83"/>
                  </a:lnTo>
                  <a:lnTo>
                    <a:pt x="137" y="86"/>
                  </a:lnTo>
                  <a:lnTo>
                    <a:pt x="137" y="83"/>
                  </a:lnTo>
                  <a:lnTo>
                    <a:pt x="140" y="83"/>
                  </a:lnTo>
                  <a:lnTo>
                    <a:pt x="140" y="86"/>
                  </a:lnTo>
                  <a:lnTo>
                    <a:pt x="140" y="88"/>
                  </a:lnTo>
                  <a:lnTo>
                    <a:pt x="140" y="90"/>
                  </a:lnTo>
                  <a:lnTo>
                    <a:pt x="142" y="90"/>
                  </a:lnTo>
                  <a:lnTo>
                    <a:pt x="145" y="90"/>
                  </a:lnTo>
                  <a:lnTo>
                    <a:pt x="145" y="93"/>
                  </a:lnTo>
                  <a:lnTo>
                    <a:pt x="145" y="95"/>
                  </a:lnTo>
                  <a:lnTo>
                    <a:pt x="142" y="95"/>
                  </a:lnTo>
                  <a:lnTo>
                    <a:pt x="145" y="95"/>
                  </a:lnTo>
                  <a:lnTo>
                    <a:pt x="142" y="97"/>
                  </a:lnTo>
                  <a:lnTo>
                    <a:pt x="140" y="97"/>
                  </a:lnTo>
                  <a:lnTo>
                    <a:pt x="142" y="97"/>
                  </a:lnTo>
                  <a:lnTo>
                    <a:pt x="142" y="100"/>
                  </a:lnTo>
                  <a:lnTo>
                    <a:pt x="145" y="100"/>
                  </a:lnTo>
                  <a:lnTo>
                    <a:pt x="145" y="102"/>
                  </a:lnTo>
                  <a:lnTo>
                    <a:pt x="142" y="100"/>
                  </a:lnTo>
                  <a:lnTo>
                    <a:pt x="142" y="102"/>
                  </a:lnTo>
                  <a:lnTo>
                    <a:pt x="140" y="102"/>
                  </a:lnTo>
                  <a:lnTo>
                    <a:pt x="142" y="102"/>
                  </a:lnTo>
                  <a:lnTo>
                    <a:pt x="140" y="105"/>
                  </a:lnTo>
                  <a:lnTo>
                    <a:pt x="142" y="105"/>
                  </a:lnTo>
                  <a:lnTo>
                    <a:pt x="142" y="107"/>
                  </a:lnTo>
                  <a:lnTo>
                    <a:pt x="145" y="107"/>
                  </a:lnTo>
                  <a:lnTo>
                    <a:pt x="142" y="107"/>
                  </a:lnTo>
                  <a:lnTo>
                    <a:pt x="142" y="109"/>
                  </a:lnTo>
                  <a:lnTo>
                    <a:pt x="145" y="109"/>
                  </a:lnTo>
                  <a:lnTo>
                    <a:pt x="145" y="112"/>
                  </a:lnTo>
                  <a:lnTo>
                    <a:pt x="145" y="114"/>
                  </a:lnTo>
                  <a:lnTo>
                    <a:pt x="145" y="116"/>
                  </a:lnTo>
                  <a:lnTo>
                    <a:pt x="147" y="116"/>
                  </a:lnTo>
                  <a:lnTo>
                    <a:pt x="145" y="116"/>
                  </a:lnTo>
                  <a:lnTo>
                    <a:pt x="145" y="119"/>
                  </a:lnTo>
                  <a:lnTo>
                    <a:pt x="145" y="121"/>
                  </a:lnTo>
                  <a:lnTo>
                    <a:pt x="147" y="121"/>
                  </a:lnTo>
                  <a:lnTo>
                    <a:pt x="147" y="124"/>
                  </a:lnTo>
                  <a:lnTo>
                    <a:pt x="145" y="124"/>
                  </a:lnTo>
                  <a:lnTo>
                    <a:pt x="145" y="126"/>
                  </a:lnTo>
                  <a:lnTo>
                    <a:pt x="147" y="126"/>
                  </a:lnTo>
                  <a:lnTo>
                    <a:pt x="145" y="126"/>
                  </a:lnTo>
                  <a:lnTo>
                    <a:pt x="145" y="128"/>
                  </a:lnTo>
                  <a:lnTo>
                    <a:pt x="142" y="128"/>
                  </a:lnTo>
                  <a:lnTo>
                    <a:pt x="142" y="131"/>
                  </a:lnTo>
                  <a:lnTo>
                    <a:pt x="142" y="133"/>
                  </a:lnTo>
                  <a:lnTo>
                    <a:pt x="142" y="135"/>
                  </a:lnTo>
                  <a:lnTo>
                    <a:pt x="140" y="135"/>
                  </a:lnTo>
                  <a:lnTo>
                    <a:pt x="140" y="138"/>
                  </a:lnTo>
                  <a:lnTo>
                    <a:pt x="140" y="140"/>
                  </a:lnTo>
                  <a:lnTo>
                    <a:pt x="140" y="143"/>
                  </a:lnTo>
                  <a:lnTo>
                    <a:pt x="140" y="145"/>
                  </a:lnTo>
                  <a:lnTo>
                    <a:pt x="137" y="145"/>
                  </a:lnTo>
                  <a:lnTo>
                    <a:pt x="137" y="147"/>
                  </a:lnTo>
                  <a:lnTo>
                    <a:pt x="135" y="150"/>
                  </a:lnTo>
                  <a:lnTo>
                    <a:pt x="135" y="152"/>
                  </a:lnTo>
                  <a:lnTo>
                    <a:pt x="133" y="152"/>
                  </a:lnTo>
                  <a:lnTo>
                    <a:pt x="130" y="152"/>
                  </a:lnTo>
                  <a:lnTo>
                    <a:pt x="133" y="152"/>
                  </a:lnTo>
                  <a:lnTo>
                    <a:pt x="130" y="152"/>
                  </a:lnTo>
                  <a:lnTo>
                    <a:pt x="133" y="152"/>
                  </a:lnTo>
                  <a:lnTo>
                    <a:pt x="130" y="152"/>
                  </a:lnTo>
                  <a:lnTo>
                    <a:pt x="133" y="152"/>
                  </a:lnTo>
                  <a:lnTo>
                    <a:pt x="130" y="152"/>
                  </a:lnTo>
                  <a:lnTo>
                    <a:pt x="128" y="152"/>
                  </a:lnTo>
                  <a:lnTo>
                    <a:pt x="128" y="150"/>
                  </a:lnTo>
                  <a:lnTo>
                    <a:pt x="128" y="152"/>
                  </a:lnTo>
                  <a:lnTo>
                    <a:pt x="130" y="152"/>
                  </a:lnTo>
                  <a:lnTo>
                    <a:pt x="133" y="152"/>
                  </a:lnTo>
                  <a:lnTo>
                    <a:pt x="133" y="154"/>
                  </a:lnTo>
                  <a:lnTo>
                    <a:pt x="135" y="154"/>
                  </a:lnTo>
                  <a:lnTo>
                    <a:pt x="135" y="157"/>
                  </a:lnTo>
                  <a:lnTo>
                    <a:pt x="137" y="157"/>
                  </a:lnTo>
                  <a:lnTo>
                    <a:pt x="137" y="159"/>
                  </a:lnTo>
                  <a:lnTo>
                    <a:pt x="135" y="159"/>
                  </a:lnTo>
                  <a:lnTo>
                    <a:pt x="135" y="162"/>
                  </a:lnTo>
                  <a:lnTo>
                    <a:pt x="133" y="162"/>
                  </a:lnTo>
                  <a:lnTo>
                    <a:pt x="130" y="162"/>
                  </a:lnTo>
                  <a:lnTo>
                    <a:pt x="128" y="162"/>
                  </a:lnTo>
                  <a:lnTo>
                    <a:pt x="126" y="162"/>
                  </a:lnTo>
                  <a:lnTo>
                    <a:pt x="126" y="159"/>
                  </a:lnTo>
                  <a:lnTo>
                    <a:pt x="123" y="159"/>
                  </a:lnTo>
                  <a:lnTo>
                    <a:pt x="126" y="159"/>
                  </a:lnTo>
                  <a:lnTo>
                    <a:pt x="123" y="159"/>
                  </a:lnTo>
                  <a:lnTo>
                    <a:pt x="121" y="159"/>
                  </a:lnTo>
                  <a:lnTo>
                    <a:pt x="121" y="157"/>
                  </a:lnTo>
                  <a:lnTo>
                    <a:pt x="123" y="157"/>
                  </a:lnTo>
                  <a:lnTo>
                    <a:pt x="121" y="157"/>
                  </a:lnTo>
                  <a:lnTo>
                    <a:pt x="121" y="159"/>
                  </a:lnTo>
                  <a:lnTo>
                    <a:pt x="118" y="159"/>
                  </a:lnTo>
                  <a:lnTo>
                    <a:pt x="121" y="159"/>
                  </a:lnTo>
                  <a:lnTo>
                    <a:pt x="118" y="159"/>
                  </a:lnTo>
                  <a:lnTo>
                    <a:pt x="118" y="162"/>
                  </a:lnTo>
                  <a:lnTo>
                    <a:pt x="121" y="159"/>
                  </a:lnTo>
                  <a:lnTo>
                    <a:pt x="121" y="162"/>
                  </a:lnTo>
                  <a:lnTo>
                    <a:pt x="118" y="162"/>
                  </a:lnTo>
                  <a:lnTo>
                    <a:pt x="121" y="162"/>
                  </a:lnTo>
                  <a:lnTo>
                    <a:pt x="118" y="162"/>
                  </a:lnTo>
                  <a:lnTo>
                    <a:pt x="116" y="162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8" y="162"/>
                  </a:lnTo>
                  <a:lnTo>
                    <a:pt x="116" y="162"/>
                  </a:lnTo>
                  <a:lnTo>
                    <a:pt x="116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4"/>
                  </a:lnTo>
                  <a:lnTo>
                    <a:pt x="114" y="152"/>
                  </a:lnTo>
                  <a:lnTo>
                    <a:pt x="116" y="152"/>
                  </a:lnTo>
                  <a:lnTo>
                    <a:pt x="116" y="150"/>
                  </a:lnTo>
                  <a:lnTo>
                    <a:pt x="116" y="152"/>
                  </a:lnTo>
                  <a:lnTo>
                    <a:pt x="114" y="152"/>
                  </a:lnTo>
                  <a:lnTo>
                    <a:pt x="114" y="154"/>
                  </a:lnTo>
                  <a:lnTo>
                    <a:pt x="114" y="157"/>
                  </a:lnTo>
                  <a:lnTo>
                    <a:pt x="111" y="157"/>
                  </a:lnTo>
                  <a:lnTo>
                    <a:pt x="109" y="157"/>
                  </a:lnTo>
                  <a:lnTo>
                    <a:pt x="107" y="157"/>
                  </a:lnTo>
                  <a:lnTo>
                    <a:pt x="104" y="157"/>
                  </a:lnTo>
                  <a:lnTo>
                    <a:pt x="104" y="154"/>
                  </a:lnTo>
                  <a:lnTo>
                    <a:pt x="104" y="157"/>
                  </a:lnTo>
                  <a:lnTo>
                    <a:pt x="107" y="157"/>
                  </a:lnTo>
                  <a:lnTo>
                    <a:pt x="109" y="157"/>
                  </a:lnTo>
                  <a:lnTo>
                    <a:pt x="111" y="157"/>
                  </a:lnTo>
                  <a:lnTo>
                    <a:pt x="114" y="157"/>
                  </a:lnTo>
                  <a:lnTo>
                    <a:pt x="116" y="157"/>
                  </a:lnTo>
                  <a:lnTo>
                    <a:pt x="116" y="159"/>
                  </a:lnTo>
                  <a:lnTo>
                    <a:pt x="114" y="159"/>
                  </a:lnTo>
                  <a:lnTo>
                    <a:pt x="116" y="159"/>
                  </a:lnTo>
                  <a:lnTo>
                    <a:pt x="114" y="159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14" y="162"/>
                  </a:lnTo>
                  <a:lnTo>
                    <a:pt x="114" y="164"/>
                  </a:lnTo>
                  <a:lnTo>
                    <a:pt x="111" y="164"/>
                  </a:lnTo>
                  <a:lnTo>
                    <a:pt x="111" y="162"/>
                  </a:lnTo>
                  <a:lnTo>
                    <a:pt x="109" y="162"/>
                  </a:lnTo>
                  <a:lnTo>
                    <a:pt x="111" y="162"/>
                  </a:lnTo>
                  <a:lnTo>
                    <a:pt x="109" y="162"/>
                  </a:lnTo>
                  <a:lnTo>
                    <a:pt x="109" y="164"/>
                  </a:lnTo>
                  <a:lnTo>
                    <a:pt x="107" y="164"/>
                  </a:lnTo>
                  <a:lnTo>
                    <a:pt x="104" y="164"/>
                  </a:lnTo>
                  <a:lnTo>
                    <a:pt x="102" y="164"/>
                  </a:lnTo>
                  <a:lnTo>
                    <a:pt x="99" y="164"/>
                  </a:lnTo>
                  <a:lnTo>
                    <a:pt x="97" y="164"/>
                  </a:lnTo>
                  <a:lnTo>
                    <a:pt x="97" y="166"/>
                  </a:lnTo>
                  <a:lnTo>
                    <a:pt x="95" y="166"/>
                  </a:lnTo>
                  <a:lnTo>
                    <a:pt x="97" y="166"/>
                  </a:lnTo>
                  <a:lnTo>
                    <a:pt x="95" y="166"/>
                  </a:lnTo>
                  <a:lnTo>
                    <a:pt x="95" y="164"/>
                  </a:lnTo>
                  <a:lnTo>
                    <a:pt x="95" y="166"/>
                  </a:lnTo>
                  <a:lnTo>
                    <a:pt x="95" y="164"/>
                  </a:lnTo>
                  <a:lnTo>
                    <a:pt x="92" y="164"/>
                  </a:lnTo>
                  <a:lnTo>
                    <a:pt x="92" y="166"/>
                  </a:lnTo>
                  <a:lnTo>
                    <a:pt x="95" y="166"/>
                  </a:lnTo>
                  <a:lnTo>
                    <a:pt x="92" y="166"/>
                  </a:lnTo>
                  <a:lnTo>
                    <a:pt x="95" y="166"/>
                  </a:lnTo>
                  <a:lnTo>
                    <a:pt x="97" y="166"/>
                  </a:lnTo>
                  <a:lnTo>
                    <a:pt x="97" y="169"/>
                  </a:lnTo>
                  <a:lnTo>
                    <a:pt x="95" y="169"/>
                  </a:lnTo>
                  <a:lnTo>
                    <a:pt x="95" y="171"/>
                  </a:lnTo>
                  <a:lnTo>
                    <a:pt x="92" y="171"/>
                  </a:lnTo>
                  <a:lnTo>
                    <a:pt x="90" y="171"/>
                  </a:lnTo>
                  <a:lnTo>
                    <a:pt x="90" y="173"/>
                  </a:lnTo>
                  <a:lnTo>
                    <a:pt x="88" y="173"/>
                  </a:lnTo>
                  <a:lnTo>
                    <a:pt x="88" y="171"/>
                  </a:lnTo>
                  <a:lnTo>
                    <a:pt x="88" y="173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5" y="169"/>
                  </a:lnTo>
                  <a:lnTo>
                    <a:pt x="85" y="166"/>
                  </a:lnTo>
                  <a:lnTo>
                    <a:pt x="85" y="169"/>
                  </a:lnTo>
                  <a:lnTo>
                    <a:pt x="85" y="171"/>
                  </a:lnTo>
                  <a:lnTo>
                    <a:pt x="85" y="173"/>
                  </a:lnTo>
                  <a:lnTo>
                    <a:pt x="83" y="173"/>
                  </a:lnTo>
                  <a:lnTo>
                    <a:pt x="83" y="176"/>
                  </a:lnTo>
                  <a:lnTo>
                    <a:pt x="83" y="173"/>
                  </a:lnTo>
                  <a:lnTo>
                    <a:pt x="85" y="173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0" y="176"/>
                  </a:lnTo>
                  <a:lnTo>
                    <a:pt x="80" y="178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8" y="178"/>
                  </a:lnTo>
                  <a:lnTo>
                    <a:pt x="76" y="181"/>
                  </a:lnTo>
                  <a:lnTo>
                    <a:pt x="73" y="181"/>
                  </a:lnTo>
                  <a:lnTo>
                    <a:pt x="73" y="178"/>
                  </a:lnTo>
                  <a:lnTo>
                    <a:pt x="76" y="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52467">
              <a:extLst>
                <a:ext uri="{FF2B5EF4-FFF2-40B4-BE49-F238E27FC236}">
                  <a16:creationId xmlns:a16="http://schemas.microsoft.com/office/drawing/2014/main" id="{44A05570-2DF2-2883-7ED2-CF9BCAEC5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69" y="7026475"/>
              <a:ext cx="696521" cy="892964"/>
            </a:xfrm>
            <a:custGeom>
              <a:avLst/>
              <a:gdLst>
                <a:gd name="T0" fmla="*/ 38 w 152"/>
                <a:gd name="T1" fmla="*/ 192 h 195"/>
                <a:gd name="T2" fmla="*/ 40 w 152"/>
                <a:gd name="T3" fmla="*/ 192 h 195"/>
                <a:gd name="T4" fmla="*/ 40 w 152"/>
                <a:gd name="T5" fmla="*/ 190 h 195"/>
                <a:gd name="T6" fmla="*/ 38 w 152"/>
                <a:gd name="T7" fmla="*/ 187 h 195"/>
                <a:gd name="T8" fmla="*/ 26 w 152"/>
                <a:gd name="T9" fmla="*/ 183 h 195"/>
                <a:gd name="T10" fmla="*/ 24 w 152"/>
                <a:gd name="T11" fmla="*/ 183 h 195"/>
                <a:gd name="T12" fmla="*/ 19 w 152"/>
                <a:gd name="T13" fmla="*/ 180 h 195"/>
                <a:gd name="T14" fmla="*/ 7 w 152"/>
                <a:gd name="T15" fmla="*/ 171 h 195"/>
                <a:gd name="T16" fmla="*/ 7 w 152"/>
                <a:gd name="T17" fmla="*/ 168 h 195"/>
                <a:gd name="T18" fmla="*/ 2 w 152"/>
                <a:gd name="T19" fmla="*/ 159 h 195"/>
                <a:gd name="T20" fmla="*/ 131 w 152"/>
                <a:gd name="T21" fmla="*/ 159 h 195"/>
                <a:gd name="T22" fmla="*/ 116 w 152"/>
                <a:gd name="T23" fmla="*/ 152 h 195"/>
                <a:gd name="T24" fmla="*/ 50 w 152"/>
                <a:gd name="T25" fmla="*/ 130 h 195"/>
                <a:gd name="T26" fmla="*/ 52 w 152"/>
                <a:gd name="T27" fmla="*/ 133 h 195"/>
                <a:gd name="T28" fmla="*/ 52 w 152"/>
                <a:gd name="T29" fmla="*/ 130 h 195"/>
                <a:gd name="T30" fmla="*/ 52 w 152"/>
                <a:gd name="T31" fmla="*/ 130 h 195"/>
                <a:gd name="T32" fmla="*/ 36 w 152"/>
                <a:gd name="T33" fmla="*/ 114 h 195"/>
                <a:gd name="T34" fmla="*/ 36 w 152"/>
                <a:gd name="T35" fmla="*/ 111 h 195"/>
                <a:gd name="T36" fmla="*/ 26 w 152"/>
                <a:gd name="T37" fmla="*/ 109 h 195"/>
                <a:gd name="T38" fmla="*/ 29 w 152"/>
                <a:gd name="T39" fmla="*/ 107 h 195"/>
                <a:gd name="T40" fmla="*/ 31 w 152"/>
                <a:gd name="T41" fmla="*/ 111 h 195"/>
                <a:gd name="T42" fmla="*/ 26 w 152"/>
                <a:gd name="T43" fmla="*/ 109 h 195"/>
                <a:gd name="T44" fmla="*/ 52 w 152"/>
                <a:gd name="T45" fmla="*/ 104 h 195"/>
                <a:gd name="T46" fmla="*/ 26 w 152"/>
                <a:gd name="T47" fmla="*/ 102 h 195"/>
                <a:gd name="T48" fmla="*/ 31 w 152"/>
                <a:gd name="T49" fmla="*/ 100 h 195"/>
                <a:gd name="T50" fmla="*/ 31 w 152"/>
                <a:gd name="T51" fmla="*/ 102 h 195"/>
                <a:gd name="T52" fmla="*/ 29 w 152"/>
                <a:gd name="T53" fmla="*/ 102 h 195"/>
                <a:gd name="T54" fmla="*/ 29 w 152"/>
                <a:gd name="T55" fmla="*/ 102 h 195"/>
                <a:gd name="T56" fmla="*/ 31 w 152"/>
                <a:gd name="T57" fmla="*/ 100 h 195"/>
                <a:gd name="T58" fmla="*/ 12 w 152"/>
                <a:gd name="T59" fmla="*/ 95 h 195"/>
                <a:gd name="T60" fmla="*/ 17 w 152"/>
                <a:gd name="T61" fmla="*/ 90 h 195"/>
                <a:gd name="T62" fmla="*/ 14 w 152"/>
                <a:gd name="T63" fmla="*/ 90 h 195"/>
                <a:gd name="T64" fmla="*/ 19 w 152"/>
                <a:gd name="T65" fmla="*/ 85 h 195"/>
                <a:gd name="T66" fmla="*/ 21 w 152"/>
                <a:gd name="T67" fmla="*/ 85 h 195"/>
                <a:gd name="T68" fmla="*/ 17 w 152"/>
                <a:gd name="T69" fmla="*/ 83 h 195"/>
                <a:gd name="T70" fmla="*/ 12 w 152"/>
                <a:gd name="T71" fmla="*/ 85 h 195"/>
                <a:gd name="T72" fmla="*/ 12 w 152"/>
                <a:gd name="T73" fmla="*/ 83 h 195"/>
                <a:gd name="T74" fmla="*/ 21 w 152"/>
                <a:gd name="T75" fmla="*/ 83 h 195"/>
                <a:gd name="T76" fmla="*/ 14 w 152"/>
                <a:gd name="T77" fmla="*/ 81 h 195"/>
                <a:gd name="T78" fmla="*/ 19 w 152"/>
                <a:gd name="T79" fmla="*/ 78 h 195"/>
                <a:gd name="T80" fmla="*/ 21 w 152"/>
                <a:gd name="T81" fmla="*/ 76 h 195"/>
                <a:gd name="T82" fmla="*/ 33 w 152"/>
                <a:gd name="T83" fmla="*/ 73 h 195"/>
                <a:gd name="T84" fmla="*/ 33 w 152"/>
                <a:gd name="T85" fmla="*/ 73 h 195"/>
                <a:gd name="T86" fmla="*/ 21 w 152"/>
                <a:gd name="T87" fmla="*/ 71 h 195"/>
                <a:gd name="T88" fmla="*/ 14 w 152"/>
                <a:gd name="T89" fmla="*/ 59 h 195"/>
                <a:gd name="T90" fmla="*/ 14 w 152"/>
                <a:gd name="T91" fmla="*/ 59 h 195"/>
                <a:gd name="T92" fmla="*/ 14 w 152"/>
                <a:gd name="T93" fmla="*/ 57 h 195"/>
                <a:gd name="T94" fmla="*/ 64 w 152"/>
                <a:gd name="T95" fmla="*/ 45 h 195"/>
                <a:gd name="T96" fmla="*/ 59 w 152"/>
                <a:gd name="T97" fmla="*/ 31 h 195"/>
                <a:gd name="T98" fmla="*/ 71 w 152"/>
                <a:gd name="T99" fmla="*/ 16 h 195"/>
                <a:gd name="T100" fmla="*/ 66 w 152"/>
                <a:gd name="T101" fmla="*/ 14 h 195"/>
                <a:gd name="T102" fmla="*/ 74 w 152"/>
                <a:gd name="T103" fmla="*/ 12 h 195"/>
                <a:gd name="T104" fmla="*/ 76 w 152"/>
                <a:gd name="T105" fmla="*/ 9 h 195"/>
                <a:gd name="T106" fmla="*/ 76 w 152"/>
                <a:gd name="T107" fmla="*/ 9 h 195"/>
                <a:gd name="T108" fmla="*/ 81 w 152"/>
                <a:gd name="T109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" h="195">
                  <a:moveTo>
                    <a:pt x="38" y="192"/>
                  </a:moveTo>
                  <a:lnTo>
                    <a:pt x="36" y="192"/>
                  </a:lnTo>
                  <a:lnTo>
                    <a:pt x="36" y="195"/>
                  </a:lnTo>
                  <a:lnTo>
                    <a:pt x="36" y="192"/>
                  </a:lnTo>
                  <a:lnTo>
                    <a:pt x="38" y="192"/>
                  </a:lnTo>
                  <a:close/>
                  <a:moveTo>
                    <a:pt x="38" y="190"/>
                  </a:moveTo>
                  <a:lnTo>
                    <a:pt x="36" y="190"/>
                  </a:lnTo>
                  <a:lnTo>
                    <a:pt x="38" y="190"/>
                  </a:lnTo>
                  <a:close/>
                  <a:moveTo>
                    <a:pt x="40" y="190"/>
                  </a:moveTo>
                  <a:lnTo>
                    <a:pt x="40" y="192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40" y="190"/>
                  </a:lnTo>
                  <a:lnTo>
                    <a:pt x="38" y="190"/>
                  </a:lnTo>
                  <a:lnTo>
                    <a:pt x="40" y="190"/>
                  </a:lnTo>
                  <a:close/>
                  <a:moveTo>
                    <a:pt x="36" y="190"/>
                  </a:moveTo>
                  <a:lnTo>
                    <a:pt x="33" y="190"/>
                  </a:lnTo>
                  <a:lnTo>
                    <a:pt x="36" y="190"/>
                  </a:lnTo>
                  <a:close/>
                  <a:moveTo>
                    <a:pt x="38" y="190"/>
                  </a:moveTo>
                  <a:lnTo>
                    <a:pt x="38" y="187"/>
                  </a:lnTo>
                  <a:lnTo>
                    <a:pt x="38" y="190"/>
                  </a:lnTo>
                  <a:close/>
                  <a:moveTo>
                    <a:pt x="14" y="185"/>
                  </a:moveTo>
                  <a:lnTo>
                    <a:pt x="12" y="185"/>
                  </a:lnTo>
                  <a:lnTo>
                    <a:pt x="14" y="185"/>
                  </a:lnTo>
                  <a:close/>
                  <a:moveTo>
                    <a:pt x="26" y="183"/>
                  </a:moveTo>
                  <a:lnTo>
                    <a:pt x="24" y="183"/>
                  </a:lnTo>
                  <a:lnTo>
                    <a:pt x="24" y="185"/>
                  </a:lnTo>
                  <a:lnTo>
                    <a:pt x="24" y="183"/>
                  </a:lnTo>
                  <a:lnTo>
                    <a:pt x="24" y="185"/>
                  </a:lnTo>
                  <a:lnTo>
                    <a:pt x="24" y="183"/>
                  </a:lnTo>
                  <a:lnTo>
                    <a:pt x="26" y="183"/>
                  </a:lnTo>
                  <a:close/>
                  <a:moveTo>
                    <a:pt x="38" y="180"/>
                  </a:moveTo>
                  <a:lnTo>
                    <a:pt x="36" y="180"/>
                  </a:lnTo>
                  <a:lnTo>
                    <a:pt x="38" y="180"/>
                  </a:lnTo>
                  <a:close/>
                  <a:moveTo>
                    <a:pt x="19" y="180"/>
                  </a:moveTo>
                  <a:lnTo>
                    <a:pt x="19" y="178"/>
                  </a:lnTo>
                  <a:lnTo>
                    <a:pt x="19" y="180"/>
                  </a:lnTo>
                  <a:close/>
                  <a:moveTo>
                    <a:pt x="10" y="168"/>
                  </a:moveTo>
                  <a:lnTo>
                    <a:pt x="10" y="171"/>
                  </a:lnTo>
                  <a:lnTo>
                    <a:pt x="7" y="171"/>
                  </a:lnTo>
                  <a:lnTo>
                    <a:pt x="5" y="171"/>
                  </a:lnTo>
                  <a:lnTo>
                    <a:pt x="7" y="171"/>
                  </a:lnTo>
                  <a:lnTo>
                    <a:pt x="7" y="168"/>
                  </a:lnTo>
                  <a:lnTo>
                    <a:pt x="10" y="168"/>
                  </a:lnTo>
                  <a:lnTo>
                    <a:pt x="7" y="168"/>
                  </a:lnTo>
                  <a:lnTo>
                    <a:pt x="10" y="168"/>
                  </a:lnTo>
                  <a:close/>
                  <a:moveTo>
                    <a:pt x="0" y="164"/>
                  </a:moveTo>
                  <a:lnTo>
                    <a:pt x="0" y="161"/>
                  </a:lnTo>
                  <a:lnTo>
                    <a:pt x="0" y="164"/>
                  </a:lnTo>
                  <a:close/>
                  <a:moveTo>
                    <a:pt x="2" y="159"/>
                  </a:moveTo>
                  <a:lnTo>
                    <a:pt x="2" y="161"/>
                  </a:lnTo>
                  <a:lnTo>
                    <a:pt x="0" y="161"/>
                  </a:lnTo>
                  <a:lnTo>
                    <a:pt x="2" y="161"/>
                  </a:lnTo>
                  <a:lnTo>
                    <a:pt x="2" y="159"/>
                  </a:lnTo>
                  <a:close/>
                  <a:moveTo>
                    <a:pt x="131" y="159"/>
                  </a:moveTo>
                  <a:lnTo>
                    <a:pt x="133" y="159"/>
                  </a:lnTo>
                  <a:lnTo>
                    <a:pt x="131" y="159"/>
                  </a:lnTo>
                  <a:close/>
                  <a:moveTo>
                    <a:pt x="116" y="152"/>
                  </a:moveTo>
                  <a:lnTo>
                    <a:pt x="119" y="152"/>
                  </a:lnTo>
                  <a:lnTo>
                    <a:pt x="116" y="152"/>
                  </a:lnTo>
                  <a:close/>
                  <a:moveTo>
                    <a:pt x="50" y="133"/>
                  </a:moveTo>
                  <a:lnTo>
                    <a:pt x="50" y="130"/>
                  </a:lnTo>
                  <a:lnTo>
                    <a:pt x="50" y="133"/>
                  </a:lnTo>
                  <a:close/>
                  <a:moveTo>
                    <a:pt x="50" y="133"/>
                  </a:moveTo>
                  <a:lnTo>
                    <a:pt x="50" y="130"/>
                  </a:lnTo>
                  <a:lnTo>
                    <a:pt x="50" y="133"/>
                  </a:lnTo>
                  <a:close/>
                  <a:moveTo>
                    <a:pt x="52" y="130"/>
                  </a:moveTo>
                  <a:lnTo>
                    <a:pt x="52" y="133"/>
                  </a:lnTo>
                  <a:lnTo>
                    <a:pt x="52" y="130"/>
                  </a:lnTo>
                  <a:close/>
                  <a:moveTo>
                    <a:pt x="52" y="133"/>
                  </a:moveTo>
                  <a:lnTo>
                    <a:pt x="50" y="133"/>
                  </a:lnTo>
                  <a:lnTo>
                    <a:pt x="52" y="133"/>
                  </a:lnTo>
                  <a:lnTo>
                    <a:pt x="52" y="130"/>
                  </a:lnTo>
                  <a:lnTo>
                    <a:pt x="52" y="133"/>
                  </a:lnTo>
                  <a:close/>
                  <a:moveTo>
                    <a:pt x="52" y="130"/>
                  </a:moveTo>
                  <a:lnTo>
                    <a:pt x="50" y="130"/>
                  </a:lnTo>
                  <a:lnTo>
                    <a:pt x="52" y="130"/>
                  </a:lnTo>
                  <a:close/>
                  <a:moveTo>
                    <a:pt x="52" y="130"/>
                  </a:moveTo>
                  <a:lnTo>
                    <a:pt x="52" y="128"/>
                  </a:lnTo>
                  <a:lnTo>
                    <a:pt x="52" y="130"/>
                  </a:lnTo>
                  <a:close/>
                  <a:moveTo>
                    <a:pt x="36" y="123"/>
                  </a:moveTo>
                  <a:lnTo>
                    <a:pt x="36" y="126"/>
                  </a:lnTo>
                  <a:lnTo>
                    <a:pt x="36" y="123"/>
                  </a:lnTo>
                  <a:close/>
                  <a:moveTo>
                    <a:pt x="36" y="111"/>
                  </a:moveTo>
                  <a:lnTo>
                    <a:pt x="36" y="114"/>
                  </a:lnTo>
                  <a:lnTo>
                    <a:pt x="36" y="111"/>
                  </a:lnTo>
                  <a:close/>
                  <a:moveTo>
                    <a:pt x="33" y="109"/>
                  </a:moveTo>
                  <a:lnTo>
                    <a:pt x="36" y="111"/>
                  </a:lnTo>
                  <a:lnTo>
                    <a:pt x="33" y="111"/>
                  </a:lnTo>
                  <a:lnTo>
                    <a:pt x="36" y="111"/>
                  </a:lnTo>
                  <a:lnTo>
                    <a:pt x="33" y="111"/>
                  </a:lnTo>
                  <a:lnTo>
                    <a:pt x="33" y="109"/>
                  </a:lnTo>
                  <a:close/>
                  <a:moveTo>
                    <a:pt x="26" y="109"/>
                  </a:moveTo>
                  <a:lnTo>
                    <a:pt x="24" y="109"/>
                  </a:lnTo>
                  <a:lnTo>
                    <a:pt x="26" y="109"/>
                  </a:lnTo>
                  <a:close/>
                  <a:moveTo>
                    <a:pt x="26" y="109"/>
                  </a:moveTo>
                  <a:lnTo>
                    <a:pt x="29" y="109"/>
                  </a:lnTo>
                  <a:lnTo>
                    <a:pt x="29" y="107"/>
                  </a:lnTo>
                  <a:lnTo>
                    <a:pt x="29" y="109"/>
                  </a:lnTo>
                  <a:lnTo>
                    <a:pt x="29" y="107"/>
                  </a:lnTo>
                  <a:lnTo>
                    <a:pt x="29" y="109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11"/>
                  </a:lnTo>
                  <a:lnTo>
                    <a:pt x="31" y="111"/>
                  </a:lnTo>
                  <a:lnTo>
                    <a:pt x="31" y="109"/>
                  </a:lnTo>
                  <a:lnTo>
                    <a:pt x="29" y="109"/>
                  </a:lnTo>
                  <a:lnTo>
                    <a:pt x="26" y="109"/>
                  </a:lnTo>
                  <a:lnTo>
                    <a:pt x="26" y="107"/>
                  </a:lnTo>
                  <a:lnTo>
                    <a:pt x="26" y="109"/>
                  </a:lnTo>
                  <a:close/>
                  <a:moveTo>
                    <a:pt x="52" y="104"/>
                  </a:moveTo>
                  <a:lnTo>
                    <a:pt x="55" y="104"/>
                  </a:lnTo>
                  <a:lnTo>
                    <a:pt x="55" y="107"/>
                  </a:lnTo>
                  <a:lnTo>
                    <a:pt x="52" y="107"/>
                  </a:lnTo>
                  <a:lnTo>
                    <a:pt x="52" y="104"/>
                  </a:lnTo>
                  <a:close/>
                  <a:moveTo>
                    <a:pt x="29" y="102"/>
                  </a:moveTo>
                  <a:lnTo>
                    <a:pt x="31" y="102"/>
                  </a:lnTo>
                  <a:lnTo>
                    <a:pt x="29" y="102"/>
                  </a:lnTo>
                  <a:close/>
                  <a:moveTo>
                    <a:pt x="26" y="100"/>
                  </a:moveTo>
                  <a:lnTo>
                    <a:pt x="26" y="102"/>
                  </a:lnTo>
                  <a:lnTo>
                    <a:pt x="26" y="100"/>
                  </a:lnTo>
                  <a:close/>
                  <a:moveTo>
                    <a:pt x="24" y="100"/>
                  </a:moveTo>
                  <a:lnTo>
                    <a:pt x="21" y="100"/>
                  </a:lnTo>
                  <a:lnTo>
                    <a:pt x="24" y="100"/>
                  </a:lnTo>
                  <a:close/>
                  <a:moveTo>
                    <a:pt x="31" y="100"/>
                  </a:moveTo>
                  <a:lnTo>
                    <a:pt x="33" y="100"/>
                  </a:lnTo>
                  <a:lnTo>
                    <a:pt x="33" y="102"/>
                  </a:lnTo>
                  <a:lnTo>
                    <a:pt x="33" y="100"/>
                  </a:lnTo>
                  <a:lnTo>
                    <a:pt x="31" y="100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29" y="104"/>
                  </a:lnTo>
                  <a:lnTo>
                    <a:pt x="29" y="102"/>
                  </a:lnTo>
                  <a:lnTo>
                    <a:pt x="29" y="104"/>
                  </a:lnTo>
                  <a:lnTo>
                    <a:pt x="29" y="102"/>
                  </a:lnTo>
                  <a:lnTo>
                    <a:pt x="29" y="104"/>
                  </a:lnTo>
                  <a:lnTo>
                    <a:pt x="31" y="102"/>
                  </a:lnTo>
                  <a:lnTo>
                    <a:pt x="29" y="102"/>
                  </a:lnTo>
                  <a:lnTo>
                    <a:pt x="31" y="102"/>
                  </a:lnTo>
                  <a:lnTo>
                    <a:pt x="29" y="102"/>
                  </a:lnTo>
                  <a:lnTo>
                    <a:pt x="31" y="102"/>
                  </a:lnTo>
                  <a:lnTo>
                    <a:pt x="29" y="100"/>
                  </a:lnTo>
                  <a:lnTo>
                    <a:pt x="31" y="100"/>
                  </a:lnTo>
                  <a:lnTo>
                    <a:pt x="33" y="100"/>
                  </a:lnTo>
                  <a:lnTo>
                    <a:pt x="31" y="100"/>
                  </a:lnTo>
                  <a:close/>
                  <a:moveTo>
                    <a:pt x="21" y="97"/>
                  </a:moveTo>
                  <a:lnTo>
                    <a:pt x="24" y="97"/>
                  </a:lnTo>
                  <a:lnTo>
                    <a:pt x="21" y="97"/>
                  </a:lnTo>
                  <a:close/>
                  <a:moveTo>
                    <a:pt x="14" y="95"/>
                  </a:moveTo>
                  <a:lnTo>
                    <a:pt x="12" y="95"/>
                  </a:lnTo>
                  <a:lnTo>
                    <a:pt x="14" y="95"/>
                  </a:lnTo>
                  <a:close/>
                  <a:moveTo>
                    <a:pt x="152" y="90"/>
                  </a:moveTo>
                  <a:lnTo>
                    <a:pt x="152" y="92"/>
                  </a:lnTo>
                  <a:lnTo>
                    <a:pt x="152" y="90"/>
                  </a:lnTo>
                  <a:close/>
                  <a:moveTo>
                    <a:pt x="17" y="90"/>
                  </a:moveTo>
                  <a:lnTo>
                    <a:pt x="14" y="90"/>
                  </a:lnTo>
                  <a:lnTo>
                    <a:pt x="17" y="90"/>
                  </a:lnTo>
                  <a:close/>
                  <a:moveTo>
                    <a:pt x="14" y="90"/>
                  </a:moveTo>
                  <a:lnTo>
                    <a:pt x="12" y="90"/>
                  </a:lnTo>
                  <a:lnTo>
                    <a:pt x="14" y="90"/>
                  </a:lnTo>
                  <a:close/>
                  <a:moveTo>
                    <a:pt x="14" y="88"/>
                  </a:moveTo>
                  <a:lnTo>
                    <a:pt x="14" y="90"/>
                  </a:lnTo>
                  <a:lnTo>
                    <a:pt x="14" y="88"/>
                  </a:lnTo>
                  <a:close/>
                  <a:moveTo>
                    <a:pt x="19" y="88"/>
                  </a:moveTo>
                  <a:lnTo>
                    <a:pt x="19" y="85"/>
                  </a:lnTo>
                  <a:lnTo>
                    <a:pt x="19" y="88"/>
                  </a:lnTo>
                  <a:close/>
                  <a:moveTo>
                    <a:pt x="10" y="85"/>
                  </a:moveTo>
                  <a:lnTo>
                    <a:pt x="12" y="85"/>
                  </a:lnTo>
                  <a:lnTo>
                    <a:pt x="10" y="85"/>
                  </a:lnTo>
                  <a:close/>
                  <a:moveTo>
                    <a:pt x="21" y="85"/>
                  </a:moveTo>
                  <a:lnTo>
                    <a:pt x="19" y="85"/>
                  </a:lnTo>
                  <a:lnTo>
                    <a:pt x="19" y="83"/>
                  </a:lnTo>
                  <a:lnTo>
                    <a:pt x="19" y="85"/>
                  </a:lnTo>
                  <a:lnTo>
                    <a:pt x="21" y="85"/>
                  </a:lnTo>
                  <a:close/>
                  <a:moveTo>
                    <a:pt x="17" y="83"/>
                  </a:moveTo>
                  <a:lnTo>
                    <a:pt x="14" y="83"/>
                  </a:lnTo>
                  <a:lnTo>
                    <a:pt x="17" y="83"/>
                  </a:lnTo>
                  <a:close/>
                  <a:moveTo>
                    <a:pt x="14" y="83"/>
                  </a:moveTo>
                  <a:lnTo>
                    <a:pt x="14" y="85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5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2" y="83"/>
                  </a:lnTo>
                  <a:lnTo>
                    <a:pt x="14" y="83"/>
                  </a:lnTo>
                  <a:lnTo>
                    <a:pt x="12" y="83"/>
                  </a:lnTo>
                  <a:lnTo>
                    <a:pt x="14" y="83"/>
                  </a:lnTo>
                  <a:close/>
                  <a:moveTo>
                    <a:pt x="24" y="83"/>
                  </a:moveTo>
                  <a:lnTo>
                    <a:pt x="21" y="83"/>
                  </a:lnTo>
                  <a:lnTo>
                    <a:pt x="24" y="83"/>
                  </a:lnTo>
                  <a:lnTo>
                    <a:pt x="21" y="83"/>
                  </a:lnTo>
                  <a:lnTo>
                    <a:pt x="24" y="83"/>
                  </a:lnTo>
                  <a:close/>
                  <a:moveTo>
                    <a:pt x="17" y="81"/>
                  </a:moveTo>
                  <a:lnTo>
                    <a:pt x="14" y="81"/>
                  </a:lnTo>
                  <a:lnTo>
                    <a:pt x="17" y="81"/>
                  </a:lnTo>
                  <a:lnTo>
                    <a:pt x="14" y="81"/>
                  </a:lnTo>
                  <a:lnTo>
                    <a:pt x="17" y="81"/>
                  </a:lnTo>
                  <a:close/>
                  <a:moveTo>
                    <a:pt x="19" y="81"/>
                  </a:moveTo>
                  <a:lnTo>
                    <a:pt x="19" y="78"/>
                  </a:lnTo>
                  <a:lnTo>
                    <a:pt x="19" y="81"/>
                  </a:lnTo>
                  <a:close/>
                  <a:moveTo>
                    <a:pt x="31" y="76"/>
                  </a:moveTo>
                  <a:lnTo>
                    <a:pt x="31" y="73"/>
                  </a:lnTo>
                  <a:lnTo>
                    <a:pt x="31" y="76"/>
                  </a:lnTo>
                  <a:close/>
                  <a:moveTo>
                    <a:pt x="21" y="76"/>
                  </a:moveTo>
                  <a:lnTo>
                    <a:pt x="19" y="76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1" y="76"/>
                  </a:lnTo>
                  <a:close/>
                  <a:moveTo>
                    <a:pt x="33" y="73"/>
                  </a:moveTo>
                  <a:lnTo>
                    <a:pt x="31" y="73"/>
                  </a:lnTo>
                  <a:lnTo>
                    <a:pt x="33" y="73"/>
                  </a:lnTo>
                  <a:close/>
                  <a:moveTo>
                    <a:pt x="33" y="73"/>
                  </a:moveTo>
                  <a:lnTo>
                    <a:pt x="31" y="73"/>
                  </a:lnTo>
                  <a:lnTo>
                    <a:pt x="33" y="73"/>
                  </a:lnTo>
                  <a:close/>
                  <a:moveTo>
                    <a:pt x="33" y="73"/>
                  </a:moveTo>
                  <a:lnTo>
                    <a:pt x="31" y="73"/>
                  </a:lnTo>
                  <a:lnTo>
                    <a:pt x="33" y="73"/>
                  </a:lnTo>
                  <a:close/>
                  <a:moveTo>
                    <a:pt x="21" y="73"/>
                  </a:moveTo>
                  <a:lnTo>
                    <a:pt x="21" y="71"/>
                  </a:lnTo>
                  <a:lnTo>
                    <a:pt x="21" y="73"/>
                  </a:lnTo>
                  <a:close/>
                  <a:moveTo>
                    <a:pt x="14" y="62"/>
                  </a:moveTo>
                  <a:lnTo>
                    <a:pt x="17" y="62"/>
                  </a:lnTo>
                  <a:lnTo>
                    <a:pt x="14" y="62"/>
                  </a:lnTo>
                  <a:close/>
                  <a:moveTo>
                    <a:pt x="14" y="59"/>
                  </a:moveTo>
                  <a:lnTo>
                    <a:pt x="12" y="59"/>
                  </a:lnTo>
                  <a:lnTo>
                    <a:pt x="14" y="59"/>
                  </a:lnTo>
                  <a:close/>
                  <a:moveTo>
                    <a:pt x="14" y="59"/>
                  </a:moveTo>
                  <a:lnTo>
                    <a:pt x="12" y="59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4" y="59"/>
                  </a:lnTo>
                  <a:close/>
                  <a:moveTo>
                    <a:pt x="66" y="50"/>
                  </a:moveTo>
                  <a:lnTo>
                    <a:pt x="66" y="52"/>
                  </a:lnTo>
                  <a:lnTo>
                    <a:pt x="66" y="50"/>
                  </a:lnTo>
                  <a:close/>
                  <a:moveTo>
                    <a:pt x="64" y="45"/>
                  </a:moveTo>
                  <a:lnTo>
                    <a:pt x="64" y="43"/>
                  </a:lnTo>
                  <a:lnTo>
                    <a:pt x="64" y="45"/>
                  </a:lnTo>
                  <a:close/>
                  <a:moveTo>
                    <a:pt x="59" y="31"/>
                  </a:moveTo>
                  <a:lnTo>
                    <a:pt x="59" y="33"/>
                  </a:lnTo>
                  <a:lnTo>
                    <a:pt x="59" y="31"/>
                  </a:lnTo>
                  <a:close/>
                  <a:moveTo>
                    <a:pt x="71" y="16"/>
                  </a:moveTo>
                  <a:lnTo>
                    <a:pt x="71" y="19"/>
                  </a:lnTo>
                  <a:lnTo>
                    <a:pt x="71" y="16"/>
                  </a:lnTo>
                  <a:close/>
                  <a:moveTo>
                    <a:pt x="71" y="14"/>
                  </a:moveTo>
                  <a:lnTo>
                    <a:pt x="71" y="16"/>
                  </a:lnTo>
                  <a:lnTo>
                    <a:pt x="71" y="14"/>
                  </a:lnTo>
                  <a:close/>
                  <a:moveTo>
                    <a:pt x="69" y="14"/>
                  </a:moveTo>
                  <a:lnTo>
                    <a:pt x="69" y="16"/>
                  </a:lnTo>
                  <a:lnTo>
                    <a:pt x="66" y="16"/>
                  </a:lnTo>
                  <a:lnTo>
                    <a:pt x="66" y="14"/>
                  </a:lnTo>
                  <a:lnTo>
                    <a:pt x="69" y="14"/>
                  </a:lnTo>
                  <a:lnTo>
                    <a:pt x="66" y="14"/>
                  </a:lnTo>
                  <a:lnTo>
                    <a:pt x="69" y="14"/>
                  </a:lnTo>
                  <a:close/>
                  <a:moveTo>
                    <a:pt x="76" y="12"/>
                  </a:moveTo>
                  <a:lnTo>
                    <a:pt x="74" y="12"/>
                  </a:lnTo>
                  <a:lnTo>
                    <a:pt x="76" y="12"/>
                  </a:lnTo>
                  <a:close/>
                  <a:moveTo>
                    <a:pt x="74" y="12"/>
                  </a:moveTo>
                  <a:lnTo>
                    <a:pt x="74" y="9"/>
                  </a:lnTo>
                  <a:lnTo>
                    <a:pt x="74" y="12"/>
                  </a:lnTo>
                  <a:close/>
                  <a:moveTo>
                    <a:pt x="76" y="9"/>
                  </a:moveTo>
                  <a:lnTo>
                    <a:pt x="74" y="9"/>
                  </a:lnTo>
                  <a:lnTo>
                    <a:pt x="76" y="9"/>
                  </a:lnTo>
                  <a:close/>
                  <a:moveTo>
                    <a:pt x="76" y="9"/>
                  </a:moveTo>
                  <a:lnTo>
                    <a:pt x="74" y="9"/>
                  </a:lnTo>
                  <a:lnTo>
                    <a:pt x="76" y="9"/>
                  </a:lnTo>
                  <a:close/>
                  <a:moveTo>
                    <a:pt x="81" y="7"/>
                  </a:moveTo>
                  <a:lnTo>
                    <a:pt x="81" y="5"/>
                  </a:lnTo>
                  <a:lnTo>
                    <a:pt x="81" y="7"/>
                  </a:lnTo>
                  <a:close/>
                  <a:moveTo>
                    <a:pt x="78" y="2"/>
                  </a:moveTo>
                  <a:lnTo>
                    <a:pt x="81" y="2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52468">
              <a:extLst>
                <a:ext uri="{FF2B5EF4-FFF2-40B4-BE49-F238E27FC236}">
                  <a16:creationId xmlns:a16="http://schemas.microsoft.com/office/drawing/2014/main" id="{C0DE81AB-73B9-667E-3E4D-50CDCFC07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1357" y="7003580"/>
              <a:ext cx="444492" cy="902120"/>
            </a:xfrm>
            <a:custGeom>
              <a:avLst/>
              <a:gdLst>
                <a:gd name="T0" fmla="*/ 31 w 97"/>
                <a:gd name="T1" fmla="*/ 197 h 197"/>
                <a:gd name="T2" fmla="*/ 33 w 97"/>
                <a:gd name="T3" fmla="*/ 197 h 197"/>
                <a:gd name="T4" fmla="*/ 38 w 97"/>
                <a:gd name="T5" fmla="*/ 192 h 197"/>
                <a:gd name="T6" fmla="*/ 26 w 97"/>
                <a:gd name="T7" fmla="*/ 192 h 197"/>
                <a:gd name="T8" fmla="*/ 0 w 97"/>
                <a:gd name="T9" fmla="*/ 181 h 197"/>
                <a:gd name="T10" fmla="*/ 7 w 97"/>
                <a:gd name="T11" fmla="*/ 152 h 197"/>
                <a:gd name="T12" fmla="*/ 38 w 97"/>
                <a:gd name="T13" fmla="*/ 135 h 197"/>
                <a:gd name="T14" fmla="*/ 40 w 97"/>
                <a:gd name="T15" fmla="*/ 135 h 197"/>
                <a:gd name="T16" fmla="*/ 38 w 97"/>
                <a:gd name="T17" fmla="*/ 135 h 197"/>
                <a:gd name="T18" fmla="*/ 40 w 97"/>
                <a:gd name="T19" fmla="*/ 135 h 197"/>
                <a:gd name="T20" fmla="*/ 40 w 97"/>
                <a:gd name="T21" fmla="*/ 133 h 197"/>
                <a:gd name="T22" fmla="*/ 12 w 97"/>
                <a:gd name="T23" fmla="*/ 112 h 197"/>
                <a:gd name="T24" fmla="*/ 12 w 97"/>
                <a:gd name="T25" fmla="*/ 107 h 197"/>
                <a:gd name="T26" fmla="*/ 21 w 97"/>
                <a:gd name="T27" fmla="*/ 107 h 197"/>
                <a:gd name="T28" fmla="*/ 12 w 97"/>
                <a:gd name="T29" fmla="*/ 107 h 197"/>
                <a:gd name="T30" fmla="*/ 17 w 97"/>
                <a:gd name="T31" fmla="*/ 107 h 197"/>
                <a:gd name="T32" fmla="*/ 9 w 97"/>
                <a:gd name="T33" fmla="*/ 102 h 197"/>
                <a:gd name="T34" fmla="*/ 14 w 97"/>
                <a:gd name="T35" fmla="*/ 100 h 197"/>
                <a:gd name="T36" fmla="*/ 2 w 97"/>
                <a:gd name="T37" fmla="*/ 100 h 197"/>
                <a:gd name="T38" fmla="*/ 2 w 97"/>
                <a:gd name="T39" fmla="*/ 100 h 197"/>
                <a:gd name="T40" fmla="*/ 5 w 97"/>
                <a:gd name="T41" fmla="*/ 97 h 197"/>
                <a:gd name="T42" fmla="*/ 5 w 97"/>
                <a:gd name="T43" fmla="*/ 90 h 197"/>
                <a:gd name="T44" fmla="*/ 9 w 97"/>
                <a:gd name="T45" fmla="*/ 90 h 197"/>
                <a:gd name="T46" fmla="*/ 12 w 97"/>
                <a:gd name="T47" fmla="*/ 88 h 197"/>
                <a:gd name="T48" fmla="*/ 19 w 97"/>
                <a:gd name="T49" fmla="*/ 81 h 197"/>
                <a:gd name="T50" fmla="*/ 19 w 97"/>
                <a:gd name="T51" fmla="*/ 81 h 197"/>
                <a:gd name="T52" fmla="*/ 19 w 97"/>
                <a:gd name="T53" fmla="*/ 81 h 197"/>
                <a:gd name="T54" fmla="*/ 19 w 97"/>
                <a:gd name="T55" fmla="*/ 78 h 197"/>
                <a:gd name="T56" fmla="*/ 21 w 97"/>
                <a:gd name="T57" fmla="*/ 76 h 197"/>
                <a:gd name="T58" fmla="*/ 19 w 97"/>
                <a:gd name="T59" fmla="*/ 76 h 197"/>
                <a:gd name="T60" fmla="*/ 19 w 97"/>
                <a:gd name="T61" fmla="*/ 76 h 197"/>
                <a:gd name="T62" fmla="*/ 0 w 97"/>
                <a:gd name="T63" fmla="*/ 76 h 197"/>
                <a:gd name="T64" fmla="*/ 17 w 97"/>
                <a:gd name="T65" fmla="*/ 76 h 197"/>
                <a:gd name="T66" fmla="*/ 19 w 97"/>
                <a:gd name="T67" fmla="*/ 76 h 197"/>
                <a:gd name="T68" fmla="*/ 19 w 97"/>
                <a:gd name="T69" fmla="*/ 76 h 197"/>
                <a:gd name="T70" fmla="*/ 17 w 97"/>
                <a:gd name="T71" fmla="*/ 76 h 197"/>
                <a:gd name="T72" fmla="*/ 17 w 97"/>
                <a:gd name="T73" fmla="*/ 76 h 197"/>
                <a:gd name="T74" fmla="*/ 5 w 97"/>
                <a:gd name="T75" fmla="*/ 74 h 197"/>
                <a:gd name="T76" fmla="*/ 12 w 97"/>
                <a:gd name="T77" fmla="*/ 71 h 197"/>
                <a:gd name="T78" fmla="*/ 2 w 97"/>
                <a:gd name="T79" fmla="*/ 67 h 197"/>
                <a:gd name="T80" fmla="*/ 35 w 97"/>
                <a:gd name="T81" fmla="*/ 59 h 197"/>
                <a:gd name="T82" fmla="*/ 2 w 97"/>
                <a:gd name="T83" fmla="*/ 59 h 197"/>
                <a:gd name="T84" fmla="*/ 17 w 97"/>
                <a:gd name="T85" fmla="*/ 52 h 197"/>
                <a:gd name="T86" fmla="*/ 54 w 97"/>
                <a:gd name="T87" fmla="*/ 52 h 197"/>
                <a:gd name="T88" fmla="*/ 69 w 97"/>
                <a:gd name="T89" fmla="*/ 38 h 197"/>
                <a:gd name="T90" fmla="*/ 54 w 97"/>
                <a:gd name="T91" fmla="*/ 29 h 197"/>
                <a:gd name="T92" fmla="*/ 59 w 97"/>
                <a:gd name="T93" fmla="*/ 26 h 197"/>
                <a:gd name="T94" fmla="*/ 57 w 97"/>
                <a:gd name="T95" fmla="*/ 24 h 197"/>
                <a:gd name="T96" fmla="*/ 62 w 97"/>
                <a:gd name="T97" fmla="*/ 24 h 197"/>
                <a:gd name="T98" fmla="*/ 59 w 97"/>
                <a:gd name="T99" fmla="*/ 17 h 197"/>
                <a:gd name="T100" fmla="*/ 97 w 97"/>
                <a:gd name="T101" fmla="*/ 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7" h="197">
                  <a:moveTo>
                    <a:pt x="31" y="197"/>
                  </a:moveTo>
                  <a:lnTo>
                    <a:pt x="28" y="197"/>
                  </a:lnTo>
                  <a:lnTo>
                    <a:pt x="31" y="197"/>
                  </a:lnTo>
                  <a:close/>
                  <a:moveTo>
                    <a:pt x="33" y="197"/>
                  </a:moveTo>
                  <a:lnTo>
                    <a:pt x="33" y="195"/>
                  </a:lnTo>
                  <a:lnTo>
                    <a:pt x="33" y="197"/>
                  </a:lnTo>
                  <a:close/>
                  <a:moveTo>
                    <a:pt x="38" y="195"/>
                  </a:moveTo>
                  <a:lnTo>
                    <a:pt x="35" y="195"/>
                  </a:lnTo>
                  <a:lnTo>
                    <a:pt x="38" y="192"/>
                  </a:lnTo>
                  <a:lnTo>
                    <a:pt x="38" y="195"/>
                  </a:lnTo>
                  <a:close/>
                  <a:moveTo>
                    <a:pt x="28" y="192"/>
                  </a:moveTo>
                  <a:lnTo>
                    <a:pt x="26" y="192"/>
                  </a:lnTo>
                  <a:lnTo>
                    <a:pt x="28" y="192"/>
                  </a:lnTo>
                  <a:close/>
                  <a:moveTo>
                    <a:pt x="0" y="178"/>
                  </a:moveTo>
                  <a:lnTo>
                    <a:pt x="0" y="181"/>
                  </a:lnTo>
                  <a:lnTo>
                    <a:pt x="0" y="178"/>
                  </a:lnTo>
                  <a:close/>
                  <a:moveTo>
                    <a:pt x="7" y="154"/>
                  </a:moveTo>
                  <a:lnTo>
                    <a:pt x="7" y="152"/>
                  </a:lnTo>
                  <a:lnTo>
                    <a:pt x="7" y="154"/>
                  </a:lnTo>
                  <a:close/>
                  <a:moveTo>
                    <a:pt x="38" y="138"/>
                  </a:moveTo>
                  <a:lnTo>
                    <a:pt x="38" y="135"/>
                  </a:lnTo>
                  <a:lnTo>
                    <a:pt x="38" y="138"/>
                  </a:lnTo>
                  <a:close/>
                  <a:moveTo>
                    <a:pt x="40" y="138"/>
                  </a:moveTo>
                  <a:lnTo>
                    <a:pt x="40" y="135"/>
                  </a:lnTo>
                  <a:lnTo>
                    <a:pt x="40" y="138"/>
                  </a:lnTo>
                  <a:close/>
                  <a:moveTo>
                    <a:pt x="40" y="135"/>
                  </a:moveTo>
                  <a:lnTo>
                    <a:pt x="38" y="135"/>
                  </a:lnTo>
                  <a:lnTo>
                    <a:pt x="40" y="135"/>
                  </a:lnTo>
                  <a:close/>
                  <a:moveTo>
                    <a:pt x="43" y="135"/>
                  </a:moveTo>
                  <a:lnTo>
                    <a:pt x="40" y="135"/>
                  </a:lnTo>
                  <a:lnTo>
                    <a:pt x="43" y="135"/>
                  </a:lnTo>
                  <a:close/>
                  <a:moveTo>
                    <a:pt x="43" y="133"/>
                  </a:moveTo>
                  <a:lnTo>
                    <a:pt x="40" y="133"/>
                  </a:lnTo>
                  <a:lnTo>
                    <a:pt x="43" y="133"/>
                  </a:lnTo>
                  <a:close/>
                  <a:moveTo>
                    <a:pt x="12" y="114"/>
                  </a:moveTo>
                  <a:lnTo>
                    <a:pt x="12" y="112"/>
                  </a:lnTo>
                  <a:lnTo>
                    <a:pt x="12" y="114"/>
                  </a:lnTo>
                  <a:close/>
                  <a:moveTo>
                    <a:pt x="14" y="107"/>
                  </a:moveTo>
                  <a:lnTo>
                    <a:pt x="12" y="107"/>
                  </a:lnTo>
                  <a:lnTo>
                    <a:pt x="14" y="107"/>
                  </a:lnTo>
                  <a:close/>
                  <a:moveTo>
                    <a:pt x="24" y="107"/>
                  </a:moveTo>
                  <a:lnTo>
                    <a:pt x="21" y="107"/>
                  </a:lnTo>
                  <a:lnTo>
                    <a:pt x="24" y="107"/>
                  </a:lnTo>
                  <a:close/>
                  <a:moveTo>
                    <a:pt x="14" y="107"/>
                  </a:moveTo>
                  <a:lnTo>
                    <a:pt x="12" y="107"/>
                  </a:lnTo>
                  <a:lnTo>
                    <a:pt x="14" y="107"/>
                  </a:lnTo>
                  <a:close/>
                  <a:moveTo>
                    <a:pt x="17" y="105"/>
                  </a:moveTo>
                  <a:lnTo>
                    <a:pt x="17" y="107"/>
                  </a:lnTo>
                  <a:lnTo>
                    <a:pt x="17" y="105"/>
                  </a:lnTo>
                  <a:close/>
                  <a:moveTo>
                    <a:pt x="9" y="105"/>
                  </a:moveTo>
                  <a:lnTo>
                    <a:pt x="9" y="102"/>
                  </a:lnTo>
                  <a:lnTo>
                    <a:pt x="9" y="105"/>
                  </a:lnTo>
                  <a:close/>
                  <a:moveTo>
                    <a:pt x="14" y="102"/>
                  </a:moveTo>
                  <a:lnTo>
                    <a:pt x="14" y="100"/>
                  </a:lnTo>
                  <a:lnTo>
                    <a:pt x="14" y="102"/>
                  </a:lnTo>
                  <a:close/>
                  <a:moveTo>
                    <a:pt x="5" y="100"/>
                  </a:moveTo>
                  <a:lnTo>
                    <a:pt x="2" y="100"/>
                  </a:lnTo>
                  <a:lnTo>
                    <a:pt x="5" y="100"/>
                  </a:lnTo>
                  <a:close/>
                  <a:moveTo>
                    <a:pt x="5" y="100"/>
                  </a:moveTo>
                  <a:lnTo>
                    <a:pt x="2" y="100"/>
                  </a:lnTo>
                  <a:lnTo>
                    <a:pt x="5" y="100"/>
                  </a:lnTo>
                  <a:close/>
                  <a:moveTo>
                    <a:pt x="7" y="97"/>
                  </a:moveTo>
                  <a:lnTo>
                    <a:pt x="5" y="97"/>
                  </a:lnTo>
                  <a:lnTo>
                    <a:pt x="7" y="97"/>
                  </a:lnTo>
                  <a:close/>
                  <a:moveTo>
                    <a:pt x="7" y="90"/>
                  </a:moveTo>
                  <a:lnTo>
                    <a:pt x="5" y="90"/>
                  </a:lnTo>
                  <a:lnTo>
                    <a:pt x="7" y="90"/>
                  </a:lnTo>
                  <a:close/>
                  <a:moveTo>
                    <a:pt x="12" y="90"/>
                  </a:moveTo>
                  <a:lnTo>
                    <a:pt x="9" y="90"/>
                  </a:lnTo>
                  <a:lnTo>
                    <a:pt x="12" y="90"/>
                  </a:lnTo>
                  <a:close/>
                  <a:moveTo>
                    <a:pt x="12" y="90"/>
                  </a:moveTo>
                  <a:lnTo>
                    <a:pt x="12" y="88"/>
                  </a:lnTo>
                  <a:lnTo>
                    <a:pt x="12" y="90"/>
                  </a:lnTo>
                  <a:close/>
                  <a:moveTo>
                    <a:pt x="21" y="81"/>
                  </a:moveTo>
                  <a:lnTo>
                    <a:pt x="19" y="81"/>
                  </a:lnTo>
                  <a:lnTo>
                    <a:pt x="21" y="81"/>
                  </a:lnTo>
                  <a:close/>
                  <a:moveTo>
                    <a:pt x="21" y="81"/>
                  </a:moveTo>
                  <a:lnTo>
                    <a:pt x="19" y="81"/>
                  </a:lnTo>
                  <a:lnTo>
                    <a:pt x="21" y="81"/>
                  </a:lnTo>
                  <a:close/>
                  <a:moveTo>
                    <a:pt x="21" y="81"/>
                  </a:moveTo>
                  <a:lnTo>
                    <a:pt x="19" y="81"/>
                  </a:lnTo>
                  <a:lnTo>
                    <a:pt x="21" y="81"/>
                  </a:lnTo>
                  <a:close/>
                  <a:moveTo>
                    <a:pt x="21" y="78"/>
                  </a:moveTo>
                  <a:lnTo>
                    <a:pt x="19" y="78"/>
                  </a:lnTo>
                  <a:lnTo>
                    <a:pt x="21" y="78"/>
                  </a:lnTo>
                  <a:close/>
                  <a:moveTo>
                    <a:pt x="21" y="78"/>
                  </a:moveTo>
                  <a:lnTo>
                    <a:pt x="21" y="76"/>
                  </a:lnTo>
                  <a:lnTo>
                    <a:pt x="21" y="78"/>
                  </a:lnTo>
                  <a:close/>
                  <a:moveTo>
                    <a:pt x="21" y="76"/>
                  </a:moveTo>
                  <a:lnTo>
                    <a:pt x="19" y="76"/>
                  </a:lnTo>
                  <a:lnTo>
                    <a:pt x="21" y="76"/>
                  </a:lnTo>
                  <a:close/>
                  <a:moveTo>
                    <a:pt x="21" y="76"/>
                  </a:moveTo>
                  <a:lnTo>
                    <a:pt x="19" y="76"/>
                  </a:lnTo>
                  <a:lnTo>
                    <a:pt x="21" y="76"/>
                  </a:lnTo>
                  <a:close/>
                  <a:moveTo>
                    <a:pt x="2" y="76"/>
                  </a:moveTo>
                  <a:lnTo>
                    <a:pt x="0" y="76"/>
                  </a:lnTo>
                  <a:lnTo>
                    <a:pt x="2" y="76"/>
                  </a:lnTo>
                  <a:close/>
                  <a:moveTo>
                    <a:pt x="19" y="76"/>
                  </a:moveTo>
                  <a:lnTo>
                    <a:pt x="17" y="76"/>
                  </a:lnTo>
                  <a:lnTo>
                    <a:pt x="19" y="76"/>
                  </a:lnTo>
                  <a:close/>
                  <a:moveTo>
                    <a:pt x="17" y="76"/>
                  </a:moveTo>
                  <a:lnTo>
                    <a:pt x="19" y="76"/>
                  </a:lnTo>
                  <a:lnTo>
                    <a:pt x="17" y="76"/>
                  </a:lnTo>
                  <a:close/>
                  <a:moveTo>
                    <a:pt x="21" y="76"/>
                  </a:moveTo>
                  <a:lnTo>
                    <a:pt x="19" y="76"/>
                  </a:lnTo>
                  <a:lnTo>
                    <a:pt x="21" y="76"/>
                  </a:lnTo>
                  <a:close/>
                  <a:moveTo>
                    <a:pt x="19" y="76"/>
                  </a:moveTo>
                  <a:lnTo>
                    <a:pt x="17" y="76"/>
                  </a:lnTo>
                  <a:lnTo>
                    <a:pt x="19" y="76"/>
                  </a:lnTo>
                  <a:close/>
                  <a:moveTo>
                    <a:pt x="19" y="76"/>
                  </a:moveTo>
                  <a:lnTo>
                    <a:pt x="17" y="76"/>
                  </a:lnTo>
                  <a:lnTo>
                    <a:pt x="19" y="76"/>
                  </a:lnTo>
                  <a:close/>
                  <a:moveTo>
                    <a:pt x="5" y="71"/>
                  </a:moveTo>
                  <a:lnTo>
                    <a:pt x="5" y="74"/>
                  </a:lnTo>
                  <a:lnTo>
                    <a:pt x="5" y="71"/>
                  </a:lnTo>
                  <a:close/>
                  <a:moveTo>
                    <a:pt x="14" y="71"/>
                  </a:moveTo>
                  <a:lnTo>
                    <a:pt x="12" y="71"/>
                  </a:lnTo>
                  <a:lnTo>
                    <a:pt x="14" y="71"/>
                  </a:lnTo>
                  <a:close/>
                  <a:moveTo>
                    <a:pt x="5" y="67"/>
                  </a:moveTo>
                  <a:lnTo>
                    <a:pt x="2" y="67"/>
                  </a:lnTo>
                  <a:lnTo>
                    <a:pt x="5" y="67"/>
                  </a:lnTo>
                  <a:close/>
                  <a:moveTo>
                    <a:pt x="35" y="62"/>
                  </a:moveTo>
                  <a:lnTo>
                    <a:pt x="35" y="59"/>
                  </a:lnTo>
                  <a:lnTo>
                    <a:pt x="35" y="62"/>
                  </a:lnTo>
                  <a:close/>
                  <a:moveTo>
                    <a:pt x="5" y="59"/>
                  </a:moveTo>
                  <a:lnTo>
                    <a:pt x="2" y="59"/>
                  </a:lnTo>
                  <a:lnTo>
                    <a:pt x="5" y="59"/>
                  </a:lnTo>
                  <a:close/>
                  <a:moveTo>
                    <a:pt x="17" y="55"/>
                  </a:moveTo>
                  <a:lnTo>
                    <a:pt x="17" y="52"/>
                  </a:lnTo>
                  <a:lnTo>
                    <a:pt x="17" y="55"/>
                  </a:lnTo>
                  <a:close/>
                  <a:moveTo>
                    <a:pt x="52" y="52"/>
                  </a:moveTo>
                  <a:lnTo>
                    <a:pt x="54" y="52"/>
                  </a:lnTo>
                  <a:lnTo>
                    <a:pt x="52" y="52"/>
                  </a:lnTo>
                  <a:close/>
                  <a:moveTo>
                    <a:pt x="69" y="40"/>
                  </a:moveTo>
                  <a:lnTo>
                    <a:pt x="69" y="38"/>
                  </a:lnTo>
                  <a:lnTo>
                    <a:pt x="69" y="40"/>
                  </a:lnTo>
                  <a:close/>
                  <a:moveTo>
                    <a:pt x="57" y="29"/>
                  </a:moveTo>
                  <a:lnTo>
                    <a:pt x="54" y="29"/>
                  </a:lnTo>
                  <a:lnTo>
                    <a:pt x="57" y="29"/>
                  </a:lnTo>
                  <a:close/>
                  <a:moveTo>
                    <a:pt x="62" y="26"/>
                  </a:moveTo>
                  <a:lnTo>
                    <a:pt x="59" y="26"/>
                  </a:lnTo>
                  <a:lnTo>
                    <a:pt x="62" y="26"/>
                  </a:lnTo>
                  <a:close/>
                  <a:moveTo>
                    <a:pt x="59" y="24"/>
                  </a:moveTo>
                  <a:lnTo>
                    <a:pt x="57" y="24"/>
                  </a:lnTo>
                  <a:lnTo>
                    <a:pt x="59" y="24"/>
                  </a:lnTo>
                  <a:close/>
                  <a:moveTo>
                    <a:pt x="62" y="21"/>
                  </a:moveTo>
                  <a:lnTo>
                    <a:pt x="62" y="24"/>
                  </a:lnTo>
                  <a:lnTo>
                    <a:pt x="62" y="21"/>
                  </a:lnTo>
                  <a:close/>
                  <a:moveTo>
                    <a:pt x="62" y="17"/>
                  </a:moveTo>
                  <a:lnTo>
                    <a:pt x="59" y="17"/>
                  </a:lnTo>
                  <a:lnTo>
                    <a:pt x="62" y="17"/>
                  </a:lnTo>
                  <a:close/>
                  <a:moveTo>
                    <a:pt x="97" y="0"/>
                  </a:moveTo>
                  <a:lnTo>
                    <a:pt x="97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52469">
              <a:extLst>
                <a:ext uri="{FF2B5EF4-FFF2-40B4-BE49-F238E27FC236}">
                  <a16:creationId xmlns:a16="http://schemas.microsoft.com/office/drawing/2014/main" id="{30DB4F63-4150-71E3-B52B-9D9310492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6187" y="7232544"/>
              <a:ext cx="77902" cy="77849"/>
            </a:xfrm>
            <a:custGeom>
              <a:avLst/>
              <a:gdLst>
                <a:gd name="T0" fmla="*/ 14 w 17"/>
                <a:gd name="T1" fmla="*/ 5 h 17"/>
                <a:gd name="T2" fmla="*/ 17 w 17"/>
                <a:gd name="T3" fmla="*/ 5 h 17"/>
                <a:gd name="T4" fmla="*/ 14 w 17"/>
                <a:gd name="T5" fmla="*/ 7 h 17"/>
                <a:gd name="T6" fmla="*/ 14 w 17"/>
                <a:gd name="T7" fmla="*/ 7 h 17"/>
                <a:gd name="T8" fmla="*/ 14 w 17"/>
                <a:gd name="T9" fmla="*/ 7 h 17"/>
                <a:gd name="T10" fmla="*/ 14 w 17"/>
                <a:gd name="T11" fmla="*/ 7 h 17"/>
                <a:gd name="T12" fmla="*/ 14 w 17"/>
                <a:gd name="T13" fmla="*/ 9 h 17"/>
                <a:gd name="T14" fmla="*/ 12 w 17"/>
                <a:gd name="T15" fmla="*/ 9 h 17"/>
                <a:gd name="T16" fmla="*/ 12 w 17"/>
                <a:gd name="T17" fmla="*/ 9 h 17"/>
                <a:gd name="T18" fmla="*/ 12 w 17"/>
                <a:gd name="T19" fmla="*/ 12 h 17"/>
                <a:gd name="T20" fmla="*/ 12 w 17"/>
                <a:gd name="T21" fmla="*/ 12 h 17"/>
                <a:gd name="T22" fmla="*/ 10 w 17"/>
                <a:gd name="T23" fmla="*/ 12 h 17"/>
                <a:gd name="T24" fmla="*/ 10 w 17"/>
                <a:gd name="T25" fmla="*/ 12 h 17"/>
                <a:gd name="T26" fmla="*/ 10 w 17"/>
                <a:gd name="T27" fmla="*/ 12 h 17"/>
                <a:gd name="T28" fmla="*/ 10 w 17"/>
                <a:gd name="T29" fmla="*/ 14 h 17"/>
                <a:gd name="T30" fmla="*/ 10 w 17"/>
                <a:gd name="T31" fmla="*/ 14 h 17"/>
                <a:gd name="T32" fmla="*/ 7 w 17"/>
                <a:gd name="T33" fmla="*/ 14 h 17"/>
                <a:gd name="T34" fmla="*/ 7 w 17"/>
                <a:gd name="T35" fmla="*/ 14 h 17"/>
                <a:gd name="T36" fmla="*/ 7 w 17"/>
                <a:gd name="T37" fmla="*/ 14 h 17"/>
                <a:gd name="T38" fmla="*/ 7 w 17"/>
                <a:gd name="T39" fmla="*/ 17 h 17"/>
                <a:gd name="T40" fmla="*/ 5 w 17"/>
                <a:gd name="T41" fmla="*/ 17 h 17"/>
                <a:gd name="T42" fmla="*/ 5 w 17"/>
                <a:gd name="T43" fmla="*/ 17 h 17"/>
                <a:gd name="T44" fmla="*/ 5 w 17"/>
                <a:gd name="T45" fmla="*/ 17 h 17"/>
                <a:gd name="T46" fmla="*/ 5 w 17"/>
                <a:gd name="T47" fmla="*/ 17 h 17"/>
                <a:gd name="T48" fmla="*/ 5 w 17"/>
                <a:gd name="T49" fmla="*/ 17 h 17"/>
                <a:gd name="T50" fmla="*/ 5 w 17"/>
                <a:gd name="T51" fmla="*/ 17 h 17"/>
                <a:gd name="T52" fmla="*/ 5 w 17"/>
                <a:gd name="T53" fmla="*/ 17 h 17"/>
                <a:gd name="T54" fmla="*/ 3 w 17"/>
                <a:gd name="T55" fmla="*/ 17 h 17"/>
                <a:gd name="T56" fmla="*/ 3 w 17"/>
                <a:gd name="T57" fmla="*/ 17 h 17"/>
                <a:gd name="T58" fmla="*/ 3 w 17"/>
                <a:gd name="T59" fmla="*/ 17 h 17"/>
                <a:gd name="T60" fmla="*/ 3 w 17"/>
                <a:gd name="T61" fmla="*/ 17 h 17"/>
                <a:gd name="T62" fmla="*/ 3 w 17"/>
                <a:gd name="T63" fmla="*/ 17 h 17"/>
                <a:gd name="T64" fmla="*/ 3 w 17"/>
                <a:gd name="T65" fmla="*/ 17 h 17"/>
                <a:gd name="T66" fmla="*/ 0 w 17"/>
                <a:gd name="T67" fmla="*/ 17 h 17"/>
                <a:gd name="T68" fmla="*/ 0 w 17"/>
                <a:gd name="T69" fmla="*/ 17 h 17"/>
                <a:gd name="T70" fmla="*/ 0 w 17"/>
                <a:gd name="T71" fmla="*/ 17 h 17"/>
                <a:gd name="T72" fmla="*/ 0 w 17"/>
                <a:gd name="T73" fmla="*/ 17 h 17"/>
                <a:gd name="T74" fmla="*/ 0 w 17"/>
                <a:gd name="T75" fmla="*/ 17 h 17"/>
                <a:gd name="T76" fmla="*/ 0 w 17"/>
                <a:gd name="T77" fmla="*/ 17 h 17"/>
                <a:gd name="T78" fmla="*/ 0 w 17"/>
                <a:gd name="T79" fmla="*/ 17 h 17"/>
                <a:gd name="T80" fmla="*/ 0 w 17"/>
                <a:gd name="T81" fmla="*/ 17 h 17"/>
                <a:gd name="T82" fmla="*/ 0 w 17"/>
                <a:gd name="T83" fmla="*/ 14 h 17"/>
                <a:gd name="T84" fmla="*/ 3 w 17"/>
                <a:gd name="T85" fmla="*/ 14 h 17"/>
                <a:gd name="T86" fmla="*/ 3 w 17"/>
                <a:gd name="T87" fmla="*/ 14 h 17"/>
                <a:gd name="T88" fmla="*/ 0 w 17"/>
                <a:gd name="T89" fmla="*/ 12 h 17"/>
                <a:gd name="T90" fmla="*/ 3 w 17"/>
                <a:gd name="T91" fmla="*/ 12 h 17"/>
                <a:gd name="T92" fmla="*/ 3 w 17"/>
                <a:gd name="T93" fmla="*/ 9 h 17"/>
                <a:gd name="T94" fmla="*/ 3 w 17"/>
                <a:gd name="T95" fmla="*/ 9 h 17"/>
                <a:gd name="T96" fmla="*/ 3 w 17"/>
                <a:gd name="T97" fmla="*/ 9 h 17"/>
                <a:gd name="T98" fmla="*/ 5 w 17"/>
                <a:gd name="T99" fmla="*/ 7 h 17"/>
                <a:gd name="T100" fmla="*/ 7 w 17"/>
                <a:gd name="T101" fmla="*/ 5 h 17"/>
                <a:gd name="T102" fmla="*/ 7 w 17"/>
                <a:gd name="T103" fmla="*/ 2 h 17"/>
                <a:gd name="T104" fmla="*/ 10 w 17"/>
                <a:gd name="T105" fmla="*/ 2 h 17"/>
                <a:gd name="T106" fmla="*/ 12 w 17"/>
                <a:gd name="T107" fmla="*/ 0 h 17"/>
                <a:gd name="T108" fmla="*/ 14 w 17"/>
                <a:gd name="T109" fmla="*/ 0 h 17"/>
                <a:gd name="T110" fmla="*/ 14 w 17"/>
                <a:gd name="T111" fmla="*/ 2 h 17"/>
                <a:gd name="T112" fmla="*/ 14 w 17"/>
                <a:gd name="T1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" h="17">
                  <a:moveTo>
                    <a:pt x="14" y="5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52470">
              <a:extLst>
                <a:ext uri="{FF2B5EF4-FFF2-40B4-BE49-F238E27FC236}">
                  <a16:creationId xmlns:a16="http://schemas.microsoft.com/office/drawing/2014/main" id="{55F13AA4-5641-F0A5-6B37-7A594FC4A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7020" y="7310390"/>
              <a:ext cx="9165" cy="915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52471">
              <a:extLst>
                <a:ext uri="{FF2B5EF4-FFF2-40B4-BE49-F238E27FC236}">
                  <a16:creationId xmlns:a16="http://schemas.microsoft.com/office/drawing/2014/main" id="{4E79EE68-68A3-20A7-7A07-976486C5BD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3740" y="8862766"/>
              <a:ext cx="1796287" cy="2198054"/>
            </a:xfrm>
            <a:custGeom>
              <a:avLst/>
              <a:gdLst>
                <a:gd name="T0" fmla="*/ 278 w 392"/>
                <a:gd name="T1" fmla="*/ 445 h 480"/>
                <a:gd name="T2" fmla="*/ 285 w 392"/>
                <a:gd name="T3" fmla="*/ 461 h 480"/>
                <a:gd name="T4" fmla="*/ 259 w 392"/>
                <a:gd name="T5" fmla="*/ 473 h 480"/>
                <a:gd name="T6" fmla="*/ 224 w 392"/>
                <a:gd name="T7" fmla="*/ 449 h 480"/>
                <a:gd name="T8" fmla="*/ 193 w 392"/>
                <a:gd name="T9" fmla="*/ 421 h 480"/>
                <a:gd name="T10" fmla="*/ 214 w 392"/>
                <a:gd name="T11" fmla="*/ 411 h 480"/>
                <a:gd name="T12" fmla="*/ 243 w 392"/>
                <a:gd name="T13" fmla="*/ 418 h 480"/>
                <a:gd name="T14" fmla="*/ 285 w 392"/>
                <a:gd name="T15" fmla="*/ 409 h 480"/>
                <a:gd name="T16" fmla="*/ 98 w 392"/>
                <a:gd name="T17" fmla="*/ 285 h 480"/>
                <a:gd name="T18" fmla="*/ 100 w 392"/>
                <a:gd name="T19" fmla="*/ 297 h 480"/>
                <a:gd name="T20" fmla="*/ 100 w 392"/>
                <a:gd name="T21" fmla="*/ 338 h 480"/>
                <a:gd name="T22" fmla="*/ 86 w 392"/>
                <a:gd name="T23" fmla="*/ 364 h 480"/>
                <a:gd name="T24" fmla="*/ 72 w 392"/>
                <a:gd name="T25" fmla="*/ 378 h 480"/>
                <a:gd name="T26" fmla="*/ 57 w 392"/>
                <a:gd name="T27" fmla="*/ 357 h 480"/>
                <a:gd name="T28" fmla="*/ 60 w 392"/>
                <a:gd name="T29" fmla="*/ 335 h 480"/>
                <a:gd name="T30" fmla="*/ 53 w 392"/>
                <a:gd name="T31" fmla="*/ 302 h 480"/>
                <a:gd name="T32" fmla="*/ 57 w 392"/>
                <a:gd name="T33" fmla="*/ 290 h 480"/>
                <a:gd name="T34" fmla="*/ 183 w 392"/>
                <a:gd name="T35" fmla="*/ 86 h 480"/>
                <a:gd name="T36" fmla="*/ 209 w 392"/>
                <a:gd name="T37" fmla="*/ 69 h 480"/>
                <a:gd name="T38" fmla="*/ 193 w 392"/>
                <a:gd name="T39" fmla="*/ 76 h 480"/>
                <a:gd name="T40" fmla="*/ 188 w 392"/>
                <a:gd name="T41" fmla="*/ 79 h 480"/>
                <a:gd name="T42" fmla="*/ 183 w 392"/>
                <a:gd name="T43" fmla="*/ 91 h 480"/>
                <a:gd name="T44" fmla="*/ 190 w 392"/>
                <a:gd name="T45" fmla="*/ 98 h 480"/>
                <a:gd name="T46" fmla="*/ 188 w 392"/>
                <a:gd name="T47" fmla="*/ 110 h 480"/>
                <a:gd name="T48" fmla="*/ 193 w 392"/>
                <a:gd name="T49" fmla="*/ 140 h 480"/>
                <a:gd name="T50" fmla="*/ 235 w 392"/>
                <a:gd name="T51" fmla="*/ 181 h 480"/>
                <a:gd name="T52" fmla="*/ 266 w 392"/>
                <a:gd name="T53" fmla="*/ 233 h 480"/>
                <a:gd name="T54" fmla="*/ 314 w 392"/>
                <a:gd name="T55" fmla="*/ 245 h 480"/>
                <a:gd name="T56" fmla="*/ 318 w 392"/>
                <a:gd name="T57" fmla="*/ 269 h 480"/>
                <a:gd name="T58" fmla="*/ 356 w 392"/>
                <a:gd name="T59" fmla="*/ 290 h 480"/>
                <a:gd name="T60" fmla="*/ 387 w 392"/>
                <a:gd name="T61" fmla="*/ 314 h 480"/>
                <a:gd name="T62" fmla="*/ 375 w 392"/>
                <a:gd name="T63" fmla="*/ 326 h 480"/>
                <a:gd name="T64" fmla="*/ 345 w 392"/>
                <a:gd name="T65" fmla="*/ 307 h 480"/>
                <a:gd name="T66" fmla="*/ 335 w 392"/>
                <a:gd name="T67" fmla="*/ 347 h 480"/>
                <a:gd name="T68" fmla="*/ 337 w 392"/>
                <a:gd name="T69" fmla="*/ 378 h 480"/>
                <a:gd name="T70" fmla="*/ 309 w 392"/>
                <a:gd name="T71" fmla="*/ 423 h 480"/>
                <a:gd name="T72" fmla="*/ 307 w 392"/>
                <a:gd name="T73" fmla="*/ 397 h 480"/>
                <a:gd name="T74" fmla="*/ 309 w 392"/>
                <a:gd name="T75" fmla="*/ 357 h 480"/>
                <a:gd name="T76" fmla="*/ 285 w 392"/>
                <a:gd name="T77" fmla="*/ 328 h 480"/>
                <a:gd name="T78" fmla="*/ 254 w 392"/>
                <a:gd name="T79" fmla="*/ 302 h 480"/>
                <a:gd name="T80" fmla="*/ 240 w 392"/>
                <a:gd name="T81" fmla="*/ 283 h 480"/>
                <a:gd name="T82" fmla="*/ 205 w 392"/>
                <a:gd name="T83" fmla="*/ 266 h 480"/>
                <a:gd name="T84" fmla="*/ 171 w 392"/>
                <a:gd name="T85" fmla="*/ 238 h 480"/>
                <a:gd name="T86" fmla="*/ 148 w 392"/>
                <a:gd name="T87" fmla="*/ 209 h 480"/>
                <a:gd name="T88" fmla="*/ 121 w 392"/>
                <a:gd name="T89" fmla="*/ 171 h 480"/>
                <a:gd name="T90" fmla="*/ 105 w 392"/>
                <a:gd name="T91" fmla="*/ 143 h 480"/>
                <a:gd name="T92" fmla="*/ 84 w 392"/>
                <a:gd name="T93" fmla="*/ 129 h 480"/>
                <a:gd name="T94" fmla="*/ 62 w 392"/>
                <a:gd name="T95" fmla="*/ 131 h 480"/>
                <a:gd name="T96" fmla="*/ 29 w 392"/>
                <a:gd name="T97" fmla="*/ 157 h 480"/>
                <a:gd name="T98" fmla="*/ 10 w 392"/>
                <a:gd name="T99" fmla="*/ 133 h 480"/>
                <a:gd name="T100" fmla="*/ 0 w 392"/>
                <a:gd name="T101" fmla="*/ 93 h 480"/>
                <a:gd name="T102" fmla="*/ 5 w 392"/>
                <a:gd name="T103" fmla="*/ 67 h 480"/>
                <a:gd name="T104" fmla="*/ 41 w 392"/>
                <a:gd name="T105" fmla="*/ 57 h 480"/>
                <a:gd name="T106" fmla="*/ 65 w 392"/>
                <a:gd name="T107" fmla="*/ 48 h 480"/>
                <a:gd name="T108" fmla="*/ 84 w 392"/>
                <a:gd name="T109" fmla="*/ 43 h 480"/>
                <a:gd name="T110" fmla="*/ 110 w 392"/>
                <a:gd name="T111" fmla="*/ 36 h 480"/>
                <a:gd name="T112" fmla="*/ 124 w 392"/>
                <a:gd name="T113" fmla="*/ 22 h 480"/>
                <a:gd name="T114" fmla="*/ 159 w 392"/>
                <a:gd name="T115" fmla="*/ 5 h 480"/>
                <a:gd name="T116" fmla="*/ 186 w 392"/>
                <a:gd name="T117" fmla="*/ 12 h 480"/>
                <a:gd name="T118" fmla="*/ 228 w 392"/>
                <a:gd name="T119" fmla="*/ 31 h 480"/>
                <a:gd name="T120" fmla="*/ 228 w 392"/>
                <a:gd name="T121" fmla="*/ 62 h 480"/>
                <a:gd name="T122" fmla="*/ 228 w 392"/>
                <a:gd name="T123" fmla="*/ 6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2" h="480">
                  <a:moveTo>
                    <a:pt x="295" y="407"/>
                  </a:moveTo>
                  <a:lnTo>
                    <a:pt x="297" y="407"/>
                  </a:lnTo>
                  <a:lnTo>
                    <a:pt x="295" y="407"/>
                  </a:lnTo>
                  <a:lnTo>
                    <a:pt x="295" y="409"/>
                  </a:lnTo>
                  <a:lnTo>
                    <a:pt x="295" y="411"/>
                  </a:lnTo>
                  <a:lnTo>
                    <a:pt x="292" y="411"/>
                  </a:lnTo>
                  <a:lnTo>
                    <a:pt x="292" y="414"/>
                  </a:lnTo>
                  <a:lnTo>
                    <a:pt x="292" y="416"/>
                  </a:lnTo>
                  <a:lnTo>
                    <a:pt x="290" y="416"/>
                  </a:lnTo>
                  <a:lnTo>
                    <a:pt x="290" y="418"/>
                  </a:lnTo>
                  <a:lnTo>
                    <a:pt x="290" y="421"/>
                  </a:lnTo>
                  <a:lnTo>
                    <a:pt x="288" y="421"/>
                  </a:lnTo>
                  <a:lnTo>
                    <a:pt x="288" y="423"/>
                  </a:lnTo>
                  <a:lnTo>
                    <a:pt x="285" y="423"/>
                  </a:lnTo>
                  <a:lnTo>
                    <a:pt x="285" y="426"/>
                  </a:lnTo>
                  <a:lnTo>
                    <a:pt x="285" y="428"/>
                  </a:lnTo>
                  <a:lnTo>
                    <a:pt x="285" y="426"/>
                  </a:lnTo>
                  <a:lnTo>
                    <a:pt x="285" y="428"/>
                  </a:lnTo>
                  <a:lnTo>
                    <a:pt x="283" y="428"/>
                  </a:lnTo>
                  <a:lnTo>
                    <a:pt x="283" y="430"/>
                  </a:lnTo>
                  <a:lnTo>
                    <a:pt x="283" y="433"/>
                  </a:lnTo>
                  <a:lnTo>
                    <a:pt x="283" y="435"/>
                  </a:lnTo>
                  <a:lnTo>
                    <a:pt x="280" y="435"/>
                  </a:lnTo>
                  <a:lnTo>
                    <a:pt x="280" y="437"/>
                  </a:lnTo>
                  <a:lnTo>
                    <a:pt x="280" y="440"/>
                  </a:lnTo>
                  <a:lnTo>
                    <a:pt x="278" y="440"/>
                  </a:lnTo>
                  <a:lnTo>
                    <a:pt x="278" y="442"/>
                  </a:lnTo>
                  <a:lnTo>
                    <a:pt x="278" y="445"/>
                  </a:lnTo>
                  <a:lnTo>
                    <a:pt x="278" y="447"/>
                  </a:lnTo>
                  <a:lnTo>
                    <a:pt x="278" y="449"/>
                  </a:lnTo>
                  <a:lnTo>
                    <a:pt x="280" y="449"/>
                  </a:lnTo>
                  <a:lnTo>
                    <a:pt x="280" y="452"/>
                  </a:lnTo>
                  <a:lnTo>
                    <a:pt x="280" y="449"/>
                  </a:lnTo>
                  <a:lnTo>
                    <a:pt x="280" y="452"/>
                  </a:lnTo>
                  <a:lnTo>
                    <a:pt x="283" y="452"/>
                  </a:lnTo>
                  <a:lnTo>
                    <a:pt x="283" y="449"/>
                  </a:lnTo>
                  <a:lnTo>
                    <a:pt x="283" y="452"/>
                  </a:lnTo>
                  <a:lnTo>
                    <a:pt x="285" y="452"/>
                  </a:lnTo>
                  <a:lnTo>
                    <a:pt x="283" y="452"/>
                  </a:lnTo>
                  <a:lnTo>
                    <a:pt x="283" y="454"/>
                  </a:lnTo>
                  <a:lnTo>
                    <a:pt x="283" y="452"/>
                  </a:lnTo>
                  <a:lnTo>
                    <a:pt x="283" y="454"/>
                  </a:lnTo>
                  <a:lnTo>
                    <a:pt x="283" y="452"/>
                  </a:lnTo>
                  <a:lnTo>
                    <a:pt x="283" y="454"/>
                  </a:lnTo>
                  <a:lnTo>
                    <a:pt x="280" y="454"/>
                  </a:lnTo>
                  <a:lnTo>
                    <a:pt x="283" y="454"/>
                  </a:lnTo>
                  <a:lnTo>
                    <a:pt x="280" y="454"/>
                  </a:lnTo>
                  <a:lnTo>
                    <a:pt x="283" y="454"/>
                  </a:lnTo>
                  <a:lnTo>
                    <a:pt x="280" y="454"/>
                  </a:lnTo>
                  <a:lnTo>
                    <a:pt x="283" y="454"/>
                  </a:lnTo>
                  <a:lnTo>
                    <a:pt x="283" y="456"/>
                  </a:lnTo>
                  <a:lnTo>
                    <a:pt x="283" y="454"/>
                  </a:lnTo>
                  <a:lnTo>
                    <a:pt x="283" y="456"/>
                  </a:lnTo>
                  <a:lnTo>
                    <a:pt x="283" y="459"/>
                  </a:lnTo>
                  <a:lnTo>
                    <a:pt x="285" y="459"/>
                  </a:lnTo>
                  <a:lnTo>
                    <a:pt x="285" y="461"/>
                  </a:lnTo>
                  <a:lnTo>
                    <a:pt x="285" y="464"/>
                  </a:lnTo>
                  <a:lnTo>
                    <a:pt x="288" y="464"/>
                  </a:lnTo>
                  <a:lnTo>
                    <a:pt x="285" y="464"/>
                  </a:lnTo>
                  <a:lnTo>
                    <a:pt x="283" y="464"/>
                  </a:lnTo>
                  <a:lnTo>
                    <a:pt x="283" y="466"/>
                  </a:lnTo>
                  <a:lnTo>
                    <a:pt x="280" y="466"/>
                  </a:lnTo>
                  <a:lnTo>
                    <a:pt x="280" y="468"/>
                  </a:lnTo>
                  <a:lnTo>
                    <a:pt x="280" y="471"/>
                  </a:lnTo>
                  <a:lnTo>
                    <a:pt x="278" y="471"/>
                  </a:lnTo>
                  <a:lnTo>
                    <a:pt x="278" y="473"/>
                  </a:lnTo>
                  <a:lnTo>
                    <a:pt x="278" y="475"/>
                  </a:lnTo>
                  <a:lnTo>
                    <a:pt x="280" y="475"/>
                  </a:lnTo>
                  <a:lnTo>
                    <a:pt x="280" y="478"/>
                  </a:lnTo>
                  <a:lnTo>
                    <a:pt x="278" y="478"/>
                  </a:lnTo>
                  <a:lnTo>
                    <a:pt x="278" y="480"/>
                  </a:lnTo>
                  <a:lnTo>
                    <a:pt x="278" y="478"/>
                  </a:lnTo>
                  <a:lnTo>
                    <a:pt x="276" y="478"/>
                  </a:lnTo>
                  <a:lnTo>
                    <a:pt x="276" y="475"/>
                  </a:lnTo>
                  <a:lnTo>
                    <a:pt x="276" y="478"/>
                  </a:lnTo>
                  <a:lnTo>
                    <a:pt x="273" y="478"/>
                  </a:lnTo>
                  <a:lnTo>
                    <a:pt x="273" y="475"/>
                  </a:lnTo>
                  <a:lnTo>
                    <a:pt x="271" y="475"/>
                  </a:lnTo>
                  <a:lnTo>
                    <a:pt x="269" y="475"/>
                  </a:lnTo>
                  <a:lnTo>
                    <a:pt x="266" y="475"/>
                  </a:lnTo>
                  <a:lnTo>
                    <a:pt x="264" y="475"/>
                  </a:lnTo>
                  <a:lnTo>
                    <a:pt x="264" y="473"/>
                  </a:lnTo>
                  <a:lnTo>
                    <a:pt x="261" y="473"/>
                  </a:lnTo>
                  <a:lnTo>
                    <a:pt x="259" y="473"/>
                  </a:lnTo>
                  <a:lnTo>
                    <a:pt x="259" y="471"/>
                  </a:lnTo>
                  <a:lnTo>
                    <a:pt x="257" y="471"/>
                  </a:lnTo>
                  <a:lnTo>
                    <a:pt x="257" y="468"/>
                  </a:lnTo>
                  <a:lnTo>
                    <a:pt x="257" y="466"/>
                  </a:lnTo>
                  <a:lnTo>
                    <a:pt x="254" y="466"/>
                  </a:lnTo>
                  <a:lnTo>
                    <a:pt x="254" y="464"/>
                  </a:lnTo>
                  <a:lnTo>
                    <a:pt x="252" y="461"/>
                  </a:lnTo>
                  <a:lnTo>
                    <a:pt x="250" y="461"/>
                  </a:lnTo>
                  <a:lnTo>
                    <a:pt x="250" y="459"/>
                  </a:lnTo>
                  <a:lnTo>
                    <a:pt x="247" y="459"/>
                  </a:lnTo>
                  <a:lnTo>
                    <a:pt x="245" y="459"/>
                  </a:lnTo>
                  <a:lnTo>
                    <a:pt x="243" y="459"/>
                  </a:lnTo>
                  <a:lnTo>
                    <a:pt x="240" y="459"/>
                  </a:lnTo>
                  <a:lnTo>
                    <a:pt x="238" y="459"/>
                  </a:lnTo>
                  <a:lnTo>
                    <a:pt x="238" y="456"/>
                  </a:lnTo>
                  <a:lnTo>
                    <a:pt x="235" y="456"/>
                  </a:lnTo>
                  <a:lnTo>
                    <a:pt x="233" y="456"/>
                  </a:lnTo>
                  <a:lnTo>
                    <a:pt x="233" y="454"/>
                  </a:lnTo>
                  <a:lnTo>
                    <a:pt x="231" y="454"/>
                  </a:lnTo>
                  <a:lnTo>
                    <a:pt x="231" y="452"/>
                  </a:lnTo>
                  <a:lnTo>
                    <a:pt x="228" y="452"/>
                  </a:lnTo>
                  <a:lnTo>
                    <a:pt x="226" y="452"/>
                  </a:lnTo>
                  <a:lnTo>
                    <a:pt x="228" y="452"/>
                  </a:lnTo>
                  <a:lnTo>
                    <a:pt x="226" y="452"/>
                  </a:lnTo>
                  <a:lnTo>
                    <a:pt x="226" y="449"/>
                  </a:lnTo>
                  <a:lnTo>
                    <a:pt x="226" y="452"/>
                  </a:lnTo>
                  <a:lnTo>
                    <a:pt x="226" y="449"/>
                  </a:lnTo>
                  <a:lnTo>
                    <a:pt x="224" y="449"/>
                  </a:lnTo>
                  <a:lnTo>
                    <a:pt x="221" y="449"/>
                  </a:lnTo>
                  <a:lnTo>
                    <a:pt x="221" y="447"/>
                  </a:lnTo>
                  <a:lnTo>
                    <a:pt x="219" y="447"/>
                  </a:lnTo>
                  <a:lnTo>
                    <a:pt x="219" y="445"/>
                  </a:lnTo>
                  <a:lnTo>
                    <a:pt x="216" y="445"/>
                  </a:lnTo>
                  <a:lnTo>
                    <a:pt x="216" y="442"/>
                  </a:lnTo>
                  <a:lnTo>
                    <a:pt x="214" y="442"/>
                  </a:lnTo>
                  <a:lnTo>
                    <a:pt x="212" y="442"/>
                  </a:lnTo>
                  <a:lnTo>
                    <a:pt x="212" y="440"/>
                  </a:lnTo>
                  <a:lnTo>
                    <a:pt x="212" y="442"/>
                  </a:lnTo>
                  <a:lnTo>
                    <a:pt x="209" y="442"/>
                  </a:lnTo>
                  <a:lnTo>
                    <a:pt x="209" y="440"/>
                  </a:lnTo>
                  <a:lnTo>
                    <a:pt x="209" y="437"/>
                  </a:lnTo>
                  <a:lnTo>
                    <a:pt x="207" y="437"/>
                  </a:lnTo>
                  <a:lnTo>
                    <a:pt x="205" y="437"/>
                  </a:lnTo>
                  <a:lnTo>
                    <a:pt x="202" y="437"/>
                  </a:lnTo>
                  <a:lnTo>
                    <a:pt x="200" y="437"/>
                  </a:lnTo>
                  <a:lnTo>
                    <a:pt x="197" y="437"/>
                  </a:lnTo>
                  <a:lnTo>
                    <a:pt x="197" y="435"/>
                  </a:lnTo>
                  <a:lnTo>
                    <a:pt x="195" y="435"/>
                  </a:lnTo>
                  <a:lnTo>
                    <a:pt x="193" y="435"/>
                  </a:lnTo>
                  <a:lnTo>
                    <a:pt x="193" y="433"/>
                  </a:lnTo>
                  <a:lnTo>
                    <a:pt x="193" y="430"/>
                  </a:lnTo>
                  <a:lnTo>
                    <a:pt x="190" y="428"/>
                  </a:lnTo>
                  <a:lnTo>
                    <a:pt x="193" y="428"/>
                  </a:lnTo>
                  <a:lnTo>
                    <a:pt x="193" y="426"/>
                  </a:lnTo>
                  <a:lnTo>
                    <a:pt x="193" y="423"/>
                  </a:lnTo>
                  <a:lnTo>
                    <a:pt x="193" y="421"/>
                  </a:lnTo>
                  <a:lnTo>
                    <a:pt x="193" y="423"/>
                  </a:lnTo>
                  <a:lnTo>
                    <a:pt x="193" y="421"/>
                  </a:lnTo>
                  <a:lnTo>
                    <a:pt x="193" y="418"/>
                  </a:lnTo>
                  <a:lnTo>
                    <a:pt x="193" y="421"/>
                  </a:lnTo>
                  <a:lnTo>
                    <a:pt x="193" y="418"/>
                  </a:lnTo>
                  <a:lnTo>
                    <a:pt x="193" y="421"/>
                  </a:lnTo>
                  <a:lnTo>
                    <a:pt x="195" y="418"/>
                  </a:lnTo>
                  <a:lnTo>
                    <a:pt x="193" y="418"/>
                  </a:lnTo>
                  <a:lnTo>
                    <a:pt x="195" y="418"/>
                  </a:lnTo>
                  <a:lnTo>
                    <a:pt x="193" y="418"/>
                  </a:lnTo>
                  <a:lnTo>
                    <a:pt x="195" y="418"/>
                  </a:lnTo>
                  <a:lnTo>
                    <a:pt x="195" y="416"/>
                  </a:lnTo>
                  <a:lnTo>
                    <a:pt x="197" y="416"/>
                  </a:lnTo>
                  <a:lnTo>
                    <a:pt x="197" y="414"/>
                  </a:lnTo>
                  <a:lnTo>
                    <a:pt x="200" y="414"/>
                  </a:lnTo>
                  <a:lnTo>
                    <a:pt x="200" y="411"/>
                  </a:lnTo>
                  <a:lnTo>
                    <a:pt x="202" y="411"/>
                  </a:lnTo>
                  <a:lnTo>
                    <a:pt x="202" y="414"/>
                  </a:lnTo>
                  <a:lnTo>
                    <a:pt x="202" y="416"/>
                  </a:lnTo>
                  <a:lnTo>
                    <a:pt x="205" y="416"/>
                  </a:lnTo>
                  <a:lnTo>
                    <a:pt x="205" y="418"/>
                  </a:lnTo>
                  <a:lnTo>
                    <a:pt x="207" y="418"/>
                  </a:lnTo>
                  <a:lnTo>
                    <a:pt x="209" y="418"/>
                  </a:lnTo>
                  <a:lnTo>
                    <a:pt x="209" y="416"/>
                  </a:lnTo>
                  <a:lnTo>
                    <a:pt x="212" y="416"/>
                  </a:lnTo>
                  <a:lnTo>
                    <a:pt x="212" y="414"/>
                  </a:lnTo>
                  <a:lnTo>
                    <a:pt x="212" y="411"/>
                  </a:lnTo>
                  <a:lnTo>
                    <a:pt x="214" y="411"/>
                  </a:lnTo>
                  <a:lnTo>
                    <a:pt x="216" y="411"/>
                  </a:lnTo>
                  <a:lnTo>
                    <a:pt x="219" y="411"/>
                  </a:lnTo>
                  <a:lnTo>
                    <a:pt x="219" y="409"/>
                  </a:lnTo>
                  <a:lnTo>
                    <a:pt x="216" y="409"/>
                  </a:lnTo>
                  <a:lnTo>
                    <a:pt x="219" y="409"/>
                  </a:lnTo>
                  <a:lnTo>
                    <a:pt x="219" y="411"/>
                  </a:lnTo>
                  <a:lnTo>
                    <a:pt x="219" y="409"/>
                  </a:lnTo>
                  <a:lnTo>
                    <a:pt x="221" y="409"/>
                  </a:lnTo>
                  <a:lnTo>
                    <a:pt x="221" y="411"/>
                  </a:lnTo>
                  <a:lnTo>
                    <a:pt x="221" y="414"/>
                  </a:lnTo>
                  <a:lnTo>
                    <a:pt x="224" y="414"/>
                  </a:lnTo>
                  <a:lnTo>
                    <a:pt x="226" y="414"/>
                  </a:lnTo>
                  <a:lnTo>
                    <a:pt x="228" y="414"/>
                  </a:lnTo>
                  <a:lnTo>
                    <a:pt x="228" y="416"/>
                  </a:lnTo>
                  <a:lnTo>
                    <a:pt x="228" y="418"/>
                  </a:lnTo>
                  <a:lnTo>
                    <a:pt x="231" y="418"/>
                  </a:lnTo>
                  <a:lnTo>
                    <a:pt x="233" y="418"/>
                  </a:lnTo>
                  <a:lnTo>
                    <a:pt x="233" y="421"/>
                  </a:lnTo>
                  <a:lnTo>
                    <a:pt x="235" y="421"/>
                  </a:lnTo>
                  <a:lnTo>
                    <a:pt x="235" y="418"/>
                  </a:lnTo>
                  <a:lnTo>
                    <a:pt x="235" y="421"/>
                  </a:lnTo>
                  <a:lnTo>
                    <a:pt x="238" y="421"/>
                  </a:lnTo>
                  <a:lnTo>
                    <a:pt x="238" y="418"/>
                  </a:lnTo>
                  <a:lnTo>
                    <a:pt x="240" y="418"/>
                  </a:lnTo>
                  <a:lnTo>
                    <a:pt x="243" y="418"/>
                  </a:lnTo>
                  <a:lnTo>
                    <a:pt x="243" y="416"/>
                  </a:lnTo>
                  <a:lnTo>
                    <a:pt x="245" y="416"/>
                  </a:lnTo>
                  <a:lnTo>
                    <a:pt x="243" y="418"/>
                  </a:lnTo>
                  <a:lnTo>
                    <a:pt x="245" y="418"/>
                  </a:lnTo>
                  <a:lnTo>
                    <a:pt x="247" y="418"/>
                  </a:lnTo>
                  <a:lnTo>
                    <a:pt x="250" y="418"/>
                  </a:lnTo>
                  <a:lnTo>
                    <a:pt x="252" y="418"/>
                  </a:lnTo>
                  <a:lnTo>
                    <a:pt x="254" y="418"/>
                  </a:lnTo>
                  <a:lnTo>
                    <a:pt x="257" y="418"/>
                  </a:lnTo>
                  <a:lnTo>
                    <a:pt x="257" y="416"/>
                  </a:lnTo>
                  <a:lnTo>
                    <a:pt x="257" y="418"/>
                  </a:lnTo>
                  <a:lnTo>
                    <a:pt x="259" y="418"/>
                  </a:lnTo>
                  <a:lnTo>
                    <a:pt x="259" y="416"/>
                  </a:lnTo>
                  <a:lnTo>
                    <a:pt x="261" y="416"/>
                  </a:lnTo>
                  <a:lnTo>
                    <a:pt x="264" y="416"/>
                  </a:lnTo>
                  <a:lnTo>
                    <a:pt x="264" y="414"/>
                  </a:lnTo>
                  <a:lnTo>
                    <a:pt x="266" y="414"/>
                  </a:lnTo>
                  <a:lnTo>
                    <a:pt x="266" y="411"/>
                  </a:lnTo>
                  <a:lnTo>
                    <a:pt x="269" y="411"/>
                  </a:lnTo>
                  <a:lnTo>
                    <a:pt x="271" y="411"/>
                  </a:lnTo>
                  <a:lnTo>
                    <a:pt x="273" y="411"/>
                  </a:lnTo>
                  <a:lnTo>
                    <a:pt x="276" y="411"/>
                  </a:lnTo>
                  <a:lnTo>
                    <a:pt x="278" y="411"/>
                  </a:lnTo>
                  <a:lnTo>
                    <a:pt x="278" y="414"/>
                  </a:lnTo>
                  <a:lnTo>
                    <a:pt x="280" y="414"/>
                  </a:lnTo>
                  <a:lnTo>
                    <a:pt x="280" y="411"/>
                  </a:lnTo>
                  <a:lnTo>
                    <a:pt x="283" y="411"/>
                  </a:lnTo>
                  <a:lnTo>
                    <a:pt x="283" y="409"/>
                  </a:lnTo>
                  <a:lnTo>
                    <a:pt x="283" y="407"/>
                  </a:lnTo>
                  <a:lnTo>
                    <a:pt x="283" y="409"/>
                  </a:lnTo>
                  <a:lnTo>
                    <a:pt x="285" y="409"/>
                  </a:lnTo>
                  <a:lnTo>
                    <a:pt x="288" y="409"/>
                  </a:lnTo>
                  <a:lnTo>
                    <a:pt x="290" y="409"/>
                  </a:lnTo>
                  <a:lnTo>
                    <a:pt x="290" y="407"/>
                  </a:lnTo>
                  <a:lnTo>
                    <a:pt x="292" y="407"/>
                  </a:lnTo>
                  <a:lnTo>
                    <a:pt x="295" y="407"/>
                  </a:lnTo>
                  <a:close/>
                  <a:moveTo>
                    <a:pt x="86" y="273"/>
                  </a:moveTo>
                  <a:lnTo>
                    <a:pt x="86" y="276"/>
                  </a:lnTo>
                  <a:lnTo>
                    <a:pt x="88" y="276"/>
                  </a:lnTo>
                  <a:lnTo>
                    <a:pt x="88" y="273"/>
                  </a:lnTo>
                  <a:lnTo>
                    <a:pt x="88" y="276"/>
                  </a:lnTo>
                  <a:lnTo>
                    <a:pt x="88" y="273"/>
                  </a:lnTo>
                  <a:lnTo>
                    <a:pt x="91" y="273"/>
                  </a:lnTo>
                  <a:lnTo>
                    <a:pt x="91" y="276"/>
                  </a:lnTo>
                  <a:lnTo>
                    <a:pt x="93" y="276"/>
                  </a:lnTo>
                  <a:lnTo>
                    <a:pt x="93" y="278"/>
                  </a:lnTo>
                  <a:lnTo>
                    <a:pt x="91" y="278"/>
                  </a:lnTo>
                  <a:lnTo>
                    <a:pt x="93" y="278"/>
                  </a:lnTo>
                  <a:lnTo>
                    <a:pt x="93" y="281"/>
                  </a:lnTo>
                  <a:lnTo>
                    <a:pt x="93" y="278"/>
                  </a:lnTo>
                  <a:lnTo>
                    <a:pt x="95" y="278"/>
                  </a:lnTo>
                  <a:lnTo>
                    <a:pt x="95" y="276"/>
                  </a:lnTo>
                  <a:lnTo>
                    <a:pt x="95" y="278"/>
                  </a:lnTo>
                  <a:lnTo>
                    <a:pt x="95" y="281"/>
                  </a:lnTo>
                  <a:lnTo>
                    <a:pt x="95" y="283"/>
                  </a:lnTo>
                  <a:lnTo>
                    <a:pt x="98" y="283"/>
                  </a:lnTo>
                  <a:lnTo>
                    <a:pt x="100" y="283"/>
                  </a:lnTo>
                  <a:lnTo>
                    <a:pt x="100" y="285"/>
                  </a:lnTo>
                  <a:lnTo>
                    <a:pt x="98" y="285"/>
                  </a:lnTo>
                  <a:lnTo>
                    <a:pt x="98" y="283"/>
                  </a:lnTo>
                  <a:lnTo>
                    <a:pt x="98" y="285"/>
                  </a:lnTo>
                  <a:lnTo>
                    <a:pt x="95" y="285"/>
                  </a:lnTo>
                  <a:lnTo>
                    <a:pt x="95" y="288"/>
                  </a:lnTo>
                  <a:lnTo>
                    <a:pt x="98" y="288"/>
                  </a:lnTo>
                  <a:lnTo>
                    <a:pt x="95" y="288"/>
                  </a:lnTo>
                  <a:lnTo>
                    <a:pt x="93" y="288"/>
                  </a:lnTo>
                  <a:lnTo>
                    <a:pt x="95" y="288"/>
                  </a:lnTo>
                  <a:lnTo>
                    <a:pt x="93" y="288"/>
                  </a:lnTo>
                  <a:lnTo>
                    <a:pt x="95" y="288"/>
                  </a:lnTo>
                  <a:lnTo>
                    <a:pt x="98" y="288"/>
                  </a:lnTo>
                  <a:lnTo>
                    <a:pt x="95" y="288"/>
                  </a:lnTo>
                  <a:lnTo>
                    <a:pt x="98" y="288"/>
                  </a:lnTo>
                  <a:lnTo>
                    <a:pt x="95" y="288"/>
                  </a:lnTo>
                  <a:lnTo>
                    <a:pt x="98" y="288"/>
                  </a:lnTo>
                  <a:lnTo>
                    <a:pt x="100" y="288"/>
                  </a:lnTo>
                  <a:lnTo>
                    <a:pt x="98" y="288"/>
                  </a:lnTo>
                  <a:lnTo>
                    <a:pt x="98" y="290"/>
                  </a:lnTo>
                  <a:lnTo>
                    <a:pt x="100" y="290"/>
                  </a:lnTo>
                  <a:lnTo>
                    <a:pt x="103" y="290"/>
                  </a:lnTo>
                  <a:lnTo>
                    <a:pt x="103" y="292"/>
                  </a:lnTo>
                  <a:lnTo>
                    <a:pt x="100" y="292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100" y="290"/>
                  </a:lnTo>
                  <a:lnTo>
                    <a:pt x="100" y="292"/>
                  </a:lnTo>
                  <a:lnTo>
                    <a:pt x="100" y="295"/>
                  </a:lnTo>
                  <a:lnTo>
                    <a:pt x="100" y="297"/>
                  </a:lnTo>
                  <a:lnTo>
                    <a:pt x="103" y="297"/>
                  </a:lnTo>
                  <a:lnTo>
                    <a:pt x="100" y="297"/>
                  </a:lnTo>
                  <a:lnTo>
                    <a:pt x="103" y="297"/>
                  </a:lnTo>
                  <a:lnTo>
                    <a:pt x="103" y="300"/>
                  </a:lnTo>
                  <a:lnTo>
                    <a:pt x="103" y="302"/>
                  </a:lnTo>
                  <a:lnTo>
                    <a:pt x="103" y="304"/>
                  </a:lnTo>
                  <a:lnTo>
                    <a:pt x="105" y="304"/>
                  </a:lnTo>
                  <a:lnTo>
                    <a:pt x="105" y="307"/>
                  </a:lnTo>
                  <a:lnTo>
                    <a:pt x="105" y="309"/>
                  </a:lnTo>
                  <a:lnTo>
                    <a:pt x="103" y="309"/>
                  </a:lnTo>
                  <a:lnTo>
                    <a:pt x="103" y="311"/>
                  </a:lnTo>
                  <a:lnTo>
                    <a:pt x="100" y="311"/>
                  </a:lnTo>
                  <a:lnTo>
                    <a:pt x="103" y="311"/>
                  </a:lnTo>
                  <a:lnTo>
                    <a:pt x="100" y="314"/>
                  </a:lnTo>
                  <a:lnTo>
                    <a:pt x="100" y="316"/>
                  </a:lnTo>
                  <a:lnTo>
                    <a:pt x="98" y="316"/>
                  </a:lnTo>
                  <a:lnTo>
                    <a:pt x="98" y="319"/>
                  </a:lnTo>
                  <a:lnTo>
                    <a:pt x="98" y="321"/>
                  </a:lnTo>
                  <a:lnTo>
                    <a:pt x="100" y="321"/>
                  </a:lnTo>
                  <a:lnTo>
                    <a:pt x="100" y="323"/>
                  </a:lnTo>
                  <a:lnTo>
                    <a:pt x="100" y="326"/>
                  </a:lnTo>
                  <a:lnTo>
                    <a:pt x="103" y="326"/>
                  </a:lnTo>
                  <a:lnTo>
                    <a:pt x="103" y="328"/>
                  </a:lnTo>
                  <a:lnTo>
                    <a:pt x="100" y="328"/>
                  </a:lnTo>
                  <a:lnTo>
                    <a:pt x="100" y="331"/>
                  </a:lnTo>
                  <a:lnTo>
                    <a:pt x="100" y="333"/>
                  </a:lnTo>
                  <a:lnTo>
                    <a:pt x="100" y="335"/>
                  </a:lnTo>
                  <a:lnTo>
                    <a:pt x="100" y="338"/>
                  </a:lnTo>
                  <a:lnTo>
                    <a:pt x="100" y="340"/>
                  </a:lnTo>
                  <a:lnTo>
                    <a:pt x="100" y="342"/>
                  </a:lnTo>
                  <a:lnTo>
                    <a:pt x="100" y="345"/>
                  </a:lnTo>
                  <a:lnTo>
                    <a:pt x="100" y="347"/>
                  </a:lnTo>
                  <a:lnTo>
                    <a:pt x="100" y="350"/>
                  </a:lnTo>
                  <a:lnTo>
                    <a:pt x="98" y="350"/>
                  </a:lnTo>
                  <a:lnTo>
                    <a:pt x="98" y="352"/>
                  </a:lnTo>
                  <a:lnTo>
                    <a:pt x="98" y="354"/>
                  </a:lnTo>
                  <a:lnTo>
                    <a:pt x="100" y="354"/>
                  </a:lnTo>
                  <a:lnTo>
                    <a:pt x="98" y="354"/>
                  </a:lnTo>
                  <a:lnTo>
                    <a:pt x="98" y="357"/>
                  </a:lnTo>
                  <a:lnTo>
                    <a:pt x="98" y="359"/>
                  </a:lnTo>
                  <a:lnTo>
                    <a:pt x="98" y="361"/>
                  </a:lnTo>
                  <a:lnTo>
                    <a:pt x="95" y="364"/>
                  </a:lnTo>
                  <a:lnTo>
                    <a:pt x="95" y="366"/>
                  </a:lnTo>
                  <a:lnTo>
                    <a:pt x="98" y="366"/>
                  </a:lnTo>
                  <a:lnTo>
                    <a:pt x="95" y="366"/>
                  </a:lnTo>
                  <a:lnTo>
                    <a:pt x="95" y="369"/>
                  </a:lnTo>
                  <a:lnTo>
                    <a:pt x="95" y="371"/>
                  </a:lnTo>
                  <a:lnTo>
                    <a:pt x="95" y="369"/>
                  </a:lnTo>
                  <a:lnTo>
                    <a:pt x="93" y="369"/>
                  </a:lnTo>
                  <a:lnTo>
                    <a:pt x="95" y="369"/>
                  </a:lnTo>
                  <a:lnTo>
                    <a:pt x="93" y="369"/>
                  </a:lnTo>
                  <a:lnTo>
                    <a:pt x="91" y="369"/>
                  </a:lnTo>
                  <a:lnTo>
                    <a:pt x="91" y="366"/>
                  </a:lnTo>
                  <a:lnTo>
                    <a:pt x="88" y="366"/>
                  </a:lnTo>
                  <a:lnTo>
                    <a:pt x="88" y="364"/>
                  </a:lnTo>
                  <a:lnTo>
                    <a:pt x="86" y="364"/>
                  </a:lnTo>
                  <a:lnTo>
                    <a:pt x="84" y="364"/>
                  </a:lnTo>
                  <a:lnTo>
                    <a:pt x="84" y="366"/>
                  </a:lnTo>
                  <a:lnTo>
                    <a:pt x="81" y="366"/>
                  </a:lnTo>
                  <a:lnTo>
                    <a:pt x="81" y="364"/>
                  </a:lnTo>
                  <a:lnTo>
                    <a:pt x="79" y="364"/>
                  </a:lnTo>
                  <a:lnTo>
                    <a:pt x="79" y="361"/>
                  </a:lnTo>
                  <a:lnTo>
                    <a:pt x="79" y="364"/>
                  </a:lnTo>
                  <a:lnTo>
                    <a:pt x="79" y="361"/>
                  </a:lnTo>
                  <a:lnTo>
                    <a:pt x="79" y="364"/>
                  </a:lnTo>
                  <a:lnTo>
                    <a:pt x="81" y="364"/>
                  </a:lnTo>
                  <a:lnTo>
                    <a:pt x="79" y="364"/>
                  </a:lnTo>
                  <a:lnTo>
                    <a:pt x="81" y="364"/>
                  </a:lnTo>
                  <a:lnTo>
                    <a:pt x="81" y="366"/>
                  </a:lnTo>
                  <a:lnTo>
                    <a:pt x="81" y="364"/>
                  </a:lnTo>
                  <a:lnTo>
                    <a:pt x="79" y="364"/>
                  </a:lnTo>
                  <a:lnTo>
                    <a:pt x="81" y="364"/>
                  </a:lnTo>
                  <a:lnTo>
                    <a:pt x="81" y="366"/>
                  </a:lnTo>
                  <a:lnTo>
                    <a:pt x="79" y="366"/>
                  </a:lnTo>
                  <a:lnTo>
                    <a:pt x="79" y="369"/>
                  </a:lnTo>
                  <a:lnTo>
                    <a:pt x="79" y="371"/>
                  </a:lnTo>
                  <a:lnTo>
                    <a:pt x="79" y="373"/>
                  </a:lnTo>
                  <a:lnTo>
                    <a:pt x="79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4" y="378"/>
                  </a:lnTo>
                  <a:lnTo>
                    <a:pt x="74" y="380"/>
                  </a:lnTo>
                  <a:lnTo>
                    <a:pt x="72" y="380"/>
                  </a:lnTo>
                  <a:lnTo>
                    <a:pt x="72" y="378"/>
                  </a:lnTo>
                  <a:lnTo>
                    <a:pt x="72" y="380"/>
                  </a:lnTo>
                  <a:lnTo>
                    <a:pt x="72" y="378"/>
                  </a:lnTo>
                  <a:lnTo>
                    <a:pt x="72" y="380"/>
                  </a:lnTo>
                  <a:lnTo>
                    <a:pt x="72" y="378"/>
                  </a:lnTo>
                  <a:lnTo>
                    <a:pt x="69" y="378"/>
                  </a:lnTo>
                  <a:lnTo>
                    <a:pt x="67" y="378"/>
                  </a:lnTo>
                  <a:lnTo>
                    <a:pt x="67" y="380"/>
                  </a:lnTo>
                  <a:lnTo>
                    <a:pt x="65" y="380"/>
                  </a:lnTo>
                  <a:lnTo>
                    <a:pt x="67" y="380"/>
                  </a:lnTo>
                  <a:lnTo>
                    <a:pt x="67" y="378"/>
                  </a:lnTo>
                  <a:lnTo>
                    <a:pt x="65" y="378"/>
                  </a:lnTo>
                  <a:lnTo>
                    <a:pt x="65" y="376"/>
                  </a:lnTo>
                  <a:lnTo>
                    <a:pt x="62" y="373"/>
                  </a:lnTo>
                  <a:lnTo>
                    <a:pt x="65" y="373"/>
                  </a:lnTo>
                  <a:lnTo>
                    <a:pt x="62" y="373"/>
                  </a:lnTo>
                  <a:lnTo>
                    <a:pt x="62" y="371"/>
                  </a:lnTo>
                  <a:lnTo>
                    <a:pt x="62" y="373"/>
                  </a:lnTo>
                  <a:lnTo>
                    <a:pt x="62" y="371"/>
                  </a:lnTo>
                  <a:lnTo>
                    <a:pt x="60" y="371"/>
                  </a:lnTo>
                  <a:lnTo>
                    <a:pt x="60" y="369"/>
                  </a:lnTo>
                  <a:lnTo>
                    <a:pt x="60" y="366"/>
                  </a:lnTo>
                  <a:lnTo>
                    <a:pt x="57" y="366"/>
                  </a:lnTo>
                  <a:lnTo>
                    <a:pt x="57" y="364"/>
                  </a:lnTo>
                  <a:lnTo>
                    <a:pt x="57" y="361"/>
                  </a:lnTo>
                  <a:lnTo>
                    <a:pt x="60" y="361"/>
                  </a:lnTo>
                  <a:lnTo>
                    <a:pt x="60" y="359"/>
                  </a:lnTo>
                  <a:lnTo>
                    <a:pt x="57" y="359"/>
                  </a:lnTo>
                  <a:lnTo>
                    <a:pt x="57" y="357"/>
                  </a:lnTo>
                  <a:lnTo>
                    <a:pt x="57" y="354"/>
                  </a:lnTo>
                  <a:lnTo>
                    <a:pt x="57" y="352"/>
                  </a:lnTo>
                  <a:lnTo>
                    <a:pt x="60" y="352"/>
                  </a:lnTo>
                  <a:lnTo>
                    <a:pt x="60" y="350"/>
                  </a:lnTo>
                  <a:lnTo>
                    <a:pt x="60" y="347"/>
                  </a:lnTo>
                  <a:lnTo>
                    <a:pt x="60" y="345"/>
                  </a:lnTo>
                  <a:lnTo>
                    <a:pt x="60" y="342"/>
                  </a:lnTo>
                  <a:lnTo>
                    <a:pt x="60" y="340"/>
                  </a:lnTo>
                  <a:lnTo>
                    <a:pt x="60" y="342"/>
                  </a:lnTo>
                  <a:lnTo>
                    <a:pt x="62" y="342"/>
                  </a:lnTo>
                  <a:lnTo>
                    <a:pt x="62" y="340"/>
                  </a:lnTo>
                  <a:lnTo>
                    <a:pt x="62" y="338"/>
                  </a:lnTo>
                  <a:lnTo>
                    <a:pt x="62" y="335"/>
                  </a:lnTo>
                  <a:lnTo>
                    <a:pt x="65" y="335"/>
                  </a:lnTo>
                  <a:lnTo>
                    <a:pt x="62" y="335"/>
                  </a:lnTo>
                  <a:lnTo>
                    <a:pt x="62" y="333"/>
                  </a:lnTo>
                  <a:lnTo>
                    <a:pt x="60" y="333"/>
                  </a:lnTo>
                  <a:lnTo>
                    <a:pt x="62" y="333"/>
                  </a:lnTo>
                  <a:lnTo>
                    <a:pt x="62" y="331"/>
                  </a:lnTo>
                  <a:lnTo>
                    <a:pt x="60" y="331"/>
                  </a:lnTo>
                  <a:lnTo>
                    <a:pt x="60" y="333"/>
                  </a:lnTo>
                  <a:lnTo>
                    <a:pt x="62" y="333"/>
                  </a:lnTo>
                  <a:lnTo>
                    <a:pt x="60" y="333"/>
                  </a:lnTo>
                  <a:lnTo>
                    <a:pt x="60" y="335"/>
                  </a:lnTo>
                  <a:lnTo>
                    <a:pt x="60" y="333"/>
                  </a:lnTo>
                  <a:lnTo>
                    <a:pt x="60" y="335"/>
                  </a:lnTo>
                  <a:lnTo>
                    <a:pt x="60" y="333"/>
                  </a:lnTo>
                  <a:lnTo>
                    <a:pt x="60" y="335"/>
                  </a:lnTo>
                  <a:lnTo>
                    <a:pt x="57" y="333"/>
                  </a:lnTo>
                  <a:lnTo>
                    <a:pt x="57" y="331"/>
                  </a:lnTo>
                  <a:lnTo>
                    <a:pt x="57" y="328"/>
                  </a:lnTo>
                  <a:lnTo>
                    <a:pt x="57" y="326"/>
                  </a:lnTo>
                  <a:lnTo>
                    <a:pt x="57" y="328"/>
                  </a:lnTo>
                  <a:lnTo>
                    <a:pt x="60" y="328"/>
                  </a:lnTo>
                  <a:lnTo>
                    <a:pt x="60" y="326"/>
                  </a:lnTo>
                  <a:lnTo>
                    <a:pt x="60" y="328"/>
                  </a:lnTo>
                  <a:lnTo>
                    <a:pt x="60" y="326"/>
                  </a:lnTo>
                  <a:lnTo>
                    <a:pt x="60" y="323"/>
                  </a:lnTo>
                  <a:lnTo>
                    <a:pt x="60" y="321"/>
                  </a:lnTo>
                  <a:lnTo>
                    <a:pt x="60" y="319"/>
                  </a:lnTo>
                  <a:lnTo>
                    <a:pt x="60" y="316"/>
                  </a:lnTo>
                  <a:lnTo>
                    <a:pt x="60" y="314"/>
                  </a:lnTo>
                  <a:lnTo>
                    <a:pt x="57" y="314"/>
                  </a:lnTo>
                  <a:lnTo>
                    <a:pt x="57" y="311"/>
                  </a:lnTo>
                  <a:lnTo>
                    <a:pt x="57" y="309"/>
                  </a:lnTo>
                  <a:lnTo>
                    <a:pt x="57" y="307"/>
                  </a:lnTo>
                  <a:lnTo>
                    <a:pt x="55" y="307"/>
                  </a:lnTo>
                  <a:lnTo>
                    <a:pt x="55" y="304"/>
                  </a:lnTo>
                  <a:lnTo>
                    <a:pt x="55" y="302"/>
                  </a:lnTo>
                  <a:lnTo>
                    <a:pt x="53" y="302"/>
                  </a:lnTo>
                  <a:lnTo>
                    <a:pt x="53" y="304"/>
                  </a:lnTo>
                  <a:lnTo>
                    <a:pt x="50" y="304"/>
                  </a:lnTo>
                  <a:lnTo>
                    <a:pt x="50" y="302"/>
                  </a:lnTo>
                  <a:lnTo>
                    <a:pt x="53" y="302"/>
                  </a:lnTo>
                  <a:lnTo>
                    <a:pt x="50" y="302"/>
                  </a:lnTo>
                  <a:lnTo>
                    <a:pt x="53" y="302"/>
                  </a:lnTo>
                  <a:lnTo>
                    <a:pt x="50" y="302"/>
                  </a:lnTo>
                  <a:lnTo>
                    <a:pt x="50" y="304"/>
                  </a:lnTo>
                  <a:lnTo>
                    <a:pt x="50" y="302"/>
                  </a:lnTo>
                  <a:lnTo>
                    <a:pt x="50" y="300"/>
                  </a:lnTo>
                  <a:lnTo>
                    <a:pt x="50" y="297"/>
                  </a:lnTo>
                  <a:lnTo>
                    <a:pt x="48" y="297"/>
                  </a:lnTo>
                  <a:lnTo>
                    <a:pt x="50" y="295"/>
                  </a:lnTo>
                  <a:lnTo>
                    <a:pt x="48" y="295"/>
                  </a:lnTo>
                  <a:lnTo>
                    <a:pt x="50" y="295"/>
                  </a:lnTo>
                  <a:lnTo>
                    <a:pt x="50" y="292"/>
                  </a:lnTo>
                  <a:lnTo>
                    <a:pt x="50" y="290"/>
                  </a:lnTo>
                  <a:lnTo>
                    <a:pt x="53" y="290"/>
                  </a:lnTo>
                  <a:lnTo>
                    <a:pt x="53" y="288"/>
                  </a:lnTo>
                  <a:lnTo>
                    <a:pt x="50" y="288"/>
                  </a:lnTo>
                  <a:lnTo>
                    <a:pt x="50" y="285"/>
                  </a:lnTo>
                  <a:lnTo>
                    <a:pt x="53" y="285"/>
                  </a:lnTo>
                  <a:lnTo>
                    <a:pt x="53" y="288"/>
                  </a:lnTo>
                  <a:lnTo>
                    <a:pt x="53" y="290"/>
                  </a:lnTo>
                  <a:lnTo>
                    <a:pt x="55" y="290"/>
                  </a:lnTo>
                  <a:lnTo>
                    <a:pt x="53" y="290"/>
                  </a:lnTo>
                  <a:lnTo>
                    <a:pt x="55" y="290"/>
                  </a:lnTo>
                  <a:lnTo>
                    <a:pt x="57" y="290"/>
                  </a:lnTo>
                  <a:lnTo>
                    <a:pt x="55" y="290"/>
                  </a:lnTo>
                  <a:lnTo>
                    <a:pt x="57" y="290"/>
                  </a:lnTo>
                  <a:lnTo>
                    <a:pt x="57" y="292"/>
                  </a:lnTo>
                  <a:lnTo>
                    <a:pt x="57" y="290"/>
                  </a:lnTo>
                  <a:lnTo>
                    <a:pt x="57" y="292"/>
                  </a:lnTo>
                  <a:lnTo>
                    <a:pt x="57" y="290"/>
                  </a:lnTo>
                  <a:lnTo>
                    <a:pt x="60" y="292"/>
                  </a:lnTo>
                  <a:lnTo>
                    <a:pt x="62" y="292"/>
                  </a:lnTo>
                  <a:lnTo>
                    <a:pt x="65" y="290"/>
                  </a:lnTo>
                  <a:lnTo>
                    <a:pt x="67" y="290"/>
                  </a:lnTo>
                  <a:lnTo>
                    <a:pt x="67" y="288"/>
                  </a:lnTo>
                  <a:lnTo>
                    <a:pt x="69" y="288"/>
                  </a:lnTo>
                  <a:lnTo>
                    <a:pt x="72" y="288"/>
                  </a:lnTo>
                  <a:lnTo>
                    <a:pt x="72" y="285"/>
                  </a:lnTo>
                  <a:lnTo>
                    <a:pt x="74" y="285"/>
                  </a:lnTo>
                  <a:lnTo>
                    <a:pt x="74" y="283"/>
                  </a:lnTo>
                  <a:lnTo>
                    <a:pt x="76" y="283"/>
                  </a:lnTo>
                  <a:lnTo>
                    <a:pt x="76" y="281"/>
                  </a:lnTo>
                  <a:lnTo>
                    <a:pt x="76" y="278"/>
                  </a:lnTo>
                  <a:lnTo>
                    <a:pt x="76" y="281"/>
                  </a:lnTo>
                  <a:lnTo>
                    <a:pt x="76" y="278"/>
                  </a:lnTo>
                  <a:lnTo>
                    <a:pt x="79" y="278"/>
                  </a:lnTo>
                  <a:lnTo>
                    <a:pt x="81" y="278"/>
                  </a:lnTo>
                  <a:lnTo>
                    <a:pt x="81" y="276"/>
                  </a:lnTo>
                  <a:lnTo>
                    <a:pt x="84" y="276"/>
                  </a:lnTo>
                  <a:lnTo>
                    <a:pt x="84" y="273"/>
                  </a:lnTo>
                  <a:lnTo>
                    <a:pt x="81" y="273"/>
                  </a:lnTo>
                  <a:lnTo>
                    <a:pt x="84" y="273"/>
                  </a:lnTo>
                  <a:lnTo>
                    <a:pt x="86" y="273"/>
                  </a:lnTo>
                  <a:lnTo>
                    <a:pt x="86" y="271"/>
                  </a:lnTo>
                  <a:lnTo>
                    <a:pt x="86" y="273"/>
                  </a:lnTo>
                  <a:close/>
                  <a:moveTo>
                    <a:pt x="183" y="86"/>
                  </a:moveTo>
                  <a:lnTo>
                    <a:pt x="183" y="83"/>
                  </a:lnTo>
                  <a:lnTo>
                    <a:pt x="183" y="86"/>
                  </a:lnTo>
                  <a:close/>
                  <a:moveTo>
                    <a:pt x="224" y="67"/>
                  </a:moveTo>
                  <a:lnTo>
                    <a:pt x="226" y="67"/>
                  </a:lnTo>
                  <a:lnTo>
                    <a:pt x="224" y="67"/>
                  </a:lnTo>
                  <a:lnTo>
                    <a:pt x="224" y="69"/>
                  </a:lnTo>
                  <a:lnTo>
                    <a:pt x="221" y="69"/>
                  </a:lnTo>
                  <a:lnTo>
                    <a:pt x="221" y="67"/>
                  </a:lnTo>
                  <a:lnTo>
                    <a:pt x="221" y="64"/>
                  </a:lnTo>
                  <a:lnTo>
                    <a:pt x="219" y="64"/>
                  </a:lnTo>
                  <a:lnTo>
                    <a:pt x="216" y="64"/>
                  </a:lnTo>
                  <a:lnTo>
                    <a:pt x="219" y="64"/>
                  </a:lnTo>
                  <a:lnTo>
                    <a:pt x="219" y="62"/>
                  </a:lnTo>
                  <a:lnTo>
                    <a:pt x="216" y="62"/>
                  </a:lnTo>
                  <a:lnTo>
                    <a:pt x="219" y="62"/>
                  </a:lnTo>
                  <a:lnTo>
                    <a:pt x="219" y="64"/>
                  </a:lnTo>
                  <a:lnTo>
                    <a:pt x="216" y="64"/>
                  </a:lnTo>
                  <a:lnTo>
                    <a:pt x="214" y="64"/>
                  </a:lnTo>
                  <a:lnTo>
                    <a:pt x="214" y="67"/>
                  </a:lnTo>
                  <a:lnTo>
                    <a:pt x="214" y="64"/>
                  </a:lnTo>
                  <a:lnTo>
                    <a:pt x="214" y="67"/>
                  </a:lnTo>
                  <a:lnTo>
                    <a:pt x="214" y="64"/>
                  </a:lnTo>
                  <a:lnTo>
                    <a:pt x="212" y="64"/>
                  </a:lnTo>
                  <a:lnTo>
                    <a:pt x="212" y="67"/>
                  </a:lnTo>
                  <a:lnTo>
                    <a:pt x="214" y="67"/>
                  </a:lnTo>
                  <a:lnTo>
                    <a:pt x="214" y="69"/>
                  </a:lnTo>
                  <a:lnTo>
                    <a:pt x="212" y="69"/>
                  </a:lnTo>
                  <a:lnTo>
                    <a:pt x="214" y="69"/>
                  </a:lnTo>
                  <a:lnTo>
                    <a:pt x="212" y="69"/>
                  </a:lnTo>
                  <a:lnTo>
                    <a:pt x="209" y="69"/>
                  </a:lnTo>
                  <a:lnTo>
                    <a:pt x="209" y="72"/>
                  </a:lnTo>
                  <a:lnTo>
                    <a:pt x="209" y="69"/>
                  </a:lnTo>
                  <a:lnTo>
                    <a:pt x="209" y="72"/>
                  </a:lnTo>
                  <a:lnTo>
                    <a:pt x="209" y="69"/>
                  </a:lnTo>
                  <a:lnTo>
                    <a:pt x="209" y="72"/>
                  </a:lnTo>
                  <a:lnTo>
                    <a:pt x="207" y="72"/>
                  </a:lnTo>
                  <a:lnTo>
                    <a:pt x="207" y="69"/>
                  </a:lnTo>
                  <a:lnTo>
                    <a:pt x="205" y="69"/>
                  </a:lnTo>
                  <a:lnTo>
                    <a:pt x="205" y="67"/>
                  </a:lnTo>
                  <a:lnTo>
                    <a:pt x="205" y="69"/>
                  </a:lnTo>
                  <a:lnTo>
                    <a:pt x="207" y="69"/>
                  </a:lnTo>
                  <a:lnTo>
                    <a:pt x="207" y="72"/>
                  </a:lnTo>
                  <a:lnTo>
                    <a:pt x="205" y="72"/>
                  </a:lnTo>
                  <a:lnTo>
                    <a:pt x="202" y="74"/>
                  </a:lnTo>
                  <a:lnTo>
                    <a:pt x="200" y="74"/>
                  </a:lnTo>
                  <a:lnTo>
                    <a:pt x="202" y="74"/>
                  </a:lnTo>
                  <a:lnTo>
                    <a:pt x="200" y="74"/>
                  </a:lnTo>
                  <a:lnTo>
                    <a:pt x="200" y="76"/>
                  </a:lnTo>
                  <a:lnTo>
                    <a:pt x="197" y="76"/>
                  </a:lnTo>
                  <a:lnTo>
                    <a:pt x="195" y="76"/>
                  </a:lnTo>
                  <a:lnTo>
                    <a:pt x="193" y="79"/>
                  </a:lnTo>
                  <a:lnTo>
                    <a:pt x="190" y="79"/>
                  </a:lnTo>
                  <a:lnTo>
                    <a:pt x="190" y="81"/>
                  </a:lnTo>
                  <a:lnTo>
                    <a:pt x="190" y="79"/>
                  </a:lnTo>
                  <a:lnTo>
                    <a:pt x="193" y="79"/>
                  </a:lnTo>
                  <a:lnTo>
                    <a:pt x="193" y="76"/>
                  </a:lnTo>
                  <a:lnTo>
                    <a:pt x="195" y="76"/>
                  </a:lnTo>
                  <a:lnTo>
                    <a:pt x="193" y="76"/>
                  </a:lnTo>
                  <a:lnTo>
                    <a:pt x="193" y="79"/>
                  </a:lnTo>
                  <a:lnTo>
                    <a:pt x="195" y="76"/>
                  </a:lnTo>
                  <a:lnTo>
                    <a:pt x="197" y="76"/>
                  </a:lnTo>
                  <a:lnTo>
                    <a:pt x="195" y="76"/>
                  </a:lnTo>
                  <a:lnTo>
                    <a:pt x="197" y="76"/>
                  </a:lnTo>
                  <a:lnTo>
                    <a:pt x="197" y="74"/>
                  </a:lnTo>
                  <a:lnTo>
                    <a:pt x="195" y="74"/>
                  </a:lnTo>
                  <a:lnTo>
                    <a:pt x="195" y="76"/>
                  </a:lnTo>
                  <a:lnTo>
                    <a:pt x="195" y="74"/>
                  </a:lnTo>
                  <a:lnTo>
                    <a:pt x="195" y="76"/>
                  </a:lnTo>
                  <a:lnTo>
                    <a:pt x="195" y="74"/>
                  </a:lnTo>
                  <a:lnTo>
                    <a:pt x="195" y="76"/>
                  </a:lnTo>
                  <a:lnTo>
                    <a:pt x="195" y="74"/>
                  </a:lnTo>
                  <a:lnTo>
                    <a:pt x="195" y="76"/>
                  </a:lnTo>
                  <a:lnTo>
                    <a:pt x="195" y="74"/>
                  </a:lnTo>
                  <a:lnTo>
                    <a:pt x="193" y="74"/>
                  </a:lnTo>
                  <a:lnTo>
                    <a:pt x="190" y="74"/>
                  </a:lnTo>
                  <a:lnTo>
                    <a:pt x="190" y="76"/>
                  </a:lnTo>
                  <a:lnTo>
                    <a:pt x="190" y="74"/>
                  </a:lnTo>
                  <a:lnTo>
                    <a:pt x="190" y="76"/>
                  </a:lnTo>
                  <a:lnTo>
                    <a:pt x="188" y="76"/>
                  </a:lnTo>
                  <a:lnTo>
                    <a:pt x="186" y="76"/>
                  </a:lnTo>
                  <a:lnTo>
                    <a:pt x="186" y="79"/>
                  </a:lnTo>
                  <a:lnTo>
                    <a:pt x="186" y="76"/>
                  </a:lnTo>
                  <a:lnTo>
                    <a:pt x="186" y="79"/>
                  </a:lnTo>
                  <a:lnTo>
                    <a:pt x="186" y="76"/>
                  </a:lnTo>
                  <a:lnTo>
                    <a:pt x="186" y="79"/>
                  </a:lnTo>
                  <a:lnTo>
                    <a:pt x="188" y="79"/>
                  </a:lnTo>
                  <a:lnTo>
                    <a:pt x="188" y="81"/>
                  </a:lnTo>
                  <a:lnTo>
                    <a:pt x="188" y="79"/>
                  </a:lnTo>
                  <a:lnTo>
                    <a:pt x="186" y="79"/>
                  </a:lnTo>
                  <a:lnTo>
                    <a:pt x="188" y="79"/>
                  </a:lnTo>
                  <a:lnTo>
                    <a:pt x="186" y="79"/>
                  </a:lnTo>
                  <a:lnTo>
                    <a:pt x="188" y="79"/>
                  </a:lnTo>
                  <a:lnTo>
                    <a:pt x="186" y="79"/>
                  </a:lnTo>
                  <a:lnTo>
                    <a:pt x="183" y="79"/>
                  </a:lnTo>
                  <a:lnTo>
                    <a:pt x="186" y="79"/>
                  </a:lnTo>
                  <a:lnTo>
                    <a:pt x="183" y="79"/>
                  </a:lnTo>
                  <a:lnTo>
                    <a:pt x="186" y="79"/>
                  </a:lnTo>
                  <a:lnTo>
                    <a:pt x="186" y="81"/>
                  </a:lnTo>
                  <a:lnTo>
                    <a:pt x="183" y="81"/>
                  </a:lnTo>
                  <a:lnTo>
                    <a:pt x="183" y="83"/>
                  </a:lnTo>
                  <a:lnTo>
                    <a:pt x="181" y="83"/>
                  </a:lnTo>
                  <a:lnTo>
                    <a:pt x="183" y="81"/>
                  </a:lnTo>
                  <a:lnTo>
                    <a:pt x="181" y="81"/>
                  </a:lnTo>
                  <a:lnTo>
                    <a:pt x="181" y="83"/>
                  </a:lnTo>
                  <a:lnTo>
                    <a:pt x="183" y="83"/>
                  </a:lnTo>
                  <a:lnTo>
                    <a:pt x="183" y="86"/>
                  </a:lnTo>
                  <a:lnTo>
                    <a:pt x="181" y="86"/>
                  </a:lnTo>
                  <a:lnTo>
                    <a:pt x="181" y="88"/>
                  </a:lnTo>
                  <a:lnTo>
                    <a:pt x="183" y="88"/>
                  </a:lnTo>
                  <a:lnTo>
                    <a:pt x="181" y="88"/>
                  </a:lnTo>
                  <a:lnTo>
                    <a:pt x="183" y="88"/>
                  </a:lnTo>
                  <a:lnTo>
                    <a:pt x="183" y="86"/>
                  </a:lnTo>
                  <a:lnTo>
                    <a:pt x="183" y="88"/>
                  </a:lnTo>
                  <a:lnTo>
                    <a:pt x="183" y="91"/>
                  </a:lnTo>
                  <a:lnTo>
                    <a:pt x="186" y="91"/>
                  </a:lnTo>
                  <a:lnTo>
                    <a:pt x="188" y="91"/>
                  </a:lnTo>
                  <a:lnTo>
                    <a:pt x="188" y="93"/>
                  </a:lnTo>
                  <a:lnTo>
                    <a:pt x="188" y="95"/>
                  </a:lnTo>
                  <a:lnTo>
                    <a:pt x="188" y="93"/>
                  </a:lnTo>
                  <a:lnTo>
                    <a:pt x="186" y="93"/>
                  </a:lnTo>
                  <a:lnTo>
                    <a:pt x="186" y="95"/>
                  </a:lnTo>
                  <a:lnTo>
                    <a:pt x="188" y="95"/>
                  </a:lnTo>
                  <a:lnTo>
                    <a:pt x="188" y="98"/>
                  </a:lnTo>
                  <a:lnTo>
                    <a:pt x="188" y="95"/>
                  </a:lnTo>
                  <a:lnTo>
                    <a:pt x="188" y="98"/>
                  </a:lnTo>
                  <a:lnTo>
                    <a:pt x="188" y="95"/>
                  </a:lnTo>
                  <a:lnTo>
                    <a:pt x="188" y="98"/>
                  </a:lnTo>
                  <a:lnTo>
                    <a:pt x="190" y="98"/>
                  </a:lnTo>
                  <a:lnTo>
                    <a:pt x="188" y="98"/>
                  </a:lnTo>
                  <a:lnTo>
                    <a:pt x="188" y="100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93" y="100"/>
                  </a:lnTo>
                  <a:lnTo>
                    <a:pt x="193" y="102"/>
                  </a:lnTo>
                  <a:lnTo>
                    <a:pt x="190" y="102"/>
                  </a:lnTo>
                  <a:lnTo>
                    <a:pt x="188" y="102"/>
                  </a:lnTo>
                  <a:lnTo>
                    <a:pt x="186" y="102"/>
                  </a:lnTo>
                  <a:lnTo>
                    <a:pt x="186" y="100"/>
                  </a:lnTo>
                  <a:lnTo>
                    <a:pt x="183" y="100"/>
                  </a:lnTo>
                  <a:lnTo>
                    <a:pt x="183" y="98"/>
                  </a:lnTo>
                  <a:lnTo>
                    <a:pt x="181" y="98"/>
                  </a:lnTo>
                  <a:lnTo>
                    <a:pt x="178" y="98"/>
                  </a:lnTo>
                  <a:lnTo>
                    <a:pt x="178" y="100"/>
                  </a:lnTo>
                  <a:lnTo>
                    <a:pt x="178" y="98"/>
                  </a:lnTo>
                  <a:lnTo>
                    <a:pt x="181" y="98"/>
                  </a:lnTo>
                  <a:lnTo>
                    <a:pt x="181" y="100"/>
                  </a:lnTo>
                  <a:lnTo>
                    <a:pt x="181" y="98"/>
                  </a:lnTo>
                  <a:lnTo>
                    <a:pt x="183" y="98"/>
                  </a:lnTo>
                  <a:lnTo>
                    <a:pt x="183" y="100"/>
                  </a:lnTo>
                  <a:lnTo>
                    <a:pt x="186" y="100"/>
                  </a:lnTo>
                  <a:lnTo>
                    <a:pt x="186" y="102"/>
                  </a:lnTo>
                  <a:lnTo>
                    <a:pt x="188" y="102"/>
                  </a:lnTo>
                  <a:lnTo>
                    <a:pt x="188" y="105"/>
                  </a:lnTo>
                  <a:lnTo>
                    <a:pt x="188" y="107"/>
                  </a:lnTo>
                  <a:lnTo>
                    <a:pt x="190" y="107"/>
                  </a:lnTo>
                  <a:lnTo>
                    <a:pt x="190" y="110"/>
                  </a:lnTo>
                  <a:lnTo>
                    <a:pt x="188" y="110"/>
                  </a:lnTo>
                  <a:lnTo>
                    <a:pt x="188" y="107"/>
                  </a:lnTo>
                  <a:lnTo>
                    <a:pt x="188" y="110"/>
                  </a:lnTo>
                  <a:lnTo>
                    <a:pt x="190" y="110"/>
                  </a:lnTo>
                  <a:lnTo>
                    <a:pt x="188" y="110"/>
                  </a:lnTo>
                  <a:lnTo>
                    <a:pt x="190" y="110"/>
                  </a:lnTo>
                  <a:lnTo>
                    <a:pt x="188" y="110"/>
                  </a:lnTo>
                  <a:lnTo>
                    <a:pt x="188" y="107"/>
                  </a:lnTo>
                  <a:lnTo>
                    <a:pt x="186" y="107"/>
                  </a:lnTo>
                  <a:lnTo>
                    <a:pt x="186" y="110"/>
                  </a:lnTo>
                  <a:lnTo>
                    <a:pt x="186" y="107"/>
                  </a:lnTo>
                  <a:lnTo>
                    <a:pt x="186" y="110"/>
                  </a:lnTo>
                  <a:lnTo>
                    <a:pt x="186" y="107"/>
                  </a:lnTo>
                  <a:lnTo>
                    <a:pt x="186" y="110"/>
                  </a:lnTo>
                  <a:lnTo>
                    <a:pt x="186" y="112"/>
                  </a:lnTo>
                  <a:lnTo>
                    <a:pt x="186" y="114"/>
                  </a:lnTo>
                  <a:lnTo>
                    <a:pt x="186" y="117"/>
                  </a:lnTo>
                  <a:lnTo>
                    <a:pt x="186" y="119"/>
                  </a:lnTo>
                  <a:lnTo>
                    <a:pt x="186" y="121"/>
                  </a:lnTo>
                  <a:lnTo>
                    <a:pt x="186" y="124"/>
                  </a:lnTo>
                  <a:lnTo>
                    <a:pt x="186" y="126"/>
                  </a:lnTo>
                  <a:lnTo>
                    <a:pt x="188" y="129"/>
                  </a:lnTo>
                  <a:lnTo>
                    <a:pt x="188" y="131"/>
                  </a:lnTo>
                  <a:lnTo>
                    <a:pt x="188" y="133"/>
                  </a:lnTo>
                  <a:lnTo>
                    <a:pt x="188" y="136"/>
                  </a:lnTo>
                  <a:lnTo>
                    <a:pt x="190" y="136"/>
                  </a:lnTo>
                  <a:lnTo>
                    <a:pt x="190" y="138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5" y="143"/>
                  </a:lnTo>
                  <a:lnTo>
                    <a:pt x="197" y="145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5" y="150"/>
                  </a:lnTo>
                  <a:lnTo>
                    <a:pt x="207" y="150"/>
                  </a:lnTo>
                  <a:lnTo>
                    <a:pt x="207" y="152"/>
                  </a:lnTo>
                  <a:lnTo>
                    <a:pt x="209" y="152"/>
                  </a:lnTo>
                  <a:lnTo>
                    <a:pt x="212" y="155"/>
                  </a:lnTo>
                  <a:lnTo>
                    <a:pt x="214" y="155"/>
                  </a:lnTo>
                  <a:lnTo>
                    <a:pt x="214" y="157"/>
                  </a:lnTo>
                  <a:lnTo>
                    <a:pt x="216" y="157"/>
                  </a:lnTo>
                  <a:lnTo>
                    <a:pt x="216" y="159"/>
                  </a:lnTo>
                  <a:lnTo>
                    <a:pt x="219" y="162"/>
                  </a:lnTo>
                  <a:lnTo>
                    <a:pt x="221" y="162"/>
                  </a:lnTo>
                  <a:lnTo>
                    <a:pt x="224" y="162"/>
                  </a:lnTo>
                  <a:lnTo>
                    <a:pt x="224" y="164"/>
                  </a:lnTo>
                  <a:lnTo>
                    <a:pt x="226" y="164"/>
                  </a:lnTo>
                  <a:lnTo>
                    <a:pt x="228" y="164"/>
                  </a:lnTo>
                  <a:lnTo>
                    <a:pt x="228" y="167"/>
                  </a:lnTo>
                  <a:lnTo>
                    <a:pt x="231" y="167"/>
                  </a:lnTo>
                  <a:lnTo>
                    <a:pt x="231" y="169"/>
                  </a:lnTo>
                  <a:lnTo>
                    <a:pt x="231" y="171"/>
                  </a:lnTo>
                  <a:lnTo>
                    <a:pt x="231" y="174"/>
                  </a:lnTo>
                  <a:lnTo>
                    <a:pt x="233" y="176"/>
                  </a:lnTo>
                  <a:lnTo>
                    <a:pt x="233" y="178"/>
                  </a:lnTo>
                  <a:lnTo>
                    <a:pt x="235" y="178"/>
                  </a:lnTo>
                  <a:lnTo>
                    <a:pt x="235" y="181"/>
                  </a:lnTo>
                  <a:lnTo>
                    <a:pt x="235" y="183"/>
                  </a:lnTo>
                  <a:lnTo>
                    <a:pt x="235" y="186"/>
                  </a:lnTo>
                  <a:lnTo>
                    <a:pt x="238" y="188"/>
                  </a:lnTo>
                  <a:lnTo>
                    <a:pt x="238" y="190"/>
                  </a:lnTo>
                  <a:lnTo>
                    <a:pt x="238" y="193"/>
                  </a:lnTo>
                  <a:lnTo>
                    <a:pt x="238" y="195"/>
                  </a:lnTo>
                  <a:lnTo>
                    <a:pt x="240" y="195"/>
                  </a:lnTo>
                  <a:lnTo>
                    <a:pt x="238" y="195"/>
                  </a:lnTo>
                  <a:lnTo>
                    <a:pt x="240" y="197"/>
                  </a:lnTo>
                  <a:lnTo>
                    <a:pt x="240" y="200"/>
                  </a:lnTo>
                  <a:lnTo>
                    <a:pt x="243" y="205"/>
                  </a:lnTo>
                  <a:lnTo>
                    <a:pt x="243" y="207"/>
                  </a:lnTo>
                  <a:lnTo>
                    <a:pt x="245" y="209"/>
                  </a:lnTo>
                  <a:lnTo>
                    <a:pt x="245" y="212"/>
                  </a:lnTo>
                  <a:lnTo>
                    <a:pt x="247" y="212"/>
                  </a:lnTo>
                  <a:lnTo>
                    <a:pt x="247" y="214"/>
                  </a:lnTo>
                  <a:lnTo>
                    <a:pt x="250" y="216"/>
                  </a:lnTo>
                  <a:lnTo>
                    <a:pt x="250" y="219"/>
                  </a:lnTo>
                  <a:lnTo>
                    <a:pt x="252" y="219"/>
                  </a:lnTo>
                  <a:lnTo>
                    <a:pt x="254" y="221"/>
                  </a:lnTo>
                  <a:lnTo>
                    <a:pt x="257" y="221"/>
                  </a:lnTo>
                  <a:lnTo>
                    <a:pt x="257" y="224"/>
                  </a:lnTo>
                  <a:lnTo>
                    <a:pt x="259" y="226"/>
                  </a:lnTo>
                  <a:lnTo>
                    <a:pt x="261" y="228"/>
                  </a:lnTo>
                  <a:lnTo>
                    <a:pt x="264" y="228"/>
                  </a:lnTo>
                  <a:lnTo>
                    <a:pt x="264" y="231"/>
                  </a:lnTo>
                  <a:lnTo>
                    <a:pt x="266" y="231"/>
                  </a:lnTo>
                  <a:lnTo>
                    <a:pt x="266" y="233"/>
                  </a:lnTo>
                  <a:lnTo>
                    <a:pt x="266" y="235"/>
                  </a:lnTo>
                  <a:lnTo>
                    <a:pt x="269" y="235"/>
                  </a:lnTo>
                  <a:lnTo>
                    <a:pt x="271" y="235"/>
                  </a:lnTo>
                  <a:lnTo>
                    <a:pt x="271" y="238"/>
                  </a:lnTo>
                  <a:lnTo>
                    <a:pt x="273" y="238"/>
                  </a:lnTo>
                  <a:lnTo>
                    <a:pt x="276" y="238"/>
                  </a:lnTo>
                  <a:lnTo>
                    <a:pt x="276" y="240"/>
                  </a:lnTo>
                  <a:lnTo>
                    <a:pt x="278" y="240"/>
                  </a:lnTo>
                  <a:lnTo>
                    <a:pt x="280" y="243"/>
                  </a:lnTo>
                  <a:lnTo>
                    <a:pt x="283" y="243"/>
                  </a:lnTo>
                  <a:lnTo>
                    <a:pt x="285" y="243"/>
                  </a:lnTo>
                  <a:lnTo>
                    <a:pt x="288" y="243"/>
                  </a:lnTo>
                  <a:lnTo>
                    <a:pt x="290" y="243"/>
                  </a:lnTo>
                  <a:lnTo>
                    <a:pt x="292" y="243"/>
                  </a:lnTo>
                  <a:lnTo>
                    <a:pt x="295" y="243"/>
                  </a:lnTo>
                  <a:lnTo>
                    <a:pt x="297" y="243"/>
                  </a:lnTo>
                  <a:lnTo>
                    <a:pt x="299" y="243"/>
                  </a:lnTo>
                  <a:lnTo>
                    <a:pt x="302" y="243"/>
                  </a:lnTo>
                  <a:lnTo>
                    <a:pt x="304" y="243"/>
                  </a:lnTo>
                  <a:lnTo>
                    <a:pt x="307" y="243"/>
                  </a:lnTo>
                  <a:lnTo>
                    <a:pt x="307" y="240"/>
                  </a:lnTo>
                  <a:lnTo>
                    <a:pt x="309" y="240"/>
                  </a:lnTo>
                  <a:lnTo>
                    <a:pt x="311" y="240"/>
                  </a:lnTo>
                  <a:lnTo>
                    <a:pt x="311" y="243"/>
                  </a:lnTo>
                  <a:lnTo>
                    <a:pt x="314" y="243"/>
                  </a:lnTo>
                  <a:lnTo>
                    <a:pt x="314" y="245"/>
                  </a:lnTo>
                  <a:lnTo>
                    <a:pt x="316" y="245"/>
                  </a:lnTo>
                  <a:lnTo>
                    <a:pt x="314" y="245"/>
                  </a:lnTo>
                  <a:lnTo>
                    <a:pt x="316" y="245"/>
                  </a:lnTo>
                  <a:lnTo>
                    <a:pt x="314" y="245"/>
                  </a:lnTo>
                  <a:lnTo>
                    <a:pt x="314" y="247"/>
                  </a:lnTo>
                  <a:lnTo>
                    <a:pt x="316" y="247"/>
                  </a:lnTo>
                  <a:lnTo>
                    <a:pt x="314" y="247"/>
                  </a:lnTo>
                  <a:lnTo>
                    <a:pt x="316" y="247"/>
                  </a:lnTo>
                  <a:lnTo>
                    <a:pt x="314" y="247"/>
                  </a:lnTo>
                  <a:lnTo>
                    <a:pt x="314" y="250"/>
                  </a:lnTo>
                  <a:lnTo>
                    <a:pt x="311" y="250"/>
                  </a:lnTo>
                  <a:lnTo>
                    <a:pt x="311" y="252"/>
                  </a:lnTo>
                  <a:lnTo>
                    <a:pt x="309" y="252"/>
                  </a:lnTo>
                  <a:lnTo>
                    <a:pt x="309" y="254"/>
                  </a:lnTo>
                  <a:lnTo>
                    <a:pt x="307" y="254"/>
                  </a:lnTo>
                  <a:lnTo>
                    <a:pt x="307" y="257"/>
                  </a:lnTo>
                  <a:lnTo>
                    <a:pt x="307" y="254"/>
                  </a:lnTo>
                  <a:lnTo>
                    <a:pt x="307" y="257"/>
                  </a:lnTo>
                  <a:lnTo>
                    <a:pt x="307" y="254"/>
                  </a:lnTo>
                  <a:lnTo>
                    <a:pt x="307" y="257"/>
                  </a:lnTo>
                  <a:lnTo>
                    <a:pt x="304" y="257"/>
                  </a:lnTo>
                  <a:lnTo>
                    <a:pt x="304" y="259"/>
                  </a:lnTo>
                  <a:lnTo>
                    <a:pt x="307" y="259"/>
                  </a:lnTo>
                  <a:lnTo>
                    <a:pt x="307" y="262"/>
                  </a:lnTo>
                  <a:lnTo>
                    <a:pt x="307" y="264"/>
                  </a:lnTo>
                  <a:lnTo>
                    <a:pt x="309" y="264"/>
                  </a:lnTo>
                  <a:lnTo>
                    <a:pt x="311" y="266"/>
                  </a:lnTo>
                  <a:lnTo>
                    <a:pt x="314" y="266"/>
                  </a:lnTo>
                  <a:lnTo>
                    <a:pt x="316" y="269"/>
                  </a:lnTo>
                  <a:lnTo>
                    <a:pt x="318" y="269"/>
                  </a:lnTo>
                  <a:lnTo>
                    <a:pt x="321" y="269"/>
                  </a:lnTo>
                  <a:lnTo>
                    <a:pt x="321" y="271"/>
                  </a:lnTo>
                  <a:lnTo>
                    <a:pt x="323" y="271"/>
                  </a:lnTo>
                  <a:lnTo>
                    <a:pt x="323" y="273"/>
                  </a:lnTo>
                  <a:lnTo>
                    <a:pt x="326" y="271"/>
                  </a:lnTo>
                  <a:lnTo>
                    <a:pt x="326" y="273"/>
                  </a:lnTo>
                  <a:lnTo>
                    <a:pt x="328" y="273"/>
                  </a:lnTo>
                  <a:lnTo>
                    <a:pt x="328" y="276"/>
                  </a:lnTo>
                  <a:lnTo>
                    <a:pt x="330" y="276"/>
                  </a:lnTo>
                  <a:lnTo>
                    <a:pt x="333" y="276"/>
                  </a:lnTo>
                  <a:lnTo>
                    <a:pt x="335" y="276"/>
                  </a:lnTo>
                  <a:lnTo>
                    <a:pt x="335" y="278"/>
                  </a:lnTo>
                  <a:lnTo>
                    <a:pt x="337" y="278"/>
                  </a:lnTo>
                  <a:lnTo>
                    <a:pt x="340" y="278"/>
                  </a:lnTo>
                  <a:lnTo>
                    <a:pt x="340" y="281"/>
                  </a:lnTo>
                  <a:lnTo>
                    <a:pt x="342" y="281"/>
                  </a:lnTo>
                  <a:lnTo>
                    <a:pt x="345" y="281"/>
                  </a:lnTo>
                  <a:lnTo>
                    <a:pt x="345" y="283"/>
                  </a:lnTo>
                  <a:lnTo>
                    <a:pt x="347" y="283"/>
                  </a:lnTo>
                  <a:lnTo>
                    <a:pt x="349" y="283"/>
                  </a:lnTo>
                  <a:lnTo>
                    <a:pt x="349" y="285"/>
                  </a:lnTo>
                  <a:lnTo>
                    <a:pt x="349" y="283"/>
                  </a:lnTo>
                  <a:lnTo>
                    <a:pt x="349" y="285"/>
                  </a:lnTo>
                  <a:lnTo>
                    <a:pt x="352" y="285"/>
                  </a:lnTo>
                  <a:lnTo>
                    <a:pt x="352" y="288"/>
                  </a:lnTo>
                  <a:lnTo>
                    <a:pt x="354" y="288"/>
                  </a:lnTo>
                  <a:lnTo>
                    <a:pt x="354" y="290"/>
                  </a:lnTo>
                  <a:lnTo>
                    <a:pt x="356" y="290"/>
                  </a:lnTo>
                  <a:lnTo>
                    <a:pt x="356" y="292"/>
                  </a:lnTo>
                  <a:lnTo>
                    <a:pt x="359" y="292"/>
                  </a:lnTo>
                  <a:lnTo>
                    <a:pt x="361" y="292"/>
                  </a:lnTo>
                  <a:lnTo>
                    <a:pt x="361" y="295"/>
                  </a:lnTo>
                  <a:lnTo>
                    <a:pt x="364" y="295"/>
                  </a:lnTo>
                  <a:lnTo>
                    <a:pt x="366" y="295"/>
                  </a:lnTo>
                  <a:lnTo>
                    <a:pt x="366" y="297"/>
                  </a:lnTo>
                  <a:lnTo>
                    <a:pt x="368" y="297"/>
                  </a:lnTo>
                  <a:lnTo>
                    <a:pt x="371" y="297"/>
                  </a:lnTo>
                  <a:lnTo>
                    <a:pt x="371" y="300"/>
                  </a:lnTo>
                  <a:lnTo>
                    <a:pt x="373" y="297"/>
                  </a:lnTo>
                  <a:lnTo>
                    <a:pt x="373" y="300"/>
                  </a:lnTo>
                  <a:lnTo>
                    <a:pt x="373" y="297"/>
                  </a:lnTo>
                  <a:lnTo>
                    <a:pt x="373" y="300"/>
                  </a:lnTo>
                  <a:lnTo>
                    <a:pt x="375" y="300"/>
                  </a:lnTo>
                  <a:lnTo>
                    <a:pt x="375" y="302"/>
                  </a:lnTo>
                  <a:lnTo>
                    <a:pt x="375" y="304"/>
                  </a:lnTo>
                  <a:lnTo>
                    <a:pt x="378" y="304"/>
                  </a:lnTo>
                  <a:lnTo>
                    <a:pt x="378" y="307"/>
                  </a:lnTo>
                  <a:lnTo>
                    <a:pt x="380" y="307"/>
                  </a:lnTo>
                  <a:lnTo>
                    <a:pt x="380" y="309"/>
                  </a:lnTo>
                  <a:lnTo>
                    <a:pt x="382" y="309"/>
                  </a:lnTo>
                  <a:lnTo>
                    <a:pt x="382" y="311"/>
                  </a:lnTo>
                  <a:lnTo>
                    <a:pt x="385" y="311"/>
                  </a:lnTo>
                  <a:lnTo>
                    <a:pt x="385" y="314"/>
                  </a:lnTo>
                  <a:lnTo>
                    <a:pt x="385" y="311"/>
                  </a:lnTo>
                  <a:lnTo>
                    <a:pt x="385" y="314"/>
                  </a:lnTo>
                  <a:lnTo>
                    <a:pt x="387" y="314"/>
                  </a:lnTo>
                  <a:lnTo>
                    <a:pt x="387" y="316"/>
                  </a:lnTo>
                  <a:lnTo>
                    <a:pt x="390" y="316"/>
                  </a:lnTo>
                  <a:lnTo>
                    <a:pt x="390" y="319"/>
                  </a:lnTo>
                  <a:lnTo>
                    <a:pt x="390" y="321"/>
                  </a:lnTo>
                  <a:lnTo>
                    <a:pt x="390" y="323"/>
                  </a:lnTo>
                  <a:lnTo>
                    <a:pt x="392" y="323"/>
                  </a:lnTo>
                  <a:lnTo>
                    <a:pt x="390" y="323"/>
                  </a:lnTo>
                  <a:lnTo>
                    <a:pt x="392" y="323"/>
                  </a:lnTo>
                  <a:lnTo>
                    <a:pt x="392" y="326"/>
                  </a:lnTo>
                  <a:lnTo>
                    <a:pt x="390" y="326"/>
                  </a:lnTo>
                  <a:lnTo>
                    <a:pt x="390" y="328"/>
                  </a:lnTo>
                  <a:lnTo>
                    <a:pt x="387" y="331"/>
                  </a:lnTo>
                  <a:lnTo>
                    <a:pt x="387" y="333"/>
                  </a:lnTo>
                  <a:lnTo>
                    <a:pt x="387" y="335"/>
                  </a:lnTo>
                  <a:lnTo>
                    <a:pt x="387" y="338"/>
                  </a:lnTo>
                  <a:lnTo>
                    <a:pt x="385" y="338"/>
                  </a:lnTo>
                  <a:lnTo>
                    <a:pt x="382" y="338"/>
                  </a:lnTo>
                  <a:lnTo>
                    <a:pt x="380" y="338"/>
                  </a:lnTo>
                  <a:lnTo>
                    <a:pt x="380" y="335"/>
                  </a:lnTo>
                  <a:lnTo>
                    <a:pt x="378" y="335"/>
                  </a:lnTo>
                  <a:lnTo>
                    <a:pt x="378" y="333"/>
                  </a:lnTo>
                  <a:lnTo>
                    <a:pt x="375" y="333"/>
                  </a:lnTo>
                  <a:lnTo>
                    <a:pt x="375" y="331"/>
                  </a:lnTo>
                  <a:lnTo>
                    <a:pt x="375" y="328"/>
                  </a:lnTo>
                  <a:lnTo>
                    <a:pt x="375" y="331"/>
                  </a:lnTo>
                  <a:lnTo>
                    <a:pt x="375" y="328"/>
                  </a:lnTo>
                  <a:lnTo>
                    <a:pt x="373" y="326"/>
                  </a:lnTo>
                  <a:lnTo>
                    <a:pt x="375" y="326"/>
                  </a:lnTo>
                  <a:lnTo>
                    <a:pt x="375" y="323"/>
                  </a:lnTo>
                  <a:lnTo>
                    <a:pt x="373" y="323"/>
                  </a:lnTo>
                  <a:lnTo>
                    <a:pt x="373" y="321"/>
                  </a:lnTo>
                  <a:lnTo>
                    <a:pt x="371" y="321"/>
                  </a:lnTo>
                  <a:lnTo>
                    <a:pt x="373" y="321"/>
                  </a:lnTo>
                  <a:lnTo>
                    <a:pt x="371" y="319"/>
                  </a:lnTo>
                  <a:lnTo>
                    <a:pt x="373" y="319"/>
                  </a:lnTo>
                  <a:lnTo>
                    <a:pt x="371" y="319"/>
                  </a:lnTo>
                  <a:lnTo>
                    <a:pt x="371" y="316"/>
                  </a:lnTo>
                  <a:lnTo>
                    <a:pt x="368" y="316"/>
                  </a:lnTo>
                  <a:lnTo>
                    <a:pt x="366" y="316"/>
                  </a:lnTo>
                  <a:lnTo>
                    <a:pt x="364" y="316"/>
                  </a:lnTo>
                  <a:lnTo>
                    <a:pt x="361" y="316"/>
                  </a:lnTo>
                  <a:lnTo>
                    <a:pt x="359" y="316"/>
                  </a:lnTo>
                  <a:lnTo>
                    <a:pt x="356" y="316"/>
                  </a:lnTo>
                  <a:lnTo>
                    <a:pt x="356" y="314"/>
                  </a:lnTo>
                  <a:lnTo>
                    <a:pt x="354" y="314"/>
                  </a:lnTo>
                  <a:lnTo>
                    <a:pt x="352" y="314"/>
                  </a:lnTo>
                  <a:lnTo>
                    <a:pt x="352" y="311"/>
                  </a:lnTo>
                  <a:lnTo>
                    <a:pt x="349" y="311"/>
                  </a:lnTo>
                  <a:lnTo>
                    <a:pt x="349" y="309"/>
                  </a:lnTo>
                  <a:lnTo>
                    <a:pt x="349" y="307"/>
                  </a:lnTo>
                  <a:lnTo>
                    <a:pt x="352" y="307"/>
                  </a:lnTo>
                  <a:lnTo>
                    <a:pt x="352" y="309"/>
                  </a:lnTo>
                  <a:lnTo>
                    <a:pt x="352" y="307"/>
                  </a:lnTo>
                  <a:lnTo>
                    <a:pt x="349" y="307"/>
                  </a:lnTo>
                  <a:lnTo>
                    <a:pt x="347" y="307"/>
                  </a:lnTo>
                  <a:lnTo>
                    <a:pt x="345" y="307"/>
                  </a:lnTo>
                  <a:lnTo>
                    <a:pt x="342" y="307"/>
                  </a:lnTo>
                  <a:lnTo>
                    <a:pt x="340" y="309"/>
                  </a:lnTo>
                  <a:lnTo>
                    <a:pt x="337" y="309"/>
                  </a:lnTo>
                  <a:lnTo>
                    <a:pt x="337" y="311"/>
                  </a:lnTo>
                  <a:lnTo>
                    <a:pt x="337" y="314"/>
                  </a:lnTo>
                  <a:lnTo>
                    <a:pt x="335" y="314"/>
                  </a:lnTo>
                  <a:lnTo>
                    <a:pt x="335" y="316"/>
                  </a:lnTo>
                  <a:lnTo>
                    <a:pt x="333" y="319"/>
                  </a:lnTo>
                  <a:lnTo>
                    <a:pt x="333" y="321"/>
                  </a:lnTo>
                  <a:lnTo>
                    <a:pt x="333" y="319"/>
                  </a:lnTo>
                  <a:lnTo>
                    <a:pt x="333" y="321"/>
                  </a:lnTo>
                  <a:lnTo>
                    <a:pt x="330" y="323"/>
                  </a:lnTo>
                  <a:lnTo>
                    <a:pt x="328" y="326"/>
                  </a:lnTo>
                  <a:lnTo>
                    <a:pt x="328" y="328"/>
                  </a:lnTo>
                  <a:lnTo>
                    <a:pt x="328" y="331"/>
                  </a:lnTo>
                  <a:lnTo>
                    <a:pt x="330" y="331"/>
                  </a:lnTo>
                  <a:lnTo>
                    <a:pt x="328" y="331"/>
                  </a:lnTo>
                  <a:lnTo>
                    <a:pt x="328" y="333"/>
                  </a:lnTo>
                  <a:lnTo>
                    <a:pt x="326" y="335"/>
                  </a:lnTo>
                  <a:lnTo>
                    <a:pt x="326" y="338"/>
                  </a:lnTo>
                  <a:lnTo>
                    <a:pt x="326" y="340"/>
                  </a:lnTo>
                  <a:lnTo>
                    <a:pt x="326" y="342"/>
                  </a:lnTo>
                  <a:lnTo>
                    <a:pt x="326" y="345"/>
                  </a:lnTo>
                  <a:lnTo>
                    <a:pt x="328" y="345"/>
                  </a:lnTo>
                  <a:lnTo>
                    <a:pt x="328" y="347"/>
                  </a:lnTo>
                  <a:lnTo>
                    <a:pt x="330" y="347"/>
                  </a:lnTo>
                  <a:lnTo>
                    <a:pt x="333" y="347"/>
                  </a:lnTo>
                  <a:lnTo>
                    <a:pt x="335" y="347"/>
                  </a:lnTo>
                  <a:lnTo>
                    <a:pt x="335" y="350"/>
                  </a:lnTo>
                  <a:lnTo>
                    <a:pt x="337" y="350"/>
                  </a:lnTo>
                  <a:lnTo>
                    <a:pt x="337" y="352"/>
                  </a:lnTo>
                  <a:lnTo>
                    <a:pt x="340" y="352"/>
                  </a:lnTo>
                  <a:lnTo>
                    <a:pt x="342" y="352"/>
                  </a:lnTo>
                  <a:lnTo>
                    <a:pt x="342" y="354"/>
                  </a:lnTo>
                  <a:lnTo>
                    <a:pt x="345" y="354"/>
                  </a:lnTo>
                  <a:lnTo>
                    <a:pt x="345" y="357"/>
                  </a:lnTo>
                  <a:lnTo>
                    <a:pt x="347" y="357"/>
                  </a:lnTo>
                  <a:lnTo>
                    <a:pt x="347" y="359"/>
                  </a:lnTo>
                  <a:lnTo>
                    <a:pt x="345" y="359"/>
                  </a:lnTo>
                  <a:lnTo>
                    <a:pt x="345" y="361"/>
                  </a:lnTo>
                  <a:lnTo>
                    <a:pt x="345" y="364"/>
                  </a:lnTo>
                  <a:lnTo>
                    <a:pt x="347" y="364"/>
                  </a:lnTo>
                  <a:lnTo>
                    <a:pt x="347" y="366"/>
                  </a:lnTo>
                  <a:lnTo>
                    <a:pt x="345" y="366"/>
                  </a:lnTo>
                  <a:lnTo>
                    <a:pt x="345" y="369"/>
                  </a:lnTo>
                  <a:lnTo>
                    <a:pt x="345" y="371"/>
                  </a:lnTo>
                  <a:lnTo>
                    <a:pt x="347" y="371"/>
                  </a:lnTo>
                  <a:lnTo>
                    <a:pt x="347" y="373"/>
                  </a:lnTo>
                  <a:lnTo>
                    <a:pt x="349" y="373"/>
                  </a:lnTo>
                  <a:lnTo>
                    <a:pt x="347" y="373"/>
                  </a:lnTo>
                  <a:lnTo>
                    <a:pt x="347" y="376"/>
                  </a:lnTo>
                  <a:lnTo>
                    <a:pt x="347" y="378"/>
                  </a:lnTo>
                  <a:lnTo>
                    <a:pt x="345" y="378"/>
                  </a:lnTo>
                  <a:lnTo>
                    <a:pt x="342" y="378"/>
                  </a:lnTo>
                  <a:lnTo>
                    <a:pt x="340" y="378"/>
                  </a:lnTo>
                  <a:lnTo>
                    <a:pt x="337" y="378"/>
                  </a:lnTo>
                  <a:lnTo>
                    <a:pt x="335" y="378"/>
                  </a:lnTo>
                  <a:lnTo>
                    <a:pt x="333" y="380"/>
                  </a:lnTo>
                  <a:lnTo>
                    <a:pt x="330" y="380"/>
                  </a:lnTo>
                  <a:lnTo>
                    <a:pt x="330" y="383"/>
                  </a:lnTo>
                  <a:lnTo>
                    <a:pt x="328" y="383"/>
                  </a:lnTo>
                  <a:lnTo>
                    <a:pt x="328" y="385"/>
                  </a:lnTo>
                  <a:lnTo>
                    <a:pt x="326" y="388"/>
                  </a:lnTo>
                  <a:lnTo>
                    <a:pt x="328" y="388"/>
                  </a:lnTo>
                  <a:lnTo>
                    <a:pt x="328" y="390"/>
                  </a:lnTo>
                  <a:lnTo>
                    <a:pt x="328" y="392"/>
                  </a:lnTo>
                  <a:lnTo>
                    <a:pt x="328" y="395"/>
                  </a:lnTo>
                  <a:lnTo>
                    <a:pt x="328" y="397"/>
                  </a:lnTo>
                  <a:lnTo>
                    <a:pt x="328" y="399"/>
                  </a:lnTo>
                  <a:lnTo>
                    <a:pt x="326" y="402"/>
                  </a:lnTo>
                  <a:lnTo>
                    <a:pt x="323" y="404"/>
                  </a:lnTo>
                  <a:lnTo>
                    <a:pt x="321" y="404"/>
                  </a:lnTo>
                  <a:lnTo>
                    <a:pt x="321" y="407"/>
                  </a:lnTo>
                  <a:lnTo>
                    <a:pt x="318" y="407"/>
                  </a:lnTo>
                  <a:lnTo>
                    <a:pt x="318" y="409"/>
                  </a:lnTo>
                  <a:lnTo>
                    <a:pt x="316" y="409"/>
                  </a:lnTo>
                  <a:lnTo>
                    <a:pt x="316" y="411"/>
                  </a:lnTo>
                  <a:lnTo>
                    <a:pt x="314" y="411"/>
                  </a:lnTo>
                  <a:lnTo>
                    <a:pt x="314" y="414"/>
                  </a:lnTo>
                  <a:lnTo>
                    <a:pt x="314" y="416"/>
                  </a:lnTo>
                  <a:lnTo>
                    <a:pt x="314" y="418"/>
                  </a:lnTo>
                  <a:lnTo>
                    <a:pt x="311" y="421"/>
                  </a:lnTo>
                  <a:lnTo>
                    <a:pt x="311" y="423"/>
                  </a:lnTo>
                  <a:lnTo>
                    <a:pt x="309" y="423"/>
                  </a:lnTo>
                  <a:lnTo>
                    <a:pt x="307" y="423"/>
                  </a:lnTo>
                  <a:lnTo>
                    <a:pt x="304" y="423"/>
                  </a:lnTo>
                  <a:lnTo>
                    <a:pt x="302" y="423"/>
                  </a:lnTo>
                  <a:lnTo>
                    <a:pt x="299" y="423"/>
                  </a:lnTo>
                  <a:lnTo>
                    <a:pt x="299" y="421"/>
                  </a:lnTo>
                  <a:lnTo>
                    <a:pt x="297" y="421"/>
                  </a:lnTo>
                  <a:lnTo>
                    <a:pt x="297" y="418"/>
                  </a:lnTo>
                  <a:lnTo>
                    <a:pt x="297" y="416"/>
                  </a:lnTo>
                  <a:lnTo>
                    <a:pt x="297" y="414"/>
                  </a:lnTo>
                  <a:lnTo>
                    <a:pt x="297" y="411"/>
                  </a:lnTo>
                  <a:lnTo>
                    <a:pt x="297" y="409"/>
                  </a:lnTo>
                  <a:lnTo>
                    <a:pt x="299" y="409"/>
                  </a:lnTo>
                  <a:lnTo>
                    <a:pt x="299" y="407"/>
                  </a:lnTo>
                  <a:lnTo>
                    <a:pt x="299" y="409"/>
                  </a:lnTo>
                  <a:lnTo>
                    <a:pt x="299" y="407"/>
                  </a:lnTo>
                  <a:lnTo>
                    <a:pt x="302" y="407"/>
                  </a:lnTo>
                  <a:lnTo>
                    <a:pt x="302" y="404"/>
                  </a:lnTo>
                  <a:lnTo>
                    <a:pt x="304" y="404"/>
                  </a:lnTo>
                  <a:lnTo>
                    <a:pt x="302" y="404"/>
                  </a:lnTo>
                  <a:lnTo>
                    <a:pt x="304" y="402"/>
                  </a:lnTo>
                  <a:lnTo>
                    <a:pt x="304" y="399"/>
                  </a:lnTo>
                  <a:lnTo>
                    <a:pt x="307" y="399"/>
                  </a:lnTo>
                  <a:lnTo>
                    <a:pt x="304" y="399"/>
                  </a:lnTo>
                  <a:lnTo>
                    <a:pt x="307" y="399"/>
                  </a:lnTo>
                  <a:lnTo>
                    <a:pt x="307" y="397"/>
                  </a:lnTo>
                  <a:lnTo>
                    <a:pt x="307" y="399"/>
                  </a:lnTo>
                  <a:lnTo>
                    <a:pt x="304" y="399"/>
                  </a:lnTo>
                  <a:lnTo>
                    <a:pt x="307" y="397"/>
                  </a:lnTo>
                  <a:lnTo>
                    <a:pt x="307" y="395"/>
                  </a:lnTo>
                  <a:lnTo>
                    <a:pt x="304" y="395"/>
                  </a:lnTo>
                  <a:lnTo>
                    <a:pt x="304" y="392"/>
                  </a:lnTo>
                  <a:lnTo>
                    <a:pt x="302" y="392"/>
                  </a:lnTo>
                  <a:lnTo>
                    <a:pt x="302" y="390"/>
                  </a:lnTo>
                  <a:lnTo>
                    <a:pt x="304" y="390"/>
                  </a:lnTo>
                  <a:lnTo>
                    <a:pt x="304" y="388"/>
                  </a:lnTo>
                  <a:lnTo>
                    <a:pt x="307" y="388"/>
                  </a:lnTo>
                  <a:lnTo>
                    <a:pt x="309" y="388"/>
                  </a:lnTo>
                  <a:lnTo>
                    <a:pt x="311" y="388"/>
                  </a:lnTo>
                  <a:lnTo>
                    <a:pt x="314" y="388"/>
                  </a:lnTo>
                  <a:lnTo>
                    <a:pt x="314" y="385"/>
                  </a:lnTo>
                  <a:lnTo>
                    <a:pt x="316" y="385"/>
                  </a:lnTo>
                  <a:lnTo>
                    <a:pt x="316" y="383"/>
                  </a:lnTo>
                  <a:lnTo>
                    <a:pt x="316" y="380"/>
                  </a:lnTo>
                  <a:lnTo>
                    <a:pt x="316" y="378"/>
                  </a:lnTo>
                  <a:lnTo>
                    <a:pt x="314" y="378"/>
                  </a:lnTo>
                  <a:lnTo>
                    <a:pt x="314" y="376"/>
                  </a:lnTo>
                  <a:lnTo>
                    <a:pt x="314" y="373"/>
                  </a:lnTo>
                  <a:lnTo>
                    <a:pt x="311" y="373"/>
                  </a:lnTo>
                  <a:lnTo>
                    <a:pt x="311" y="371"/>
                  </a:lnTo>
                  <a:lnTo>
                    <a:pt x="311" y="369"/>
                  </a:lnTo>
                  <a:lnTo>
                    <a:pt x="311" y="366"/>
                  </a:lnTo>
                  <a:lnTo>
                    <a:pt x="311" y="364"/>
                  </a:lnTo>
                  <a:lnTo>
                    <a:pt x="311" y="361"/>
                  </a:lnTo>
                  <a:lnTo>
                    <a:pt x="309" y="361"/>
                  </a:lnTo>
                  <a:lnTo>
                    <a:pt x="309" y="359"/>
                  </a:lnTo>
                  <a:lnTo>
                    <a:pt x="309" y="357"/>
                  </a:lnTo>
                  <a:lnTo>
                    <a:pt x="309" y="354"/>
                  </a:lnTo>
                  <a:lnTo>
                    <a:pt x="307" y="354"/>
                  </a:lnTo>
                  <a:lnTo>
                    <a:pt x="307" y="352"/>
                  </a:lnTo>
                  <a:lnTo>
                    <a:pt x="307" y="350"/>
                  </a:lnTo>
                  <a:lnTo>
                    <a:pt x="304" y="350"/>
                  </a:lnTo>
                  <a:lnTo>
                    <a:pt x="304" y="347"/>
                  </a:lnTo>
                  <a:lnTo>
                    <a:pt x="304" y="345"/>
                  </a:lnTo>
                  <a:lnTo>
                    <a:pt x="302" y="345"/>
                  </a:lnTo>
                  <a:lnTo>
                    <a:pt x="302" y="342"/>
                  </a:lnTo>
                  <a:lnTo>
                    <a:pt x="302" y="340"/>
                  </a:lnTo>
                  <a:lnTo>
                    <a:pt x="302" y="338"/>
                  </a:lnTo>
                  <a:lnTo>
                    <a:pt x="302" y="335"/>
                  </a:lnTo>
                  <a:lnTo>
                    <a:pt x="302" y="333"/>
                  </a:lnTo>
                  <a:lnTo>
                    <a:pt x="299" y="333"/>
                  </a:lnTo>
                  <a:lnTo>
                    <a:pt x="299" y="331"/>
                  </a:lnTo>
                  <a:lnTo>
                    <a:pt x="299" y="328"/>
                  </a:lnTo>
                  <a:lnTo>
                    <a:pt x="297" y="328"/>
                  </a:lnTo>
                  <a:lnTo>
                    <a:pt x="297" y="326"/>
                  </a:lnTo>
                  <a:lnTo>
                    <a:pt x="295" y="326"/>
                  </a:lnTo>
                  <a:lnTo>
                    <a:pt x="292" y="326"/>
                  </a:lnTo>
                  <a:lnTo>
                    <a:pt x="292" y="328"/>
                  </a:lnTo>
                  <a:lnTo>
                    <a:pt x="290" y="328"/>
                  </a:lnTo>
                  <a:lnTo>
                    <a:pt x="290" y="331"/>
                  </a:lnTo>
                  <a:lnTo>
                    <a:pt x="288" y="331"/>
                  </a:lnTo>
                  <a:lnTo>
                    <a:pt x="288" y="328"/>
                  </a:lnTo>
                  <a:lnTo>
                    <a:pt x="288" y="331"/>
                  </a:lnTo>
                  <a:lnTo>
                    <a:pt x="288" y="328"/>
                  </a:lnTo>
                  <a:lnTo>
                    <a:pt x="285" y="328"/>
                  </a:lnTo>
                  <a:lnTo>
                    <a:pt x="285" y="326"/>
                  </a:lnTo>
                  <a:lnTo>
                    <a:pt x="283" y="326"/>
                  </a:lnTo>
                  <a:lnTo>
                    <a:pt x="283" y="323"/>
                  </a:lnTo>
                  <a:lnTo>
                    <a:pt x="280" y="323"/>
                  </a:lnTo>
                  <a:lnTo>
                    <a:pt x="280" y="321"/>
                  </a:lnTo>
                  <a:lnTo>
                    <a:pt x="278" y="321"/>
                  </a:lnTo>
                  <a:lnTo>
                    <a:pt x="276" y="321"/>
                  </a:lnTo>
                  <a:lnTo>
                    <a:pt x="276" y="319"/>
                  </a:lnTo>
                  <a:lnTo>
                    <a:pt x="273" y="319"/>
                  </a:lnTo>
                  <a:lnTo>
                    <a:pt x="273" y="316"/>
                  </a:lnTo>
                  <a:lnTo>
                    <a:pt x="273" y="314"/>
                  </a:lnTo>
                  <a:lnTo>
                    <a:pt x="276" y="314"/>
                  </a:lnTo>
                  <a:lnTo>
                    <a:pt x="276" y="311"/>
                  </a:lnTo>
                  <a:lnTo>
                    <a:pt x="276" y="309"/>
                  </a:lnTo>
                  <a:lnTo>
                    <a:pt x="273" y="307"/>
                  </a:lnTo>
                  <a:lnTo>
                    <a:pt x="273" y="304"/>
                  </a:lnTo>
                  <a:lnTo>
                    <a:pt x="271" y="304"/>
                  </a:lnTo>
                  <a:lnTo>
                    <a:pt x="271" y="302"/>
                  </a:lnTo>
                  <a:lnTo>
                    <a:pt x="269" y="300"/>
                  </a:lnTo>
                  <a:lnTo>
                    <a:pt x="266" y="300"/>
                  </a:lnTo>
                  <a:lnTo>
                    <a:pt x="269" y="300"/>
                  </a:lnTo>
                  <a:lnTo>
                    <a:pt x="266" y="300"/>
                  </a:lnTo>
                  <a:lnTo>
                    <a:pt x="264" y="300"/>
                  </a:lnTo>
                  <a:lnTo>
                    <a:pt x="261" y="300"/>
                  </a:lnTo>
                  <a:lnTo>
                    <a:pt x="261" y="302"/>
                  </a:lnTo>
                  <a:lnTo>
                    <a:pt x="259" y="302"/>
                  </a:lnTo>
                  <a:lnTo>
                    <a:pt x="257" y="302"/>
                  </a:lnTo>
                  <a:lnTo>
                    <a:pt x="254" y="302"/>
                  </a:lnTo>
                  <a:lnTo>
                    <a:pt x="254" y="304"/>
                  </a:lnTo>
                  <a:lnTo>
                    <a:pt x="254" y="302"/>
                  </a:lnTo>
                  <a:lnTo>
                    <a:pt x="254" y="304"/>
                  </a:lnTo>
                  <a:lnTo>
                    <a:pt x="252" y="302"/>
                  </a:lnTo>
                  <a:lnTo>
                    <a:pt x="254" y="302"/>
                  </a:lnTo>
                  <a:lnTo>
                    <a:pt x="252" y="302"/>
                  </a:lnTo>
                  <a:lnTo>
                    <a:pt x="254" y="302"/>
                  </a:lnTo>
                  <a:lnTo>
                    <a:pt x="254" y="300"/>
                  </a:lnTo>
                  <a:lnTo>
                    <a:pt x="257" y="300"/>
                  </a:lnTo>
                  <a:lnTo>
                    <a:pt x="257" y="297"/>
                  </a:lnTo>
                  <a:lnTo>
                    <a:pt x="259" y="297"/>
                  </a:lnTo>
                  <a:lnTo>
                    <a:pt x="257" y="295"/>
                  </a:lnTo>
                  <a:lnTo>
                    <a:pt x="254" y="295"/>
                  </a:lnTo>
                  <a:lnTo>
                    <a:pt x="254" y="292"/>
                  </a:lnTo>
                  <a:lnTo>
                    <a:pt x="252" y="292"/>
                  </a:lnTo>
                  <a:lnTo>
                    <a:pt x="252" y="290"/>
                  </a:lnTo>
                  <a:lnTo>
                    <a:pt x="252" y="292"/>
                  </a:lnTo>
                  <a:lnTo>
                    <a:pt x="252" y="290"/>
                  </a:lnTo>
                  <a:lnTo>
                    <a:pt x="252" y="292"/>
                  </a:lnTo>
                  <a:lnTo>
                    <a:pt x="250" y="292"/>
                  </a:lnTo>
                  <a:lnTo>
                    <a:pt x="247" y="292"/>
                  </a:lnTo>
                  <a:lnTo>
                    <a:pt x="245" y="292"/>
                  </a:lnTo>
                  <a:lnTo>
                    <a:pt x="245" y="295"/>
                  </a:lnTo>
                  <a:lnTo>
                    <a:pt x="245" y="292"/>
                  </a:lnTo>
                  <a:lnTo>
                    <a:pt x="245" y="290"/>
                  </a:lnTo>
                  <a:lnTo>
                    <a:pt x="243" y="288"/>
                  </a:lnTo>
                  <a:lnTo>
                    <a:pt x="243" y="285"/>
                  </a:lnTo>
                  <a:lnTo>
                    <a:pt x="240" y="283"/>
                  </a:lnTo>
                  <a:lnTo>
                    <a:pt x="240" y="281"/>
                  </a:lnTo>
                  <a:lnTo>
                    <a:pt x="238" y="278"/>
                  </a:lnTo>
                  <a:lnTo>
                    <a:pt x="238" y="276"/>
                  </a:lnTo>
                  <a:lnTo>
                    <a:pt x="235" y="276"/>
                  </a:lnTo>
                  <a:lnTo>
                    <a:pt x="235" y="273"/>
                  </a:lnTo>
                  <a:lnTo>
                    <a:pt x="233" y="273"/>
                  </a:lnTo>
                  <a:lnTo>
                    <a:pt x="231" y="273"/>
                  </a:lnTo>
                  <a:lnTo>
                    <a:pt x="231" y="271"/>
                  </a:lnTo>
                  <a:lnTo>
                    <a:pt x="231" y="273"/>
                  </a:lnTo>
                  <a:lnTo>
                    <a:pt x="231" y="271"/>
                  </a:lnTo>
                  <a:lnTo>
                    <a:pt x="231" y="273"/>
                  </a:lnTo>
                  <a:lnTo>
                    <a:pt x="228" y="273"/>
                  </a:lnTo>
                  <a:lnTo>
                    <a:pt x="228" y="276"/>
                  </a:lnTo>
                  <a:lnTo>
                    <a:pt x="228" y="273"/>
                  </a:lnTo>
                  <a:lnTo>
                    <a:pt x="226" y="273"/>
                  </a:lnTo>
                  <a:lnTo>
                    <a:pt x="224" y="273"/>
                  </a:lnTo>
                  <a:lnTo>
                    <a:pt x="224" y="271"/>
                  </a:lnTo>
                  <a:lnTo>
                    <a:pt x="221" y="271"/>
                  </a:lnTo>
                  <a:lnTo>
                    <a:pt x="219" y="271"/>
                  </a:lnTo>
                  <a:lnTo>
                    <a:pt x="216" y="271"/>
                  </a:lnTo>
                  <a:lnTo>
                    <a:pt x="214" y="271"/>
                  </a:lnTo>
                  <a:lnTo>
                    <a:pt x="214" y="273"/>
                  </a:lnTo>
                  <a:lnTo>
                    <a:pt x="212" y="273"/>
                  </a:lnTo>
                  <a:lnTo>
                    <a:pt x="212" y="271"/>
                  </a:lnTo>
                  <a:lnTo>
                    <a:pt x="209" y="271"/>
                  </a:lnTo>
                  <a:lnTo>
                    <a:pt x="209" y="269"/>
                  </a:lnTo>
                  <a:lnTo>
                    <a:pt x="207" y="266"/>
                  </a:lnTo>
                  <a:lnTo>
                    <a:pt x="205" y="266"/>
                  </a:lnTo>
                  <a:lnTo>
                    <a:pt x="205" y="264"/>
                  </a:lnTo>
                  <a:lnTo>
                    <a:pt x="202" y="266"/>
                  </a:lnTo>
                  <a:lnTo>
                    <a:pt x="202" y="264"/>
                  </a:lnTo>
                  <a:lnTo>
                    <a:pt x="202" y="266"/>
                  </a:lnTo>
                  <a:lnTo>
                    <a:pt x="202" y="264"/>
                  </a:lnTo>
                  <a:lnTo>
                    <a:pt x="200" y="264"/>
                  </a:lnTo>
                  <a:lnTo>
                    <a:pt x="197" y="264"/>
                  </a:lnTo>
                  <a:lnTo>
                    <a:pt x="197" y="262"/>
                  </a:lnTo>
                  <a:lnTo>
                    <a:pt x="195" y="262"/>
                  </a:lnTo>
                  <a:lnTo>
                    <a:pt x="195" y="259"/>
                  </a:lnTo>
                  <a:lnTo>
                    <a:pt x="193" y="257"/>
                  </a:lnTo>
                  <a:lnTo>
                    <a:pt x="190" y="254"/>
                  </a:lnTo>
                  <a:lnTo>
                    <a:pt x="190" y="252"/>
                  </a:lnTo>
                  <a:lnTo>
                    <a:pt x="188" y="252"/>
                  </a:lnTo>
                  <a:lnTo>
                    <a:pt x="186" y="252"/>
                  </a:lnTo>
                  <a:lnTo>
                    <a:pt x="186" y="250"/>
                  </a:lnTo>
                  <a:lnTo>
                    <a:pt x="183" y="250"/>
                  </a:lnTo>
                  <a:lnTo>
                    <a:pt x="186" y="250"/>
                  </a:lnTo>
                  <a:lnTo>
                    <a:pt x="183" y="250"/>
                  </a:lnTo>
                  <a:lnTo>
                    <a:pt x="183" y="247"/>
                  </a:lnTo>
                  <a:lnTo>
                    <a:pt x="183" y="245"/>
                  </a:lnTo>
                  <a:lnTo>
                    <a:pt x="181" y="243"/>
                  </a:lnTo>
                  <a:lnTo>
                    <a:pt x="181" y="240"/>
                  </a:lnTo>
                  <a:lnTo>
                    <a:pt x="178" y="240"/>
                  </a:lnTo>
                  <a:lnTo>
                    <a:pt x="176" y="238"/>
                  </a:lnTo>
                  <a:lnTo>
                    <a:pt x="174" y="238"/>
                  </a:lnTo>
                  <a:lnTo>
                    <a:pt x="174" y="235"/>
                  </a:lnTo>
                  <a:lnTo>
                    <a:pt x="171" y="238"/>
                  </a:lnTo>
                  <a:lnTo>
                    <a:pt x="171" y="235"/>
                  </a:lnTo>
                  <a:lnTo>
                    <a:pt x="169" y="235"/>
                  </a:lnTo>
                  <a:lnTo>
                    <a:pt x="169" y="233"/>
                  </a:lnTo>
                  <a:lnTo>
                    <a:pt x="169" y="231"/>
                  </a:lnTo>
                  <a:lnTo>
                    <a:pt x="167" y="231"/>
                  </a:lnTo>
                  <a:lnTo>
                    <a:pt x="167" y="228"/>
                  </a:lnTo>
                  <a:lnTo>
                    <a:pt x="167" y="226"/>
                  </a:lnTo>
                  <a:lnTo>
                    <a:pt x="164" y="226"/>
                  </a:lnTo>
                  <a:lnTo>
                    <a:pt x="164" y="224"/>
                  </a:lnTo>
                  <a:lnTo>
                    <a:pt x="162" y="224"/>
                  </a:lnTo>
                  <a:lnTo>
                    <a:pt x="159" y="221"/>
                  </a:lnTo>
                  <a:lnTo>
                    <a:pt x="157" y="221"/>
                  </a:lnTo>
                  <a:lnTo>
                    <a:pt x="155" y="219"/>
                  </a:lnTo>
                  <a:lnTo>
                    <a:pt x="152" y="219"/>
                  </a:lnTo>
                  <a:lnTo>
                    <a:pt x="150" y="219"/>
                  </a:lnTo>
                  <a:lnTo>
                    <a:pt x="150" y="221"/>
                  </a:lnTo>
                  <a:lnTo>
                    <a:pt x="148" y="221"/>
                  </a:lnTo>
                  <a:lnTo>
                    <a:pt x="148" y="219"/>
                  </a:lnTo>
                  <a:lnTo>
                    <a:pt x="150" y="219"/>
                  </a:lnTo>
                  <a:lnTo>
                    <a:pt x="150" y="216"/>
                  </a:lnTo>
                  <a:lnTo>
                    <a:pt x="150" y="214"/>
                  </a:lnTo>
                  <a:lnTo>
                    <a:pt x="150" y="212"/>
                  </a:lnTo>
                  <a:lnTo>
                    <a:pt x="148" y="212"/>
                  </a:lnTo>
                  <a:lnTo>
                    <a:pt x="148" y="214"/>
                  </a:lnTo>
                  <a:lnTo>
                    <a:pt x="148" y="212"/>
                  </a:lnTo>
                  <a:lnTo>
                    <a:pt x="148" y="209"/>
                  </a:lnTo>
                  <a:lnTo>
                    <a:pt x="145" y="209"/>
                  </a:lnTo>
                  <a:lnTo>
                    <a:pt x="148" y="209"/>
                  </a:lnTo>
                  <a:lnTo>
                    <a:pt x="145" y="209"/>
                  </a:lnTo>
                  <a:lnTo>
                    <a:pt x="145" y="207"/>
                  </a:lnTo>
                  <a:lnTo>
                    <a:pt x="143" y="207"/>
                  </a:lnTo>
                  <a:lnTo>
                    <a:pt x="143" y="205"/>
                  </a:lnTo>
                  <a:lnTo>
                    <a:pt x="140" y="205"/>
                  </a:lnTo>
                  <a:lnTo>
                    <a:pt x="140" y="202"/>
                  </a:lnTo>
                  <a:lnTo>
                    <a:pt x="138" y="202"/>
                  </a:lnTo>
                  <a:lnTo>
                    <a:pt x="136" y="202"/>
                  </a:lnTo>
                  <a:lnTo>
                    <a:pt x="136" y="200"/>
                  </a:lnTo>
                  <a:lnTo>
                    <a:pt x="136" y="197"/>
                  </a:lnTo>
                  <a:lnTo>
                    <a:pt x="136" y="195"/>
                  </a:lnTo>
                  <a:lnTo>
                    <a:pt x="133" y="195"/>
                  </a:lnTo>
                  <a:lnTo>
                    <a:pt x="131" y="195"/>
                  </a:lnTo>
                  <a:lnTo>
                    <a:pt x="129" y="195"/>
                  </a:lnTo>
                  <a:lnTo>
                    <a:pt x="126" y="195"/>
                  </a:lnTo>
                  <a:lnTo>
                    <a:pt x="126" y="193"/>
                  </a:lnTo>
                  <a:lnTo>
                    <a:pt x="129" y="193"/>
                  </a:lnTo>
                  <a:lnTo>
                    <a:pt x="129" y="190"/>
                  </a:lnTo>
                  <a:lnTo>
                    <a:pt x="129" y="188"/>
                  </a:lnTo>
                  <a:lnTo>
                    <a:pt x="129" y="186"/>
                  </a:lnTo>
                  <a:lnTo>
                    <a:pt x="129" y="183"/>
                  </a:lnTo>
                  <a:lnTo>
                    <a:pt x="129" y="181"/>
                  </a:lnTo>
                  <a:lnTo>
                    <a:pt x="126" y="178"/>
                  </a:lnTo>
                  <a:lnTo>
                    <a:pt x="126" y="176"/>
                  </a:lnTo>
                  <a:lnTo>
                    <a:pt x="124" y="176"/>
                  </a:lnTo>
                  <a:lnTo>
                    <a:pt x="124" y="174"/>
                  </a:lnTo>
                  <a:lnTo>
                    <a:pt x="124" y="171"/>
                  </a:lnTo>
                  <a:lnTo>
                    <a:pt x="121" y="171"/>
                  </a:lnTo>
                  <a:lnTo>
                    <a:pt x="121" y="169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19" y="169"/>
                  </a:lnTo>
                  <a:lnTo>
                    <a:pt x="119" y="167"/>
                  </a:lnTo>
                  <a:lnTo>
                    <a:pt x="121" y="167"/>
                  </a:lnTo>
                  <a:lnTo>
                    <a:pt x="121" y="164"/>
                  </a:lnTo>
                  <a:lnTo>
                    <a:pt x="121" y="167"/>
                  </a:lnTo>
                  <a:lnTo>
                    <a:pt x="121" y="164"/>
                  </a:lnTo>
                  <a:lnTo>
                    <a:pt x="119" y="164"/>
                  </a:lnTo>
                  <a:lnTo>
                    <a:pt x="119" y="162"/>
                  </a:lnTo>
                  <a:lnTo>
                    <a:pt x="119" y="159"/>
                  </a:lnTo>
                  <a:lnTo>
                    <a:pt x="119" y="157"/>
                  </a:lnTo>
                  <a:lnTo>
                    <a:pt x="119" y="155"/>
                  </a:lnTo>
                  <a:lnTo>
                    <a:pt x="119" y="152"/>
                  </a:lnTo>
                  <a:lnTo>
                    <a:pt x="117" y="150"/>
                  </a:lnTo>
                  <a:lnTo>
                    <a:pt x="117" y="148"/>
                  </a:lnTo>
                  <a:lnTo>
                    <a:pt x="114" y="148"/>
                  </a:lnTo>
                  <a:lnTo>
                    <a:pt x="114" y="145"/>
                  </a:lnTo>
                  <a:lnTo>
                    <a:pt x="112" y="145"/>
                  </a:lnTo>
                  <a:lnTo>
                    <a:pt x="112" y="143"/>
                  </a:lnTo>
                  <a:lnTo>
                    <a:pt x="110" y="143"/>
                  </a:lnTo>
                  <a:lnTo>
                    <a:pt x="110" y="145"/>
                  </a:lnTo>
                  <a:lnTo>
                    <a:pt x="110" y="143"/>
                  </a:lnTo>
                  <a:lnTo>
                    <a:pt x="107" y="143"/>
                  </a:lnTo>
                  <a:lnTo>
                    <a:pt x="105" y="143"/>
                  </a:lnTo>
                  <a:lnTo>
                    <a:pt x="105" y="140"/>
                  </a:lnTo>
                  <a:lnTo>
                    <a:pt x="105" y="143"/>
                  </a:lnTo>
                  <a:lnTo>
                    <a:pt x="105" y="140"/>
                  </a:lnTo>
                  <a:lnTo>
                    <a:pt x="105" y="143"/>
                  </a:lnTo>
                  <a:lnTo>
                    <a:pt x="105" y="145"/>
                  </a:lnTo>
                  <a:lnTo>
                    <a:pt x="105" y="143"/>
                  </a:lnTo>
                  <a:lnTo>
                    <a:pt x="103" y="143"/>
                  </a:lnTo>
                  <a:lnTo>
                    <a:pt x="103" y="140"/>
                  </a:lnTo>
                  <a:lnTo>
                    <a:pt x="100" y="140"/>
                  </a:lnTo>
                  <a:lnTo>
                    <a:pt x="98" y="140"/>
                  </a:lnTo>
                  <a:lnTo>
                    <a:pt x="98" y="138"/>
                  </a:lnTo>
                  <a:lnTo>
                    <a:pt x="95" y="138"/>
                  </a:lnTo>
                  <a:lnTo>
                    <a:pt x="95" y="136"/>
                  </a:lnTo>
                  <a:lnTo>
                    <a:pt x="93" y="136"/>
                  </a:lnTo>
                  <a:lnTo>
                    <a:pt x="93" y="133"/>
                  </a:lnTo>
                  <a:lnTo>
                    <a:pt x="91" y="133"/>
                  </a:lnTo>
                  <a:lnTo>
                    <a:pt x="91" y="136"/>
                  </a:lnTo>
                  <a:lnTo>
                    <a:pt x="91" y="133"/>
                  </a:lnTo>
                  <a:lnTo>
                    <a:pt x="88" y="131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4" y="133"/>
                  </a:lnTo>
                  <a:lnTo>
                    <a:pt x="86" y="133"/>
                  </a:lnTo>
                  <a:lnTo>
                    <a:pt x="84" y="133"/>
                  </a:lnTo>
                  <a:lnTo>
                    <a:pt x="84" y="131"/>
                  </a:lnTo>
                  <a:lnTo>
                    <a:pt x="84" y="129"/>
                  </a:lnTo>
                  <a:lnTo>
                    <a:pt x="81" y="129"/>
                  </a:lnTo>
                  <a:lnTo>
                    <a:pt x="79" y="129"/>
                  </a:lnTo>
                  <a:lnTo>
                    <a:pt x="76" y="129"/>
                  </a:lnTo>
                  <a:lnTo>
                    <a:pt x="74" y="129"/>
                  </a:lnTo>
                  <a:lnTo>
                    <a:pt x="76" y="129"/>
                  </a:lnTo>
                  <a:lnTo>
                    <a:pt x="74" y="129"/>
                  </a:lnTo>
                  <a:lnTo>
                    <a:pt x="76" y="129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2" y="126"/>
                  </a:lnTo>
                  <a:lnTo>
                    <a:pt x="69" y="126"/>
                  </a:lnTo>
                  <a:lnTo>
                    <a:pt x="72" y="126"/>
                  </a:lnTo>
                  <a:lnTo>
                    <a:pt x="69" y="126"/>
                  </a:lnTo>
                  <a:lnTo>
                    <a:pt x="67" y="126"/>
                  </a:lnTo>
                  <a:lnTo>
                    <a:pt x="67" y="129"/>
                  </a:lnTo>
                  <a:lnTo>
                    <a:pt x="65" y="129"/>
                  </a:lnTo>
                  <a:lnTo>
                    <a:pt x="65" y="131"/>
                  </a:lnTo>
                  <a:lnTo>
                    <a:pt x="62" y="131"/>
                  </a:lnTo>
                  <a:lnTo>
                    <a:pt x="65" y="131"/>
                  </a:lnTo>
                  <a:lnTo>
                    <a:pt x="62" y="131"/>
                  </a:lnTo>
                  <a:lnTo>
                    <a:pt x="60" y="131"/>
                  </a:lnTo>
                  <a:lnTo>
                    <a:pt x="62" y="131"/>
                  </a:lnTo>
                  <a:lnTo>
                    <a:pt x="60" y="133"/>
                  </a:lnTo>
                  <a:lnTo>
                    <a:pt x="60" y="136"/>
                  </a:lnTo>
                  <a:lnTo>
                    <a:pt x="57" y="136"/>
                  </a:lnTo>
                  <a:lnTo>
                    <a:pt x="57" y="138"/>
                  </a:lnTo>
                  <a:lnTo>
                    <a:pt x="60" y="138"/>
                  </a:lnTo>
                  <a:lnTo>
                    <a:pt x="57" y="138"/>
                  </a:lnTo>
                  <a:lnTo>
                    <a:pt x="55" y="138"/>
                  </a:lnTo>
                  <a:lnTo>
                    <a:pt x="53" y="140"/>
                  </a:lnTo>
                  <a:lnTo>
                    <a:pt x="53" y="143"/>
                  </a:lnTo>
                  <a:lnTo>
                    <a:pt x="53" y="145"/>
                  </a:lnTo>
                  <a:lnTo>
                    <a:pt x="50" y="145"/>
                  </a:lnTo>
                  <a:lnTo>
                    <a:pt x="50" y="148"/>
                  </a:lnTo>
                  <a:lnTo>
                    <a:pt x="50" y="150"/>
                  </a:lnTo>
                  <a:lnTo>
                    <a:pt x="48" y="150"/>
                  </a:lnTo>
                  <a:lnTo>
                    <a:pt x="48" y="152"/>
                  </a:lnTo>
                  <a:lnTo>
                    <a:pt x="46" y="152"/>
                  </a:lnTo>
                  <a:lnTo>
                    <a:pt x="43" y="152"/>
                  </a:lnTo>
                  <a:lnTo>
                    <a:pt x="41" y="155"/>
                  </a:lnTo>
                  <a:lnTo>
                    <a:pt x="38" y="155"/>
                  </a:lnTo>
                  <a:lnTo>
                    <a:pt x="36" y="155"/>
                  </a:lnTo>
                  <a:lnTo>
                    <a:pt x="34" y="155"/>
                  </a:lnTo>
                  <a:lnTo>
                    <a:pt x="34" y="157"/>
                  </a:lnTo>
                  <a:lnTo>
                    <a:pt x="31" y="157"/>
                  </a:lnTo>
                  <a:lnTo>
                    <a:pt x="31" y="155"/>
                  </a:lnTo>
                  <a:lnTo>
                    <a:pt x="31" y="157"/>
                  </a:lnTo>
                  <a:lnTo>
                    <a:pt x="29" y="157"/>
                  </a:lnTo>
                  <a:lnTo>
                    <a:pt x="29" y="155"/>
                  </a:lnTo>
                  <a:lnTo>
                    <a:pt x="29" y="152"/>
                  </a:lnTo>
                  <a:lnTo>
                    <a:pt x="31" y="150"/>
                  </a:lnTo>
                  <a:lnTo>
                    <a:pt x="29" y="150"/>
                  </a:lnTo>
                  <a:lnTo>
                    <a:pt x="31" y="150"/>
                  </a:lnTo>
                  <a:lnTo>
                    <a:pt x="31" y="148"/>
                  </a:lnTo>
                  <a:lnTo>
                    <a:pt x="34" y="148"/>
                  </a:lnTo>
                  <a:lnTo>
                    <a:pt x="34" y="145"/>
                  </a:lnTo>
                  <a:lnTo>
                    <a:pt x="36" y="143"/>
                  </a:lnTo>
                  <a:lnTo>
                    <a:pt x="34" y="143"/>
                  </a:lnTo>
                  <a:lnTo>
                    <a:pt x="34" y="140"/>
                  </a:lnTo>
                  <a:lnTo>
                    <a:pt x="34" y="138"/>
                  </a:lnTo>
                  <a:lnTo>
                    <a:pt x="31" y="138"/>
                  </a:lnTo>
                  <a:lnTo>
                    <a:pt x="31" y="140"/>
                  </a:lnTo>
                  <a:lnTo>
                    <a:pt x="31" y="138"/>
                  </a:lnTo>
                  <a:lnTo>
                    <a:pt x="29" y="140"/>
                  </a:lnTo>
                  <a:lnTo>
                    <a:pt x="27" y="140"/>
                  </a:lnTo>
                  <a:lnTo>
                    <a:pt x="24" y="140"/>
                  </a:lnTo>
                  <a:lnTo>
                    <a:pt x="22" y="140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7" y="138"/>
                  </a:lnTo>
                  <a:lnTo>
                    <a:pt x="17" y="136"/>
                  </a:lnTo>
                  <a:lnTo>
                    <a:pt x="17" y="138"/>
                  </a:lnTo>
                  <a:lnTo>
                    <a:pt x="15" y="136"/>
                  </a:lnTo>
                  <a:lnTo>
                    <a:pt x="12" y="136"/>
                  </a:lnTo>
                  <a:lnTo>
                    <a:pt x="12" y="133"/>
                  </a:lnTo>
                  <a:lnTo>
                    <a:pt x="10" y="133"/>
                  </a:lnTo>
                  <a:lnTo>
                    <a:pt x="10" y="131"/>
                  </a:lnTo>
                  <a:lnTo>
                    <a:pt x="8" y="129"/>
                  </a:lnTo>
                  <a:lnTo>
                    <a:pt x="8" y="126"/>
                  </a:lnTo>
                  <a:lnTo>
                    <a:pt x="10" y="126"/>
                  </a:lnTo>
                  <a:lnTo>
                    <a:pt x="8" y="124"/>
                  </a:lnTo>
                  <a:lnTo>
                    <a:pt x="8" y="121"/>
                  </a:lnTo>
                  <a:lnTo>
                    <a:pt x="10" y="119"/>
                  </a:lnTo>
                  <a:lnTo>
                    <a:pt x="8" y="119"/>
                  </a:lnTo>
                  <a:lnTo>
                    <a:pt x="10" y="119"/>
                  </a:lnTo>
                  <a:lnTo>
                    <a:pt x="10" y="117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5" y="114"/>
                  </a:lnTo>
                  <a:lnTo>
                    <a:pt x="15" y="112"/>
                  </a:lnTo>
                  <a:lnTo>
                    <a:pt x="12" y="112"/>
                  </a:lnTo>
                  <a:lnTo>
                    <a:pt x="12" y="110"/>
                  </a:lnTo>
                  <a:lnTo>
                    <a:pt x="12" y="107"/>
                  </a:lnTo>
                  <a:lnTo>
                    <a:pt x="10" y="107"/>
                  </a:lnTo>
                  <a:lnTo>
                    <a:pt x="8" y="107"/>
                  </a:lnTo>
                  <a:lnTo>
                    <a:pt x="5" y="107"/>
                  </a:lnTo>
                  <a:lnTo>
                    <a:pt x="5" y="105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3" y="100"/>
                  </a:lnTo>
                  <a:lnTo>
                    <a:pt x="3" y="98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3" y="93"/>
                  </a:lnTo>
                  <a:lnTo>
                    <a:pt x="5" y="93"/>
                  </a:lnTo>
                  <a:lnTo>
                    <a:pt x="8" y="93"/>
                  </a:lnTo>
                  <a:lnTo>
                    <a:pt x="10" y="91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5" y="91"/>
                  </a:lnTo>
                  <a:lnTo>
                    <a:pt x="15" y="88"/>
                  </a:lnTo>
                  <a:lnTo>
                    <a:pt x="17" y="88"/>
                  </a:lnTo>
                  <a:lnTo>
                    <a:pt x="17" y="86"/>
                  </a:lnTo>
                  <a:lnTo>
                    <a:pt x="15" y="86"/>
                  </a:lnTo>
                  <a:lnTo>
                    <a:pt x="15" y="83"/>
                  </a:lnTo>
                  <a:lnTo>
                    <a:pt x="17" y="83"/>
                  </a:lnTo>
                  <a:lnTo>
                    <a:pt x="17" y="81"/>
                  </a:lnTo>
                  <a:lnTo>
                    <a:pt x="17" y="79"/>
                  </a:lnTo>
                  <a:lnTo>
                    <a:pt x="15" y="79"/>
                  </a:lnTo>
                  <a:lnTo>
                    <a:pt x="12" y="79"/>
                  </a:lnTo>
                  <a:lnTo>
                    <a:pt x="12" y="76"/>
                  </a:lnTo>
                  <a:lnTo>
                    <a:pt x="15" y="76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2" y="69"/>
                  </a:lnTo>
                  <a:lnTo>
                    <a:pt x="10" y="69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5" y="67"/>
                  </a:lnTo>
                  <a:lnTo>
                    <a:pt x="5" y="64"/>
                  </a:lnTo>
                  <a:lnTo>
                    <a:pt x="5" y="62"/>
                  </a:lnTo>
                  <a:lnTo>
                    <a:pt x="5" y="60"/>
                  </a:lnTo>
                  <a:lnTo>
                    <a:pt x="8" y="60"/>
                  </a:lnTo>
                  <a:lnTo>
                    <a:pt x="10" y="60"/>
                  </a:lnTo>
                  <a:lnTo>
                    <a:pt x="12" y="60"/>
                  </a:lnTo>
                  <a:lnTo>
                    <a:pt x="12" y="57"/>
                  </a:lnTo>
                  <a:lnTo>
                    <a:pt x="15" y="57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9" y="60"/>
                  </a:lnTo>
                  <a:lnTo>
                    <a:pt x="17" y="60"/>
                  </a:lnTo>
                  <a:lnTo>
                    <a:pt x="19" y="60"/>
                  </a:lnTo>
                  <a:lnTo>
                    <a:pt x="19" y="57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7" y="57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29" y="53"/>
                  </a:lnTo>
                  <a:lnTo>
                    <a:pt x="31" y="53"/>
                  </a:lnTo>
                  <a:lnTo>
                    <a:pt x="31" y="55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6" y="57"/>
                  </a:lnTo>
                  <a:lnTo>
                    <a:pt x="36" y="55"/>
                  </a:lnTo>
                  <a:lnTo>
                    <a:pt x="38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1" y="53"/>
                  </a:lnTo>
                  <a:lnTo>
                    <a:pt x="43" y="53"/>
                  </a:lnTo>
                  <a:lnTo>
                    <a:pt x="46" y="53"/>
                  </a:lnTo>
                  <a:lnTo>
                    <a:pt x="46" y="50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48" y="45"/>
                  </a:lnTo>
                  <a:lnTo>
                    <a:pt x="50" y="45"/>
                  </a:lnTo>
                  <a:lnTo>
                    <a:pt x="50" y="43"/>
                  </a:lnTo>
                  <a:lnTo>
                    <a:pt x="48" y="43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50" y="38"/>
                  </a:lnTo>
                  <a:lnTo>
                    <a:pt x="53" y="38"/>
                  </a:lnTo>
                  <a:lnTo>
                    <a:pt x="53" y="36"/>
                  </a:lnTo>
                  <a:lnTo>
                    <a:pt x="55" y="36"/>
                  </a:lnTo>
                  <a:lnTo>
                    <a:pt x="55" y="34"/>
                  </a:lnTo>
                  <a:lnTo>
                    <a:pt x="57" y="31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60" y="41"/>
                  </a:lnTo>
                  <a:lnTo>
                    <a:pt x="60" y="43"/>
                  </a:lnTo>
                  <a:lnTo>
                    <a:pt x="62" y="43"/>
                  </a:lnTo>
                  <a:lnTo>
                    <a:pt x="65" y="45"/>
                  </a:lnTo>
                  <a:lnTo>
                    <a:pt x="65" y="48"/>
                  </a:lnTo>
                  <a:lnTo>
                    <a:pt x="67" y="48"/>
                  </a:lnTo>
                  <a:lnTo>
                    <a:pt x="69" y="48"/>
                  </a:lnTo>
                  <a:lnTo>
                    <a:pt x="72" y="48"/>
                  </a:lnTo>
                  <a:lnTo>
                    <a:pt x="72" y="50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72" y="53"/>
                  </a:lnTo>
                  <a:lnTo>
                    <a:pt x="72" y="55"/>
                  </a:lnTo>
                  <a:lnTo>
                    <a:pt x="74" y="55"/>
                  </a:lnTo>
                  <a:lnTo>
                    <a:pt x="74" y="57"/>
                  </a:lnTo>
                  <a:lnTo>
                    <a:pt x="76" y="57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6" y="60"/>
                  </a:lnTo>
                  <a:lnTo>
                    <a:pt x="76" y="62"/>
                  </a:lnTo>
                  <a:lnTo>
                    <a:pt x="79" y="62"/>
                  </a:lnTo>
                  <a:lnTo>
                    <a:pt x="79" y="60"/>
                  </a:lnTo>
                  <a:lnTo>
                    <a:pt x="81" y="57"/>
                  </a:lnTo>
                  <a:lnTo>
                    <a:pt x="79" y="57"/>
                  </a:lnTo>
                  <a:lnTo>
                    <a:pt x="79" y="55"/>
                  </a:lnTo>
                  <a:lnTo>
                    <a:pt x="76" y="55"/>
                  </a:lnTo>
                  <a:lnTo>
                    <a:pt x="79" y="53"/>
                  </a:lnTo>
                  <a:lnTo>
                    <a:pt x="79" y="50"/>
                  </a:lnTo>
                  <a:lnTo>
                    <a:pt x="81" y="50"/>
                  </a:lnTo>
                  <a:lnTo>
                    <a:pt x="81" y="48"/>
                  </a:lnTo>
                  <a:lnTo>
                    <a:pt x="81" y="45"/>
                  </a:lnTo>
                  <a:lnTo>
                    <a:pt x="84" y="45"/>
                  </a:lnTo>
                  <a:lnTo>
                    <a:pt x="84" y="43"/>
                  </a:lnTo>
                  <a:lnTo>
                    <a:pt x="86" y="43"/>
                  </a:lnTo>
                  <a:lnTo>
                    <a:pt x="86" y="41"/>
                  </a:lnTo>
                  <a:lnTo>
                    <a:pt x="86" y="38"/>
                  </a:lnTo>
                  <a:lnTo>
                    <a:pt x="88" y="38"/>
                  </a:lnTo>
                  <a:lnTo>
                    <a:pt x="88" y="36"/>
                  </a:lnTo>
                  <a:lnTo>
                    <a:pt x="86" y="36"/>
                  </a:lnTo>
                  <a:lnTo>
                    <a:pt x="86" y="34"/>
                  </a:lnTo>
                  <a:lnTo>
                    <a:pt x="86" y="31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1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93" y="29"/>
                  </a:lnTo>
                  <a:lnTo>
                    <a:pt x="93" y="31"/>
                  </a:lnTo>
                  <a:lnTo>
                    <a:pt x="93" y="34"/>
                  </a:lnTo>
                  <a:lnTo>
                    <a:pt x="93" y="36"/>
                  </a:lnTo>
                  <a:lnTo>
                    <a:pt x="95" y="36"/>
                  </a:lnTo>
                  <a:lnTo>
                    <a:pt x="95" y="38"/>
                  </a:lnTo>
                  <a:lnTo>
                    <a:pt x="98" y="38"/>
                  </a:lnTo>
                  <a:lnTo>
                    <a:pt x="100" y="38"/>
                  </a:lnTo>
                  <a:lnTo>
                    <a:pt x="103" y="38"/>
                  </a:lnTo>
                  <a:lnTo>
                    <a:pt x="100" y="38"/>
                  </a:lnTo>
                  <a:lnTo>
                    <a:pt x="103" y="38"/>
                  </a:lnTo>
                  <a:lnTo>
                    <a:pt x="103" y="36"/>
                  </a:lnTo>
                  <a:lnTo>
                    <a:pt x="105" y="36"/>
                  </a:lnTo>
                  <a:lnTo>
                    <a:pt x="107" y="36"/>
                  </a:lnTo>
                  <a:lnTo>
                    <a:pt x="110" y="36"/>
                  </a:lnTo>
                  <a:lnTo>
                    <a:pt x="110" y="38"/>
                  </a:lnTo>
                  <a:lnTo>
                    <a:pt x="110" y="41"/>
                  </a:lnTo>
                  <a:lnTo>
                    <a:pt x="112" y="41"/>
                  </a:lnTo>
                  <a:lnTo>
                    <a:pt x="112" y="43"/>
                  </a:lnTo>
                  <a:lnTo>
                    <a:pt x="114" y="43"/>
                  </a:lnTo>
                  <a:lnTo>
                    <a:pt x="117" y="41"/>
                  </a:lnTo>
                  <a:lnTo>
                    <a:pt x="117" y="38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4" y="34"/>
                  </a:lnTo>
                  <a:lnTo>
                    <a:pt x="117" y="34"/>
                  </a:lnTo>
                  <a:lnTo>
                    <a:pt x="114" y="34"/>
                  </a:lnTo>
                  <a:lnTo>
                    <a:pt x="112" y="31"/>
                  </a:lnTo>
                  <a:lnTo>
                    <a:pt x="112" y="29"/>
                  </a:lnTo>
                  <a:lnTo>
                    <a:pt x="112" y="26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117" y="24"/>
                  </a:lnTo>
                  <a:lnTo>
                    <a:pt x="119" y="24"/>
                  </a:lnTo>
                  <a:lnTo>
                    <a:pt x="119" y="22"/>
                  </a:lnTo>
                  <a:lnTo>
                    <a:pt x="119" y="24"/>
                  </a:lnTo>
                  <a:lnTo>
                    <a:pt x="119" y="26"/>
                  </a:lnTo>
                  <a:lnTo>
                    <a:pt x="121" y="26"/>
                  </a:lnTo>
                  <a:lnTo>
                    <a:pt x="124" y="26"/>
                  </a:lnTo>
                  <a:lnTo>
                    <a:pt x="126" y="26"/>
                  </a:lnTo>
                  <a:lnTo>
                    <a:pt x="126" y="24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4" y="19"/>
                  </a:lnTo>
                  <a:lnTo>
                    <a:pt x="124" y="17"/>
                  </a:lnTo>
                  <a:lnTo>
                    <a:pt x="126" y="17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6" y="15"/>
                  </a:lnTo>
                  <a:lnTo>
                    <a:pt x="126" y="12"/>
                  </a:lnTo>
                  <a:lnTo>
                    <a:pt x="129" y="12"/>
                  </a:lnTo>
                  <a:lnTo>
                    <a:pt x="131" y="12"/>
                  </a:lnTo>
                  <a:lnTo>
                    <a:pt x="133" y="12"/>
                  </a:lnTo>
                  <a:lnTo>
                    <a:pt x="136" y="15"/>
                  </a:lnTo>
                  <a:lnTo>
                    <a:pt x="136" y="17"/>
                  </a:lnTo>
                  <a:lnTo>
                    <a:pt x="136" y="15"/>
                  </a:lnTo>
                  <a:lnTo>
                    <a:pt x="138" y="17"/>
                  </a:lnTo>
                  <a:lnTo>
                    <a:pt x="140" y="17"/>
                  </a:lnTo>
                  <a:lnTo>
                    <a:pt x="143" y="17"/>
                  </a:lnTo>
                  <a:lnTo>
                    <a:pt x="145" y="17"/>
                  </a:lnTo>
                  <a:lnTo>
                    <a:pt x="145" y="15"/>
                  </a:lnTo>
                  <a:lnTo>
                    <a:pt x="145" y="12"/>
                  </a:lnTo>
                  <a:lnTo>
                    <a:pt x="148" y="12"/>
                  </a:lnTo>
                  <a:lnTo>
                    <a:pt x="148" y="10"/>
                  </a:lnTo>
                  <a:lnTo>
                    <a:pt x="150" y="7"/>
                  </a:lnTo>
                  <a:lnTo>
                    <a:pt x="152" y="7"/>
                  </a:lnTo>
                  <a:lnTo>
                    <a:pt x="155" y="7"/>
                  </a:lnTo>
                  <a:lnTo>
                    <a:pt x="155" y="5"/>
                  </a:lnTo>
                  <a:lnTo>
                    <a:pt x="157" y="7"/>
                  </a:lnTo>
                  <a:lnTo>
                    <a:pt x="159" y="7"/>
                  </a:lnTo>
                  <a:lnTo>
                    <a:pt x="159" y="5"/>
                  </a:lnTo>
                  <a:lnTo>
                    <a:pt x="162" y="5"/>
                  </a:lnTo>
                  <a:lnTo>
                    <a:pt x="162" y="7"/>
                  </a:lnTo>
                  <a:lnTo>
                    <a:pt x="162" y="5"/>
                  </a:lnTo>
                  <a:lnTo>
                    <a:pt x="164" y="5"/>
                  </a:lnTo>
                  <a:lnTo>
                    <a:pt x="167" y="5"/>
                  </a:lnTo>
                  <a:lnTo>
                    <a:pt x="167" y="7"/>
                  </a:lnTo>
                  <a:lnTo>
                    <a:pt x="169" y="7"/>
                  </a:lnTo>
                  <a:lnTo>
                    <a:pt x="169" y="5"/>
                  </a:lnTo>
                  <a:lnTo>
                    <a:pt x="171" y="5"/>
                  </a:lnTo>
                  <a:lnTo>
                    <a:pt x="174" y="5"/>
                  </a:lnTo>
                  <a:lnTo>
                    <a:pt x="176" y="3"/>
                  </a:lnTo>
                  <a:lnTo>
                    <a:pt x="178" y="3"/>
                  </a:lnTo>
                  <a:lnTo>
                    <a:pt x="181" y="3"/>
                  </a:lnTo>
                  <a:lnTo>
                    <a:pt x="183" y="0"/>
                  </a:lnTo>
                  <a:lnTo>
                    <a:pt x="183" y="3"/>
                  </a:lnTo>
                  <a:lnTo>
                    <a:pt x="186" y="3"/>
                  </a:lnTo>
                  <a:lnTo>
                    <a:pt x="183" y="3"/>
                  </a:lnTo>
                  <a:lnTo>
                    <a:pt x="183" y="5"/>
                  </a:lnTo>
                  <a:lnTo>
                    <a:pt x="181" y="5"/>
                  </a:lnTo>
                  <a:lnTo>
                    <a:pt x="181" y="7"/>
                  </a:lnTo>
                  <a:lnTo>
                    <a:pt x="183" y="7"/>
                  </a:lnTo>
                  <a:lnTo>
                    <a:pt x="183" y="10"/>
                  </a:lnTo>
                  <a:lnTo>
                    <a:pt x="181" y="10"/>
                  </a:lnTo>
                  <a:lnTo>
                    <a:pt x="183" y="10"/>
                  </a:lnTo>
                  <a:lnTo>
                    <a:pt x="183" y="12"/>
                  </a:lnTo>
                  <a:lnTo>
                    <a:pt x="186" y="12"/>
                  </a:lnTo>
                  <a:lnTo>
                    <a:pt x="186" y="10"/>
                  </a:lnTo>
                  <a:lnTo>
                    <a:pt x="186" y="12"/>
                  </a:lnTo>
                  <a:lnTo>
                    <a:pt x="186" y="15"/>
                  </a:lnTo>
                  <a:lnTo>
                    <a:pt x="186" y="17"/>
                  </a:lnTo>
                  <a:lnTo>
                    <a:pt x="188" y="17"/>
                  </a:lnTo>
                  <a:lnTo>
                    <a:pt x="190" y="19"/>
                  </a:lnTo>
                  <a:lnTo>
                    <a:pt x="193" y="19"/>
                  </a:lnTo>
                  <a:lnTo>
                    <a:pt x="193" y="22"/>
                  </a:lnTo>
                  <a:lnTo>
                    <a:pt x="195" y="22"/>
                  </a:lnTo>
                  <a:lnTo>
                    <a:pt x="197" y="22"/>
                  </a:lnTo>
                  <a:lnTo>
                    <a:pt x="200" y="22"/>
                  </a:lnTo>
                  <a:lnTo>
                    <a:pt x="202" y="22"/>
                  </a:lnTo>
                  <a:lnTo>
                    <a:pt x="202" y="24"/>
                  </a:lnTo>
                  <a:lnTo>
                    <a:pt x="205" y="24"/>
                  </a:lnTo>
                  <a:lnTo>
                    <a:pt x="207" y="24"/>
                  </a:lnTo>
                  <a:lnTo>
                    <a:pt x="209" y="24"/>
                  </a:lnTo>
                  <a:lnTo>
                    <a:pt x="212" y="24"/>
                  </a:lnTo>
                  <a:lnTo>
                    <a:pt x="214" y="24"/>
                  </a:lnTo>
                  <a:lnTo>
                    <a:pt x="216" y="26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24" y="26"/>
                  </a:lnTo>
                  <a:lnTo>
                    <a:pt x="226" y="26"/>
                  </a:lnTo>
                  <a:lnTo>
                    <a:pt x="228" y="26"/>
                  </a:lnTo>
                  <a:lnTo>
                    <a:pt x="231" y="26"/>
                  </a:lnTo>
                  <a:lnTo>
                    <a:pt x="231" y="29"/>
                  </a:lnTo>
                  <a:lnTo>
                    <a:pt x="233" y="29"/>
                  </a:lnTo>
                  <a:lnTo>
                    <a:pt x="233" y="31"/>
                  </a:lnTo>
                  <a:lnTo>
                    <a:pt x="231" y="31"/>
                  </a:lnTo>
                  <a:lnTo>
                    <a:pt x="228" y="31"/>
                  </a:lnTo>
                  <a:lnTo>
                    <a:pt x="228" y="34"/>
                  </a:lnTo>
                  <a:lnTo>
                    <a:pt x="226" y="36"/>
                  </a:lnTo>
                  <a:lnTo>
                    <a:pt x="224" y="36"/>
                  </a:lnTo>
                  <a:lnTo>
                    <a:pt x="224" y="38"/>
                  </a:lnTo>
                  <a:lnTo>
                    <a:pt x="221" y="38"/>
                  </a:lnTo>
                  <a:lnTo>
                    <a:pt x="224" y="38"/>
                  </a:lnTo>
                  <a:lnTo>
                    <a:pt x="224" y="41"/>
                  </a:lnTo>
                  <a:lnTo>
                    <a:pt x="224" y="43"/>
                  </a:lnTo>
                  <a:lnTo>
                    <a:pt x="226" y="43"/>
                  </a:lnTo>
                  <a:lnTo>
                    <a:pt x="224" y="43"/>
                  </a:lnTo>
                  <a:lnTo>
                    <a:pt x="226" y="43"/>
                  </a:lnTo>
                  <a:lnTo>
                    <a:pt x="228" y="43"/>
                  </a:lnTo>
                  <a:lnTo>
                    <a:pt x="231" y="43"/>
                  </a:lnTo>
                  <a:lnTo>
                    <a:pt x="231" y="45"/>
                  </a:lnTo>
                  <a:lnTo>
                    <a:pt x="231" y="48"/>
                  </a:lnTo>
                  <a:lnTo>
                    <a:pt x="228" y="48"/>
                  </a:lnTo>
                  <a:lnTo>
                    <a:pt x="228" y="50"/>
                  </a:lnTo>
                  <a:lnTo>
                    <a:pt x="226" y="50"/>
                  </a:lnTo>
                  <a:lnTo>
                    <a:pt x="226" y="53"/>
                  </a:lnTo>
                  <a:lnTo>
                    <a:pt x="226" y="55"/>
                  </a:lnTo>
                  <a:lnTo>
                    <a:pt x="228" y="55"/>
                  </a:lnTo>
                  <a:lnTo>
                    <a:pt x="228" y="53"/>
                  </a:lnTo>
                  <a:lnTo>
                    <a:pt x="231" y="53"/>
                  </a:lnTo>
                  <a:lnTo>
                    <a:pt x="231" y="55"/>
                  </a:lnTo>
                  <a:lnTo>
                    <a:pt x="231" y="57"/>
                  </a:lnTo>
                  <a:lnTo>
                    <a:pt x="228" y="57"/>
                  </a:lnTo>
                  <a:lnTo>
                    <a:pt x="228" y="60"/>
                  </a:lnTo>
                  <a:lnTo>
                    <a:pt x="228" y="62"/>
                  </a:lnTo>
                  <a:lnTo>
                    <a:pt x="231" y="62"/>
                  </a:lnTo>
                  <a:lnTo>
                    <a:pt x="233" y="62"/>
                  </a:lnTo>
                  <a:lnTo>
                    <a:pt x="233" y="64"/>
                  </a:lnTo>
                  <a:lnTo>
                    <a:pt x="235" y="64"/>
                  </a:lnTo>
                  <a:lnTo>
                    <a:pt x="235" y="67"/>
                  </a:lnTo>
                  <a:lnTo>
                    <a:pt x="238" y="67"/>
                  </a:lnTo>
                  <a:lnTo>
                    <a:pt x="238" y="69"/>
                  </a:lnTo>
                  <a:lnTo>
                    <a:pt x="240" y="69"/>
                  </a:lnTo>
                  <a:lnTo>
                    <a:pt x="240" y="72"/>
                  </a:lnTo>
                  <a:lnTo>
                    <a:pt x="238" y="72"/>
                  </a:lnTo>
                  <a:lnTo>
                    <a:pt x="235" y="72"/>
                  </a:lnTo>
                  <a:lnTo>
                    <a:pt x="233" y="72"/>
                  </a:lnTo>
                  <a:lnTo>
                    <a:pt x="235" y="72"/>
                  </a:lnTo>
                  <a:lnTo>
                    <a:pt x="235" y="69"/>
                  </a:lnTo>
                  <a:lnTo>
                    <a:pt x="233" y="69"/>
                  </a:lnTo>
                  <a:lnTo>
                    <a:pt x="235" y="69"/>
                  </a:lnTo>
                  <a:lnTo>
                    <a:pt x="235" y="67"/>
                  </a:lnTo>
                  <a:lnTo>
                    <a:pt x="233" y="67"/>
                  </a:lnTo>
                  <a:lnTo>
                    <a:pt x="233" y="64"/>
                  </a:lnTo>
                  <a:lnTo>
                    <a:pt x="231" y="64"/>
                  </a:lnTo>
                  <a:lnTo>
                    <a:pt x="228" y="64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28" y="62"/>
                  </a:lnTo>
                  <a:lnTo>
                    <a:pt x="228" y="64"/>
                  </a:lnTo>
                  <a:lnTo>
                    <a:pt x="226" y="64"/>
                  </a:lnTo>
                  <a:lnTo>
                    <a:pt x="228" y="64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8" y="64"/>
                  </a:lnTo>
                  <a:lnTo>
                    <a:pt x="228" y="67"/>
                  </a:lnTo>
                  <a:lnTo>
                    <a:pt x="226" y="67"/>
                  </a:lnTo>
                  <a:lnTo>
                    <a:pt x="224" y="67"/>
                  </a:lnTo>
                  <a:close/>
                  <a:moveTo>
                    <a:pt x="224" y="67"/>
                  </a:moveTo>
                  <a:lnTo>
                    <a:pt x="221" y="67"/>
                  </a:lnTo>
                  <a:lnTo>
                    <a:pt x="224" y="67"/>
                  </a:lnTo>
                  <a:close/>
                  <a:moveTo>
                    <a:pt x="190" y="148"/>
                  </a:moveTo>
                  <a:lnTo>
                    <a:pt x="190" y="150"/>
                  </a:lnTo>
                  <a:lnTo>
                    <a:pt x="193" y="150"/>
                  </a:lnTo>
                  <a:lnTo>
                    <a:pt x="193" y="148"/>
                  </a:lnTo>
                  <a:lnTo>
                    <a:pt x="190" y="148"/>
                  </a:lnTo>
                  <a:close/>
                  <a:moveTo>
                    <a:pt x="190" y="243"/>
                  </a:moveTo>
                  <a:lnTo>
                    <a:pt x="193" y="243"/>
                  </a:lnTo>
                  <a:lnTo>
                    <a:pt x="190" y="243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52480">
              <a:extLst>
                <a:ext uri="{FF2B5EF4-FFF2-40B4-BE49-F238E27FC236}">
                  <a16:creationId xmlns:a16="http://schemas.microsoft.com/office/drawing/2014/main" id="{414227D1-223C-A2F6-4782-894D396FD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6605" y="9155845"/>
              <a:ext cx="1466359" cy="2133944"/>
            </a:xfrm>
            <a:custGeom>
              <a:avLst/>
              <a:gdLst>
                <a:gd name="T0" fmla="*/ 142 w 320"/>
                <a:gd name="T1" fmla="*/ 464 h 466"/>
                <a:gd name="T2" fmla="*/ 125 w 320"/>
                <a:gd name="T3" fmla="*/ 409 h 466"/>
                <a:gd name="T4" fmla="*/ 123 w 320"/>
                <a:gd name="T5" fmla="*/ 407 h 466"/>
                <a:gd name="T6" fmla="*/ 135 w 320"/>
                <a:gd name="T7" fmla="*/ 357 h 466"/>
                <a:gd name="T8" fmla="*/ 135 w 320"/>
                <a:gd name="T9" fmla="*/ 357 h 466"/>
                <a:gd name="T10" fmla="*/ 220 w 320"/>
                <a:gd name="T11" fmla="*/ 335 h 466"/>
                <a:gd name="T12" fmla="*/ 220 w 320"/>
                <a:gd name="T13" fmla="*/ 333 h 466"/>
                <a:gd name="T14" fmla="*/ 216 w 320"/>
                <a:gd name="T15" fmla="*/ 328 h 466"/>
                <a:gd name="T16" fmla="*/ 208 w 320"/>
                <a:gd name="T17" fmla="*/ 328 h 466"/>
                <a:gd name="T18" fmla="*/ 161 w 320"/>
                <a:gd name="T19" fmla="*/ 324 h 466"/>
                <a:gd name="T20" fmla="*/ 4 w 320"/>
                <a:gd name="T21" fmla="*/ 307 h 466"/>
                <a:gd name="T22" fmla="*/ 4 w 320"/>
                <a:gd name="T23" fmla="*/ 312 h 466"/>
                <a:gd name="T24" fmla="*/ 2 w 320"/>
                <a:gd name="T25" fmla="*/ 302 h 466"/>
                <a:gd name="T26" fmla="*/ 2 w 320"/>
                <a:gd name="T27" fmla="*/ 302 h 466"/>
                <a:gd name="T28" fmla="*/ 197 w 320"/>
                <a:gd name="T29" fmla="*/ 240 h 466"/>
                <a:gd name="T30" fmla="*/ 185 w 320"/>
                <a:gd name="T31" fmla="*/ 233 h 466"/>
                <a:gd name="T32" fmla="*/ 171 w 320"/>
                <a:gd name="T33" fmla="*/ 231 h 466"/>
                <a:gd name="T34" fmla="*/ 47 w 320"/>
                <a:gd name="T35" fmla="*/ 224 h 466"/>
                <a:gd name="T36" fmla="*/ 154 w 320"/>
                <a:gd name="T37" fmla="*/ 226 h 466"/>
                <a:gd name="T38" fmla="*/ 45 w 320"/>
                <a:gd name="T39" fmla="*/ 217 h 466"/>
                <a:gd name="T40" fmla="*/ 0 w 320"/>
                <a:gd name="T41" fmla="*/ 221 h 466"/>
                <a:gd name="T42" fmla="*/ 0 w 320"/>
                <a:gd name="T43" fmla="*/ 217 h 466"/>
                <a:gd name="T44" fmla="*/ 38 w 320"/>
                <a:gd name="T45" fmla="*/ 212 h 466"/>
                <a:gd name="T46" fmla="*/ 33 w 320"/>
                <a:gd name="T47" fmla="*/ 209 h 466"/>
                <a:gd name="T48" fmla="*/ 40 w 320"/>
                <a:gd name="T49" fmla="*/ 209 h 466"/>
                <a:gd name="T50" fmla="*/ 38 w 320"/>
                <a:gd name="T51" fmla="*/ 207 h 466"/>
                <a:gd name="T52" fmla="*/ 38 w 320"/>
                <a:gd name="T53" fmla="*/ 209 h 466"/>
                <a:gd name="T54" fmla="*/ 38 w 320"/>
                <a:gd name="T55" fmla="*/ 207 h 466"/>
                <a:gd name="T56" fmla="*/ 35 w 320"/>
                <a:gd name="T57" fmla="*/ 205 h 466"/>
                <a:gd name="T58" fmla="*/ 95 w 320"/>
                <a:gd name="T59" fmla="*/ 162 h 466"/>
                <a:gd name="T60" fmla="*/ 66 w 320"/>
                <a:gd name="T61" fmla="*/ 160 h 466"/>
                <a:gd name="T62" fmla="*/ 87 w 320"/>
                <a:gd name="T63" fmla="*/ 160 h 466"/>
                <a:gd name="T64" fmla="*/ 59 w 320"/>
                <a:gd name="T65" fmla="*/ 145 h 466"/>
                <a:gd name="T66" fmla="*/ 73 w 320"/>
                <a:gd name="T67" fmla="*/ 136 h 466"/>
                <a:gd name="T68" fmla="*/ 71 w 320"/>
                <a:gd name="T69" fmla="*/ 141 h 466"/>
                <a:gd name="T70" fmla="*/ 66 w 320"/>
                <a:gd name="T71" fmla="*/ 141 h 466"/>
                <a:gd name="T72" fmla="*/ 64 w 320"/>
                <a:gd name="T73" fmla="*/ 138 h 466"/>
                <a:gd name="T74" fmla="*/ 71 w 320"/>
                <a:gd name="T75" fmla="*/ 136 h 466"/>
                <a:gd name="T76" fmla="*/ 50 w 320"/>
                <a:gd name="T77" fmla="*/ 126 h 466"/>
                <a:gd name="T78" fmla="*/ 54 w 320"/>
                <a:gd name="T79" fmla="*/ 110 h 466"/>
                <a:gd name="T80" fmla="*/ 52 w 320"/>
                <a:gd name="T81" fmla="*/ 81 h 466"/>
                <a:gd name="T82" fmla="*/ 140 w 320"/>
                <a:gd name="T83" fmla="*/ 41 h 466"/>
                <a:gd name="T84" fmla="*/ 137 w 320"/>
                <a:gd name="T85" fmla="*/ 43 h 466"/>
                <a:gd name="T86" fmla="*/ 133 w 320"/>
                <a:gd name="T87" fmla="*/ 38 h 466"/>
                <a:gd name="T88" fmla="*/ 140 w 320"/>
                <a:gd name="T89" fmla="*/ 38 h 466"/>
                <a:gd name="T90" fmla="*/ 140 w 320"/>
                <a:gd name="T91" fmla="*/ 38 h 466"/>
                <a:gd name="T92" fmla="*/ 140 w 320"/>
                <a:gd name="T93" fmla="*/ 38 h 466"/>
                <a:gd name="T94" fmla="*/ 137 w 320"/>
                <a:gd name="T95" fmla="*/ 34 h 466"/>
                <a:gd name="T96" fmla="*/ 133 w 320"/>
                <a:gd name="T97" fmla="*/ 24 h 466"/>
                <a:gd name="T98" fmla="*/ 133 w 320"/>
                <a:gd name="T99" fmla="*/ 24 h 466"/>
                <a:gd name="T100" fmla="*/ 135 w 320"/>
                <a:gd name="T101" fmla="*/ 22 h 466"/>
                <a:gd name="T102" fmla="*/ 133 w 320"/>
                <a:gd name="T103" fmla="*/ 17 h 466"/>
                <a:gd name="T104" fmla="*/ 133 w 320"/>
                <a:gd name="T105" fmla="*/ 17 h 466"/>
                <a:gd name="T106" fmla="*/ 137 w 320"/>
                <a:gd name="T107" fmla="*/ 15 h 466"/>
                <a:gd name="T108" fmla="*/ 137 w 320"/>
                <a:gd name="T109" fmla="*/ 15 h 466"/>
                <a:gd name="T110" fmla="*/ 137 w 320"/>
                <a:gd name="T111" fmla="*/ 15 h 466"/>
                <a:gd name="T112" fmla="*/ 137 w 320"/>
                <a:gd name="T113" fmla="*/ 15 h 466"/>
                <a:gd name="T114" fmla="*/ 166 w 320"/>
                <a:gd name="T115" fmla="*/ 3 h 466"/>
                <a:gd name="T116" fmla="*/ 163 w 320"/>
                <a:gd name="T117" fmla="*/ 3 h 466"/>
                <a:gd name="T118" fmla="*/ 166 w 320"/>
                <a:gd name="T119" fmla="*/ 3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466">
                  <a:moveTo>
                    <a:pt x="142" y="464"/>
                  </a:moveTo>
                  <a:lnTo>
                    <a:pt x="144" y="464"/>
                  </a:lnTo>
                  <a:lnTo>
                    <a:pt x="144" y="466"/>
                  </a:lnTo>
                  <a:lnTo>
                    <a:pt x="142" y="466"/>
                  </a:lnTo>
                  <a:lnTo>
                    <a:pt x="140" y="464"/>
                  </a:lnTo>
                  <a:lnTo>
                    <a:pt x="142" y="464"/>
                  </a:lnTo>
                  <a:close/>
                  <a:moveTo>
                    <a:pt x="152" y="449"/>
                  </a:moveTo>
                  <a:lnTo>
                    <a:pt x="154" y="449"/>
                  </a:lnTo>
                  <a:lnTo>
                    <a:pt x="152" y="449"/>
                  </a:lnTo>
                  <a:close/>
                  <a:moveTo>
                    <a:pt x="123" y="407"/>
                  </a:moveTo>
                  <a:lnTo>
                    <a:pt x="125" y="407"/>
                  </a:lnTo>
                  <a:lnTo>
                    <a:pt x="125" y="409"/>
                  </a:lnTo>
                  <a:lnTo>
                    <a:pt x="125" y="411"/>
                  </a:lnTo>
                  <a:lnTo>
                    <a:pt x="123" y="411"/>
                  </a:lnTo>
                  <a:lnTo>
                    <a:pt x="123" y="409"/>
                  </a:lnTo>
                  <a:lnTo>
                    <a:pt x="121" y="409"/>
                  </a:lnTo>
                  <a:lnTo>
                    <a:pt x="121" y="407"/>
                  </a:lnTo>
                  <a:lnTo>
                    <a:pt x="123" y="407"/>
                  </a:lnTo>
                  <a:close/>
                  <a:moveTo>
                    <a:pt x="137" y="359"/>
                  </a:moveTo>
                  <a:lnTo>
                    <a:pt x="137" y="362"/>
                  </a:lnTo>
                  <a:lnTo>
                    <a:pt x="140" y="362"/>
                  </a:lnTo>
                  <a:lnTo>
                    <a:pt x="137" y="362"/>
                  </a:lnTo>
                  <a:lnTo>
                    <a:pt x="137" y="359"/>
                  </a:lnTo>
                  <a:close/>
                  <a:moveTo>
                    <a:pt x="135" y="357"/>
                  </a:moveTo>
                  <a:lnTo>
                    <a:pt x="135" y="359"/>
                  </a:lnTo>
                  <a:lnTo>
                    <a:pt x="135" y="357"/>
                  </a:lnTo>
                  <a:lnTo>
                    <a:pt x="135" y="359"/>
                  </a:lnTo>
                  <a:lnTo>
                    <a:pt x="133" y="359"/>
                  </a:lnTo>
                  <a:lnTo>
                    <a:pt x="133" y="357"/>
                  </a:lnTo>
                  <a:lnTo>
                    <a:pt x="135" y="357"/>
                  </a:lnTo>
                  <a:close/>
                  <a:moveTo>
                    <a:pt x="125" y="354"/>
                  </a:moveTo>
                  <a:lnTo>
                    <a:pt x="125" y="357"/>
                  </a:lnTo>
                  <a:lnTo>
                    <a:pt x="128" y="357"/>
                  </a:lnTo>
                  <a:lnTo>
                    <a:pt x="125" y="357"/>
                  </a:lnTo>
                  <a:lnTo>
                    <a:pt x="125" y="354"/>
                  </a:lnTo>
                  <a:close/>
                  <a:moveTo>
                    <a:pt x="220" y="335"/>
                  </a:moveTo>
                  <a:lnTo>
                    <a:pt x="223" y="335"/>
                  </a:lnTo>
                  <a:lnTo>
                    <a:pt x="223" y="338"/>
                  </a:lnTo>
                  <a:lnTo>
                    <a:pt x="220" y="338"/>
                  </a:lnTo>
                  <a:lnTo>
                    <a:pt x="220" y="335"/>
                  </a:lnTo>
                  <a:close/>
                  <a:moveTo>
                    <a:pt x="220" y="331"/>
                  </a:moveTo>
                  <a:lnTo>
                    <a:pt x="220" y="333"/>
                  </a:lnTo>
                  <a:lnTo>
                    <a:pt x="223" y="333"/>
                  </a:lnTo>
                  <a:lnTo>
                    <a:pt x="220" y="333"/>
                  </a:lnTo>
                  <a:lnTo>
                    <a:pt x="220" y="335"/>
                  </a:lnTo>
                  <a:lnTo>
                    <a:pt x="220" y="333"/>
                  </a:lnTo>
                  <a:lnTo>
                    <a:pt x="220" y="331"/>
                  </a:lnTo>
                  <a:close/>
                  <a:moveTo>
                    <a:pt x="216" y="328"/>
                  </a:moveTo>
                  <a:lnTo>
                    <a:pt x="218" y="328"/>
                  </a:lnTo>
                  <a:lnTo>
                    <a:pt x="218" y="331"/>
                  </a:lnTo>
                  <a:lnTo>
                    <a:pt x="216" y="331"/>
                  </a:lnTo>
                  <a:lnTo>
                    <a:pt x="216" y="328"/>
                  </a:lnTo>
                  <a:close/>
                  <a:moveTo>
                    <a:pt x="208" y="331"/>
                  </a:moveTo>
                  <a:lnTo>
                    <a:pt x="208" y="328"/>
                  </a:lnTo>
                  <a:lnTo>
                    <a:pt x="208" y="331"/>
                  </a:lnTo>
                  <a:close/>
                  <a:moveTo>
                    <a:pt x="225" y="326"/>
                  </a:moveTo>
                  <a:lnTo>
                    <a:pt x="225" y="328"/>
                  </a:lnTo>
                  <a:lnTo>
                    <a:pt x="225" y="326"/>
                  </a:lnTo>
                  <a:close/>
                  <a:moveTo>
                    <a:pt x="163" y="324"/>
                  </a:moveTo>
                  <a:lnTo>
                    <a:pt x="161" y="324"/>
                  </a:lnTo>
                  <a:lnTo>
                    <a:pt x="163" y="324"/>
                  </a:lnTo>
                  <a:close/>
                  <a:moveTo>
                    <a:pt x="230" y="319"/>
                  </a:moveTo>
                  <a:lnTo>
                    <a:pt x="230" y="321"/>
                  </a:lnTo>
                  <a:lnTo>
                    <a:pt x="230" y="319"/>
                  </a:lnTo>
                  <a:close/>
                  <a:moveTo>
                    <a:pt x="4" y="305"/>
                  </a:moveTo>
                  <a:lnTo>
                    <a:pt x="4" y="307"/>
                  </a:lnTo>
                  <a:lnTo>
                    <a:pt x="4" y="305"/>
                  </a:lnTo>
                  <a:lnTo>
                    <a:pt x="7" y="305"/>
                  </a:lnTo>
                  <a:lnTo>
                    <a:pt x="7" y="307"/>
                  </a:lnTo>
                  <a:lnTo>
                    <a:pt x="7" y="309"/>
                  </a:lnTo>
                  <a:lnTo>
                    <a:pt x="7" y="312"/>
                  </a:lnTo>
                  <a:lnTo>
                    <a:pt x="4" y="312"/>
                  </a:lnTo>
                  <a:lnTo>
                    <a:pt x="4" y="309"/>
                  </a:lnTo>
                  <a:lnTo>
                    <a:pt x="4" y="307"/>
                  </a:lnTo>
                  <a:lnTo>
                    <a:pt x="2" y="307"/>
                  </a:lnTo>
                  <a:lnTo>
                    <a:pt x="4" y="307"/>
                  </a:lnTo>
                  <a:lnTo>
                    <a:pt x="4" y="305"/>
                  </a:lnTo>
                  <a:close/>
                  <a:moveTo>
                    <a:pt x="2" y="302"/>
                  </a:moveTo>
                  <a:lnTo>
                    <a:pt x="2" y="305"/>
                  </a:lnTo>
                  <a:lnTo>
                    <a:pt x="2" y="307"/>
                  </a:lnTo>
                  <a:lnTo>
                    <a:pt x="0" y="307"/>
                  </a:lnTo>
                  <a:lnTo>
                    <a:pt x="0" y="305"/>
                  </a:lnTo>
                  <a:lnTo>
                    <a:pt x="0" y="302"/>
                  </a:lnTo>
                  <a:lnTo>
                    <a:pt x="2" y="302"/>
                  </a:lnTo>
                  <a:close/>
                  <a:moveTo>
                    <a:pt x="320" y="264"/>
                  </a:moveTo>
                  <a:lnTo>
                    <a:pt x="320" y="262"/>
                  </a:lnTo>
                  <a:lnTo>
                    <a:pt x="320" y="264"/>
                  </a:lnTo>
                  <a:close/>
                  <a:moveTo>
                    <a:pt x="197" y="240"/>
                  </a:moveTo>
                  <a:lnTo>
                    <a:pt x="199" y="240"/>
                  </a:lnTo>
                  <a:lnTo>
                    <a:pt x="197" y="240"/>
                  </a:lnTo>
                  <a:close/>
                  <a:moveTo>
                    <a:pt x="185" y="231"/>
                  </a:moveTo>
                  <a:lnTo>
                    <a:pt x="187" y="231"/>
                  </a:lnTo>
                  <a:lnTo>
                    <a:pt x="187" y="233"/>
                  </a:lnTo>
                  <a:lnTo>
                    <a:pt x="190" y="233"/>
                  </a:lnTo>
                  <a:lnTo>
                    <a:pt x="187" y="233"/>
                  </a:lnTo>
                  <a:lnTo>
                    <a:pt x="185" y="233"/>
                  </a:lnTo>
                  <a:lnTo>
                    <a:pt x="185" y="231"/>
                  </a:lnTo>
                  <a:close/>
                  <a:moveTo>
                    <a:pt x="190" y="231"/>
                  </a:moveTo>
                  <a:lnTo>
                    <a:pt x="192" y="231"/>
                  </a:lnTo>
                  <a:lnTo>
                    <a:pt x="190" y="231"/>
                  </a:lnTo>
                  <a:close/>
                  <a:moveTo>
                    <a:pt x="171" y="228"/>
                  </a:moveTo>
                  <a:lnTo>
                    <a:pt x="171" y="231"/>
                  </a:lnTo>
                  <a:lnTo>
                    <a:pt x="171" y="228"/>
                  </a:lnTo>
                  <a:close/>
                  <a:moveTo>
                    <a:pt x="50" y="226"/>
                  </a:moveTo>
                  <a:lnTo>
                    <a:pt x="47" y="226"/>
                  </a:lnTo>
                  <a:lnTo>
                    <a:pt x="50" y="226"/>
                  </a:lnTo>
                  <a:close/>
                  <a:moveTo>
                    <a:pt x="50" y="224"/>
                  </a:moveTo>
                  <a:lnTo>
                    <a:pt x="47" y="224"/>
                  </a:lnTo>
                  <a:lnTo>
                    <a:pt x="47" y="226"/>
                  </a:lnTo>
                  <a:lnTo>
                    <a:pt x="47" y="224"/>
                  </a:lnTo>
                  <a:lnTo>
                    <a:pt x="50" y="224"/>
                  </a:lnTo>
                  <a:close/>
                  <a:moveTo>
                    <a:pt x="156" y="224"/>
                  </a:moveTo>
                  <a:lnTo>
                    <a:pt x="156" y="226"/>
                  </a:lnTo>
                  <a:lnTo>
                    <a:pt x="154" y="226"/>
                  </a:lnTo>
                  <a:lnTo>
                    <a:pt x="154" y="224"/>
                  </a:lnTo>
                  <a:lnTo>
                    <a:pt x="156" y="224"/>
                  </a:lnTo>
                  <a:close/>
                  <a:moveTo>
                    <a:pt x="152" y="221"/>
                  </a:moveTo>
                  <a:lnTo>
                    <a:pt x="152" y="224"/>
                  </a:lnTo>
                  <a:lnTo>
                    <a:pt x="152" y="221"/>
                  </a:lnTo>
                  <a:close/>
                  <a:moveTo>
                    <a:pt x="45" y="217"/>
                  </a:moveTo>
                  <a:lnTo>
                    <a:pt x="42" y="217"/>
                  </a:lnTo>
                  <a:lnTo>
                    <a:pt x="45" y="217"/>
                  </a:lnTo>
                  <a:lnTo>
                    <a:pt x="42" y="217"/>
                  </a:lnTo>
                  <a:lnTo>
                    <a:pt x="45" y="217"/>
                  </a:lnTo>
                  <a:close/>
                  <a:moveTo>
                    <a:pt x="0" y="219"/>
                  </a:moveTo>
                  <a:lnTo>
                    <a:pt x="0" y="221"/>
                  </a:lnTo>
                  <a:lnTo>
                    <a:pt x="0" y="219"/>
                  </a:lnTo>
                  <a:lnTo>
                    <a:pt x="0" y="221"/>
                  </a:lnTo>
                  <a:lnTo>
                    <a:pt x="0" y="219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0" y="217"/>
                  </a:lnTo>
                  <a:lnTo>
                    <a:pt x="0" y="214"/>
                  </a:lnTo>
                  <a:lnTo>
                    <a:pt x="2" y="214"/>
                  </a:lnTo>
                  <a:lnTo>
                    <a:pt x="2" y="217"/>
                  </a:lnTo>
                  <a:lnTo>
                    <a:pt x="0" y="217"/>
                  </a:lnTo>
                  <a:lnTo>
                    <a:pt x="0" y="219"/>
                  </a:lnTo>
                  <a:close/>
                  <a:moveTo>
                    <a:pt x="38" y="212"/>
                  </a:moveTo>
                  <a:lnTo>
                    <a:pt x="38" y="209"/>
                  </a:lnTo>
                  <a:lnTo>
                    <a:pt x="38" y="212"/>
                  </a:lnTo>
                  <a:close/>
                  <a:moveTo>
                    <a:pt x="33" y="212"/>
                  </a:moveTo>
                  <a:lnTo>
                    <a:pt x="33" y="209"/>
                  </a:lnTo>
                  <a:lnTo>
                    <a:pt x="35" y="209"/>
                  </a:lnTo>
                  <a:lnTo>
                    <a:pt x="33" y="209"/>
                  </a:lnTo>
                  <a:lnTo>
                    <a:pt x="35" y="209"/>
                  </a:lnTo>
                  <a:lnTo>
                    <a:pt x="35" y="212"/>
                  </a:lnTo>
                  <a:lnTo>
                    <a:pt x="33" y="212"/>
                  </a:lnTo>
                  <a:close/>
                  <a:moveTo>
                    <a:pt x="40" y="209"/>
                  </a:moveTo>
                  <a:lnTo>
                    <a:pt x="40" y="212"/>
                  </a:lnTo>
                  <a:lnTo>
                    <a:pt x="40" y="209"/>
                  </a:lnTo>
                  <a:lnTo>
                    <a:pt x="40" y="212"/>
                  </a:lnTo>
                  <a:lnTo>
                    <a:pt x="40" y="209"/>
                  </a:lnTo>
                  <a:close/>
                  <a:moveTo>
                    <a:pt x="35" y="209"/>
                  </a:moveTo>
                  <a:lnTo>
                    <a:pt x="38" y="209"/>
                  </a:lnTo>
                  <a:lnTo>
                    <a:pt x="35" y="209"/>
                  </a:lnTo>
                  <a:close/>
                  <a:moveTo>
                    <a:pt x="38" y="207"/>
                  </a:moveTo>
                  <a:lnTo>
                    <a:pt x="40" y="207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38" y="209"/>
                  </a:lnTo>
                  <a:lnTo>
                    <a:pt x="40" y="209"/>
                  </a:lnTo>
                  <a:lnTo>
                    <a:pt x="38" y="209"/>
                  </a:lnTo>
                  <a:lnTo>
                    <a:pt x="38" y="207"/>
                  </a:lnTo>
                  <a:lnTo>
                    <a:pt x="38" y="209"/>
                  </a:lnTo>
                  <a:lnTo>
                    <a:pt x="38" y="207"/>
                  </a:lnTo>
                  <a:close/>
                  <a:moveTo>
                    <a:pt x="38" y="207"/>
                  </a:moveTo>
                  <a:lnTo>
                    <a:pt x="35" y="207"/>
                  </a:lnTo>
                  <a:lnTo>
                    <a:pt x="38" y="207"/>
                  </a:lnTo>
                  <a:lnTo>
                    <a:pt x="35" y="207"/>
                  </a:lnTo>
                  <a:lnTo>
                    <a:pt x="38" y="207"/>
                  </a:lnTo>
                  <a:close/>
                  <a:moveTo>
                    <a:pt x="35" y="207"/>
                  </a:moveTo>
                  <a:lnTo>
                    <a:pt x="38" y="207"/>
                  </a:lnTo>
                  <a:lnTo>
                    <a:pt x="35" y="207"/>
                  </a:lnTo>
                  <a:lnTo>
                    <a:pt x="35" y="205"/>
                  </a:lnTo>
                  <a:lnTo>
                    <a:pt x="35" y="207"/>
                  </a:lnTo>
                  <a:close/>
                  <a:moveTo>
                    <a:pt x="38" y="205"/>
                  </a:moveTo>
                  <a:lnTo>
                    <a:pt x="38" y="207"/>
                  </a:lnTo>
                  <a:lnTo>
                    <a:pt x="38" y="205"/>
                  </a:lnTo>
                  <a:close/>
                  <a:moveTo>
                    <a:pt x="95" y="164"/>
                  </a:moveTo>
                  <a:lnTo>
                    <a:pt x="95" y="162"/>
                  </a:lnTo>
                  <a:lnTo>
                    <a:pt x="92" y="162"/>
                  </a:lnTo>
                  <a:lnTo>
                    <a:pt x="95" y="162"/>
                  </a:lnTo>
                  <a:lnTo>
                    <a:pt x="95" y="164"/>
                  </a:lnTo>
                  <a:close/>
                  <a:moveTo>
                    <a:pt x="68" y="157"/>
                  </a:moveTo>
                  <a:lnTo>
                    <a:pt x="68" y="160"/>
                  </a:lnTo>
                  <a:lnTo>
                    <a:pt x="66" y="160"/>
                  </a:lnTo>
                  <a:lnTo>
                    <a:pt x="66" y="157"/>
                  </a:lnTo>
                  <a:lnTo>
                    <a:pt x="68" y="157"/>
                  </a:lnTo>
                  <a:close/>
                  <a:moveTo>
                    <a:pt x="87" y="157"/>
                  </a:moveTo>
                  <a:lnTo>
                    <a:pt x="87" y="160"/>
                  </a:lnTo>
                  <a:lnTo>
                    <a:pt x="90" y="160"/>
                  </a:lnTo>
                  <a:lnTo>
                    <a:pt x="87" y="160"/>
                  </a:lnTo>
                  <a:lnTo>
                    <a:pt x="85" y="160"/>
                  </a:lnTo>
                  <a:lnTo>
                    <a:pt x="85" y="157"/>
                  </a:lnTo>
                  <a:lnTo>
                    <a:pt x="87" y="157"/>
                  </a:lnTo>
                  <a:close/>
                  <a:moveTo>
                    <a:pt x="61" y="148"/>
                  </a:moveTo>
                  <a:lnTo>
                    <a:pt x="59" y="148"/>
                  </a:lnTo>
                  <a:lnTo>
                    <a:pt x="59" y="145"/>
                  </a:lnTo>
                  <a:lnTo>
                    <a:pt x="61" y="145"/>
                  </a:lnTo>
                  <a:lnTo>
                    <a:pt x="61" y="148"/>
                  </a:lnTo>
                  <a:close/>
                  <a:moveTo>
                    <a:pt x="76" y="136"/>
                  </a:moveTo>
                  <a:lnTo>
                    <a:pt x="76" y="133"/>
                  </a:lnTo>
                  <a:lnTo>
                    <a:pt x="76" y="136"/>
                  </a:lnTo>
                  <a:close/>
                  <a:moveTo>
                    <a:pt x="73" y="136"/>
                  </a:moveTo>
                  <a:lnTo>
                    <a:pt x="73" y="133"/>
                  </a:lnTo>
                  <a:lnTo>
                    <a:pt x="73" y="136"/>
                  </a:lnTo>
                  <a:close/>
                  <a:moveTo>
                    <a:pt x="73" y="136"/>
                  </a:moveTo>
                  <a:lnTo>
                    <a:pt x="73" y="138"/>
                  </a:lnTo>
                  <a:lnTo>
                    <a:pt x="71" y="138"/>
                  </a:lnTo>
                  <a:lnTo>
                    <a:pt x="71" y="141"/>
                  </a:lnTo>
                  <a:lnTo>
                    <a:pt x="73" y="141"/>
                  </a:lnTo>
                  <a:lnTo>
                    <a:pt x="73" y="143"/>
                  </a:lnTo>
                  <a:lnTo>
                    <a:pt x="71" y="143"/>
                  </a:lnTo>
                  <a:lnTo>
                    <a:pt x="68" y="143"/>
                  </a:lnTo>
                  <a:lnTo>
                    <a:pt x="68" y="141"/>
                  </a:lnTo>
                  <a:lnTo>
                    <a:pt x="66" y="141"/>
                  </a:lnTo>
                  <a:lnTo>
                    <a:pt x="64" y="141"/>
                  </a:lnTo>
                  <a:lnTo>
                    <a:pt x="61" y="141"/>
                  </a:lnTo>
                  <a:lnTo>
                    <a:pt x="61" y="138"/>
                  </a:lnTo>
                  <a:lnTo>
                    <a:pt x="61" y="136"/>
                  </a:lnTo>
                  <a:lnTo>
                    <a:pt x="64" y="136"/>
                  </a:lnTo>
                  <a:lnTo>
                    <a:pt x="64" y="138"/>
                  </a:lnTo>
                  <a:lnTo>
                    <a:pt x="66" y="138"/>
                  </a:lnTo>
                  <a:lnTo>
                    <a:pt x="66" y="136"/>
                  </a:lnTo>
                  <a:lnTo>
                    <a:pt x="68" y="136"/>
                  </a:lnTo>
                  <a:lnTo>
                    <a:pt x="68" y="138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1" y="133"/>
                  </a:lnTo>
                  <a:lnTo>
                    <a:pt x="73" y="133"/>
                  </a:lnTo>
                  <a:lnTo>
                    <a:pt x="73" y="136"/>
                  </a:lnTo>
                  <a:close/>
                  <a:moveTo>
                    <a:pt x="52" y="129"/>
                  </a:moveTo>
                  <a:lnTo>
                    <a:pt x="50" y="129"/>
                  </a:lnTo>
                  <a:lnTo>
                    <a:pt x="50" y="126"/>
                  </a:lnTo>
                  <a:lnTo>
                    <a:pt x="52" y="126"/>
                  </a:lnTo>
                  <a:lnTo>
                    <a:pt x="52" y="124"/>
                  </a:lnTo>
                  <a:lnTo>
                    <a:pt x="52" y="126"/>
                  </a:lnTo>
                  <a:lnTo>
                    <a:pt x="52" y="129"/>
                  </a:lnTo>
                  <a:close/>
                  <a:moveTo>
                    <a:pt x="54" y="107"/>
                  </a:moveTo>
                  <a:lnTo>
                    <a:pt x="54" y="110"/>
                  </a:lnTo>
                  <a:lnTo>
                    <a:pt x="54" y="107"/>
                  </a:lnTo>
                  <a:close/>
                  <a:moveTo>
                    <a:pt x="52" y="81"/>
                  </a:moveTo>
                  <a:lnTo>
                    <a:pt x="52" y="79"/>
                  </a:lnTo>
                  <a:lnTo>
                    <a:pt x="52" y="81"/>
                  </a:lnTo>
                  <a:lnTo>
                    <a:pt x="52" y="79"/>
                  </a:lnTo>
                  <a:lnTo>
                    <a:pt x="52" y="81"/>
                  </a:lnTo>
                  <a:close/>
                  <a:moveTo>
                    <a:pt x="140" y="38"/>
                  </a:moveTo>
                  <a:lnTo>
                    <a:pt x="142" y="38"/>
                  </a:lnTo>
                  <a:lnTo>
                    <a:pt x="140" y="38"/>
                  </a:lnTo>
                  <a:close/>
                  <a:moveTo>
                    <a:pt x="137" y="38"/>
                  </a:moveTo>
                  <a:lnTo>
                    <a:pt x="137" y="41"/>
                  </a:lnTo>
                  <a:lnTo>
                    <a:pt x="140" y="41"/>
                  </a:lnTo>
                  <a:lnTo>
                    <a:pt x="140" y="43"/>
                  </a:lnTo>
                  <a:lnTo>
                    <a:pt x="140" y="41"/>
                  </a:lnTo>
                  <a:lnTo>
                    <a:pt x="140" y="43"/>
                  </a:lnTo>
                  <a:lnTo>
                    <a:pt x="137" y="43"/>
                  </a:lnTo>
                  <a:lnTo>
                    <a:pt x="137" y="41"/>
                  </a:lnTo>
                  <a:lnTo>
                    <a:pt x="137" y="43"/>
                  </a:lnTo>
                  <a:lnTo>
                    <a:pt x="137" y="46"/>
                  </a:lnTo>
                  <a:lnTo>
                    <a:pt x="137" y="43"/>
                  </a:lnTo>
                  <a:lnTo>
                    <a:pt x="135" y="43"/>
                  </a:lnTo>
                  <a:lnTo>
                    <a:pt x="135" y="41"/>
                  </a:lnTo>
                  <a:lnTo>
                    <a:pt x="135" y="38"/>
                  </a:lnTo>
                  <a:lnTo>
                    <a:pt x="133" y="38"/>
                  </a:lnTo>
                  <a:lnTo>
                    <a:pt x="135" y="38"/>
                  </a:lnTo>
                  <a:lnTo>
                    <a:pt x="137" y="38"/>
                  </a:lnTo>
                  <a:close/>
                  <a:moveTo>
                    <a:pt x="142" y="38"/>
                  </a:moveTo>
                  <a:lnTo>
                    <a:pt x="140" y="38"/>
                  </a:lnTo>
                  <a:lnTo>
                    <a:pt x="140" y="41"/>
                  </a:lnTo>
                  <a:lnTo>
                    <a:pt x="140" y="38"/>
                  </a:lnTo>
                  <a:lnTo>
                    <a:pt x="140" y="41"/>
                  </a:lnTo>
                  <a:lnTo>
                    <a:pt x="137" y="41"/>
                  </a:lnTo>
                  <a:lnTo>
                    <a:pt x="137" y="38"/>
                  </a:lnTo>
                  <a:lnTo>
                    <a:pt x="140" y="38"/>
                  </a:lnTo>
                  <a:lnTo>
                    <a:pt x="137" y="38"/>
                  </a:lnTo>
                  <a:lnTo>
                    <a:pt x="140" y="38"/>
                  </a:lnTo>
                  <a:lnTo>
                    <a:pt x="142" y="38"/>
                  </a:lnTo>
                  <a:close/>
                  <a:moveTo>
                    <a:pt x="140" y="36"/>
                  </a:moveTo>
                  <a:lnTo>
                    <a:pt x="142" y="36"/>
                  </a:lnTo>
                  <a:lnTo>
                    <a:pt x="140" y="36"/>
                  </a:lnTo>
                  <a:lnTo>
                    <a:pt x="142" y="36"/>
                  </a:lnTo>
                  <a:lnTo>
                    <a:pt x="140" y="38"/>
                  </a:lnTo>
                  <a:lnTo>
                    <a:pt x="140" y="36"/>
                  </a:lnTo>
                  <a:close/>
                  <a:moveTo>
                    <a:pt x="137" y="34"/>
                  </a:moveTo>
                  <a:lnTo>
                    <a:pt x="135" y="34"/>
                  </a:lnTo>
                  <a:lnTo>
                    <a:pt x="137" y="34"/>
                  </a:lnTo>
                  <a:lnTo>
                    <a:pt x="135" y="34"/>
                  </a:lnTo>
                  <a:lnTo>
                    <a:pt x="137" y="34"/>
                  </a:lnTo>
                  <a:close/>
                  <a:moveTo>
                    <a:pt x="133" y="27"/>
                  </a:moveTo>
                  <a:lnTo>
                    <a:pt x="133" y="24"/>
                  </a:lnTo>
                  <a:lnTo>
                    <a:pt x="133" y="27"/>
                  </a:lnTo>
                  <a:close/>
                  <a:moveTo>
                    <a:pt x="133" y="24"/>
                  </a:moveTo>
                  <a:lnTo>
                    <a:pt x="135" y="24"/>
                  </a:lnTo>
                  <a:lnTo>
                    <a:pt x="133" y="24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3" y="27"/>
                  </a:lnTo>
                  <a:lnTo>
                    <a:pt x="133" y="24"/>
                  </a:lnTo>
                  <a:close/>
                  <a:moveTo>
                    <a:pt x="135" y="24"/>
                  </a:moveTo>
                  <a:lnTo>
                    <a:pt x="133" y="24"/>
                  </a:lnTo>
                  <a:lnTo>
                    <a:pt x="135" y="24"/>
                  </a:lnTo>
                  <a:close/>
                  <a:moveTo>
                    <a:pt x="130" y="22"/>
                  </a:moveTo>
                  <a:lnTo>
                    <a:pt x="130" y="24"/>
                  </a:lnTo>
                  <a:lnTo>
                    <a:pt x="130" y="22"/>
                  </a:lnTo>
                  <a:close/>
                  <a:moveTo>
                    <a:pt x="135" y="19"/>
                  </a:moveTo>
                  <a:lnTo>
                    <a:pt x="135" y="22"/>
                  </a:lnTo>
                  <a:lnTo>
                    <a:pt x="133" y="22"/>
                  </a:lnTo>
                  <a:lnTo>
                    <a:pt x="133" y="24"/>
                  </a:lnTo>
                  <a:lnTo>
                    <a:pt x="133" y="22"/>
                  </a:lnTo>
                  <a:lnTo>
                    <a:pt x="135" y="22"/>
                  </a:lnTo>
                  <a:lnTo>
                    <a:pt x="135" y="19"/>
                  </a:lnTo>
                  <a:close/>
                  <a:moveTo>
                    <a:pt x="133" y="17"/>
                  </a:moveTo>
                  <a:lnTo>
                    <a:pt x="133" y="19"/>
                  </a:lnTo>
                  <a:lnTo>
                    <a:pt x="130" y="19"/>
                  </a:lnTo>
                  <a:lnTo>
                    <a:pt x="130" y="17"/>
                  </a:lnTo>
                  <a:lnTo>
                    <a:pt x="130" y="19"/>
                  </a:lnTo>
                  <a:lnTo>
                    <a:pt x="130" y="17"/>
                  </a:lnTo>
                  <a:lnTo>
                    <a:pt x="133" y="17"/>
                  </a:lnTo>
                  <a:close/>
                  <a:moveTo>
                    <a:pt x="135" y="15"/>
                  </a:moveTo>
                  <a:lnTo>
                    <a:pt x="135" y="17"/>
                  </a:lnTo>
                  <a:lnTo>
                    <a:pt x="135" y="15"/>
                  </a:lnTo>
                  <a:close/>
                  <a:moveTo>
                    <a:pt x="137" y="15"/>
                  </a:moveTo>
                  <a:lnTo>
                    <a:pt x="137" y="17"/>
                  </a:lnTo>
                  <a:lnTo>
                    <a:pt x="137" y="15"/>
                  </a:lnTo>
                  <a:lnTo>
                    <a:pt x="137" y="17"/>
                  </a:lnTo>
                  <a:lnTo>
                    <a:pt x="135" y="17"/>
                  </a:lnTo>
                  <a:lnTo>
                    <a:pt x="135" y="19"/>
                  </a:lnTo>
                  <a:lnTo>
                    <a:pt x="135" y="17"/>
                  </a:lnTo>
                  <a:lnTo>
                    <a:pt x="135" y="15"/>
                  </a:lnTo>
                  <a:lnTo>
                    <a:pt x="137" y="15"/>
                  </a:lnTo>
                  <a:close/>
                  <a:moveTo>
                    <a:pt x="137" y="15"/>
                  </a:moveTo>
                  <a:lnTo>
                    <a:pt x="135" y="15"/>
                  </a:lnTo>
                  <a:lnTo>
                    <a:pt x="137" y="15"/>
                  </a:lnTo>
                  <a:lnTo>
                    <a:pt x="135" y="15"/>
                  </a:lnTo>
                  <a:lnTo>
                    <a:pt x="137" y="15"/>
                  </a:lnTo>
                  <a:close/>
                  <a:moveTo>
                    <a:pt x="137" y="15"/>
                  </a:moveTo>
                  <a:lnTo>
                    <a:pt x="135" y="15"/>
                  </a:lnTo>
                  <a:lnTo>
                    <a:pt x="137" y="15"/>
                  </a:lnTo>
                  <a:close/>
                  <a:moveTo>
                    <a:pt x="137" y="12"/>
                  </a:moveTo>
                  <a:lnTo>
                    <a:pt x="140" y="12"/>
                  </a:lnTo>
                  <a:lnTo>
                    <a:pt x="137" y="12"/>
                  </a:lnTo>
                  <a:lnTo>
                    <a:pt x="137" y="15"/>
                  </a:lnTo>
                  <a:lnTo>
                    <a:pt x="137" y="12"/>
                  </a:lnTo>
                  <a:close/>
                  <a:moveTo>
                    <a:pt x="140" y="12"/>
                  </a:moveTo>
                  <a:lnTo>
                    <a:pt x="137" y="12"/>
                  </a:lnTo>
                  <a:lnTo>
                    <a:pt x="140" y="12"/>
                  </a:lnTo>
                  <a:close/>
                  <a:moveTo>
                    <a:pt x="168" y="3"/>
                  </a:moveTo>
                  <a:lnTo>
                    <a:pt x="166" y="3"/>
                  </a:lnTo>
                  <a:lnTo>
                    <a:pt x="168" y="3"/>
                  </a:lnTo>
                  <a:close/>
                  <a:moveTo>
                    <a:pt x="163" y="3"/>
                  </a:moveTo>
                  <a:lnTo>
                    <a:pt x="161" y="3"/>
                  </a:lnTo>
                  <a:lnTo>
                    <a:pt x="163" y="3"/>
                  </a:lnTo>
                  <a:close/>
                  <a:moveTo>
                    <a:pt x="166" y="3"/>
                  </a:moveTo>
                  <a:lnTo>
                    <a:pt x="163" y="3"/>
                  </a:lnTo>
                  <a:lnTo>
                    <a:pt x="166" y="3"/>
                  </a:lnTo>
                  <a:close/>
                  <a:moveTo>
                    <a:pt x="166" y="0"/>
                  </a:moveTo>
                  <a:lnTo>
                    <a:pt x="168" y="0"/>
                  </a:lnTo>
                  <a:lnTo>
                    <a:pt x="166" y="3"/>
                  </a:lnTo>
                  <a:lnTo>
                    <a:pt x="168" y="3"/>
                  </a:lnTo>
                  <a:lnTo>
                    <a:pt x="166" y="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52481">
              <a:extLst>
                <a:ext uri="{FF2B5EF4-FFF2-40B4-BE49-F238E27FC236}">
                  <a16:creationId xmlns:a16="http://schemas.microsoft.com/office/drawing/2014/main" id="{C1FC75BD-8A8F-607C-8020-1C371B5FE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7824" y="9155845"/>
              <a:ext cx="1305978" cy="1795081"/>
            </a:xfrm>
            <a:custGeom>
              <a:avLst/>
              <a:gdLst>
                <a:gd name="T0" fmla="*/ 197 w 285"/>
                <a:gd name="T1" fmla="*/ 392 h 392"/>
                <a:gd name="T2" fmla="*/ 107 w 285"/>
                <a:gd name="T3" fmla="*/ 362 h 392"/>
                <a:gd name="T4" fmla="*/ 107 w 285"/>
                <a:gd name="T5" fmla="*/ 362 h 392"/>
                <a:gd name="T6" fmla="*/ 104 w 285"/>
                <a:gd name="T7" fmla="*/ 359 h 392"/>
                <a:gd name="T8" fmla="*/ 194 w 285"/>
                <a:gd name="T9" fmla="*/ 326 h 392"/>
                <a:gd name="T10" fmla="*/ 194 w 285"/>
                <a:gd name="T11" fmla="*/ 326 h 392"/>
                <a:gd name="T12" fmla="*/ 192 w 285"/>
                <a:gd name="T13" fmla="*/ 326 h 392"/>
                <a:gd name="T14" fmla="*/ 285 w 285"/>
                <a:gd name="T15" fmla="*/ 255 h 392"/>
                <a:gd name="T16" fmla="*/ 285 w 285"/>
                <a:gd name="T17" fmla="*/ 255 h 392"/>
                <a:gd name="T18" fmla="*/ 138 w 285"/>
                <a:gd name="T19" fmla="*/ 228 h 392"/>
                <a:gd name="T20" fmla="*/ 14 w 285"/>
                <a:gd name="T21" fmla="*/ 221 h 392"/>
                <a:gd name="T22" fmla="*/ 14 w 285"/>
                <a:gd name="T23" fmla="*/ 221 h 392"/>
                <a:gd name="T24" fmla="*/ 9 w 285"/>
                <a:gd name="T25" fmla="*/ 219 h 392"/>
                <a:gd name="T26" fmla="*/ 9 w 285"/>
                <a:gd name="T27" fmla="*/ 212 h 392"/>
                <a:gd name="T28" fmla="*/ 9 w 285"/>
                <a:gd name="T29" fmla="*/ 212 h 392"/>
                <a:gd name="T30" fmla="*/ 0 w 285"/>
                <a:gd name="T31" fmla="*/ 209 h 392"/>
                <a:gd name="T32" fmla="*/ 100 w 285"/>
                <a:gd name="T33" fmla="*/ 46 h 392"/>
                <a:gd name="T34" fmla="*/ 100 w 285"/>
                <a:gd name="T35" fmla="*/ 46 h 392"/>
                <a:gd name="T36" fmla="*/ 104 w 285"/>
                <a:gd name="T37" fmla="*/ 46 h 392"/>
                <a:gd name="T38" fmla="*/ 104 w 285"/>
                <a:gd name="T39" fmla="*/ 43 h 392"/>
                <a:gd name="T40" fmla="*/ 104 w 285"/>
                <a:gd name="T41" fmla="*/ 43 h 392"/>
                <a:gd name="T42" fmla="*/ 100 w 285"/>
                <a:gd name="T43" fmla="*/ 36 h 392"/>
                <a:gd name="T44" fmla="*/ 109 w 285"/>
                <a:gd name="T45" fmla="*/ 36 h 392"/>
                <a:gd name="T46" fmla="*/ 109 w 285"/>
                <a:gd name="T47" fmla="*/ 36 h 392"/>
                <a:gd name="T48" fmla="*/ 97 w 285"/>
                <a:gd name="T49" fmla="*/ 36 h 392"/>
                <a:gd name="T50" fmla="*/ 102 w 285"/>
                <a:gd name="T51" fmla="*/ 34 h 392"/>
                <a:gd name="T52" fmla="*/ 102 w 285"/>
                <a:gd name="T53" fmla="*/ 34 h 392"/>
                <a:gd name="T54" fmla="*/ 100 w 285"/>
                <a:gd name="T55" fmla="*/ 31 h 392"/>
                <a:gd name="T56" fmla="*/ 102 w 285"/>
                <a:gd name="T57" fmla="*/ 31 h 392"/>
                <a:gd name="T58" fmla="*/ 102 w 285"/>
                <a:gd name="T59" fmla="*/ 31 h 392"/>
                <a:gd name="T60" fmla="*/ 97 w 285"/>
                <a:gd name="T61" fmla="*/ 24 h 392"/>
                <a:gd name="T62" fmla="*/ 95 w 285"/>
                <a:gd name="T63" fmla="*/ 24 h 392"/>
                <a:gd name="T64" fmla="*/ 95 w 285"/>
                <a:gd name="T65" fmla="*/ 22 h 392"/>
                <a:gd name="T66" fmla="*/ 95 w 285"/>
                <a:gd name="T67" fmla="*/ 24 h 392"/>
                <a:gd name="T68" fmla="*/ 97 w 285"/>
                <a:gd name="T69" fmla="*/ 17 h 392"/>
                <a:gd name="T70" fmla="*/ 102 w 285"/>
                <a:gd name="T71" fmla="*/ 15 h 392"/>
                <a:gd name="T72" fmla="*/ 102 w 285"/>
                <a:gd name="T73" fmla="*/ 15 h 392"/>
                <a:gd name="T74" fmla="*/ 102 w 285"/>
                <a:gd name="T75" fmla="*/ 15 h 392"/>
                <a:gd name="T76" fmla="*/ 104 w 285"/>
                <a:gd name="T77" fmla="*/ 15 h 392"/>
                <a:gd name="T78" fmla="*/ 104 w 285"/>
                <a:gd name="T79" fmla="*/ 15 h 392"/>
                <a:gd name="T80" fmla="*/ 102 w 285"/>
                <a:gd name="T81" fmla="*/ 15 h 392"/>
                <a:gd name="T82" fmla="*/ 104 w 285"/>
                <a:gd name="T83" fmla="*/ 15 h 392"/>
                <a:gd name="T84" fmla="*/ 104 w 285"/>
                <a:gd name="T85" fmla="*/ 15 h 392"/>
                <a:gd name="T86" fmla="*/ 104 w 285"/>
                <a:gd name="T87" fmla="*/ 12 h 392"/>
                <a:gd name="T88" fmla="*/ 107 w 285"/>
                <a:gd name="T89" fmla="*/ 12 h 392"/>
                <a:gd name="T90" fmla="*/ 107 w 285"/>
                <a:gd name="T91" fmla="*/ 12 h 392"/>
                <a:gd name="T92" fmla="*/ 107 w 285"/>
                <a:gd name="T93" fmla="*/ 12 h 392"/>
                <a:gd name="T94" fmla="*/ 104 w 285"/>
                <a:gd name="T95" fmla="*/ 15 h 392"/>
                <a:gd name="T96" fmla="*/ 107 w 285"/>
                <a:gd name="T97" fmla="*/ 12 h 392"/>
                <a:gd name="T98" fmla="*/ 107 w 285"/>
                <a:gd name="T99" fmla="*/ 12 h 392"/>
                <a:gd name="T100" fmla="*/ 109 w 285"/>
                <a:gd name="T101" fmla="*/ 12 h 392"/>
                <a:gd name="T102" fmla="*/ 109 w 285"/>
                <a:gd name="T103" fmla="*/ 12 h 392"/>
                <a:gd name="T104" fmla="*/ 107 w 285"/>
                <a:gd name="T105" fmla="*/ 12 h 392"/>
                <a:gd name="T106" fmla="*/ 107 w 285"/>
                <a:gd name="T107" fmla="*/ 12 h 392"/>
                <a:gd name="T108" fmla="*/ 107 w 285"/>
                <a:gd name="T109" fmla="*/ 10 h 392"/>
                <a:gd name="T110" fmla="*/ 130 w 285"/>
                <a:gd name="T111" fmla="*/ 3 h 392"/>
                <a:gd name="T112" fmla="*/ 130 w 285"/>
                <a:gd name="T113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5" h="392">
                  <a:moveTo>
                    <a:pt x="197" y="390"/>
                  </a:moveTo>
                  <a:lnTo>
                    <a:pt x="197" y="392"/>
                  </a:lnTo>
                  <a:lnTo>
                    <a:pt x="197" y="390"/>
                  </a:lnTo>
                  <a:close/>
                  <a:moveTo>
                    <a:pt x="107" y="362"/>
                  </a:moveTo>
                  <a:lnTo>
                    <a:pt x="107" y="359"/>
                  </a:lnTo>
                  <a:lnTo>
                    <a:pt x="107" y="362"/>
                  </a:lnTo>
                  <a:close/>
                  <a:moveTo>
                    <a:pt x="107" y="359"/>
                  </a:moveTo>
                  <a:lnTo>
                    <a:pt x="104" y="359"/>
                  </a:lnTo>
                  <a:lnTo>
                    <a:pt x="107" y="359"/>
                  </a:lnTo>
                  <a:close/>
                  <a:moveTo>
                    <a:pt x="194" y="326"/>
                  </a:moveTo>
                  <a:lnTo>
                    <a:pt x="192" y="326"/>
                  </a:lnTo>
                  <a:lnTo>
                    <a:pt x="194" y="326"/>
                  </a:lnTo>
                  <a:close/>
                  <a:moveTo>
                    <a:pt x="194" y="326"/>
                  </a:moveTo>
                  <a:lnTo>
                    <a:pt x="192" y="326"/>
                  </a:lnTo>
                  <a:lnTo>
                    <a:pt x="194" y="326"/>
                  </a:lnTo>
                  <a:close/>
                  <a:moveTo>
                    <a:pt x="285" y="255"/>
                  </a:moveTo>
                  <a:lnTo>
                    <a:pt x="285" y="252"/>
                  </a:lnTo>
                  <a:lnTo>
                    <a:pt x="285" y="255"/>
                  </a:lnTo>
                  <a:close/>
                  <a:moveTo>
                    <a:pt x="140" y="228"/>
                  </a:moveTo>
                  <a:lnTo>
                    <a:pt x="138" y="228"/>
                  </a:lnTo>
                  <a:lnTo>
                    <a:pt x="140" y="228"/>
                  </a:lnTo>
                  <a:close/>
                  <a:moveTo>
                    <a:pt x="14" y="221"/>
                  </a:moveTo>
                  <a:lnTo>
                    <a:pt x="12" y="221"/>
                  </a:lnTo>
                  <a:lnTo>
                    <a:pt x="14" y="221"/>
                  </a:lnTo>
                  <a:close/>
                  <a:moveTo>
                    <a:pt x="12" y="219"/>
                  </a:moveTo>
                  <a:lnTo>
                    <a:pt x="9" y="219"/>
                  </a:lnTo>
                  <a:lnTo>
                    <a:pt x="12" y="219"/>
                  </a:lnTo>
                  <a:close/>
                  <a:moveTo>
                    <a:pt x="9" y="212"/>
                  </a:moveTo>
                  <a:lnTo>
                    <a:pt x="7" y="212"/>
                  </a:lnTo>
                  <a:lnTo>
                    <a:pt x="9" y="212"/>
                  </a:lnTo>
                  <a:close/>
                  <a:moveTo>
                    <a:pt x="0" y="207"/>
                  </a:moveTo>
                  <a:lnTo>
                    <a:pt x="0" y="209"/>
                  </a:lnTo>
                  <a:lnTo>
                    <a:pt x="0" y="207"/>
                  </a:lnTo>
                  <a:close/>
                  <a:moveTo>
                    <a:pt x="100" y="46"/>
                  </a:moveTo>
                  <a:lnTo>
                    <a:pt x="102" y="46"/>
                  </a:lnTo>
                  <a:lnTo>
                    <a:pt x="100" y="46"/>
                  </a:lnTo>
                  <a:close/>
                  <a:moveTo>
                    <a:pt x="104" y="43"/>
                  </a:moveTo>
                  <a:lnTo>
                    <a:pt x="104" y="46"/>
                  </a:lnTo>
                  <a:lnTo>
                    <a:pt x="104" y="43"/>
                  </a:lnTo>
                  <a:close/>
                  <a:moveTo>
                    <a:pt x="104" y="43"/>
                  </a:moveTo>
                  <a:lnTo>
                    <a:pt x="107" y="43"/>
                  </a:lnTo>
                  <a:lnTo>
                    <a:pt x="104" y="43"/>
                  </a:lnTo>
                  <a:close/>
                  <a:moveTo>
                    <a:pt x="100" y="38"/>
                  </a:moveTo>
                  <a:lnTo>
                    <a:pt x="100" y="36"/>
                  </a:lnTo>
                  <a:lnTo>
                    <a:pt x="100" y="38"/>
                  </a:lnTo>
                  <a:close/>
                  <a:moveTo>
                    <a:pt x="109" y="36"/>
                  </a:moveTo>
                  <a:lnTo>
                    <a:pt x="107" y="36"/>
                  </a:lnTo>
                  <a:lnTo>
                    <a:pt x="109" y="36"/>
                  </a:lnTo>
                  <a:close/>
                  <a:moveTo>
                    <a:pt x="100" y="36"/>
                  </a:moveTo>
                  <a:lnTo>
                    <a:pt x="97" y="36"/>
                  </a:lnTo>
                  <a:lnTo>
                    <a:pt x="100" y="36"/>
                  </a:lnTo>
                  <a:close/>
                  <a:moveTo>
                    <a:pt x="102" y="34"/>
                  </a:moveTo>
                  <a:lnTo>
                    <a:pt x="102" y="31"/>
                  </a:lnTo>
                  <a:lnTo>
                    <a:pt x="102" y="34"/>
                  </a:lnTo>
                  <a:close/>
                  <a:moveTo>
                    <a:pt x="102" y="31"/>
                  </a:moveTo>
                  <a:lnTo>
                    <a:pt x="100" y="31"/>
                  </a:lnTo>
                  <a:lnTo>
                    <a:pt x="102" y="31"/>
                  </a:lnTo>
                  <a:close/>
                  <a:moveTo>
                    <a:pt x="102" y="31"/>
                  </a:moveTo>
                  <a:lnTo>
                    <a:pt x="100" y="31"/>
                  </a:lnTo>
                  <a:lnTo>
                    <a:pt x="102" y="31"/>
                  </a:lnTo>
                  <a:close/>
                  <a:moveTo>
                    <a:pt x="100" y="24"/>
                  </a:moveTo>
                  <a:lnTo>
                    <a:pt x="97" y="24"/>
                  </a:lnTo>
                  <a:lnTo>
                    <a:pt x="100" y="24"/>
                  </a:lnTo>
                  <a:close/>
                  <a:moveTo>
                    <a:pt x="95" y="24"/>
                  </a:moveTo>
                  <a:lnTo>
                    <a:pt x="97" y="22"/>
                  </a:lnTo>
                  <a:lnTo>
                    <a:pt x="95" y="22"/>
                  </a:lnTo>
                  <a:lnTo>
                    <a:pt x="97" y="22"/>
                  </a:lnTo>
                  <a:lnTo>
                    <a:pt x="95" y="24"/>
                  </a:lnTo>
                  <a:close/>
                  <a:moveTo>
                    <a:pt x="97" y="19"/>
                  </a:moveTo>
                  <a:lnTo>
                    <a:pt x="97" y="17"/>
                  </a:lnTo>
                  <a:lnTo>
                    <a:pt x="97" y="19"/>
                  </a:lnTo>
                  <a:close/>
                  <a:moveTo>
                    <a:pt x="102" y="15"/>
                  </a:moveTo>
                  <a:lnTo>
                    <a:pt x="100" y="15"/>
                  </a:lnTo>
                  <a:lnTo>
                    <a:pt x="102" y="15"/>
                  </a:lnTo>
                  <a:close/>
                  <a:moveTo>
                    <a:pt x="100" y="15"/>
                  </a:moveTo>
                  <a:lnTo>
                    <a:pt x="102" y="15"/>
                  </a:lnTo>
                  <a:lnTo>
                    <a:pt x="100" y="15"/>
                  </a:lnTo>
                  <a:close/>
                  <a:moveTo>
                    <a:pt x="104" y="15"/>
                  </a:moveTo>
                  <a:lnTo>
                    <a:pt x="102" y="15"/>
                  </a:lnTo>
                  <a:lnTo>
                    <a:pt x="104" y="15"/>
                  </a:lnTo>
                  <a:close/>
                  <a:moveTo>
                    <a:pt x="104" y="15"/>
                  </a:moveTo>
                  <a:lnTo>
                    <a:pt x="102" y="15"/>
                  </a:lnTo>
                  <a:lnTo>
                    <a:pt x="104" y="15"/>
                  </a:lnTo>
                  <a:close/>
                  <a:moveTo>
                    <a:pt x="104" y="15"/>
                  </a:moveTo>
                  <a:lnTo>
                    <a:pt x="104" y="12"/>
                  </a:lnTo>
                  <a:lnTo>
                    <a:pt x="104" y="15"/>
                  </a:lnTo>
                  <a:close/>
                  <a:moveTo>
                    <a:pt x="104" y="15"/>
                  </a:moveTo>
                  <a:lnTo>
                    <a:pt x="104" y="12"/>
                  </a:lnTo>
                  <a:lnTo>
                    <a:pt x="104" y="15"/>
                  </a:lnTo>
                  <a:close/>
                  <a:moveTo>
                    <a:pt x="107" y="12"/>
                  </a:moveTo>
                  <a:lnTo>
                    <a:pt x="107" y="15"/>
                  </a:lnTo>
                  <a:lnTo>
                    <a:pt x="107" y="12"/>
                  </a:lnTo>
                  <a:lnTo>
                    <a:pt x="107" y="15"/>
                  </a:lnTo>
                  <a:lnTo>
                    <a:pt x="107" y="12"/>
                  </a:lnTo>
                  <a:close/>
                  <a:moveTo>
                    <a:pt x="104" y="12"/>
                  </a:moveTo>
                  <a:lnTo>
                    <a:pt x="104" y="15"/>
                  </a:lnTo>
                  <a:lnTo>
                    <a:pt x="104" y="12"/>
                  </a:lnTo>
                  <a:close/>
                  <a:moveTo>
                    <a:pt x="107" y="12"/>
                  </a:moveTo>
                  <a:lnTo>
                    <a:pt x="104" y="12"/>
                  </a:lnTo>
                  <a:lnTo>
                    <a:pt x="107" y="12"/>
                  </a:lnTo>
                  <a:close/>
                  <a:moveTo>
                    <a:pt x="109" y="10"/>
                  </a:moveTo>
                  <a:lnTo>
                    <a:pt x="109" y="12"/>
                  </a:lnTo>
                  <a:lnTo>
                    <a:pt x="109" y="10"/>
                  </a:lnTo>
                  <a:lnTo>
                    <a:pt x="109" y="12"/>
                  </a:lnTo>
                  <a:lnTo>
                    <a:pt x="109" y="10"/>
                  </a:lnTo>
                  <a:close/>
                  <a:moveTo>
                    <a:pt x="107" y="12"/>
                  </a:moveTo>
                  <a:lnTo>
                    <a:pt x="107" y="10"/>
                  </a:lnTo>
                  <a:lnTo>
                    <a:pt x="107" y="12"/>
                  </a:lnTo>
                  <a:close/>
                  <a:moveTo>
                    <a:pt x="107" y="12"/>
                  </a:moveTo>
                  <a:lnTo>
                    <a:pt x="107" y="10"/>
                  </a:lnTo>
                  <a:lnTo>
                    <a:pt x="107" y="12"/>
                  </a:lnTo>
                  <a:close/>
                  <a:moveTo>
                    <a:pt x="130" y="3"/>
                  </a:moveTo>
                  <a:lnTo>
                    <a:pt x="128" y="3"/>
                  </a:lnTo>
                  <a:lnTo>
                    <a:pt x="130" y="0"/>
                  </a:lnTo>
                  <a:lnTo>
                    <a:pt x="130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52483">
              <a:extLst>
                <a:ext uri="{FF2B5EF4-FFF2-40B4-BE49-F238E27FC236}">
                  <a16:creationId xmlns:a16="http://schemas.microsoft.com/office/drawing/2014/main" id="{1467C5E4-119F-ED78-D36A-66897A0A5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6526" y="8395681"/>
              <a:ext cx="32078" cy="22898"/>
            </a:xfrm>
            <a:custGeom>
              <a:avLst/>
              <a:gdLst>
                <a:gd name="T0" fmla="*/ 3 w 7"/>
                <a:gd name="T1" fmla="*/ 0 h 5"/>
                <a:gd name="T2" fmla="*/ 5 w 7"/>
                <a:gd name="T3" fmla="*/ 0 h 5"/>
                <a:gd name="T4" fmla="*/ 5 w 7"/>
                <a:gd name="T5" fmla="*/ 0 h 5"/>
                <a:gd name="T6" fmla="*/ 5 w 7"/>
                <a:gd name="T7" fmla="*/ 0 h 5"/>
                <a:gd name="T8" fmla="*/ 5 w 7"/>
                <a:gd name="T9" fmla="*/ 0 h 5"/>
                <a:gd name="T10" fmla="*/ 5 w 7"/>
                <a:gd name="T11" fmla="*/ 0 h 5"/>
                <a:gd name="T12" fmla="*/ 5 w 7"/>
                <a:gd name="T13" fmla="*/ 0 h 5"/>
                <a:gd name="T14" fmla="*/ 7 w 7"/>
                <a:gd name="T15" fmla="*/ 0 h 5"/>
                <a:gd name="T16" fmla="*/ 7 w 7"/>
                <a:gd name="T17" fmla="*/ 0 h 5"/>
                <a:gd name="T18" fmla="*/ 7 w 7"/>
                <a:gd name="T19" fmla="*/ 0 h 5"/>
                <a:gd name="T20" fmla="*/ 7 w 7"/>
                <a:gd name="T21" fmla="*/ 0 h 5"/>
                <a:gd name="T22" fmla="*/ 7 w 7"/>
                <a:gd name="T23" fmla="*/ 0 h 5"/>
                <a:gd name="T24" fmla="*/ 7 w 7"/>
                <a:gd name="T25" fmla="*/ 0 h 5"/>
                <a:gd name="T26" fmla="*/ 7 w 7"/>
                <a:gd name="T27" fmla="*/ 3 h 5"/>
                <a:gd name="T28" fmla="*/ 7 w 7"/>
                <a:gd name="T29" fmla="*/ 3 h 5"/>
                <a:gd name="T30" fmla="*/ 7 w 7"/>
                <a:gd name="T31" fmla="*/ 3 h 5"/>
                <a:gd name="T32" fmla="*/ 7 w 7"/>
                <a:gd name="T33" fmla="*/ 3 h 5"/>
                <a:gd name="T34" fmla="*/ 7 w 7"/>
                <a:gd name="T35" fmla="*/ 3 h 5"/>
                <a:gd name="T36" fmla="*/ 7 w 7"/>
                <a:gd name="T37" fmla="*/ 3 h 5"/>
                <a:gd name="T38" fmla="*/ 7 w 7"/>
                <a:gd name="T39" fmla="*/ 5 h 5"/>
                <a:gd name="T40" fmla="*/ 7 w 7"/>
                <a:gd name="T41" fmla="*/ 5 h 5"/>
                <a:gd name="T42" fmla="*/ 7 w 7"/>
                <a:gd name="T43" fmla="*/ 5 h 5"/>
                <a:gd name="T44" fmla="*/ 7 w 7"/>
                <a:gd name="T45" fmla="*/ 5 h 5"/>
                <a:gd name="T46" fmla="*/ 5 w 7"/>
                <a:gd name="T47" fmla="*/ 5 h 5"/>
                <a:gd name="T48" fmla="*/ 5 w 7"/>
                <a:gd name="T49" fmla="*/ 3 h 5"/>
                <a:gd name="T50" fmla="*/ 5 w 7"/>
                <a:gd name="T51" fmla="*/ 5 h 5"/>
                <a:gd name="T52" fmla="*/ 5 w 7"/>
                <a:gd name="T53" fmla="*/ 5 h 5"/>
                <a:gd name="T54" fmla="*/ 5 w 7"/>
                <a:gd name="T55" fmla="*/ 5 h 5"/>
                <a:gd name="T56" fmla="*/ 5 w 7"/>
                <a:gd name="T57" fmla="*/ 5 h 5"/>
                <a:gd name="T58" fmla="*/ 5 w 7"/>
                <a:gd name="T59" fmla="*/ 5 h 5"/>
                <a:gd name="T60" fmla="*/ 5 w 7"/>
                <a:gd name="T61" fmla="*/ 3 h 5"/>
                <a:gd name="T62" fmla="*/ 5 w 7"/>
                <a:gd name="T63" fmla="*/ 3 h 5"/>
                <a:gd name="T64" fmla="*/ 3 w 7"/>
                <a:gd name="T65" fmla="*/ 3 h 5"/>
                <a:gd name="T66" fmla="*/ 3 w 7"/>
                <a:gd name="T67" fmla="*/ 3 h 5"/>
                <a:gd name="T68" fmla="*/ 3 w 7"/>
                <a:gd name="T69" fmla="*/ 3 h 5"/>
                <a:gd name="T70" fmla="*/ 3 w 7"/>
                <a:gd name="T71" fmla="*/ 5 h 5"/>
                <a:gd name="T72" fmla="*/ 3 w 7"/>
                <a:gd name="T73" fmla="*/ 5 h 5"/>
                <a:gd name="T74" fmla="*/ 3 w 7"/>
                <a:gd name="T75" fmla="*/ 5 h 5"/>
                <a:gd name="T76" fmla="*/ 3 w 7"/>
                <a:gd name="T77" fmla="*/ 5 h 5"/>
                <a:gd name="T78" fmla="*/ 3 w 7"/>
                <a:gd name="T79" fmla="*/ 3 h 5"/>
                <a:gd name="T80" fmla="*/ 3 w 7"/>
                <a:gd name="T81" fmla="*/ 3 h 5"/>
                <a:gd name="T82" fmla="*/ 3 w 7"/>
                <a:gd name="T83" fmla="*/ 3 h 5"/>
                <a:gd name="T84" fmla="*/ 3 w 7"/>
                <a:gd name="T85" fmla="*/ 3 h 5"/>
                <a:gd name="T86" fmla="*/ 3 w 7"/>
                <a:gd name="T87" fmla="*/ 3 h 5"/>
                <a:gd name="T88" fmla="*/ 0 w 7"/>
                <a:gd name="T89" fmla="*/ 5 h 5"/>
                <a:gd name="T90" fmla="*/ 0 w 7"/>
                <a:gd name="T91" fmla="*/ 3 h 5"/>
                <a:gd name="T92" fmla="*/ 0 w 7"/>
                <a:gd name="T93" fmla="*/ 3 h 5"/>
                <a:gd name="T94" fmla="*/ 0 w 7"/>
                <a:gd name="T95" fmla="*/ 3 h 5"/>
                <a:gd name="T96" fmla="*/ 3 w 7"/>
                <a:gd name="T97" fmla="*/ 3 h 5"/>
                <a:gd name="T98" fmla="*/ 0 w 7"/>
                <a:gd name="T99" fmla="*/ 3 h 5"/>
                <a:gd name="T100" fmla="*/ 0 w 7"/>
                <a:gd name="T101" fmla="*/ 0 h 5"/>
                <a:gd name="T102" fmla="*/ 0 w 7"/>
                <a:gd name="T103" fmla="*/ 0 h 5"/>
                <a:gd name="T104" fmla="*/ 0 w 7"/>
                <a:gd name="T105" fmla="*/ 0 h 5"/>
                <a:gd name="T106" fmla="*/ 0 w 7"/>
                <a:gd name="T107" fmla="*/ 0 h 5"/>
                <a:gd name="T108" fmla="*/ 0 w 7"/>
                <a:gd name="T109" fmla="*/ 0 h 5"/>
                <a:gd name="T110" fmla="*/ 3 w 7"/>
                <a:gd name="T111" fmla="*/ 0 h 5"/>
                <a:gd name="T112" fmla="*/ 3 w 7"/>
                <a:gd name="T113" fmla="*/ 0 h 5"/>
                <a:gd name="T114" fmla="*/ 3 w 7"/>
                <a:gd name="T115" fmla="*/ 0 h 5"/>
                <a:gd name="T116" fmla="*/ 3 w 7"/>
                <a:gd name="T117" fmla="*/ 0 h 5"/>
                <a:gd name="T118" fmla="*/ 3 w 7"/>
                <a:gd name="T119" fmla="*/ 0 h 5"/>
                <a:gd name="T120" fmla="*/ 3 w 7"/>
                <a:gd name="T1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5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52484">
              <a:extLst>
                <a:ext uri="{FF2B5EF4-FFF2-40B4-BE49-F238E27FC236}">
                  <a16:creationId xmlns:a16="http://schemas.microsoft.com/office/drawing/2014/main" id="{8354B2C4-BE86-5D81-8FBC-D8E9625E32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40268" y="8386522"/>
              <a:ext cx="41243" cy="32056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7 h 7"/>
                <a:gd name="T4" fmla="*/ 4 w 9"/>
                <a:gd name="T5" fmla="*/ 7 h 7"/>
                <a:gd name="T6" fmla="*/ 4 w 9"/>
                <a:gd name="T7" fmla="*/ 7 h 7"/>
                <a:gd name="T8" fmla="*/ 4 w 9"/>
                <a:gd name="T9" fmla="*/ 7 h 7"/>
                <a:gd name="T10" fmla="*/ 2 w 9"/>
                <a:gd name="T11" fmla="*/ 7 h 7"/>
                <a:gd name="T12" fmla="*/ 2 w 9"/>
                <a:gd name="T13" fmla="*/ 7 h 7"/>
                <a:gd name="T14" fmla="*/ 2 w 9"/>
                <a:gd name="T15" fmla="*/ 7 h 7"/>
                <a:gd name="T16" fmla="*/ 2 w 9"/>
                <a:gd name="T17" fmla="*/ 7 h 7"/>
                <a:gd name="T18" fmla="*/ 2 w 9"/>
                <a:gd name="T19" fmla="*/ 7 h 7"/>
                <a:gd name="T20" fmla="*/ 2 w 9"/>
                <a:gd name="T21" fmla="*/ 5 h 7"/>
                <a:gd name="T22" fmla="*/ 2 w 9"/>
                <a:gd name="T23" fmla="*/ 5 h 7"/>
                <a:gd name="T24" fmla="*/ 2 w 9"/>
                <a:gd name="T25" fmla="*/ 5 h 7"/>
                <a:gd name="T26" fmla="*/ 2 w 9"/>
                <a:gd name="T27" fmla="*/ 5 h 7"/>
                <a:gd name="T28" fmla="*/ 2 w 9"/>
                <a:gd name="T29" fmla="*/ 5 h 7"/>
                <a:gd name="T30" fmla="*/ 2 w 9"/>
                <a:gd name="T31" fmla="*/ 5 h 7"/>
                <a:gd name="T32" fmla="*/ 2 w 9"/>
                <a:gd name="T33" fmla="*/ 5 h 7"/>
                <a:gd name="T34" fmla="*/ 0 w 9"/>
                <a:gd name="T35" fmla="*/ 5 h 7"/>
                <a:gd name="T36" fmla="*/ 0 w 9"/>
                <a:gd name="T37" fmla="*/ 5 h 7"/>
                <a:gd name="T38" fmla="*/ 0 w 9"/>
                <a:gd name="T39" fmla="*/ 5 h 7"/>
                <a:gd name="T40" fmla="*/ 0 w 9"/>
                <a:gd name="T41" fmla="*/ 5 h 7"/>
                <a:gd name="T42" fmla="*/ 0 w 9"/>
                <a:gd name="T43" fmla="*/ 5 h 7"/>
                <a:gd name="T44" fmla="*/ 9 w 9"/>
                <a:gd name="T45" fmla="*/ 0 h 7"/>
                <a:gd name="T46" fmla="*/ 9 w 9"/>
                <a:gd name="T47" fmla="*/ 0 h 7"/>
                <a:gd name="T48" fmla="*/ 9 w 9"/>
                <a:gd name="T49" fmla="*/ 0 h 7"/>
                <a:gd name="T50" fmla="*/ 9 w 9"/>
                <a:gd name="T51" fmla="*/ 0 h 7"/>
                <a:gd name="T52" fmla="*/ 9 w 9"/>
                <a:gd name="T53" fmla="*/ 0 h 7"/>
                <a:gd name="T54" fmla="*/ 9 w 9"/>
                <a:gd name="T55" fmla="*/ 0 h 7"/>
                <a:gd name="T56" fmla="*/ 9 w 9"/>
                <a:gd name="T57" fmla="*/ 0 h 7"/>
                <a:gd name="T58" fmla="*/ 9 w 9"/>
                <a:gd name="T59" fmla="*/ 0 h 7"/>
                <a:gd name="T60" fmla="*/ 9 w 9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close/>
                  <a:moveTo>
                    <a:pt x="2" y="7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2" y="5"/>
                  </a:move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  <a:moveTo>
                    <a:pt x="9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  <a:moveTo>
                    <a:pt x="9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52485">
              <a:extLst>
                <a:ext uri="{FF2B5EF4-FFF2-40B4-BE49-F238E27FC236}">
                  <a16:creationId xmlns:a16="http://schemas.microsoft.com/office/drawing/2014/main" id="{37CD099E-E13D-8543-3A8E-25CBFDF5E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1198" y="6371636"/>
              <a:ext cx="1095188" cy="567829"/>
            </a:xfrm>
            <a:custGeom>
              <a:avLst/>
              <a:gdLst>
                <a:gd name="T0" fmla="*/ 2 w 239"/>
                <a:gd name="T1" fmla="*/ 67 h 124"/>
                <a:gd name="T2" fmla="*/ 12 w 239"/>
                <a:gd name="T3" fmla="*/ 55 h 124"/>
                <a:gd name="T4" fmla="*/ 16 w 239"/>
                <a:gd name="T5" fmla="*/ 41 h 124"/>
                <a:gd name="T6" fmla="*/ 19 w 239"/>
                <a:gd name="T7" fmla="*/ 38 h 124"/>
                <a:gd name="T8" fmla="*/ 19 w 239"/>
                <a:gd name="T9" fmla="*/ 38 h 124"/>
                <a:gd name="T10" fmla="*/ 21 w 239"/>
                <a:gd name="T11" fmla="*/ 29 h 124"/>
                <a:gd name="T12" fmla="*/ 35 w 239"/>
                <a:gd name="T13" fmla="*/ 24 h 124"/>
                <a:gd name="T14" fmla="*/ 52 w 239"/>
                <a:gd name="T15" fmla="*/ 17 h 124"/>
                <a:gd name="T16" fmla="*/ 61 w 239"/>
                <a:gd name="T17" fmla="*/ 29 h 124"/>
                <a:gd name="T18" fmla="*/ 71 w 239"/>
                <a:gd name="T19" fmla="*/ 41 h 124"/>
                <a:gd name="T20" fmla="*/ 80 w 239"/>
                <a:gd name="T21" fmla="*/ 53 h 124"/>
                <a:gd name="T22" fmla="*/ 95 w 239"/>
                <a:gd name="T23" fmla="*/ 57 h 124"/>
                <a:gd name="T24" fmla="*/ 87 w 239"/>
                <a:gd name="T25" fmla="*/ 62 h 124"/>
                <a:gd name="T26" fmla="*/ 87 w 239"/>
                <a:gd name="T27" fmla="*/ 62 h 124"/>
                <a:gd name="T28" fmla="*/ 102 w 239"/>
                <a:gd name="T29" fmla="*/ 55 h 124"/>
                <a:gd name="T30" fmla="*/ 106 w 239"/>
                <a:gd name="T31" fmla="*/ 64 h 124"/>
                <a:gd name="T32" fmla="*/ 106 w 239"/>
                <a:gd name="T33" fmla="*/ 60 h 124"/>
                <a:gd name="T34" fmla="*/ 102 w 239"/>
                <a:gd name="T35" fmla="*/ 55 h 124"/>
                <a:gd name="T36" fmla="*/ 109 w 239"/>
                <a:gd name="T37" fmla="*/ 48 h 124"/>
                <a:gd name="T38" fmla="*/ 111 w 239"/>
                <a:gd name="T39" fmla="*/ 34 h 124"/>
                <a:gd name="T40" fmla="*/ 111 w 239"/>
                <a:gd name="T41" fmla="*/ 15 h 124"/>
                <a:gd name="T42" fmla="*/ 118 w 239"/>
                <a:gd name="T43" fmla="*/ 7 h 124"/>
                <a:gd name="T44" fmla="*/ 133 w 239"/>
                <a:gd name="T45" fmla="*/ 3 h 124"/>
                <a:gd name="T46" fmla="*/ 144 w 239"/>
                <a:gd name="T47" fmla="*/ 0 h 124"/>
                <a:gd name="T48" fmla="*/ 156 w 239"/>
                <a:gd name="T49" fmla="*/ 10 h 124"/>
                <a:gd name="T50" fmla="*/ 166 w 239"/>
                <a:gd name="T51" fmla="*/ 12 h 124"/>
                <a:gd name="T52" fmla="*/ 170 w 239"/>
                <a:gd name="T53" fmla="*/ 19 h 124"/>
                <a:gd name="T54" fmla="*/ 178 w 239"/>
                <a:gd name="T55" fmla="*/ 26 h 124"/>
                <a:gd name="T56" fmla="*/ 192 w 239"/>
                <a:gd name="T57" fmla="*/ 26 h 124"/>
                <a:gd name="T58" fmla="*/ 201 w 239"/>
                <a:gd name="T59" fmla="*/ 26 h 124"/>
                <a:gd name="T60" fmla="*/ 216 w 239"/>
                <a:gd name="T61" fmla="*/ 29 h 124"/>
                <a:gd name="T62" fmla="*/ 225 w 239"/>
                <a:gd name="T63" fmla="*/ 38 h 124"/>
                <a:gd name="T64" fmla="*/ 223 w 239"/>
                <a:gd name="T65" fmla="*/ 53 h 124"/>
                <a:gd name="T66" fmla="*/ 223 w 239"/>
                <a:gd name="T67" fmla="*/ 62 h 124"/>
                <a:gd name="T68" fmla="*/ 230 w 239"/>
                <a:gd name="T69" fmla="*/ 64 h 124"/>
                <a:gd name="T70" fmla="*/ 232 w 239"/>
                <a:gd name="T71" fmla="*/ 76 h 124"/>
                <a:gd name="T72" fmla="*/ 237 w 239"/>
                <a:gd name="T73" fmla="*/ 83 h 124"/>
                <a:gd name="T74" fmla="*/ 239 w 239"/>
                <a:gd name="T75" fmla="*/ 95 h 124"/>
                <a:gd name="T76" fmla="*/ 230 w 239"/>
                <a:gd name="T77" fmla="*/ 105 h 124"/>
                <a:gd name="T78" fmla="*/ 218 w 239"/>
                <a:gd name="T79" fmla="*/ 112 h 124"/>
                <a:gd name="T80" fmla="*/ 208 w 239"/>
                <a:gd name="T81" fmla="*/ 119 h 124"/>
                <a:gd name="T82" fmla="*/ 197 w 239"/>
                <a:gd name="T83" fmla="*/ 119 h 124"/>
                <a:gd name="T84" fmla="*/ 187 w 239"/>
                <a:gd name="T85" fmla="*/ 124 h 124"/>
                <a:gd name="T86" fmla="*/ 173 w 239"/>
                <a:gd name="T87" fmla="*/ 114 h 124"/>
                <a:gd name="T88" fmla="*/ 161 w 239"/>
                <a:gd name="T89" fmla="*/ 107 h 124"/>
                <a:gd name="T90" fmla="*/ 152 w 239"/>
                <a:gd name="T91" fmla="*/ 100 h 124"/>
                <a:gd name="T92" fmla="*/ 140 w 239"/>
                <a:gd name="T93" fmla="*/ 98 h 124"/>
                <a:gd name="T94" fmla="*/ 133 w 239"/>
                <a:gd name="T95" fmla="*/ 91 h 124"/>
                <a:gd name="T96" fmla="*/ 130 w 239"/>
                <a:gd name="T97" fmla="*/ 83 h 124"/>
                <a:gd name="T98" fmla="*/ 121 w 239"/>
                <a:gd name="T99" fmla="*/ 88 h 124"/>
                <a:gd name="T100" fmla="*/ 109 w 239"/>
                <a:gd name="T101" fmla="*/ 91 h 124"/>
                <a:gd name="T102" fmla="*/ 102 w 239"/>
                <a:gd name="T103" fmla="*/ 91 h 124"/>
                <a:gd name="T104" fmla="*/ 85 w 239"/>
                <a:gd name="T105" fmla="*/ 88 h 124"/>
                <a:gd name="T106" fmla="*/ 73 w 239"/>
                <a:gd name="T107" fmla="*/ 91 h 124"/>
                <a:gd name="T108" fmla="*/ 61 w 239"/>
                <a:gd name="T109" fmla="*/ 88 h 124"/>
                <a:gd name="T110" fmla="*/ 45 w 239"/>
                <a:gd name="T111" fmla="*/ 86 h 124"/>
                <a:gd name="T112" fmla="*/ 28 w 239"/>
                <a:gd name="T113" fmla="*/ 88 h 124"/>
                <a:gd name="T114" fmla="*/ 14 w 239"/>
                <a:gd name="T115" fmla="*/ 95 h 124"/>
                <a:gd name="T116" fmla="*/ 7 w 239"/>
                <a:gd name="T117" fmla="*/ 100 h 124"/>
                <a:gd name="T118" fmla="*/ 0 w 239"/>
                <a:gd name="T119" fmla="*/ 9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" h="124">
                  <a:moveTo>
                    <a:pt x="2" y="79"/>
                  </a:moveTo>
                  <a:lnTo>
                    <a:pt x="0" y="79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7" y="62"/>
                  </a:lnTo>
                  <a:lnTo>
                    <a:pt x="9" y="60"/>
                  </a:lnTo>
                  <a:lnTo>
                    <a:pt x="9" y="57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4" y="53"/>
                  </a:lnTo>
                  <a:lnTo>
                    <a:pt x="14" y="50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6" y="41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9" y="36"/>
                  </a:lnTo>
                  <a:lnTo>
                    <a:pt x="19" y="34"/>
                  </a:lnTo>
                  <a:lnTo>
                    <a:pt x="19" y="36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1" y="38"/>
                  </a:lnTo>
                  <a:lnTo>
                    <a:pt x="19" y="38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19" y="41"/>
                  </a:lnTo>
                  <a:lnTo>
                    <a:pt x="19" y="38"/>
                  </a:lnTo>
                  <a:lnTo>
                    <a:pt x="21" y="38"/>
                  </a:lnTo>
                  <a:lnTo>
                    <a:pt x="19" y="36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19"/>
                  </a:lnTo>
                  <a:lnTo>
                    <a:pt x="45" y="19"/>
                  </a:lnTo>
                  <a:lnTo>
                    <a:pt x="49" y="17"/>
                  </a:lnTo>
                  <a:lnTo>
                    <a:pt x="52" y="17"/>
                  </a:lnTo>
                  <a:lnTo>
                    <a:pt x="54" y="17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2" y="22"/>
                  </a:lnTo>
                  <a:lnTo>
                    <a:pt x="54" y="24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57" y="29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1" y="31"/>
                  </a:lnTo>
                  <a:lnTo>
                    <a:pt x="64" y="31"/>
                  </a:lnTo>
                  <a:lnTo>
                    <a:pt x="64" y="34"/>
                  </a:lnTo>
                  <a:lnTo>
                    <a:pt x="66" y="36"/>
                  </a:lnTo>
                  <a:lnTo>
                    <a:pt x="68" y="36"/>
                  </a:lnTo>
                  <a:lnTo>
                    <a:pt x="71" y="36"/>
                  </a:lnTo>
                  <a:lnTo>
                    <a:pt x="71" y="38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3" y="45"/>
                  </a:lnTo>
                  <a:lnTo>
                    <a:pt x="73" y="48"/>
                  </a:lnTo>
                  <a:lnTo>
                    <a:pt x="73" y="50"/>
                  </a:lnTo>
                  <a:lnTo>
                    <a:pt x="76" y="50"/>
                  </a:lnTo>
                  <a:lnTo>
                    <a:pt x="76" y="53"/>
                  </a:lnTo>
                  <a:lnTo>
                    <a:pt x="78" y="53"/>
                  </a:lnTo>
                  <a:lnTo>
                    <a:pt x="80" y="53"/>
                  </a:lnTo>
                  <a:lnTo>
                    <a:pt x="80" y="55"/>
                  </a:lnTo>
                  <a:lnTo>
                    <a:pt x="83" y="55"/>
                  </a:lnTo>
                  <a:lnTo>
                    <a:pt x="83" y="57"/>
                  </a:lnTo>
                  <a:lnTo>
                    <a:pt x="85" y="57"/>
                  </a:lnTo>
                  <a:lnTo>
                    <a:pt x="87" y="57"/>
                  </a:lnTo>
                  <a:lnTo>
                    <a:pt x="90" y="57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97" y="55"/>
                  </a:lnTo>
                  <a:lnTo>
                    <a:pt x="97" y="57"/>
                  </a:lnTo>
                  <a:lnTo>
                    <a:pt x="95" y="57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60"/>
                  </a:lnTo>
                  <a:lnTo>
                    <a:pt x="87" y="60"/>
                  </a:lnTo>
                  <a:lnTo>
                    <a:pt x="87" y="62"/>
                  </a:lnTo>
                  <a:lnTo>
                    <a:pt x="85" y="62"/>
                  </a:lnTo>
                  <a:lnTo>
                    <a:pt x="87" y="62"/>
                  </a:lnTo>
                  <a:lnTo>
                    <a:pt x="85" y="62"/>
                  </a:lnTo>
                  <a:lnTo>
                    <a:pt x="85" y="64"/>
                  </a:lnTo>
                  <a:lnTo>
                    <a:pt x="85" y="67"/>
                  </a:lnTo>
                  <a:lnTo>
                    <a:pt x="87" y="67"/>
                  </a:lnTo>
                  <a:lnTo>
                    <a:pt x="85" y="64"/>
                  </a:lnTo>
                  <a:lnTo>
                    <a:pt x="87" y="62"/>
                  </a:lnTo>
                  <a:lnTo>
                    <a:pt x="87" y="60"/>
                  </a:lnTo>
                  <a:lnTo>
                    <a:pt x="90" y="60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97" y="57"/>
                  </a:lnTo>
                  <a:lnTo>
                    <a:pt x="97" y="55"/>
                  </a:lnTo>
                  <a:lnTo>
                    <a:pt x="99" y="55"/>
                  </a:lnTo>
                  <a:lnTo>
                    <a:pt x="102" y="55"/>
                  </a:lnTo>
                  <a:lnTo>
                    <a:pt x="99" y="55"/>
                  </a:lnTo>
                  <a:lnTo>
                    <a:pt x="102" y="53"/>
                  </a:lnTo>
                  <a:lnTo>
                    <a:pt x="102" y="55"/>
                  </a:lnTo>
                  <a:lnTo>
                    <a:pt x="102" y="57"/>
                  </a:lnTo>
                  <a:lnTo>
                    <a:pt x="102" y="60"/>
                  </a:lnTo>
                  <a:lnTo>
                    <a:pt x="104" y="60"/>
                  </a:lnTo>
                  <a:lnTo>
                    <a:pt x="106" y="62"/>
                  </a:lnTo>
                  <a:lnTo>
                    <a:pt x="106" y="64"/>
                  </a:lnTo>
                  <a:lnTo>
                    <a:pt x="109" y="64"/>
                  </a:lnTo>
                  <a:lnTo>
                    <a:pt x="106" y="64"/>
                  </a:lnTo>
                  <a:lnTo>
                    <a:pt x="106" y="62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9" y="62"/>
                  </a:lnTo>
                  <a:lnTo>
                    <a:pt x="106" y="62"/>
                  </a:lnTo>
                  <a:lnTo>
                    <a:pt x="106" y="60"/>
                  </a:lnTo>
                  <a:lnTo>
                    <a:pt x="104" y="60"/>
                  </a:lnTo>
                  <a:lnTo>
                    <a:pt x="102" y="57"/>
                  </a:lnTo>
                  <a:lnTo>
                    <a:pt x="104" y="57"/>
                  </a:lnTo>
                  <a:lnTo>
                    <a:pt x="104" y="55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4" y="55"/>
                  </a:lnTo>
                  <a:lnTo>
                    <a:pt x="102" y="55"/>
                  </a:lnTo>
                  <a:lnTo>
                    <a:pt x="102" y="53"/>
                  </a:lnTo>
                  <a:lnTo>
                    <a:pt x="99" y="53"/>
                  </a:lnTo>
                  <a:lnTo>
                    <a:pt x="102" y="53"/>
                  </a:lnTo>
                  <a:lnTo>
                    <a:pt x="104" y="53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6" y="48"/>
                  </a:lnTo>
                  <a:lnTo>
                    <a:pt x="109" y="48"/>
                  </a:lnTo>
                  <a:lnTo>
                    <a:pt x="109" y="45"/>
                  </a:lnTo>
                  <a:lnTo>
                    <a:pt x="111" y="45"/>
                  </a:lnTo>
                  <a:lnTo>
                    <a:pt x="111" y="43"/>
                  </a:lnTo>
                  <a:lnTo>
                    <a:pt x="114" y="43"/>
                  </a:lnTo>
                  <a:lnTo>
                    <a:pt x="114" y="41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1" y="34"/>
                  </a:lnTo>
                  <a:lnTo>
                    <a:pt x="111" y="31"/>
                  </a:lnTo>
                  <a:lnTo>
                    <a:pt x="111" y="29"/>
                  </a:lnTo>
                  <a:lnTo>
                    <a:pt x="111" y="26"/>
                  </a:lnTo>
                  <a:lnTo>
                    <a:pt x="111" y="24"/>
                  </a:lnTo>
                  <a:lnTo>
                    <a:pt x="111" y="22"/>
                  </a:lnTo>
                  <a:lnTo>
                    <a:pt x="111" y="19"/>
                  </a:lnTo>
                  <a:lnTo>
                    <a:pt x="111" y="17"/>
                  </a:lnTo>
                  <a:lnTo>
                    <a:pt x="111" y="15"/>
                  </a:lnTo>
                  <a:lnTo>
                    <a:pt x="111" y="12"/>
                  </a:lnTo>
                  <a:lnTo>
                    <a:pt x="111" y="10"/>
                  </a:lnTo>
                  <a:lnTo>
                    <a:pt x="114" y="10"/>
                  </a:lnTo>
                  <a:lnTo>
                    <a:pt x="114" y="7"/>
                  </a:lnTo>
                  <a:lnTo>
                    <a:pt x="116" y="7"/>
                  </a:lnTo>
                  <a:lnTo>
                    <a:pt x="118" y="7"/>
                  </a:lnTo>
                  <a:lnTo>
                    <a:pt x="118" y="5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5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25" y="5"/>
                  </a:lnTo>
                  <a:lnTo>
                    <a:pt x="128" y="5"/>
                  </a:lnTo>
                  <a:lnTo>
                    <a:pt x="130" y="3"/>
                  </a:lnTo>
                  <a:lnTo>
                    <a:pt x="133" y="3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0" y="3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4" y="3"/>
                  </a:lnTo>
                  <a:lnTo>
                    <a:pt x="147" y="3"/>
                  </a:lnTo>
                  <a:lnTo>
                    <a:pt x="147" y="5"/>
                  </a:lnTo>
                  <a:lnTo>
                    <a:pt x="149" y="5"/>
                  </a:lnTo>
                  <a:lnTo>
                    <a:pt x="152" y="5"/>
                  </a:lnTo>
                  <a:lnTo>
                    <a:pt x="152" y="7"/>
                  </a:lnTo>
                  <a:lnTo>
                    <a:pt x="154" y="7"/>
                  </a:lnTo>
                  <a:lnTo>
                    <a:pt x="156" y="10"/>
                  </a:lnTo>
                  <a:lnTo>
                    <a:pt x="156" y="7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61" y="12"/>
                  </a:lnTo>
                  <a:lnTo>
                    <a:pt x="163" y="12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66" y="15"/>
                  </a:lnTo>
                  <a:lnTo>
                    <a:pt x="166" y="17"/>
                  </a:lnTo>
                  <a:lnTo>
                    <a:pt x="168" y="17"/>
                  </a:lnTo>
                  <a:lnTo>
                    <a:pt x="170" y="17"/>
                  </a:lnTo>
                  <a:lnTo>
                    <a:pt x="170" y="19"/>
                  </a:lnTo>
                  <a:lnTo>
                    <a:pt x="173" y="19"/>
                  </a:lnTo>
                  <a:lnTo>
                    <a:pt x="170" y="19"/>
                  </a:lnTo>
                  <a:lnTo>
                    <a:pt x="173" y="19"/>
                  </a:lnTo>
                  <a:lnTo>
                    <a:pt x="173" y="22"/>
                  </a:lnTo>
                  <a:lnTo>
                    <a:pt x="173" y="24"/>
                  </a:lnTo>
                  <a:lnTo>
                    <a:pt x="175" y="24"/>
                  </a:lnTo>
                  <a:lnTo>
                    <a:pt x="175" y="26"/>
                  </a:lnTo>
                  <a:lnTo>
                    <a:pt x="175" y="24"/>
                  </a:lnTo>
                  <a:lnTo>
                    <a:pt x="175" y="26"/>
                  </a:lnTo>
                  <a:lnTo>
                    <a:pt x="178" y="26"/>
                  </a:lnTo>
                  <a:lnTo>
                    <a:pt x="180" y="26"/>
                  </a:lnTo>
                  <a:lnTo>
                    <a:pt x="182" y="26"/>
                  </a:lnTo>
                  <a:lnTo>
                    <a:pt x="182" y="29"/>
                  </a:lnTo>
                  <a:lnTo>
                    <a:pt x="185" y="29"/>
                  </a:lnTo>
                  <a:lnTo>
                    <a:pt x="187" y="29"/>
                  </a:lnTo>
                  <a:lnTo>
                    <a:pt x="187" y="26"/>
                  </a:lnTo>
                  <a:lnTo>
                    <a:pt x="189" y="26"/>
                  </a:lnTo>
                  <a:lnTo>
                    <a:pt x="192" y="26"/>
                  </a:lnTo>
                  <a:lnTo>
                    <a:pt x="189" y="26"/>
                  </a:lnTo>
                  <a:lnTo>
                    <a:pt x="192" y="26"/>
                  </a:lnTo>
                  <a:lnTo>
                    <a:pt x="194" y="24"/>
                  </a:lnTo>
                  <a:lnTo>
                    <a:pt x="197" y="22"/>
                  </a:lnTo>
                  <a:lnTo>
                    <a:pt x="197" y="24"/>
                  </a:lnTo>
                  <a:lnTo>
                    <a:pt x="199" y="24"/>
                  </a:lnTo>
                  <a:lnTo>
                    <a:pt x="199" y="26"/>
                  </a:lnTo>
                  <a:lnTo>
                    <a:pt x="201" y="26"/>
                  </a:lnTo>
                  <a:lnTo>
                    <a:pt x="204" y="26"/>
                  </a:lnTo>
                  <a:lnTo>
                    <a:pt x="206" y="26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3" y="29"/>
                  </a:lnTo>
                  <a:lnTo>
                    <a:pt x="216" y="29"/>
                  </a:lnTo>
                  <a:lnTo>
                    <a:pt x="218" y="29"/>
                  </a:lnTo>
                  <a:lnTo>
                    <a:pt x="216" y="29"/>
                  </a:lnTo>
                  <a:lnTo>
                    <a:pt x="216" y="31"/>
                  </a:lnTo>
                  <a:lnTo>
                    <a:pt x="216" y="34"/>
                  </a:lnTo>
                  <a:lnTo>
                    <a:pt x="218" y="34"/>
                  </a:lnTo>
                  <a:lnTo>
                    <a:pt x="218" y="36"/>
                  </a:lnTo>
                  <a:lnTo>
                    <a:pt x="220" y="36"/>
                  </a:lnTo>
                  <a:lnTo>
                    <a:pt x="223" y="36"/>
                  </a:lnTo>
                  <a:lnTo>
                    <a:pt x="223" y="38"/>
                  </a:lnTo>
                  <a:lnTo>
                    <a:pt x="225" y="38"/>
                  </a:lnTo>
                  <a:lnTo>
                    <a:pt x="227" y="41"/>
                  </a:lnTo>
                  <a:lnTo>
                    <a:pt x="227" y="43"/>
                  </a:lnTo>
                  <a:lnTo>
                    <a:pt x="225" y="43"/>
                  </a:lnTo>
                  <a:lnTo>
                    <a:pt x="225" y="45"/>
                  </a:lnTo>
                  <a:lnTo>
                    <a:pt x="225" y="48"/>
                  </a:lnTo>
                  <a:lnTo>
                    <a:pt x="223" y="48"/>
                  </a:lnTo>
                  <a:lnTo>
                    <a:pt x="223" y="50"/>
                  </a:lnTo>
                  <a:lnTo>
                    <a:pt x="223" y="53"/>
                  </a:lnTo>
                  <a:lnTo>
                    <a:pt x="223" y="55"/>
                  </a:lnTo>
                  <a:lnTo>
                    <a:pt x="223" y="57"/>
                  </a:lnTo>
                  <a:lnTo>
                    <a:pt x="223" y="60"/>
                  </a:lnTo>
                  <a:lnTo>
                    <a:pt x="220" y="60"/>
                  </a:lnTo>
                  <a:lnTo>
                    <a:pt x="220" y="62"/>
                  </a:lnTo>
                  <a:lnTo>
                    <a:pt x="220" y="64"/>
                  </a:lnTo>
                  <a:lnTo>
                    <a:pt x="223" y="64"/>
                  </a:lnTo>
                  <a:lnTo>
                    <a:pt x="223" y="62"/>
                  </a:lnTo>
                  <a:lnTo>
                    <a:pt x="223" y="64"/>
                  </a:lnTo>
                  <a:lnTo>
                    <a:pt x="223" y="62"/>
                  </a:lnTo>
                  <a:lnTo>
                    <a:pt x="225" y="62"/>
                  </a:lnTo>
                  <a:lnTo>
                    <a:pt x="227" y="62"/>
                  </a:lnTo>
                  <a:lnTo>
                    <a:pt x="227" y="64"/>
                  </a:lnTo>
                  <a:lnTo>
                    <a:pt x="230" y="64"/>
                  </a:lnTo>
                  <a:lnTo>
                    <a:pt x="230" y="67"/>
                  </a:lnTo>
                  <a:lnTo>
                    <a:pt x="230" y="64"/>
                  </a:lnTo>
                  <a:lnTo>
                    <a:pt x="230" y="67"/>
                  </a:lnTo>
                  <a:lnTo>
                    <a:pt x="227" y="67"/>
                  </a:lnTo>
                  <a:lnTo>
                    <a:pt x="227" y="69"/>
                  </a:lnTo>
                  <a:lnTo>
                    <a:pt x="230" y="69"/>
                  </a:lnTo>
                  <a:lnTo>
                    <a:pt x="230" y="72"/>
                  </a:lnTo>
                  <a:lnTo>
                    <a:pt x="232" y="72"/>
                  </a:lnTo>
                  <a:lnTo>
                    <a:pt x="232" y="74"/>
                  </a:lnTo>
                  <a:lnTo>
                    <a:pt x="232" y="76"/>
                  </a:lnTo>
                  <a:lnTo>
                    <a:pt x="235" y="76"/>
                  </a:lnTo>
                  <a:lnTo>
                    <a:pt x="237" y="76"/>
                  </a:lnTo>
                  <a:lnTo>
                    <a:pt x="237" y="79"/>
                  </a:lnTo>
                  <a:lnTo>
                    <a:pt x="235" y="79"/>
                  </a:lnTo>
                  <a:lnTo>
                    <a:pt x="235" y="81"/>
                  </a:lnTo>
                  <a:lnTo>
                    <a:pt x="237" y="81"/>
                  </a:lnTo>
                  <a:lnTo>
                    <a:pt x="235" y="81"/>
                  </a:lnTo>
                  <a:lnTo>
                    <a:pt x="237" y="83"/>
                  </a:lnTo>
                  <a:lnTo>
                    <a:pt x="237" y="86"/>
                  </a:lnTo>
                  <a:lnTo>
                    <a:pt x="237" y="88"/>
                  </a:lnTo>
                  <a:lnTo>
                    <a:pt x="237" y="91"/>
                  </a:lnTo>
                  <a:lnTo>
                    <a:pt x="239" y="91"/>
                  </a:lnTo>
                  <a:lnTo>
                    <a:pt x="239" y="93"/>
                  </a:lnTo>
                  <a:lnTo>
                    <a:pt x="239" y="95"/>
                  </a:lnTo>
                  <a:lnTo>
                    <a:pt x="237" y="95"/>
                  </a:lnTo>
                  <a:lnTo>
                    <a:pt x="239" y="95"/>
                  </a:lnTo>
                  <a:lnTo>
                    <a:pt x="237" y="95"/>
                  </a:lnTo>
                  <a:lnTo>
                    <a:pt x="237" y="98"/>
                  </a:lnTo>
                  <a:lnTo>
                    <a:pt x="235" y="98"/>
                  </a:lnTo>
                  <a:lnTo>
                    <a:pt x="235" y="100"/>
                  </a:lnTo>
                  <a:lnTo>
                    <a:pt x="232" y="100"/>
                  </a:lnTo>
                  <a:lnTo>
                    <a:pt x="230" y="100"/>
                  </a:lnTo>
                  <a:lnTo>
                    <a:pt x="230" y="102"/>
                  </a:lnTo>
                  <a:lnTo>
                    <a:pt x="230" y="105"/>
                  </a:lnTo>
                  <a:lnTo>
                    <a:pt x="227" y="105"/>
                  </a:lnTo>
                  <a:lnTo>
                    <a:pt x="225" y="105"/>
                  </a:lnTo>
                  <a:lnTo>
                    <a:pt x="225" y="107"/>
                  </a:lnTo>
                  <a:lnTo>
                    <a:pt x="223" y="107"/>
                  </a:lnTo>
                  <a:lnTo>
                    <a:pt x="223" y="110"/>
                  </a:lnTo>
                  <a:lnTo>
                    <a:pt x="220" y="110"/>
                  </a:lnTo>
                  <a:lnTo>
                    <a:pt x="220" y="112"/>
                  </a:lnTo>
                  <a:lnTo>
                    <a:pt x="218" y="112"/>
                  </a:lnTo>
                  <a:lnTo>
                    <a:pt x="220" y="114"/>
                  </a:lnTo>
                  <a:lnTo>
                    <a:pt x="218" y="117"/>
                  </a:lnTo>
                  <a:lnTo>
                    <a:pt x="218" y="119"/>
                  </a:lnTo>
                  <a:lnTo>
                    <a:pt x="216" y="119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8" y="117"/>
                  </a:lnTo>
                  <a:lnTo>
                    <a:pt x="208" y="119"/>
                  </a:lnTo>
                  <a:lnTo>
                    <a:pt x="206" y="117"/>
                  </a:lnTo>
                  <a:lnTo>
                    <a:pt x="204" y="117"/>
                  </a:lnTo>
                  <a:lnTo>
                    <a:pt x="204" y="114"/>
                  </a:lnTo>
                  <a:lnTo>
                    <a:pt x="201" y="114"/>
                  </a:lnTo>
                  <a:lnTo>
                    <a:pt x="201" y="117"/>
                  </a:lnTo>
                  <a:lnTo>
                    <a:pt x="199" y="117"/>
                  </a:lnTo>
                  <a:lnTo>
                    <a:pt x="197" y="117"/>
                  </a:lnTo>
                  <a:lnTo>
                    <a:pt x="197" y="119"/>
                  </a:lnTo>
                  <a:lnTo>
                    <a:pt x="194" y="119"/>
                  </a:lnTo>
                  <a:lnTo>
                    <a:pt x="194" y="121"/>
                  </a:lnTo>
                  <a:lnTo>
                    <a:pt x="192" y="121"/>
                  </a:lnTo>
                  <a:lnTo>
                    <a:pt x="192" y="124"/>
                  </a:lnTo>
                  <a:lnTo>
                    <a:pt x="189" y="124"/>
                  </a:lnTo>
                  <a:lnTo>
                    <a:pt x="189" y="121"/>
                  </a:lnTo>
                  <a:lnTo>
                    <a:pt x="187" y="121"/>
                  </a:lnTo>
                  <a:lnTo>
                    <a:pt x="187" y="124"/>
                  </a:lnTo>
                  <a:lnTo>
                    <a:pt x="185" y="124"/>
                  </a:lnTo>
                  <a:lnTo>
                    <a:pt x="182" y="124"/>
                  </a:lnTo>
                  <a:lnTo>
                    <a:pt x="180" y="121"/>
                  </a:lnTo>
                  <a:lnTo>
                    <a:pt x="178" y="121"/>
                  </a:lnTo>
                  <a:lnTo>
                    <a:pt x="178" y="119"/>
                  </a:lnTo>
                  <a:lnTo>
                    <a:pt x="175" y="119"/>
                  </a:lnTo>
                  <a:lnTo>
                    <a:pt x="173" y="117"/>
                  </a:lnTo>
                  <a:lnTo>
                    <a:pt x="173" y="114"/>
                  </a:lnTo>
                  <a:lnTo>
                    <a:pt x="170" y="114"/>
                  </a:lnTo>
                  <a:lnTo>
                    <a:pt x="170" y="112"/>
                  </a:lnTo>
                  <a:lnTo>
                    <a:pt x="168" y="112"/>
                  </a:lnTo>
                  <a:lnTo>
                    <a:pt x="168" y="110"/>
                  </a:lnTo>
                  <a:lnTo>
                    <a:pt x="166" y="110"/>
                  </a:lnTo>
                  <a:lnTo>
                    <a:pt x="166" y="107"/>
                  </a:lnTo>
                  <a:lnTo>
                    <a:pt x="163" y="107"/>
                  </a:lnTo>
                  <a:lnTo>
                    <a:pt x="161" y="107"/>
                  </a:lnTo>
                  <a:lnTo>
                    <a:pt x="161" y="105"/>
                  </a:lnTo>
                  <a:lnTo>
                    <a:pt x="159" y="105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6" y="102"/>
                  </a:lnTo>
                  <a:lnTo>
                    <a:pt x="156" y="100"/>
                  </a:lnTo>
                  <a:lnTo>
                    <a:pt x="154" y="100"/>
                  </a:lnTo>
                  <a:lnTo>
                    <a:pt x="152" y="100"/>
                  </a:lnTo>
                  <a:lnTo>
                    <a:pt x="152" y="98"/>
                  </a:lnTo>
                  <a:lnTo>
                    <a:pt x="149" y="98"/>
                  </a:lnTo>
                  <a:lnTo>
                    <a:pt x="149" y="100"/>
                  </a:lnTo>
                  <a:lnTo>
                    <a:pt x="147" y="100"/>
                  </a:lnTo>
                  <a:lnTo>
                    <a:pt x="144" y="100"/>
                  </a:lnTo>
                  <a:lnTo>
                    <a:pt x="142" y="100"/>
                  </a:lnTo>
                  <a:lnTo>
                    <a:pt x="142" y="98"/>
                  </a:lnTo>
                  <a:lnTo>
                    <a:pt x="140" y="98"/>
                  </a:lnTo>
                  <a:lnTo>
                    <a:pt x="137" y="98"/>
                  </a:lnTo>
                  <a:lnTo>
                    <a:pt x="135" y="98"/>
                  </a:lnTo>
                  <a:lnTo>
                    <a:pt x="135" y="95"/>
                  </a:lnTo>
                  <a:lnTo>
                    <a:pt x="135" y="93"/>
                  </a:lnTo>
                  <a:lnTo>
                    <a:pt x="133" y="93"/>
                  </a:lnTo>
                  <a:lnTo>
                    <a:pt x="133" y="91"/>
                  </a:lnTo>
                  <a:lnTo>
                    <a:pt x="130" y="91"/>
                  </a:lnTo>
                  <a:lnTo>
                    <a:pt x="133" y="91"/>
                  </a:lnTo>
                  <a:lnTo>
                    <a:pt x="130" y="91"/>
                  </a:lnTo>
                  <a:lnTo>
                    <a:pt x="133" y="91"/>
                  </a:lnTo>
                  <a:lnTo>
                    <a:pt x="130" y="91"/>
                  </a:lnTo>
                  <a:lnTo>
                    <a:pt x="130" y="88"/>
                  </a:lnTo>
                  <a:lnTo>
                    <a:pt x="133" y="88"/>
                  </a:lnTo>
                  <a:lnTo>
                    <a:pt x="130" y="88"/>
                  </a:lnTo>
                  <a:lnTo>
                    <a:pt x="130" y="86"/>
                  </a:lnTo>
                  <a:lnTo>
                    <a:pt x="130" y="83"/>
                  </a:lnTo>
                  <a:lnTo>
                    <a:pt x="128" y="83"/>
                  </a:lnTo>
                  <a:lnTo>
                    <a:pt x="128" y="86"/>
                  </a:lnTo>
                  <a:lnTo>
                    <a:pt x="125" y="86"/>
                  </a:lnTo>
                  <a:lnTo>
                    <a:pt x="123" y="86"/>
                  </a:lnTo>
                  <a:lnTo>
                    <a:pt x="123" y="88"/>
                  </a:lnTo>
                  <a:lnTo>
                    <a:pt x="121" y="88"/>
                  </a:lnTo>
                  <a:lnTo>
                    <a:pt x="121" y="91"/>
                  </a:lnTo>
                  <a:lnTo>
                    <a:pt x="121" y="88"/>
                  </a:lnTo>
                  <a:lnTo>
                    <a:pt x="121" y="91"/>
                  </a:lnTo>
                  <a:lnTo>
                    <a:pt x="118" y="91"/>
                  </a:lnTo>
                  <a:lnTo>
                    <a:pt x="118" y="93"/>
                  </a:lnTo>
                  <a:lnTo>
                    <a:pt x="116" y="93"/>
                  </a:lnTo>
                  <a:lnTo>
                    <a:pt x="114" y="93"/>
                  </a:lnTo>
                  <a:lnTo>
                    <a:pt x="111" y="93"/>
                  </a:lnTo>
                  <a:lnTo>
                    <a:pt x="111" y="91"/>
                  </a:lnTo>
                  <a:lnTo>
                    <a:pt x="109" y="91"/>
                  </a:lnTo>
                  <a:lnTo>
                    <a:pt x="109" y="93"/>
                  </a:lnTo>
                  <a:lnTo>
                    <a:pt x="106" y="93"/>
                  </a:lnTo>
                  <a:lnTo>
                    <a:pt x="104" y="95"/>
                  </a:lnTo>
                  <a:lnTo>
                    <a:pt x="104" y="93"/>
                  </a:lnTo>
                  <a:lnTo>
                    <a:pt x="104" y="95"/>
                  </a:lnTo>
                  <a:lnTo>
                    <a:pt x="104" y="93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99" y="91"/>
                  </a:lnTo>
                  <a:lnTo>
                    <a:pt x="97" y="91"/>
                  </a:lnTo>
                  <a:lnTo>
                    <a:pt x="95" y="91"/>
                  </a:lnTo>
                  <a:lnTo>
                    <a:pt x="92" y="91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87" y="88"/>
                  </a:lnTo>
                  <a:lnTo>
                    <a:pt x="85" y="88"/>
                  </a:lnTo>
                  <a:lnTo>
                    <a:pt x="85" y="91"/>
                  </a:lnTo>
                  <a:lnTo>
                    <a:pt x="83" y="91"/>
                  </a:lnTo>
                  <a:lnTo>
                    <a:pt x="83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3" y="88"/>
                  </a:lnTo>
                  <a:lnTo>
                    <a:pt x="71" y="88"/>
                  </a:lnTo>
                  <a:lnTo>
                    <a:pt x="73" y="91"/>
                  </a:lnTo>
                  <a:lnTo>
                    <a:pt x="71" y="91"/>
                  </a:lnTo>
                  <a:lnTo>
                    <a:pt x="68" y="91"/>
                  </a:lnTo>
                  <a:lnTo>
                    <a:pt x="66" y="91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1" y="88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4" y="88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49" y="86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38" y="86"/>
                  </a:lnTo>
                  <a:lnTo>
                    <a:pt x="35" y="86"/>
                  </a:lnTo>
                  <a:lnTo>
                    <a:pt x="33" y="86"/>
                  </a:lnTo>
                  <a:lnTo>
                    <a:pt x="33" y="88"/>
                  </a:lnTo>
                  <a:lnTo>
                    <a:pt x="31" y="88"/>
                  </a:lnTo>
                  <a:lnTo>
                    <a:pt x="28" y="88"/>
                  </a:lnTo>
                  <a:lnTo>
                    <a:pt x="26" y="91"/>
                  </a:lnTo>
                  <a:lnTo>
                    <a:pt x="23" y="91"/>
                  </a:lnTo>
                  <a:lnTo>
                    <a:pt x="21" y="91"/>
                  </a:lnTo>
                  <a:lnTo>
                    <a:pt x="19" y="91"/>
                  </a:lnTo>
                  <a:lnTo>
                    <a:pt x="19" y="93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4" y="95"/>
                  </a:lnTo>
                  <a:lnTo>
                    <a:pt x="12" y="95"/>
                  </a:lnTo>
                  <a:lnTo>
                    <a:pt x="12" y="98"/>
                  </a:lnTo>
                  <a:lnTo>
                    <a:pt x="9" y="98"/>
                  </a:lnTo>
                  <a:lnTo>
                    <a:pt x="7" y="100"/>
                  </a:lnTo>
                  <a:lnTo>
                    <a:pt x="9" y="100"/>
                  </a:lnTo>
                  <a:lnTo>
                    <a:pt x="7" y="100"/>
                  </a:lnTo>
                  <a:lnTo>
                    <a:pt x="9" y="100"/>
                  </a:lnTo>
                  <a:lnTo>
                    <a:pt x="7" y="100"/>
                  </a:lnTo>
                  <a:lnTo>
                    <a:pt x="7" y="102"/>
                  </a:lnTo>
                  <a:lnTo>
                    <a:pt x="4" y="102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3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52486">
              <a:extLst>
                <a:ext uri="{FF2B5EF4-FFF2-40B4-BE49-F238E27FC236}">
                  <a16:creationId xmlns:a16="http://schemas.microsoft.com/office/drawing/2014/main" id="{5AB335C1-586A-B313-4848-7C6359CEF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5692" y="6614336"/>
              <a:ext cx="32078" cy="32056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7 h 7"/>
                <a:gd name="T4" fmla="*/ 7 w 7"/>
                <a:gd name="T5" fmla="*/ 7 h 7"/>
                <a:gd name="T6" fmla="*/ 7 w 7"/>
                <a:gd name="T7" fmla="*/ 7 h 7"/>
                <a:gd name="T8" fmla="*/ 7 w 7"/>
                <a:gd name="T9" fmla="*/ 7 h 7"/>
                <a:gd name="T10" fmla="*/ 7 w 7"/>
                <a:gd name="T11" fmla="*/ 7 h 7"/>
                <a:gd name="T12" fmla="*/ 5 w 7"/>
                <a:gd name="T13" fmla="*/ 7 h 7"/>
                <a:gd name="T14" fmla="*/ 7 w 7"/>
                <a:gd name="T15" fmla="*/ 7 h 7"/>
                <a:gd name="T16" fmla="*/ 7 w 7"/>
                <a:gd name="T17" fmla="*/ 7 h 7"/>
                <a:gd name="T18" fmla="*/ 7 w 7"/>
                <a:gd name="T19" fmla="*/ 7 h 7"/>
                <a:gd name="T20" fmla="*/ 7 w 7"/>
                <a:gd name="T21" fmla="*/ 7 h 7"/>
                <a:gd name="T22" fmla="*/ 7 w 7"/>
                <a:gd name="T23" fmla="*/ 7 h 7"/>
                <a:gd name="T24" fmla="*/ 5 w 7"/>
                <a:gd name="T25" fmla="*/ 0 h 7"/>
                <a:gd name="T26" fmla="*/ 5 w 7"/>
                <a:gd name="T27" fmla="*/ 0 h 7"/>
                <a:gd name="T28" fmla="*/ 5 w 7"/>
                <a:gd name="T29" fmla="*/ 0 h 7"/>
                <a:gd name="T30" fmla="*/ 5 w 7"/>
                <a:gd name="T31" fmla="*/ 0 h 7"/>
                <a:gd name="T32" fmla="*/ 5 w 7"/>
                <a:gd name="T33" fmla="*/ 0 h 7"/>
                <a:gd name="T34" fmla="*/ 5 w 7"/>
                <a:gd name="T35" fmla="*/ 0 h 7"/>
                <a:gd name="T36" fmla="*/ 5 w 7"/>
                <a:gd name="T37" fmla="*/ 0 h 7"/>
                <a:gd name="T38" fmla="*/ 5 w 7"/>
                <a:gd name="T39" fmla="*/ 0 h 7"/>
                <a:gd name="T40" fmla="*/ 5 w 7"/>
                <a:gd name="T41" fmla="*/ 0 h 7"/>
                <a:gd name="T42" fmla="*/ 2 w 7"/>
                <a:gd name="T43" fmla="*/ 0 h 7"/>
                <a:gd name="T44" fmla="*/ 2 w 7"/>
                <a:gd name="T45" fmla="*/ 0 h 7"/>
                <a:gd name="T46" fmla="*/ 2 w 7"/>
                <a:gd name="T47" fmla="*/ 0 h 7"/>
                <a:gd name="T48" fmla="*/ 2 w 7"/>
                <a:gd name="T49" fmla="*/ 0 h 7"/>
                <a:gd name="T50" fmla="*/ 2 w 7"/>
                <a:gd name="T51" fmla="*/ 0 h 7"/>
                <a:gd name="T52" fmla="*/ 2 w 7"/>
                <a:gd name="T53" fmla="*/ 0 h 7"/>
                <a:gd name="T54" fmla="*/ 2 w 7"/>
                <a:gd name="T55" fmla="*/ 0 h 7"/>
                <a:gd name="T56" fmla="*/ 2 w 7"/>
                <a:gd name="T57" fmla="*/ 0 h 7"/>
                <a:gd name="T58" fmla="*/ 2 w 7"/>
                <a:gd name="T59" fmla="*/ 0 h 7"/>
                <a:gd name="T60" fmla="*/ 2 w 7"/>
                <a:gd name="T61" fmla="*/ 0 h 7"/>
                <a:gd name="T62" fmla="*/ 5 w 7"/>
                <a:gd name="T63" fmla="*/ 0 h 7"/>
                <a:gd name="T64" fmla="*/ 5 w 7"/>
                <a:gd name="T65" fmla="*/ 0 h 7"/>
                <a:gd name="T66" fmla="*/ 5 w 7"/>
                <a:gd name="T67" fmla="*/ 0 h 7"/>
                <a:gd name="T68" fmla="*/ 5 w 7"/>
                <a:gd name="T69" fmla="*/ 0 h 7"/>
                <a:gd name="T70" fmla="*/ 5 w 7"/>
                <a:gd name="T71" fmla="*/ 0 h 7"/>
                <a:gd name="T72" fmla="*/ 2 w 7"/>
                <a:gd name="T73" fmla="*/ 2 h 7"/>
                <a:gd name="T74" fmla="*/ 2 w 7"/>
                <a:gd name="T75" fmla="*/ 2 h 7"/>
                <a:gd name="T76" fmla="*/ 2 w 7"/>
                <a:gd name="T77" fmla="*/ 2 h 7"/>
                <a:gd name="T78" fmla="*/ 2 w 7"/>
                <a:gd name="T79" fmla="*/ 2 h 7"/>
                <a:gd name="T80" fmla="*/ 2 w 7"/>
                <a:gd name="T81" fmla="*/ 2 h 7"/>
                <a:gd name="T82" fmla="*/ 2 w 7"/>
                <a:gd name="T83" fmla="*/ 2 h 7"/>
                <a:gd name="T84" fmla="*/ 2 w 7"/>
                <a:gd name="T85" fmla="*/ 2 h 7"/>
                <a:gd name="T86" fmla="*/ 2 w 7"/>
                <a:gd name="T87" fmla="*/ 2 h 7"/>
                <a:gd name="T88" fmla="*/ 2 w 7"/>
                <a:gd name="T89" fmla="*/ 2 h 7"/>
                <a:gd name="T90" fmla="*/ 2 w 7"/>
                <a:gd name="T91" fmla="*/ 2 h 7"/>
                <a:gd name="T92" fmla="*/ 0 w 7"/>
                <a:gd name="T93" fmla="*/ 2 h 7"/>
                <a:gd name="T94" fmla="*/ 0 w 7"/>
                <a:gd name="T95" fmla="*/ 2 h 7"/>
                <a:gd name="T96" fmla="*/ 0 w 7"/>
                <a:gd name="T97" fmla="*/ 2 h 7"/>
                <a:gd name="T98" fmla="*/ 0 w 7"/>
                <a:gd name="T99" fmla="*/ 2 h 7"/>
                <a:gd name="T100" fmla="*/ 0 w 7"/>
                <a:gd name="T101" fmla="*/ 2 h 7"/>
                <a:gd name="T102" fmla="*/ 0 w 7"/>
                <a:gd name="T103" fmla="*/ 2 h 7"/>
                <a:gd name="T104" fmla="*/ 0 w 7"/>
                <a:gd name="T105" fmla="*/ 2 h 7"/>
                <a:gd name="T106" fmla="*/ 2 w 7"/>
                <a:gd name="T107" fmla="*/ 2 h 7"/>
                <a:gd name="T108" fmla="*/ 2 w 7"/>
                <a:gd name="T109" fmla="*/ 2 h 7"/>
                <a:gd name="T110" fmla="*/ 2 w 7"/>
                <a:gd name="T111" fmla="*/ 0 h 7"/>
                <a:gd name="T112" fmla="*/ 2 w 7"/>
                <a:gd name="T113" fmla="*/ 0 h 7"/>
                <a:gd name="T114" fmla="*/ 2 w 7"/>
                <a:gd name="T115" fmla="*/ 0 h 7"/>
                <a:gd name="T116" fmla="*/ 2 w 7"/>
                <a:gd name="T117" fmla="*/ 0 h 7"/>
                <a:gd name="T118" fmla="*/ 2 w 7"/>
                <a:gd name="T119" fmla="*/ 0 h 7"/>
                <a:gd name="T120" fmla="*/ 2 w 7"/>
                <a:gd name="T1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52487">
              <a:extLst>
                <a:ext uri="{FF2B5EF4-FFF2-40B4-BE49-F238E27FC236}">
                  <a16:creationId xmlns:a16="http://schemas.microsoft.com/office/drawing/2014/main" id="{8F11497D-3B9A-9F2A-B757-A5F145784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9899" y="8830712"/>
              <a:ext cx="22913" cy="45793"/>
            </a:xfrm>
            <a:custGeom>
              <a:avLst/>
              <a:gdLst>
                <a:gd name="T0" fmla="*/ 5 w 5"/>
                <a:gd name="T1" fmla="*/ 10 h 10"/>
                <a:gd name="T2" fmla="*/ 5 w 5"/>
                <a:gd name="T3" fmla="*/ 10 h 10"/>
                <a:gd name="T4" fmla="*/ 2 w 5"/>
                <a:gd name="T5" fmla="*/ 10 h 10"/>
                <a:gd name="T6" fmla="*/ 2 w 5"/>
                <a:gd name="T7" fmla="*/ 10 h 10"/>
                <a:gd name="T8" fmla="*/ 2 w 5"/>
                <a:gd name="T9" fmla="*/ 10 h 10"/>
                <a:gd name="T10" fmla="*/ 2 w 5"/>
                <a:gd name="T11" fmla="*/ 10 h 10"/>
                <a:gd name="T12" fmla="*/ 0 w 5"/>
                <a:gd name="T13" fmla="*/ 10 h 10"/>
                <a:gd name="T14" fmla="*/ 0 w 5"/>
                <a:gd name="T15" fmla="*/ 10 h 10"/>
                <a:gd name="T16" fmla="*/ 2 w 5"/>
                <a:gd name="T17" fmla="*/ 10 h 10"/>
                <a:gd name="T18" fmla="*/ 2 w 5"/>
                <a:gd name="T19" fmla="*/ 7 h 10"/>
                <a:gd name="T20" fmla="*/ 2 w 5"/>
                <a:gd name="T21" fmla="*/ 7 h 10"/>
                <a:gd name="T22" fmla="*/ 2 w 5"/>
                <a:gd name="T23" fmla="*/ 7 h 10"/>
                <a:gd name="T24" fmla="*/ 2 w 5"/>
                <a:gd name="T25" fmla="*/ 7 h 10"/>
                <a:gd name="T26" fmla="*/ 0 w 5"/>
                <a:gd name="T27" fmla="*/ 5 h 10"/>
                <a:gd name="T28" fmla="*/ 0 w 5"/>
                <a:gd name="T29" fmla="*/ 5 h 10"/>
                <a:gd name="T30" fmla="*/ 0 w 5"/>
                <a:gd name="T31" fmla="*/ 3 h 10"/>
                <a:gd name="T32" fmla="*/ 2 w 5"/>
                <a:gd name="T33" fmla="*/ 3 h 10"/>
                <a:gd name="T34" fmla="*/ 2 w 5"/>
                <a:gd name="T35" fmla="*/ 0 h 10"/>
                <a:gd name="T36" fmla="*/ 2 w 5"/>
                <a:gd name="T37" fmla="*/ 0 h 10"/>
                <a:gd name="T38" fmla="*/ 2 w 5"/>
                <a:gd name="T39" fmla="*/ 0 h 10"/>
                <a:gd name="T40" fmla="*/ 2 w 5"/>
                <a:gd name="T41" fmla="*/ 0 h 10"/>
                <a:gd name="T42" fmla="*/ 2 w 5"/>
                <a:gd name="T43" fmla="*/ 0 h 10"/>
                <a:gd name="T44" fmla="*/ 2 w 5"/>
                <a:gd name="T45" fmla="*/ 3 h 10"/>
                <a:gd name="T46" fmla="*/ 5 w 5"/>
                <a:gd name="T47" fmla="*/ 3 h 10"/>
                <a:gd name="T48" fmla="*/ 5 w 5"/>
                <a:gd name="T49" fmla="*/ 3 h 10"/>
                <a:gd name="T50" fmla="*/ 5 w 5"/>
                <a:gd name="T51" fmla="*/ 5 h 10"/>
                <a:gd name="T52" fmla="*/ 2 w 5"/>
                <a:gd name="T53" fmla="*/ 5 h 10"/>
                <a:gd name="T54" fmla="*/ 5 w 5"/>
                <a:gd name="T55" fmla="*/ 5 h 10"/>
                <a:gd name="T56" fmla="*/ 5 w 5"/>
                <a:gd name="T57" fmla="*/ 5 h 10"/>
                <a:gd name="T58" fmla="*/ 5 w 5"/>
                <a:gd name="T59" fmla="*/ 5 h 10"/>
                <a:gd name="T60" fmla="*/ 5 w 5"/>
                <a:gd name="T61" fmla="*/ 5 h 10"/>
                <a:gd name="T62" fmla="*/ 5 w 5"/>
                <a:gd name="T63" fmla="*/ 7 h 10"/>
                <a:gd name="T64" fmla="*/ 5 w 5"/>
                <a:gd name="T65" fmla="*/ 7 h 10"/>
                <a:gd name="T66" fmla="*/ 5 w 5"/>
                <a:gd name="T67" fmla="*/ 7 h 10"/>
                <a:gd name="T68" fmla="*/ 5 w 5"/>
                <a:gd name="T69" fmla="*/ 7 h 10"/>
                <a:gd name="T70" fmla="*/ 5 w 5"/>
                <a:gd name="T71" fmla="*/ 10 h 10"/>
                <a:gd name="T72" fmla="*/ 5 w 5"/>
                <a:gd name="T73" fmla="*/ 10 h 10"/>
                <a:gd name="T74" fmla="*/ 5 w 5"/>
                <a:gd name="T7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52488">
              <a:extLst>
                <a:ext uri="{FF2B5EF4-FFF2-40B4-BE49-F238E27FC236}">
                  <a16:creationId xmlns:a16="http://schemas.microsoft.com/office/drawing/2014/main" id="{17E08DDB-0D04-590F-53BF-A1DC7CDBA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41198" y="6751719"/>
              <a:ext cx="879813" cy="599891"/>
            </a:xfrm>
            <a:custGeom>
              <a:avLst/>
              <a:gdLst>
                <a:gd name="T0" fmla="*/ 0 w 192"/>
                <a:gd name="T1" fmla="*/ 57 h 131"/>
                <a:gd name="T2" fmla="*/ 4 w 192"/>
                <a:gd name="T3" fmla="*/ 41 h 131"/>
                <a:gd name="T4" fmla="*/ 4 w 192"/>
                <a:gd name="T5" fmla="*/ 53 h 131"/>
                <a:gd name="T6" fmla="*/ 130 w 192"/>
                <a:gd name="T7" fmla="*/ 8 h 131"/>
                <a:gd name="T8" fmla="*/ 135 w 192"/>
                <a:gd name="T9" fmla="*/ 10 h 131"/>
                <a:gd name="T10" fmla="*/ 144 w 192"/>
                <a:gd name="T11" fmla="*/ 17 h 131"/>
                <a:gd name="T12" fmla="*/ 156 w 192"/>
                <a:gd name="T13" fmla="*/ 17 h 131"/>
                <a:gd name="T14" fmla="*/ 163 w 192"/>
                <a:gd name="T15" fmla="*/ 24 h 131"/>
                <a:gd name="T16" fmla="*/ 173 w 192"/>
                <a:gd name="T17" fmla="*/ 31 h 131"/>
                <a:gd name="T18" fmla="*/ 185 w 192"/>
                <a:gd name="T19" fmla="*/ 41 h 131"/>
                <a:gd name="T20" fmla="*/ 182 w 192"/>
                <a:gd name="T21" fmla="*/ 50 h 131"/>
                <a:gd name="T22" fmla="*/ 182 w 192"/>
                <a:gd name="T23" fmla="*/ 55 h 131"/>
                <a:gd name="T24" fmla="*/ 185 w 192"/>
                <a:gd name="T25" fmla="*/ 57 h 131"/>
                <a:gd name="T26" fmla="*/ 192 w 192"/>
                <a:gd name="T27" fmla="*/ 60 h 131"/>
                <a:gd name="T28" fmla="*/ 185 w 192"/>
                <a:gd name="T29" fmla="*/ 67 h 131"/>
                <a:gd name="T30" fmla="*/ 173 w 192"/>
                <a:gd name="T31" fmla="*/ 69 h 131"/>
                <a:gd name="T32" fmla="*/ 168 w 192"/>
                <a:gd name="T33" fmla="*/ 79 h 131"/>
                <a:gd name="T34" fmla="*/ 159 w 192"/>
                <a:gd name="T35" fmla="*/ 81 h 131"/>
                <a:gd name="T36" fmla="*/ 156 w 192"/>
                <a:gd name="T37" fmla="*/ 95 h 131"/>
                <a:gd name="T38" fmla="*/ 152 w 192"/>
                <a:gd name="T39" fmla="*/ 103 h 131"/>
                <a:gd name="T40" fmla="*/ 152 w 192"/>
                <a:gd name="T41" fmla="*/ 110 h 131"/>
                <a:gd name="T42" fmla="*/ 159 w 192"/>
                <a:gd name="T43" fmla="*/ 114 h 131"/>
                <a:gd name="T44" fmla="*/ 152 w 192"/>
                <a:gd name="T45" fmla="*/ 117 h 131"/>
                <a:gd name="T46" fmla="*/ 152 w 192"/>
                <a:gd name="T47" fmla="*/ 112 h 131"/>
                <a:gd name="T48" fmla="*/ 140 w 192"/>
                <a:gd name="T49" fmla="*/ 112 h 131"/>
                <a:gd name="T50" fmla="*/ 133 w 192"/>
                <a:gd name="T51" fmla="*/ 117 h 131"/>
                <a:gd name="T52" fmla="*/ 125 w 192"/>
                <a:gd name="T53" fmla="*/ 124 h 131"/>
                <a:gd name="T54" fmla="*/ 121 w 192"/>
                <a:gd name="T55" fmla="*/ 126 h 131"/>
                <a:gd name="T56" fmla="*/ 111 w 192"/>
                <a:gd name="T57" fmla="*/ 129 h 131"/>
                <a:gd name="T58" fmla="*/ 104 w 192"/>
                <a:gd name="T59" fmla="*/ 129 h 131"/>
                <a:gd name="T60" fmla="*/ 95 w 192"/>
                <a:gd name="T61" fmla="*/ 129 h 131"/>
                <a:gd name="T62" fmla="*/ 83 w 192"/>
                <a:gd name="T63" fmla="*/ 126 h 131"/>
                <a:gd name="T64" fmla="*/ 78 w 192"/>
                <a:gd name="T65" fmla="*/ 114 h 131"/>
                <a:gd name="T66" fmla="*/ 68 w 192"/>
                <a:gd name="T67" fmla="*/ 107 h 131"/>
                <a:gd name="T68" fmla="*/ 57 w 192"/>
                <a:gd name="T69" fmla="*/ 103 h 131"/>
                <a:gd name="T70" fmla="*/ 57 w 192"/>
                <a:gd name="T71" fmla="*/ 91 h 131"/>
                <a:gd name="T72" fmla="*/ 64 w 192"/>
                <a:gd name="T73" fmla="*/ 84 h 131"/>
                <a:gd name="T74" fmla="*/ 57 w 192"/>
                <a:gd name="T75" fmla="*/ 76 h 131"/>
                <a:gd name="T76" fmla="*/ 45 w 192"/>
                <a:gd name="T77" fmla="*/ 72 h 131"/>
                <a:gd name="T78" fmla="*/ 33 w 192"/>
                <a:gd name="T79" fmla="*/ 72 h 131"/>
                <a:gd name="T80" fmla="*/ 21 w 192"/>
                <a:gd name="T81" fmla="*/ 67 h 131"/>
                <a:gd name="T82" fmla="*/ 14 w 192"/>
                <a:gd name="T83" fmla="*/ 57 h 131"/>
                <a:gd name="T84" fmla="*/ 9 w 192"/>
                <a:gd name="T85" fmla="*/ 55 h 131"/>
                <a:gd name="T86" fmla="*/ 4 w 192"/>
                <a:gd name="T87" fmla="*/ 41 h 131"/>
                <a:gd name="T88" fmla="*/ 2 w 192"/>
                <a:gd name="T89" fmla="*/ 36 h 131"/>
                <a:gd name="T90" fmla="*/ 2 w 192"/>
                <a:gd name="T91" fmla="*/ 19 h 131"/>
                <a:gd name="T92" fmla="*/ 7 w 192"/>
                <a:gd name="T93" fmla="*/ 17 h 131"/>
                <a:gd name="T94" fmla="*/ 19 w 192"/>
                <a:gd name="T95" fmla="*/ 10 h 131"/>
                <a:gd name="T96" fmla="*/ 33 w 192"/>
                <a:gd name="T97" fmla="*/ 5 h 131"/>
                <a:gd name="T98" fmla="*/ 47 w 192"/>
                <a:gd name="T99" fmla="*/ 3 h 131"/>
                <a:gd name="T100" fmla="*/ 61 w 192"/>
                <a:gd name="T101" fmla="*/ 5 h 131"/>
                <a:gd name="T102" fmla="*/ 71 w 192"/>
                <a:gd name="T103" fmla="*/ 8 h 131"/>
                <a:gd name="T104" fmla="*/ 83 w 192"/>
                <a:gd name="T105" fmla="*/ 8 h 131"/>
                <a:gd name="T106" fmla="*/ 95 w 192"/>
                <a:gd name="T107" fmla="*/ 8 h 131"/>
                <a:gd name="T108" fmla="*/ 104 w 192"/>
                <a:gd name="T109" fmla="*/ 10 h 131"/>
                <a:gd name="T110" fmla="*/ 114 w 192"/>
                <a:gd name="T111" fmla="*/ 10 h 131"/>
                <a:gd name="T112" fmla="*/ 121 w 192"/>
                <a:gd name="T1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" h="131">
                  <a:moveTo>
                    <a:pt x="4" y="53"/>
                  </a:moveTo>
                  <a:lnTo>
                    <a:pt x="4" y="55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4" y="41"/>
                  </a:lnTo>
                  <a:lnTo>
                    <a:pt x="4" y="38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53"/>
                  </a:lnTo>
                  <a:close/>
                  <a:moveTo>
                    <a:pt x="128" y="0"/>
                  </a:moveTo>
                  <a:lnTo>
                    <a:pt x="130" y="0"/>
                  </a:lnTo>
                  <a:lnTo>
                    <a:pt x="130" y="3"/>
                  </a:lnTo>
                  <a:lnTo>
                    <a:pt x="130" y="5"/>
                  </a:lnTo>
                  <a:lnTo>
                    <a:pt x="133" y="5"/>
                  </a:lnTo>
                  <a:lnTo>
                    <a:pt x="130" y="5"/>
                  </a:lnTo>
                  <a:lnTo>
                    <a:pt x="130" y="8"/>
                  </a:lnTo>
                  <a:lnTo>
                    <a:pt x="133" y="8"/>
                  </a:lnTo>
                  <a:lnTo>
                    <a:pt x="130" y="8"/>
                  </a:lnTo>
                  <a:lnTo>
                    <a:pt x="133" y="8"/>
                  </a:lnTo>
                  <a:lnTo>
                    <a:pt x="130" y="8"/>
                  </a:lnTo>
                  <a:lnTo>
                    <a:pt x="133" y="8"/>
                  </a:lnTo>
                  <a:lnTo>
                    <a:pt x="133" y="10"/>
                  </a:lnTo>
                  <a:lnTo>
                    <a:pt x="135" y="10"/>
                  </a:lnTo>
                  <a:lnTo>
                    <a:pt x="135" y="12"/>
                  </a:lnTo>
                  <a:lnTo>
                    <a:pt x="135" y="15"/>
                  </a:lnTo>
                  <a:lnTo>
                    <a:pt x="137" y="15"/>
                  </a:lnTo>
                  <a:lnTo>
                    <a:pt x="140" y="15"/>
                  </a:lnTo>
                  <a:lnTo>
                    <a:pt x="142" y="15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7" y="17"/>
                  </a:lnTo>
                  <a:lnTo>
                    <a:pt x="149" y="17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17"/>
                  </a:lnTo>
                  <a:lnTo>
                    <a:pt x="154" y="17"/>
                  </a:lnTo>
                  <a:lnTo>
                    <a:pt x="156" y="17"/>
                  </a:lnTo>
                  <a:lnTo>
                    <a:pt x="156" y="19"/>
                  </a:lnTo>
                  <a:lnTo>
                    <a:pt x="154" y="19"/>
                  </a:lnTo>
                  <a:lnTo>
                    <a:pt x="156" y="19"/>
                  </a:lnTo>
                  <a:lnTo>
                    <a:pt x="159" y="22"/>
                  </a:lnTo>
                  <a:lnTo>
                    <a:pt x="161" y="22"/>
                  </a:lnTo>
                  <a:lnTo>
                    <a:pt x="161" y="24"/>
                  </a:lnTo>
                  <a:lnTo>
                    <a:pt x="163" y="24"/>
                  </a:lnTo>
                  <a:lnTo>
                    <a:pt x="166" y="24"/>
                  </a:lnTo>
                  <a:lnTo>
                    <a:pt x="166" y="27"/>
                  </a:lnTo>
                  <a:lnTo>
                    <a:pt x="168" y="27"/>
                  </a:lnTo>
                  <a:lnTo>
                    <a:pt x="168" y="29"/>
                  </a:lnTo>
                  <a:lnTo>
                    <a:pt x="170" y="29"/>
                  </a:lnTo>
                  <a:lnTo>
                    <a:pt x="170" y="31"/>
                  </a:lnTo>
                  <a:lnTo>
                    <a:pt x="173" y="31"/>
                  </a:lnTo>
                  <a:lnTo>
                    <a:pt x="173" y="34"/>
                  </a:lnTo>
                  <a:lnTo>
                    <a:pt x="175" y="36"/>
                  </a:lnTo>
                  <a:lnTo>
                    <a:pt x="178" y="36"/>
                  </a:lnTo>
                  <a:lnTo>
                    <a:pt x="178" y="38"/>
                  </a:lnTo>
                  <a:lnTo>
                    <a:pt x="180" y="38"/>
                  </a:lnTo>
                  <a:lnTo>
                    <a:pt x="182" y="41"/>
                  </a:lnTo>
                  <a:lnTo>
                    <a:pt x="185" y="41"/>
                  </a:lnTo>
                  <a:lnTo>
                    <a:pt x="187" y="41"/>
                  </a:lnTo>
                  <a:lnTo>
                    <a:pt x="187" y="43"/>
                  </a:lnTo>
                  <a:lnTo>
                    <a:pt x="187" y="46"/>
                  </a:lnTo>
                  <a:lnTo>
                    <a:pt x="185" y="46"/>
                  </a:lnTo>
                  <a:lnTo>
                    <a:pt x="185" y="48"/>
                  </a:lnTo>
                  <a:lnTo>
                    <a:pt x="182" y="48"/>
                  </a:lnTo>
                  <a:lnTo>
                    <a:pt x="182" y="50"/>
                  </a:lnTo>
                  <a:lnTo>
                    <a:pt x="185" y="50"/>
                  </a:lnTo>
                  <a:lnTo>
                    <a:pt x="185" y="53"/>
                  </a:lnTo>
                  <a:lnTo>
                    <a:pt x="182" y="53"/>
                  </a:lnTo>
                  <a:lnTo>
                    <a:pt x="185" y="53"/>
                  </a:lnTo>
                  <a:lnTo>
                    <a:pt x="182" y="53"/>
                  </a:lnTo>
                  <a:lnTo>
                    <a:pt x="185" y="55"/>
                  </a:lnTo>
                  <a:lnTo>
                    <a:pt x="182" y="55"/>
                  </a:lnTo>
                  <a:lnTo>
                    <a:pt x="185" y="55"/>
                  </a:lnTo>
                  <a:lnTo>
                    <a:pt x="182" y="55"/>
                  </a:lnTo>
                  <a:lnTo>
                    <a:pt x="180" y="57"/>
                  </a:lnTo>
                  <a:lnTo>
                    <a:pt x="182" y="57"/>
                  </a:lnTo>
                  <a:lnTo>
                    <a:pt x="185" y="57"/>
                  </a:lnTo>
                  <a:lnTo>
                    <a:pt x="185" y="60"/>
                  </a:lnTo>
                  <a:lnTo>
                    <a:pt x="185" y="57"/>
                  </a:lnTo>
                  <a:lnTo>
                    <a:pt x="185" y="60"/>
                  </a:lnTo>
                  <a:lnTo>
                    <a:pt x="185" y="57"/>
                  </a:lnTo>
                  <a:lnTo>
                    <a:pt x="185" y="60"/>
                  </a:lnTo>
                  <a:lnTo>
                    <a:pt x="185" y="57"/>
                  </a:lnTo>
                  <a:lnTo>
                    <a:pt x="187" y="57"/>
                  </a:lnTo>
                  <a:lnTo>
                    <a:pt x="189" y="57"/>
                  </a:lnTo>
                  <a:lnTo>
                    <a:pt x="192" y="60"/>
                  </a:lnTo>
                  <a:lnTo>
                    <a:pt x="192" y="62"/>
                  </a:lnTo>
                  <a:lnTo>
                    <a:pt x="189" y="62"/>
                  </a:lnTo>
                  <a:lnTo>
                    <a:pt x="189" y="65"/>
                  </a:lnTo>
                  <a:lnTo>
                    <a:pt x="187" y="65"/>
                  </a:lnTo>
                  <a:lnTo>
                    <a:pt x="189" y="67"/>
                  </a:lnTo>
                  <a:lnTo>
                    <a:pt x="187" y="67"/>
                  </a:lnTo>
                  <a:lnTo>
                    <a:pt x="185" y="67"/>
                  </a:lnTo>
                  <a:lnTo>
                    <a:pt x="182" y="67"/>
                  </a:lnTo>
                  <a:lnTo>
                    <a:pt x="180" y="69"/>
                  </a:lnTo>
                  <a:lnTo>
                    <a:pt x="180" y="67"/>
                  </a:lnTo>
                  <a:lnTo>
                    <a:pt x="178" y="67"/>
                  </a:lnTo>
                  <a:lnTo>
                    <a:pt x="175" y="67"/>
                  </a:lnTo>
                  <a:lnTo>
                    <a:pt x="175" y="69"/>
                  </a:lnTo>
                  <a:lnTo>
                    <a:pt x="173" y="69"/>
                  </a:lnTo>
                  <a:lnTo>
                    <a:pt x="175" y="72"/>
                  </a:lnTo>
                  <a:lnTo>
                    <a:pt x="173" y="72"/>
                  </a:lnTo>
                  <a:lnTo>
                    <a:pt x="173" y="74"/>
                  </a:lnTo>
                  <a:lnTo>
                    <a:pt x="173" y="76"/>
                  </a:lnTo>
                  <a:lnTo>
                    <a:pt x="170" y="76"/>
                  </a:lnTo>
                  <a:lnTo>
                    <a:pt x="168" y="76"/>
                  </a:lnTo>
                  <a:lnTo>
                    <a:pt x="168" y="79"/>
                  </a:lnTo>
                  <a:lnTo>
                    <a:pt x="166" y="79"/>
                  </a:lnTo>
                  <a:lnTo>
                    <a:pt x="166" y="76"/>
                  </a:lnTo>
                  <a:lnTo>
                    <a:pt x="163" y="76"/>
                  </a:lnTo>
                  <a:lnTo>
                    <a:pt x="163" y="79"/>
                  </a:lnTo>
                  <a:lnTo>
                    <a:pt x="161" y="79"/>
                  </a:lnTo>
                  <a:lnTo>
                    <a:pt x="161" y="81"/>
                  </a:lnTo>
                  <a:lnTo>
                    <a:pt x="159" y="81"/>
                  </a:lnTo>
                  <a:lnTo>
                    <a:pt x="159" y="84"/>
                  </a:lnTo>
                  <a:lnTo>
                    <a:pt x="156" y="84"/>
                  </a:lnTo>
                  <a:lnTo>
                    <a:pt x="156" y="86"/>
                  </a:lnTo>
                  <a:lnTo>
                    <a:pt x="156" y="88"/>
                  </a:lnTo>
                  <a:lnTo>
                    <a:pt x="156" y="91"/>
                  </a:lnTo>
                  <a:lnTo>
                    <a:pt x="156" y="93"/>
                  </a:lnTo>
                  <a:lnTo>
                    <a:pt x="156" y="95"/>
                  </a:lnTo>
                  <a:lnTo>
                    <a:pt x="159" y="95"/>
                  </a:lnTo>
                  <a:lnTo>
                    <a:pt x="156" y="95"/>
                  </a:lnTo>
                  <a:lnTo>
                    <a:pt x="156" y="98"/>
                  </a:lnTo>
                  <a:lnTo>
                    <a:pt x="154" y="98"/>
                  </a:lnTo>
                  <a:lnTo>
                    <a:pt x="154" y="100"/>
                  </a:lnTo>
                  <a:lnTo>
                    <a:pt x="154" y="103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54" y="105"/>
                  </a:lnTo>
                  <a:lnTo>
                    <a:pt x="152" y="105"/>
                  </a:lnTo>
                  <a:lnTo>
                    <a:pt x="152" y="107"/>
                  </a:lnTo>
                  <a:lnTo>
                    <a:pt x="149" y="107"/>
                  </a:lnTo>
                  <a:lnTo>
                    <a:pt x="149" y="110"/>
                  </a:lnTo>
                  <a:lnTo>
                    <a:pt x="152" y="110"/>
                  </a:lnTo>
                  <a:lnTo>
                    <a:pt x="154" y="110"/>
                  </a:lnTo>
                  <a:lnTo>
                    <a:pt x="156" y="110"/>
                  </a:lnTo>
                  <a:lnTo>
                    <a:pt x="156" y="112"/>
                  </a:lnTo>
                  <a:lnTo>
                    <a:pt x="159" y="112"/>
                  </a:lnTo>
                  <a:lnTo>
                    <a:pt x="159" y="114"/>
                  </a:lnTo>
                  <a:lnTo>
                    <a:pt x="156" y="114"/>
                  </a:lnTo>
                  <a:lnTo>
                    <a:pt x="159" y="114"/>
                  </a:lnTo>
                  <a:lnTo>
                    <a:pt x="159" y="117"/>
                  </a:lnTo>
                  <a:lnTo>
                    <a:pt x="156" y="117"/>
                  </a:lnTo>
                  <a:lnTo>
                    <a:pt x="154" y="117"/>
                  </a:lnTo>
                  <a:lnTo>
                    <a:pt x="156" y="117"/>
                  </a:lnTo>
                  <a:lnTo>
                    <a:pt x="154" y="119"/>
                  </a:lnTo>
                  <a:lnTo>
                    <a:pt x="152" y="119"/>
                  </a:lnTo>
                  <a:lnTo>
                    <a:pt x="152" y="117"/>
                  </a:lnTo>
                  <a:lnTo>
                    <a:pt x="152" y="119"/>
                  </a:lnTo>
                  <a:lnTo>
                    <a:pt x="152" y="117"/>
                  </a:lnTo>
                  <a:lnTo>
                    <a:pt x="149" y="117"/>
                  </a:lnTo>
                  <a:lnTo>
                    <a:pt x="152" y="114"/>
                  </a:lnTo>
                  <a:lnTo>
                    <a:pt x="149" y="114"/>
                  </a:lnTo>
                  <a:lnTo>
                    <a:pt x="152" y="114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9" y="110"/>
                  </a:lnTo>
                  <a:lnTo>
                    <a:pt x="147" y="110"/>
                  </a:lnTo>
                  <a:lnTo>
                    <a:pt x="147" y="112"/>
                  </a:lnTo>
                  <a:lnTo>
                    <a:pt x="144" y="112"/>
                  </a:lnTo>
                  <a:lnTo>
                    <a:pt x="142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37" y="114"/>
                  </a:lnTo>
                  <a:lnTo>
                    <a:pt x="137" y="117"/>
                  </a:lnTo>
                  <a:lnTo>
                    <a:pt x="135" y="117"/>
                  </a:lnTo>
                  <a:lnTo>
                    <a:pt x="135" y="119"/>
                  </a:lnTo>
                  <a:lnTo>
                    <a:pt x="133" y="119"/>
                  </a:lnTo>
                  <a:lnTo>
                    <a:pt x="133" y="117"/>
                  </a:lnTo>
                  <a:lnTo>
                    <a:pt x="130" y="117"/>
                  </a:lnTo>
                  <a:lnTo>
                    <a:pt x="128" y="117"/>
                  </a:lnTo>
                  <a:lnTo>
                    <a:pt x="125" y="119"/>
                  </a:lnTo>
                  <a:lnTo>
                    <a:pt x="128" y="119"/>
                  </a:lnTo>
                  <a:lnTo>
                    <a:pt x="125" y="119"/>
                  </a:lnTo>
                  <a:lnTo>
                    <a:pt x="125" y="122"/>
                  </a:lnTo>
                  <a:lnTo>
                    <a:pt x="125" y="124"/>
                  </a:lnTo>
                  <a:lnTo>
                    <a:pt x="128" y="124"/>
                  </a:lnTo>
                  <a:lnTo>
                    <a:pt x="128" y="126"/>
                  </a:lnTo>
                  <a:lnTo>
                    <a:pt x="125" y="126"/>
                  </a:lnTo>
                  <a:lnTo>
                    <a:pt x="123" y="126"/>
                  </a:lnTo>
                  <a:lnTo>
                    <a:pt x="123" y="124"/>
                  </a:lnTo>
                  <a:lnTo>
                    <a:pt x="121" y="124"/>
                  </a:lnTo>
                  <a:lnTo>
                    <a:pt x="121" y="126"/>
                  </a:lnTo>
                  <a:lnTo>
                    <a:pt x="118" y="126"/>
                  </a:lnTo>
                  <a:lnTo>
                    <a:pt x="116" y="126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4" y="131"/>
                  </a:lnTo>
                  <a:lnTo>
                    <a:pt x="111" y="131"/>
                  </a:lnTo>
                  <a:lnTo>
                    <a:pt x="111" y="129"/>
                  </a:lnTo>
                  <a:lnTo>
                    <a:pt x="111" y="131"/>
                  </a:lnTo>
                  <a:lnTo>
                    <a:pt x="109" y="131"/>
                  </a:lnTo>
                  <a:lnTo>
                    <a:pt x="109" y="129"/>
                  </a:lnTo>
                  <a:lnTo>
                    <a:pt x="106" y="129"/>
                  </a:lnTo>
                  <a:lnTo>
                    <a:pt x="106" y="126"/>
                  </a:lnTo>
                  <a:lnTo>
                    <a:pt x="104" y="126"/>
                  </a:lnTo>
                  <a:lnTo>
                    <a:pt x="104" y="129"/>
                  </a:lnTo>
                  <a:lnTo>
                    <a:pt x="102" y="129"/>
                  </a:lnTo>
                  <a:lnTo>
                    <a:pt x="99" y="129"/>
                  </a:lnTo>
                  <a:lnTo>
                    <a:pt x="97" y="126"/>
                  </a:lnTo>
                  <a:lnTo>
                    <a:pt x="97" y="129"/>
                  </a:lnTo>
                  <a:lnTo>
                    <a:pt x="95" y="129"/>
                  </a:lnTo>
                  <a:lnTo>
                    <a:pt x="92" y="129"/>
                  </a:lnTo>
                  <a:lnTo>
                    <a:pt x="95" y="129"/>
                  </a:lnTo>
                  <a:lnTo>
                    <a:pt x="92" y="131"/>
                  </a:lnTo>
                  <a:lnTo>
                    <a:pt x="92" y="129"/>
                  </a:lnTo>
                  <a:lnTo>
                    <a:pt x="90" y="129"/>
                  </a:lnTo>
                  <a:lnTo>
                    <a:pt x="87" y="129"/>
                  </a:lnTo>
                  <a:lnTo>
                    <a:pt x="85" y="129"/>
                  </a:lnTo>
                  <a:lnTo>
                    <a:pt x="83" y="129"/>
                  </a:lnTo>
                  <a:lnTo>
                    <a:pt x="83" y="126"/>
                  </a:lnTo>
                  <a:lnTo>
                    <a:pt x="83" y="124"/>
                  </a:lnTo>
                  <a:lnTo>
                    <a:pt x="83" y="122"/>
                  </a:lnTo>
                  <a:lnTo>
                    <a:pt x="83" y="119"/>
                  </a:lnTo>
                  <a:lnTo>
                    <a:pt x="83" y="117"/>
                  </a:lnTo>
                  <a:lnTo>
                    <a:pt x="80" y="117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2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73" y="110"/>
                  </a:lnTo>
                  <a:lnTo>
                    <a:pt x="71" y="110"/>
                  </a:lnTo>
                  <a:lnTo>
                    <a:pt x="68" y="110"/>
                  </a:lnTo>
                  <a:lnTo>
                    <a:pt x="68" y="107"/>
                  </a:lnTo>
                  <a:lnTo>
                    <a:pt x="66" y="107"/>
                  </a:lnTo>
                  <a:lnTo>
                    <a:pt x="66" y="105"/>
                  </a:lnTo>
                  <a:lnTo>
                    <a:pt x="64" y="105"/>
                  </a:lnTo>
                  <a:lnTo>
                    <a:pt x="61" y="105"/>
                  </a:lnTo>
                  <a:lnTo>
                    <a:pt x="59" y="107"/>
                  </a:lnTo>
                  <a:lnTo>
                    <a:pt x="59" y="105"/>
                  </a:lnTo>
                  <a:lnTo>
                    <a:pt x="57" y="103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5"/>
                  </a:lnTo>
                  <a:lnTo>
                    <a:pt x="57" y="93"/>
                  </a:lnTo>
                  <a:lnTo>
                    <a:pt x="59" y="93"/>
                  </a:lnTo>
                  <a:lnTo>
                    <a:pt x="57" y="93"/>
                  </a:lnTo>
                  <a:lnTo>
                    <a:pt x="57" y="91"/>
                  </a:lnTo>
                  <a:lnTo>
                    <a:pt x="59" y="91"/>
                  </a:lnTo>
                  <a:lnTo>
                    <a:pt x="57" y="91"/>
                  </a:lnTo>
                  <a:lnTo>
                    <a:pt x="57" y="88"/>
                  </a:lnTo>
                  <a:lnTo>
                    <a:pt x="59" y="88"/>
                  </a:lnTo>
                  <a:lnTo>
                    <a:pt x="61" y="86"/>
                  </a:lnTo>
                  <a:lnTo>
                    <a:pt x="61" y="84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61" y="81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2" y="74"/>
                  </a:lnTo>
                  <a:lnTo>
                    <a:pt x="52" y="72"/>
                  </a:lnTo>
                  <a:lnTo>
                    <a:pt x="49" y="72"/>
                  </a:lnTo>
                  <a:lnTo>
                    <a:pt x="47" y="72"/>
                  </a:lnTo>
                  <a:lnTo>
                    <a:pt x="45" y="72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35" y="74"/>
                  </a:lnTo>
                  <a:lnTo>
                    <a:pt x="35" y="72"/>
                  </a:lnTo>
                  <a:lnTo>
                    <a:pt x="33" y="72"/>
                  </a:lnTo>
                  <a:lnTo>
                    <a:pt x="31" y="72"/>
                  </a:lnTo>
                  <a:lnTo>
                    <a:pt x="31" y="69"/>
                  </a:lnTo>
                  <a:lnTo>
                    <a:pt x="28" y="69"/>
                  </a:lnTo>
                  <a:lnTo>
                    <a:pt x="26" y="69"/>
                  </a:lnTo>
                  <a:lnTo>
                    <a:pt x="23" y="69"/>
                  </a:lnTo>
                  <a:lnTo>
                    <a:pt x="23" y="67"/>
                  </a:lnTo>
                  <a:lnTo>
                    <a:pt x="21" y="67"/>
                  </a:lnTo>
                  <a:lnTo>
                    <a:pt x="21" y="65"/>
                  </a:lnTo>
                  <a:lnTo>
                    <a:pt x="19" y="65"/>
                  </a:lnTo>
                  <a:lnTo>
                    <a:pt x="16" y="65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57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2" y="57"/>
                  </a:lnTo>
                  <a:lnTo>
                    <a:pt x="9" y="57"/>
                  </a:lnTo>
                  <a:lnTo>
                    <a:pt x="7" y="57"/>
                  </a:lnTo>
                  <a:lnTo>
                    <a:pt x="7" y="55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9" y="50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4" y="43"/>
                  </a:lnTo>
                  <a:lnTo>
                    <a:pt x="4" y="41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4" y="41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6" y="8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5" y="3"/>
                  </a:lnTo>
                  <a:lnTo>
                    <a:pt x="38" y="3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66" y="5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1" y="5"/>
                  </a:lnTo>
                  <a:lnTo>
                    <a:pt x="73" y="5"/>
                  </a:lnTo>
                  <a:lnTo>
                    <a:pt x="76" y="5"/>
                  </a:lnTo>
                  <a:lnTo>
                    <a:pt x="80" y="5"/>
                  </a:lnTo>
                  <a:lnTo>
                    <a:pt x="83" y="5"/>
                  </a:lnTo>
                  <a:lnTo>
                    <a:pt x="83" y="8"/>
                  </a:lnTo>
                  <a:lnTo>
                    <a:pt x="85" y="8"/>
                  </a:lnTo>
                  <a:lnTo>
                    <a:pt x="85" y="5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8"/>
                  </a:lnTo>
                  <a:lnTo>
                    <a:pt x="95" y="8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2" y="8"/>
                  </a:lnTo>
                  <a:lnTo>
                    <a:pt x="102" y="10"/>
                  </a:lnTo>
                  <a:lnTo>
                    <a:pt x="104" y="10"/>
                  </a:lnTo>
                  <a:lnTo>
                    <a:pt x="104" y="12"/>
                  </a:lnTo>
                  <a:lnTo>
                    <a:pt x="104" y="10"/>
                  </a:lnTo>
                  <a:lnTo>
                    <a:pt x="104" y="12"/>
                  </a:lnTo>
                  <a:lnTo>
                    <a:pt x="106" y="10"/>
                  </a:lnTo>
                  <a:lnTo>
                    <a:pt x="109" y="10"/>
                  </a:lnTo>
                  <a:lnTo>
                    <a:pt x="109" y="8"/>
                  </a:lnTo>
                  <a:lnTo>
                    <a:pt x="111" y="8"/>
                  </a:lnTo>
                  <a:lnTo>
                    <a:pt x="111" y="10"/>
                  </a:lnTo>
                  <a:lnTo>
                    <a:pt x="114" y="10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18" y="8"/>
                  </a:lnTo>
                  <a:lnTo>
                    <a:pt x="121" y="8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8" y="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52489">
              <a:extLst>
                <a:ext uri="{FF2B5EF4-FFF2-40B4-BE49-F238E27FC236}">
                  <a16:creationId xmlns:a16="http://schemas.microsoft.com/office/drawing/2014/main" id="{C5389898-1F30-EAE5-CD3E-5FCA4849C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82444" y="7012739"/>
              <a:ext cx="22913" cy="22898"/>
            </a:xfrm>
            <a:custGeom>
              <a:avLst/>
              <a:gdLst>
                <a:gd name="T0" fmla="*/ 0 w 5"/>
                <a:gd name="T1" fmla="*/ 5 h 5"/>
                <a:gd name="T2" fmla="*/ 0 w 5"/>
                <a:gd name="T3" fmla="*/ 5 h 5"/>
                <a:gd name="T4" fmla="*/ 3 w 5"/>
                <a:gd name="T5" fmla="*/ 5 h 5"/>
                <a:gd name="T6" fmla="*/ 0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0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5 h 5"/>
                <a:gd name="T20" fmla="*/ 0 w 5"/>
                <a:gd name="T21" fmla="*/ 3 h 5"/>
                <a:gd name="T22" fmla="*/ 0 w 5"/>
                <a:gd name="T23" fmla="*/ 3 h 5"/>
                <a:gd name="T24" fmla="*/ 0 w 5"/>
                <a:gd name="T25" fmla="*/ 3 h 5"/>
                <a:gd name="T26" fmla="*/ 0 w 5"/>
                <a:gd name="T27" fmla="*/ 3 h 5"/>
                <a:gd name="T28" fmla="*/ 0 w 5"/>
                <a:gd name="T29" fmla="*/ 3 h 5"/>
                <a:gd name="T30" fmla="*/ 0 w 5"/>
                <a:gd name="T31" fmla="*/ 3 h 5"/>
                <a:gd name="T32" fmla="*/ 0 w 5"/>
                <a:gd name="T33" fmla="*/ 3 h 5"/>
                <a:gd name="T34" fmla="*/ 5 w 5"/>
                <a:gd name="T35" fmla="*/ 0 h 5"/>
                <a:gd name="T36" fmla="*/ 5 w 5"/>
                <a:gd name="T37" fmla="*/ 0 h 5"/>
                <a:gd name="T38" fmla="*/ 5 w 5"/>
                <a:gd name="T39" fmla="*/ 3 h 5"/>
                <a:gd name="T40" fmla="*/ 5 w 5"/>
                <a:gd name="T41" fmla="*/ 3 h 5"/>
                <a:gd name="T42" fmla="*/ 5 w 5"/>
                <a:gd name="T43" fmla="*/ 3 h 5"/>
                <a:gd name="T44" fmla="*/ 5 w 5"/>
                <a:gd name="T45" fmla="*/ 3 h 5"/>
                <a:gd name="T46" fmla="*/ 3 w 5"/>
                <a:gd name="T47" fmla="*/ 3 h 5"/>
                <a:gd name="T48" fmla="*/ 3 w 5"/>
                <a:gd name="T49" fmla="*/ 3 h 5"/>
                <a:gd name="T50" fmla="*/ 3 w 5"/>
                <a:gd name="T51" fmla="*/ 5 h 5"/>
                <a:gd name="T52" fmla="*/ 3 w 5"/>
                <a:gd name="T53" fmla="*/ 5 h 5"/>
                <a:gd name="T54" fmla="*/ 3 w 5"/>
                <a:gd name="T55" fmla="*/ 5 h 5"/>
                <a:gd name="T56" fmla="*/ 0 w 5"/>
                <a:gd name="T57" fmla="*/ 3 h 5"/>
                <a:gd name="T58" fmla="*/ 0 w 5"/>
                <a:gd name="T59" fmla="*/ 3 h 5"/>
                <a:gd name="T60" fmla="*/ 0 w 5"/>
                <a:gd name="T61" fmla="*/ 3 h 5"/>
                <a:gd name="T62" fmla="*/ 0 w 5"/>
                <a:gd name="T63" fmla="*/ 3 h 5"/>
                <a:gd name="T64" fmla="*/ 0 w 5"/>
                <a:gd name="T65" fmla="*/ 3 h 5"/>
                <a:gd name="T66" fmla="*/ 0 w 5"/>
                <a:gd name="T67" fmla="*/ 3 h 5"/>
                <a:gd name="T68" fmla="*/ 0 w 5"/>
                <a:gd name="T69" fmla="*/ 3 h 5"/>
                <a:gd name="T70" fmla="*/ 0 w 5"/>
                <a:gd name="T71" fmla="*/ 3 h 5"/>
                <a:gd name="T72" fmla="*/ 0 w 5"/>
                <a:gd name="T73" fmla="*/ 3 h 5"/>
                <a:gd name="T74" fmla="*/ 0 w 5"/>
                <a:gd name="T75" fmla="*/ 3 h 5"/>
                <a:gd name="T76" fmla="*/ 0 w 5"/>
                <a:gd name="T77" fmla="*/ 3 h 5"/>
                <a:gd name="T78" fmla="*/ 0 w 5"/>
                <a:gd name="T79" fmla="*/ 0 h 5"/>
                <a:gd name="T80" fmla="*/ 0 w 5"/>
                <a:gd name="T81" fmla="*/ 0 h 5"/>
                <a:gd name="T82" fmla="*/ 0 w 5"/>
                <a:gd name="T83" fmla="*/ 0 h 5"/>
                <a:gd name="T84" fmla="*/ 0 w 5"/>
                <a:gd name="T85" fmla="*/ 0 h 5"/>
                <a:gd name="T86" fmla="*/ 0 w 5"/>
                <a:gd name="T87" fmla="*/ 0 h 5"/>
                <a:gd name="T88" fmla="*/ 0 w 5"/>
                <a:gd name="T89" fmla="*/ 0 h 5"/>
                <a:gd name="T90" fmla="*/ 3 w 5"/>
                <a:gd name="T91" fmla="*/ 0 h 5"/>
                <a:gd name="T92" fmla="*/ 3 w 5"/>
                <a:gd name="T9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  <a:moveTo>
                    <a:pt x="0" y="3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52490">
              <a:extLst>
                <a:ext uri="{FF2B5EF4-FFF2-40B4-BE49-F238E27FC236}">
                  <a16:creationId xmlns:a16="http://schemas.microsoft.com/office/drawing/2014/main" id="{1647F23B-577E-E9E8-FC48-382D3BA7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9530" y="69394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52491">
              <a:extLst>
                <a:ext uri="{FF2B5EF4-FFF2-40B4-BE49-F238E27FC236}">
                  <a16:creationId xmlns:a16="http://schemas.microsoft.com/office/drawing/2014/main" id="{CC2E0052-E72C-D931-0F64-A08008A35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6269" y="8189615"/>
              <a:ext cx="119142" cy="164854"/>
            </a:xfrm>
            <a:custGeom>
              <a:avLst/>
              <a:gdLst>
                <a:gd name="T0" fmla="*/ 12 w 26"/>
                <a:gd name="T1" fmla="*/ 0 h 36"/>
                <a:gd name="T2" fmla="*/ 14 w 26"/>
                <a:gd name="T3" fmla="*/ 2 h 36"/>
                <a:gd name="T4" fmla="*/ 14 w 26"/>
                <a:gd name="T5" fmla="*/ 5 h 36"/>
                <a:gd name="T6" fmla="*/ 12 w 26"/>
                <a:gd name="T7" fmla="*/ 5 h 36"/>
                <a:gd name="T8" fmla="*/ 12 w 26"/>
                <a:gd name="T9" fmla="*/ 5 h 36"/>
                <a:gd name="T10" fmla="*/ 14 w 26"/>
                <a:gd name="T11" fmla="*/ 7 h 36"/>
                <a:gd name="T12" fmla="*/ 14 w 26"/>
                <a:gd name="T13" fmla="*/ 7 h 36"/>
                <a:gd name="T14" fmla="*/ 14 w 26"/>
                <a:gd name="T15" fmla="*/ 9 h 36"/>
                <a:gd name="T16" fmla="*/ 14 w 26"/>
                <a:gd name="T17" fmla="*/ 12 h 36"/>
                <a:gd name="T18" fmla="*/ 14 w 26"/>
                <a:gd name="T19" fmla="*/ 9 h 36"/>
                <a:gd name="T20" fmla="*/ 16 w 26"/>
                <a:gd name="T21" fmla="*/ 12 h 36"/>
                <a:gd name="T22" fmla="*/ 16 w 26"/>
                <a:gd name="T23" fmla="*/ 12 h 36"/>
                <a:gd name="T24" fmla="*/ 16 w 26"/>
                <a:gd name="T25" fmla="*/ 14 h 36"/>
                <a:gd name="T26" fmla="*/ 19 w 26"/>
                <a:gd name="T27" fmla="*/ 14 h 36"/>
                <a:gd name="T28" fmla="*/ 19 w 26"/>
                <a:gd name="T29" fmla="*/ 14 h 36"/>
                <a:gd name="T30" fmla="*/ 19 w 26"/>
                <a:gd name="T31" fmla="*/ 17 h 36"/>
                <a:gd name="T32" fmla="*/ 21 w 26"/>
                <a:gd name="T33" fmla="*/ 17 h 36"/>
                <a:gd name="T34" fmla="*/ 23 w 26"/>
                <a:gd name="T35" fmla="*/ 19 h 36"/>
                <a:gd name="T36" fmla="*/ 23 w 26"/>
                <a:gd name="T37" fmla="*/ 17 h 36"/>
                <a:gd name="T38" fmla="*/ 26 w 26"/>
                <a:gd name="T39" fmla="*/ 19 h 36"/>
                <a:gd name="T40" fmla="*/ 26 w 26"/>
                <a:gd name="T41" fmla="*/ 19 h 36"/>
                <a:gd name="T42" fmla="*/ 26 w 26"/>
                <a:gd name="T43" fmla="*/ 19 h 36"/>
                <a:gd name="T44" fmla="*/ 26 w 26"/>
                <a:gd name="T45" fmla="*/ 21 h 36"/>
                <a:gd name="T46" fmla="*/ 26 w 26"/>
                <a:gd name="T47" fmla="*/ 21 h 36"/>
                <a:gd name="T48" fmla="*/ 23 w 26"/>
                <a:gd name="T49" fmla="*/ 24 h 36"/>
                <a:gd name="T50" fmla="*/ 23 w 26"/>
                <a:gd name="T51" fmla="*/ 26 h 36"/>
                <a:gd name="T52" fmla="*/ 21 w 26"/>
                <a:gd name="T53" fmla="*/ 28 h 36"/>
                <a:gd name="T54" fmla="*/ 21 w 26"/>
                <a:gd name="T55" fmla="*/ 28 h 36"/>
                <a:gd name="T56" fmla="*/ 21 w 26"/>
                <a:gd name="T57" fmla="*/ 31 h 36"/>
                <a:gd name="T58" fmla="*/ 21 w 26"/>
                <a:gd name="T59" fmla="*/ 36 h 36"/>
                <a:gd name="T60" fmla="*/ 19 w 26"/>
                <a:gd name="T61" fmla="*/ 33 h 36"/>
                <a:gd name="T62" fmla="*/ 16 w 26"/>
                <a:gd name="T63" fmla="*/ 33 h 36"/>
                <a:gd name="T64" fmla="*/ 14 w 26"/>
                <a:gd name="T65" fmla="*/ 33 h 36"/>
                <a:gd name="T66" fmla="*/ 12 w 26"/>
                <a:gd name="T67" fmla="*/ 36 h 36"/>
                <a:gd name="T68" fmla="*/ 9 w 26"/>
                <a:gd name="T69" fmla="*/ 36 h 36"/>
                <a:gd name="T70" fmla="*/ 9 w 26"/>
                <a:gd name="T71" fmla="*/ 36 h 36"/>
                <a:gd name="T72" fmla="*/ 7 w 26"/>
                <a:gd name="T73" fmla="*/ 33 h 36"/>
                <a:gd name="T74" fmla="*/ 4 w 26"/>
                <a:gd name="T75" fmla="*/ 33 h 36"/>
                <a:gd name="T76" fmla="*/ 4 w 26"/>
                <a:gd name="T77" fmla="*/ 33 h 36"/>
                <a:gd name="T78" fmla="*/ 4 w 26"/>
                <a:gd name="T79" fmla="*/ 31 h 36"/>
                <a:gd name="T80" fmla="*/ 4 w 26"/>
                <a:gd name="T81" fmla="*/ 31 h 36"/>
                <a:gd name="T82" fmla="*/ 4 w 26"/>
                <a:gd name="T83" fmla="*/ 28 h 36"/>
                <a:gd name="T84" fmla="*/ 4 w 26"/>
                <a:gd name="T85" fmla="*/ 28 h 36"/>
                <a:gd name="T86" fmla="*/ 4 w 26"/>
                <a:gd name="T87" fmla="*/ 26 h 36"/>
                <a:gd name="T88" fmla="*/ 4 w 26"/>
                <a:gd name="T89" fmla="*/ 24 h 36"/>
                <a:gd name="T90" fmla="*/ 4 w 26"/>
                <a:gd name="T91" fmla="*/ 24 h 36"/>
                <a:gd name="T92" fmla="*/ 4 w 26"/>
                <a:gd name="T93" fmla="*/ 21 h 36"/>
                <a:gd name="T94" fmla="*/ 2 w 26"/>
                <a:gd name="T95" fmla="*/ 19 h 36"/>
                <a:gd name="T96" fmla="*/ 2 w 26"/>
                <a:gd name="T97" fmla="*/ 19 h 36"/>
                <a:gd name="T98" fmla="*/ 0 w 26"/>
                <a:gd name="T99" fmla="*/ 17 h 36"/>
                <a:gd name="T100" fmla="*/ 0 w 26"/>
                <a:gd name="T101" fmla="*/ 17 h 36"/>
                <a:gd name="T102" fmla="*/ 0 w 26"/>
                <a:gd name="T103" fmla="*/ 17 h 36"/>
                <a:gd name="T104" fmla="*/ 2 w 26"/>
                <a:gd name="T105" fmla="*/ 14 h 36"/>
                <a:gd name="T106" fmla="*/ 2 w 26"/>
                <a:gd name="T107" fmla="*/ 14 h 36"/>
                <a:gd name="T108" fmla="*/ 2 w 26"/>
                <a:gd name="T109" fmla="*/ 12 h 36"/>
                <a:gd name="T110" fmla="*/ 2 w 26"/>
                <a:gd name="T111" fmla="*/ 9 h 36"/>
                <a:gd name="T112" fmla="*/ 4 w 26"/>
                <a:gd name="T113" fmla="*/ 9 h 36"/>
                <a:gd name="T114" fmla="*/ 4 w 26"/>
                <a:gd name="T115" fmla="*/ 7 h 36"/>
                <a:gd name="T116" fmla="*/ 4 w 26"/>
                <a:gd name="T117" fmla="*/ 5 h 36"/>
                <a:gd name="T118" fmla="*/ 4 w 26"/>
                <a:gd name="T119" fmla="*/ 2 h 36"/>
                <a:gd name="T120" fmla="*/ 7 w 26"/>
                <a:gd name="T121" fmla="*/ 0 h 36"/>
                <a:gd name="T122" fmla="*/ 9 w 26"/>
                <a:gd name="T1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" h="36">
                  <a:moveTo>
                    <a:pt x="9" y="0"/>
                  </a:moveTo>
                  <a:lnTo>
                    <a:pt x="9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52492">
              <a:extLst>
                <a:ext uri="{FF2B5EF4-FFF2-40B4-BE49-F238E27FC236}">
                  <a16:creationId xmlns:a16="http://schemas.microsoft.com/office/drawing/2014/main" id="{B42899C2-05C7-F238-E84E-0D28781411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19333" y="11170728"/>
              <a:ext cx="50408" cy="54951"/>
            </a:xfrm>
            <a:custGeom>
              <a:avLst/>
              <a:gdLst>
                <a:gd name="T0" fmla="*/ 4 w 11"/>
                <a:gd name="T1" fmla="*/ 5 h 12"/>
                <a:gd name="T2" fmla="*/ 4 w 11"/>
                <a:gd name="T3" fmla="*/ 5 h 12"/>
                <a:gd name="T4" fmla="*/ 7 w 11"/>
                <a:gd name="T5" fmla="*/ 5 h 12"/>
                <a:gd name="T6" fmla="*/ 4 w 11"/>
                <a:gd name="T7" fmla="*/ 7 h 12"/>
                <a:gd name="T8" fmla="*/ 7 w 11"/>
                <a:gd name="T9" fmla="*/ 5 h 12"/>
                <a:gd name="T10" fmla="*/ 7 w 11"/>
                <a:gd name="T11" fmla="*/ 5 h 12"/>
                <a:gd name="T12" fmla="*/ 7 w 11"/>
                <a:gd name="T13" fmla="*/ 5 h 12"/>
                <a:gd name="T14" fmla="*/ 7 w 11"/>
                <a:gd name="T15" fmla="*/ 7 h 12"/>
                <a:gd name="T16" fmla="*/ 9 w 11"/>
                <a:gd name="T17" fmla="*/ 7 h 12"/>
                <a:gd name="T18" fmla="*/ 9 w 11"/>
                <a:gd name="T19" fmla="*/ 7 h 12"/>
                <a:gd name="T20" fmla="*/ 9 w 11"/>
                <a:gd name="T21" fmla="*/ 7 h 12"/>
                <a:gd name="T22" fmla="*/ 9 w 11"/>
                <a:gd name="T23" fmla="*/ 7 h 12"/>
                <a:gd name="T24" fmla="*/ 9 w 11"/>
                <a:gd name="T25" fmla="*/ 7 h 12"/>
                <a:gd name="T26" fmla="*/ 9 w 11"/>
                <a:gd name="T27" fmla="*/ 9 h 12"/>
                <a:gd name="T28" fmla="*/ 9 w 11"/>
                <a:gd name="T29" fmla="*/ 9 h 12"/>
                <a:gd name="T30" fmla="*/ 9 w 11"/>
                <a:gd name="T31" fmla="*/ 7 h 12"/>
                <a:gd name="T32" fmla="*/ 11 w 11"/>
                <a:gd name="T33" fmla="*/ 9 h 12"/>
                <a:gd name="T34" fmla="*/ 11 w 11"/>
                <a:gd name="T35" fmla="*/ 9 h 12"/>
                <a:gd name="T36" fmla="*/ 11 w 11"/>
                <a:gd name="T37" fmla="*/ 9 h 12"/>
                <a:gd name="T38" fmla="*/ 11 w 11"/>
                <a:gd name="T39" fmla="*/ 12 h 12"/>
                <a:gd name="T40" fmla="*/ 11 w 11"/>
                <a:gd name="T41" fmla="*/ 12 h 12"/>
                <a:gd name="T42" fmla="*/ 11 w 11"/>
                <a:gd name="T43" fmla="*/ 12 h 12"/>
                <a:gd name="T44" fmla="*/ 11 w 11"/>
                <a:gd name="T45" fmla="*/ 12 h 12"/>
                <a:gd name="T46" fmla="*/ 9 w 11"/>
                <a:gd name="T47" fmla="*/ 12 h 12"/>
                <a:gd name="T48" fmla="*/ 11 w 11"/>
                <a:gd name="T49" fmla="*/ 12 h 12"/>
                <a:gd name="T50" fmla="*/ 11 w 11"/>
                <a:gd name="T51" fmla="*/ 12 h 12"/>
                <a:gd name="T52" fmla="*/ 9 w 11"/>
                <a:gd name="T53" fmla="*/ 12 h 12"/>
                <a:gd name="T54" fmla="*/ 7 w 11"/>
                <a:gd name="T55" fmla="*/ 12 h 12"/>
                <a:gd name="T56" fmla="*/ 7 w 11"/>
                <a:gd name="T57" fmla="*/ 12 h 12"/>
                <a:gd name="T58" fmla="*/ 4 w 11"/>
                <a:gd name="T59" fmla="*/ 9 h 12"/>
                <a:gd name="T60" fmla="*/ 4 w 11"/>
                <a:gd name="T61" fmla="*/ 9 h 12"/>
                <a:gd name="T62" fmla="*/ 4 w 11"/>
                <a:gd name="T63" fmla="*/ 7 h 12"/>
                <a:gd name="T64" fmla="*/ 4 w 11"/>
                <a:gd name="T65" fmla="*/ 7 h 12"/>
                <a:gd name="T66" fmla="*/ 4 w 11"/>
                <a:gd name="T67" fmla="*/ 7 h 12"/>
                <a:gd name="T68" fmla="*/ 4 w 11"/>
                <a:gd name="T69" fmla="*/ 5 h 12"/>
                <a:gd name="T70" fmla="*/ 4 w 11"/>
                <a:gd name="T71" fmla="*/ 5 h 12"/>
                <a:gd name="T72" fmla="*/ 4 w 11"/>
                <a:gd name="T73" fmla="*/ 5 h 12"/>
                <a:gd name="T74" fmla="*/ 4 w 11"/>
                <a:gd name="T75" fmla="*/ 5 h 12"/>
                <a:gd name="T76" fmla="*/ 4 w 11"/>
                <a:gd name="T77" fmla="*/ 5 h 12"/>
                <a:gd name="T78" fmla="*/ 4 w 11"/>
                <a:gd name="T79" fmla="*/ 5 h 12"/>
                <a:gd name="T80" fmla="*/ 4 w 11"/>
                <a:gd name="T81" fmla="*/ 2 h 12"/>
                <a:gd name="T82" fmla="*/ 4 w 11"/>
                <a:gd name="T83" fmla="*/ 2 h 12"/>
                <a:gd name="T84" fmla="*/ 4 w 11"/>
                <a:gd name="T85" fmla="*/ 2 h 12"/>
                <a:gd name="T86" fmla="*/ 2 w 11"/>
                <a:gd name="T87" fmla="*/ 0 h 12"/>
                <a:gd name="T88" fmla="*/ 2 w 11"/>
                <a:gd name="T89" fmla="*/ 0 h 12"/>
                <a:gd name="T90" fmla="*/ 2 w 11"/>
                <a:gd name="T91" fmla="*/ 0 h 12"/>
                <a:gd name="T92" fmla="*/ 2 w 11"/>
                <a:gd name="T93" fmla="*/ 2 h 12"/>
                <a:gd name="T94" fmla="*/ 4 w 11"/>
                <a:gd name="T95" fmla="*/ 2 h 12"/>
                <a:gd name="T96" fmla="*/ 2 w 11"/>
                <a:gd name="T97" fmla="*/ 2 h 12"/>
                <a:gd name="T98" fmla="*/ 2 w 11"/>
                <a:gd name="T99" fmla="*/ 2 h 12"/>
                <a:gd name="T100" fmla="*/ 0 w 11"/>
                <a:gd name="T101" fmla="*/ 2 h 12"/>
                <a:gd name="T102" fmla="*/ 0 w 11"/>
                <a:gd name="T103" fmla="*/ 2 h 12"/>
                <a:gd name="T104" fmla="*/ 0 w 11"/>
                <a:gd name="T105" fmla="*/ 2 h 12"/>
                <a:gd name="T106" fmla="*/ 0 w 11"/>
                <a:gd name="T107" fmla="*/ 0 h 12"/>
                <a:gd name="T108" fmla="*/ 0 w 11"/>
                <a:gd name="T10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" h="12">
                  <a:moveTo>
                    <a:pt x="4" y="5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52493">
              <a:extLst>
                <a:ext uri="{FF2B5EF4-FFF2-40B4-BE49-F238E27FC236}">
                  <a16:creationId xmlns:a16="http://schemas.microsoft.com/office/drawing/2014/main" id="{71BF7A97-130C-E767-56C5-FB880BF0E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498" y="11179881"/>
              <a:ext cx="22913" cy="54951"/>
            </a:xfrm>
            <a:custGeom>
              <a:avLst/>
              <a:gdLst>
                <a:gd name="T0" fmla="*/ 5 w 5"/>
                <a:gd name="T1" fmla="*/ 12 h 12"/>
                <a:gd name="T2" fmla="*/ 5 w 5"/>
                <a:gd name="T3" fmla="*/ 12 h 12"/>
                <a:gd name="T4" fmla="*/ 5 w 5"/>
                <a:gd name="T5" fmla="*/ 12 h 12"/>
                <a:gd name="T6" fmla="*/ 5 w 5"/>
                <a:gd name="T7" fmla="*/ 10 h 12"/>
                <a:gd name="T8" fmla="*/ 5 w 5"/>
                <a:gd name="T9" fmla="*/ 10 h 12"/>
                <a:gd name="T10" fmla="*/ 5 w 5"/>
                <a:gd name="T11" fmla="*/ 10 h 12"/>
                <a:gd name="T12" fmla="*/ 5 w 5"/>
                <a:gd name="T13" fmla="*/ 12 h 12"/>
                <a:gd name="T14" fmla="*/ 5 w 5"/>
                <a:gd name="T15" fmla="*/ 3 h 12"/>
                <a:gd name="T16" fmla="*/ 5 w 5"/>
                <a:gd name="T17" fmla="*/ 3 h 12"/>
                <a:gd name="T18" fmla="*/ 5 w 5"/>
                <a:gd name="T19" fmla="*/ 3 h 12"/>
                <a:gd name="T20" fmla="*/ 5 w 5"/>
                <a:gd name="T21" fmla="*/ 3 h 12"/>
                <a:gd name="T22" fmla="*/ 5 w 5"/>
                <a:gd name="T23" fmla="*/ 3 h 12"/>
                <a:gd name="T24" fmla="*/ 5 w 5"/>
                <a:gd name="T25" fmla="*/ 3 h 12"/>
                <a:gd name="T26" fmla="*/ 5 w 5"/>
                <a:gd name="T27" fmla="*/ 3 h 12"/>
                <a:gd name="T28" fmla="*/ 2 w 5"/>
                <a:gd name="T29" fmla="*/ 0 h 12"/>
                <a:gd name="T30" fmla="*/ 2 w 5"/>
                <a:gd name="T31" fmla="*/ 0 h 12"/>
                <a:gd name="T32" fmla="*/ 0 w 5"/>
                <a:gd name="T33" fmla="*/ 0 h 12"/>
                <a:gd name="T34" fmla="*/ 0 w 5"/>
                <a:gd name="T35" fmla="*/ 0 h 12"/>
                <a:gd name="T36" fmla="*/ 0 w 5"/>
                <a:gd name="T37" fmla="*/ 0 h 12"/>
                <a:gd name="T38" fmla="*/ 0 w 5"/>
                <a:gd name="T39" fmla="*/ 0 h 12"/>
                <a:gd name="T40" fmla="*/ 0 w 5"/>
                <a:gd name="T41" fmla="*/ 0 h 12"/>
                <a:gd name="T42" fmla="*/ 0 w 5"/>
                <a:gd name="T43" fmla="*/ 0 h 12"/>
                <a:gd name="T44" fmla="*/ 2 w 5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" h="12">
                  <a:moveTo>
                    <a:pt x="5" y="12"/>
                  </a:move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2"/>
                  </a:lnTo>
                  <a:close/>
                  <a:moveTo>
                    <a:pt x="5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52494">
              <a:extLst>
                <a:ext uri="{FF2B5EF4-FFF2-40B4-BE49-F238E27FC236}">
                  <a16:creationId xmlns:a16="http://schemas.microsoft.com/office/drawing/2014/main" id="{5C52A84D-C0B5-6C98-4BB8-B5C3498D6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8941" y="8560537"/>
              <a:ext cx="540720" cy="663995"/>
            </a:xfrm>
            <a:custGeom>
              <a:avLst/>
              <a:gdLst>
                <a:gd name="T0" fmla="*/ 45 w 118"/>
                <a:gd name="T1" fmla="*/ 7 h 145"/>
                <a:gd name="T2" fmla="*/ 52 w 118"/>
                <a:gd name="T3" fmla="*/ 12 h 145"/>
                <a:gd name="T4" fmla="*/ 59 w 118"/>
                <a:gd name="T5" fmla="*/ 12 h 145"/>
                <a:gd name="T6" fmla="*/ 61 w 118"/>
                <a:gd name="T7" fmla="*/ 19 h 145"/>
                <a:gd name="T8" fmla="*/ 61 w 118"/>
                <a:gd name="T9" fmla="*/ 19 h 145"/>
                <a:gd name="T10" fmla="*/ 71 w 118"/>
                <a:gd name="T11" fmla="*/ 16 h 145"/>
                <a:gd name="T12" fmla="*/ 78 w 118"/>
                <a:gd name="T13" fmla="*/ 26 h 145"/>
                <a:gd name="T14" fmla="*/ 88 w 118"/>
                <a:gd name="T15" fmla="*/ 28 h 145"/>
                <a:gd name="T16" fmla="*/ 85 w 118"/>
                <a:gd name="T17" fmla="*/ 38 h 145"/>
                <a:gd name="T18" fmla="*/ 88 w 118"/>
                <a:gd name="T19" fmla="*/ 43 h 145"/>
                <a:gd name="T20" fmla="*/ 88 w 118"/>
                <a:gd name="T21" fmla="*/ 50 h 145"/>
                <a:gd name="T22" fmla="*/ 95 w 118"/>
                <a:gd name="T23" fmla="*/ 57 h 145"/>
                <a:gd name="T24" fmla="*/ 97 w 118"/>
                <a:gd name="T25" fmla="*/ 66 h 145"/>
                <a:gd name="T26" fmla="*/ 99 w 118"/>
                <a:gd name="T27" fmla="*/ 71 h 145"/>
                <a:gd name="T28" fmla="*/ 106 w 118"/>
                <a:gd name="T29" fmla="*/ 78 h 145"/>
                <a:gd name="T30" fmla="*/ 111 w 118"/>
                <a:gd name="T31" fmla="*/ 88 h 145"/>
                <a:gd name="T32" fmla="*/ 114 w 118"/>
                <a:gd name="T33" fmla="*/ 97 h 145"/>
                <a:gd name="T34" fmla="*/ 116 w 118"/>
                <a:gd name="T35" fmla="*/ 97 h 145"/>
                <a:gd name="T36" fmla="*/ 111 w 118"/>
                <a:gd name="T37" fmla="*/ 100 h 145"/>
                <a:gd name="T38" fmla="*/ 104 w 118"/>
                <a:gd name="T39" fmla="*/ 97 h 145"/>
                <a:gd name="T40" fmla="*/ 97 w 118"/>
                <a:gd name="T41" fmla="*/ 97 h 145"/>
                <a:gd name="T42" fmla="*/ 90 w 118"/>
                <a:gd name="T43" fmla="*/ 100 h 145"/>
                <a:gd name="T44" fmla="*/ 88 w 118"/>
                <a:gd name="T45" fmla="*/ 92 h 145"/>
                <a:gd name="T46" fmla="*/ 80 w 118"/>
                <a:gd name="T47" fmla="*/ 97 h 145"/>
                <a:gd name="T48" fmla="*/ 78 w 118"/>
                <a:gd name="T49" fmla="*/ 114 h 145"/>
                <a:gd name="T50" fmla="*/ 69 w 118"/>
                <a:gd name="T51" fmla="*/ 128 h 145"/>
                <a:gd name="T52" fmla="*/ 64 w 118"/>
                <a:gd name="T53" fmla="*/ 135 h 145"/>
                <a:gd name="T54" fmla="*/ 54 w 118"/>
                <a:gd name="T55" fmla="*/ 142 h 145"/>
                <a:gd name="T56" fmla="*/ 50 w 118"/>
                <a:gd name="T57" fmla="*/ 140 h 145"/>
                <a:gd name="T58" fmla="*/ 52 w 118"/>
                <a:gd name="T59" fmla="*/ 130 h 145"/>
                <a:gd name="T60" fmla="*/ 50 w 118"/>
                <a:gd name="T61" fmla="*/ 119 h 145"/>
                <a:gd name="T62" fmla="*/ 50 w 118"/>
                <a:gd name="T63" fmla="*/ 111 h 145"/>
                <a:gd name="T64" fmla="*/ 50 w 118"/>
                <a:gd name="T65" fmla="*/ 107 h 145"/>
                <a:gd name="T66" fmla="*/ 52 w 118"/>
                <a:gd name="T67" fmla="*/ 107 h 145"/>
                <a:gd name="T68" fmla="*/ 54 w 118"/>
                <a:gd name="T69" fmla="*/ 102 h 145"/>
                <a:gd name="T70" fmla="*/ 54 w 118"/>
                <a:gd name="T71" fmla="*/ 100 h 145"/>
                <a:gd name="T72" fmla="*/ 54 w 118"/>
                <a:gd name="T73" fmla="*/ 88 h 145"/>
                <a:gd name="T74" fmla="*/ 52 w 118"/>
                <a:gd name="T75" fmla="*/ 83 h 145"/>
                <a:gd name="T76" fmla="*/ 50 w 118"/>
                <a:gd name="T77" fmla="*/ 73 h 145"/>
                <a:gd name="T78" fmla="*/ 45 w 118"/>
                <a:gd name="T79" fmla="*/ 69 h 145"/>
                <a:gd name="T80" fmla="*/ 40 w 118"/>
                <a:gd name="T81" fmla="*/ 66 h 145"/>
                <a:gd name="T82" fmla="*/ 38 w 118"/>
                <a:gd name="T83" fmla="*/ 62 h 145"/>
                <a:gd name="T84" fmla="*/ 33 w 118"/>
                <a:gd name="T85" fmla="*/ 54 h 145"/>
                <a:gd name="T86" fmla="*/ 31 w 118"/>
                <a:gd name="T87" fmla="*/ 50 h 145"/>
                <a:gd name="T88" fmla="*/ 28 w 118"/>
                <a:gd name="T89" fmla="*/ 47 h 145"/>
                <a:gd name="T90" fmla="*/ 21 w 118"/>
                <a:gd name="T91" fmla="*/ 38 h 145"/>
                <a:gd name="T92" fmla="*/ 19 w 118"/>
                <a:gd name="T93" fmla="*/ 28 h 145"/>
                <a:gd name="T94" fmla="*/ 14 w 118"/>
                <a:gd name="T95" fmla="*/ 21 h 145"/>
                <a:gd name="T96" fmla="*/ 12 w 118"/>
                <a:gd name="T97" fmla="*/ 16 h 145"/>
                <a:gd name="T98" fmla="*/ 4 w 118"/>
                <a:gd name="T99" fmla="*/ 12 h 145"/>
                <a:gd name="T100" fmla="*/ 7 w 118"/>
                <a:gd name="T101" fmla="*/ 9 h 145"/>
                <a:gd name="T102" fmla="*/ 14 w 118"/>
                <a:gd name="T103" fmla="*/ 7 h 145"/>
                <a:gd name="T104" fmla="*/ 19 w 118"/>
                <a:gd name="T105" fmla="*/ 5 h 145"/>
                <a:gd name="T106" fmla="*/ 23 w 118"/>
                <a:gd name="T107" fmla="*/ 2 h 145"/>
                <a:gd name="T108" fmla="*/ 33 w 118"/>
                <a:gd name="T10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" h="145">
                  <a:moveTo>
                    <a:pt x="35" y="2"/>
                  </a:moveTo>
                  <a:lnTo>
                    <a:pt x="38" y="2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2" y="7"/>
                  </a:lnTo>
                  <a:lnTo>
                    <a:pt x="45" y="7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9" y="12"/>
                  </a:lnTo>
                  <a:lnTo>
                    <a:pt x="59" y="14"/>
                  </a:lnTo>
                  <a:lnTo>
                    <a:pt x="57" y="16"/>
                  </a:lnTo>
                  <a:lnTo>
                    <a:pt x="57" y="19"/>
                  </a:lnTo>
                  <a:lnTo>
                    <a:pt x="57" y="16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1" y="19"/>
                  </a:lnTo>
                  <a:lnTo>
                    <a:pt x="59" y="19"/>
                  </a:lnTo>
                  <a:lnTo>
                    <a:pt x="61" y="19"/>
                  </a:lnTo>
                  <a:lnTo>
                    <a:pt x="61" y="21"/>
                  </a:lnTo>
                  <a:lnTo>
                    <a:pt x="64" y="21"/>
                  </a:lnTo>
                  <a:lnTo>
                    <a:pt x="61" y="21"/>
                  </a:lnTo>
                  <a:lnTo>
                    <a:pt x="64" y="19"/>
                  </a:lnTo>
                  <a:lnTo>
                    <a:pt x="61" y="19"/>
                  </a:lnTo>
                  <a:lnTo>
                    <a:pt x="64" y="19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9" y="16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6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6" y="19"/>
                  </a:lnTo>
                  <a:lnTo>
                    <a:pt x="73" y="21"/>
                  </a:lnTo>
                  <a:lnTo>
                    <a:pt x="73" y="24"/>
                  </a:lnTo>
                  <a:lnTo>
                    <a:pt x="76" y="24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3" y="26"/>
                  </a:lnTo>
                  <a:lnTo>
                    <a:pt x="83" y="24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5" y="31"/>
                  </a:lnTo>
                  <a:lnTo>
                    <a:pt x="88" y="28"/>
                  </a:lnTo>
                  <a:lnTo>
                    <a:pt x="88" y="31"/>
                  </a:lnTo>
                  <a:lnTo>
                    <a:pt x="85" y="31"/>
                  </a:lnTo>
                  <a:lnTo>
                    <a:pt x="85" y="33"/>
                  </a:lnTo>
                  <a:lnTo>
                    <a:pt x="88" y="33"/>
                  </a:lnTo>
                  <a:lnTo>
                    <a:pt x="88" y="35"/>
                  </a:lnTo>
                  <a:lnTo>
                    <a:pt x="88" y="38"/>
                  </a:lnTo>
                  <a:lnTo>
                    <a:pt x="85" y="38"/>
                  </a:lnTo>
                  <a:lnTo>
                    <a:pt x="88" y="38"/>
                  </a:lnTo>
                  <a:lnTo>
                    <a:pt x="88" y="40"/>
                  </a:lnTo>
                  <a:lnTo>
                    <a:pt x="85" y="40"/>
                  </a:lnTo>
                  <a:lnTo>
                    <a:pt x="88" y="40"/>
                  </a:lnTo>
                  <a:lnTo>
                    <a:pt x="88" y="43"/>
                  </a:lnTo>
                  <a:lnTo>
                    <a:pt x="85" y="43"/>
                  </a:lnTo>
                  <a:lnTo>
                    <a:pt x="88" y="43"/>
                  </a:lnTo>
                  <a:lnTo>
                    <a:pt x="85" y="43"/>
                  </a:lnTo>
                  <a:lnTo>
                    <a:pt x="85" y="45"/>
                  </a:lnTo>
                  <a:lnTo>
                    <a:pt x="83" y="45"/>
                  </a:lnTo>
                  <a:lnTo>
                    <a:pt x="85" y="47"/>
                  </a:lnTo>
                  <a:lnTo>
                    <a:pt x="85" y="50"/>
                  </a:lnTo>
                  <a:lnTo>
                    <a:pt x="85" y="52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90" y="52"/>
                  </a:lnTo>
                  <a:lnTo>
                    <a:pt x="90" y="50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95" y="54"/>
                  </a:lnTo>
                  <a:lnTo>
                    <a:pt x="97" y="54"/>
                  </a:lnTo>
                  <a:lnTo>
                    <a:pt x="99" y="54"/>
                  </a:lnTo>
                  <a:lnTo>
                    <a:pt x="99" y="59"/>
                  </a:lnTo>
                  <a:lnTo>
                    <a:pt x="97" y="59"/>
                  </a:lnTo>
                  <a:lnTo>
                    <a:pt x="99" y="66"/>
                  </a:lnTo>
                  <a:lnTo>
                    <a:pt x="97" y="66"/>
                  </a:lnTo>
                  <a:lnTo>
                    <a:pt x="95" y="66"/>
                  </a:lnTo>
                  <a:lnTo>
                    <a:pt x="97" y="66"/>
                  </a:lnTo>
                  <a:lnTo>
                    <a:pt x="97" y="69"/>
                  </a:lnTo>
                  <a:lnTo>
                    <a:pt x="97" y="66"/>
                  </a:lnTo>
                  <a:lnTo>
                    <a:pt x="99" y="66"/>
                  </a:lnTo>
                  <a:lnTo>
                    <a:pt x="99" y="69"/>
                  </a:lnTo>
                  <a:lnTo>
                    <a:pt x="99" y="71"/>
                  </a:lnTo>
                  <a:lnTo>
                    <a:pt x="99" y="73"/>
                  </a:lnTo>
                  <a:lnTo>
                    <a:pt x="97" y="73"/>
                  </a:lnTo>
                  <a:lnTo>
                    <a:pt x="99" y="73"/>
                  </a:lnTo>
                  <a:lnTo>
                    <a:pt x="102" y="76"/>
                  </a:lnTo>
                  <a:lnTo>
                    <a:pt x="104" y="76"/>
                  </a:lnTo>
                  <a:lnTo>
                    <a:pt x="104" y="78"/>
                  </a:lnTo>
                  <a:lnTo>
                    <a:pt x="106" y="78"/>
                  </a:lnTo>
                  <a:lnTo>
                    <a:pt x="109" y="78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1" y="81"/>
                  </a:lnTo>
                  <a:lnTo>
                    <a:pt x="111" y="83"/>
                  </a:lnTo>
                  <a:lnTo>
                    <a:pt x="111" y="85"/>
                  </a:lnTo>
                  <a:lnTo>
                    <a:pt x="111" y="88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09" y="92"/>
                  </a:lnTo>
                  <a:lnTo>
                    <a:pt x="109" y="95"/>
                  </a:lnTo>
                  <a:lnTo>
                    <a:pt x="111" y="95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6" y="97"/>
                  </a:lnTo>
                  <a:lnTo>
                    <a:pt x="116" y="100"/>
                  </a:lnTo>
                  <a:lnTo>
                    <a:pt x="116" y="97"/>
                  </a:lnTo>
                  <a:lnTo>
                    <a:pt x="116" y="100"/>
                  </a:lnTo>
                  <a:lnTo>
                    <a:pt x="118" y="100"/>
                  </a:lnTo>
                  <a:lnTo>
                    <a:pt x="116" y="102"/>
                  </a:lnTo>
                  <a:lnTo>
                    <a:pt x="116" y="100"/>
                  </a:lnTo>
                  <a:lnTo>
                    <a:pt x="114" y="100"/>
                  </a:lnTo>
                  <a:lnTo>
                    <a:pt x="114" y="102"/>
                  </a:lnTo>
                  <a:lnTo>
                    <a:pt x="111" y="100"/>
                  </a:lnTo>
                  <a:lnTo>
                    <a:pt x="111" y="102"/>
                  </a:lnTo>
                  <a:lnTo>
                    <a:pt x="111" y="100"/>
                  </a:lnTo>
                  <a:lnTo>
                    <a:pt x="109" y="102"/>
                  </a:lnTo>
                  <a:lnTo>
                    <a:pt x="106" y="100"/>
                  </a:lnTo>
                  <a:lnTo>
                    <a:pt x="104" y="100"/>
                  </a:lnTo>
                  <a:lnTo>
                    <a:pt x="106" y="100"/>
                  </a:lnTo>
                  <a:lnTo>
                    <a:pt x="104" y="97"/>
                  </a:lnTo>
                  <a:lnTo>
                    <a:pt x="102" y="100"/>
                  </a:lnTo>
                  <a:lnTo>
                    <a:pt x="102" y="97"/>
                  </a:lnTo>
                  <a:lnTo>
                    <a:pt x="102" y="102"/>
                  </a:lnTo>
                  <a:lnTo>
                    <a:pt x="99" y="102"/>
                  </a:lnTo>
                  <a:lnTo>
                    <a:pt x="97" y="100"/>
                  </a:lnTo>
                  <a:lnTo>
                    <a:pt x="95" y="97"/>
                  </a:lnTo>
                  <a:lnTo>
                    <a:pt x="97" y="97"/>
                  </a:lnTo>
                  <a:lnTo>
                    <a:pt x="95" y="95"/>
                  </a:lnTo>
                  <a:lnTo>
                    <a:pt x="92" y="97"/>
                  </a:lnTo>
                  <a:lnTo>
                    <a:pt x="92" y="100"/>
                  </a:lnTo>
                  <a:lnTo>
                    <a:pt x="92" y="97"/>
                  </a:lnTo>
                  <a:lnTo>
                    <a:pt x="90" y="95"/>
                  </a:lnTo>
                  <a:lnTo>
                    <a:pt x="90" y="97"/>
                  </a:lnTo>
                  <a:lnTo>
                    <a:pt x="90" y="100"/>
                  </a:lnTo>
                  <a:lnTo>
                    <a:pt x="88" y="100"/>
                  </a:lnTo>
                  <a:lnTo>
                    <a:pt x="88" y="102"/>
                  </a:lnTo>
                  <a:lnTo>
                    <a:pt x="85" y="100"/>
                  </a:lnTo>
                  <a:lnTo>
                    <a:pt x="88" y="100"/>
                  </a:lnTo>
                  <a:lnTo>
                    <a:pt x="88" y="97"/>
                  </a:lnTo>
                  <a:lnTo>
                    <a:pt x="88" y="95"/>
                  </a:lnTo>
                  <a:lnTo>
                    <a:pt x="88" y="92"/>
                  </a:lnTo>
                  <a:lnTo>
                    <a:pt x="85" y="92"/>
                  </a:lnTo>
                  <a:lnTo>
                    <a:pt x="85" y="95"/>
                  </a:lnTo>
                  <a:lnTo>
                    <a:pt x="83" y="95"/>
                  </a:lnTo>
                  <a:lnTo>
                    <a:pt x="80" y="95"/>
                  </a:lnTo>
                  <a:lnTo>
                    <a:pt x="78" y="95"/>
                  </a:lnTo>
                  <a:lnTo>
                    <a:pt x="78" y="97"/>
                  </a:lnTo>
                  <a:lnTo>
                    <a:pt x="80" y="97"/>
                  </a:lnTo>
                  <a:lnTo>
                    <a:pt x="78" y="97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7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80" y="116"/>
                  </a:lnTo>
                  <a:lnTo>
                    <a:pt x="78" y="119"/>
                  </a:lnTo>
                  <a:lnTo>
                    <a:pt x="73" y="119"/>
                  </a:lnTo>
                  <a:lnTo>
                    <a:pt x="71" y="121"/>
                  </a:lnTo>
                  <a:lnTo>
                    <a:pt x="71" y="123"/>
                  </a:lnTo>
                  <a:lnTo>
                    <a:pt x="73" y="126"/>
                  </a:lnTo>
                  <a:lnTo>
                    <a:pt x="69" y="128"/>
                  </a:lnTo>
                  <a:lnTo>
                    <a:pt x="66" y="130"/>
                  </a:lnTo>
                  <a:lnTo>
                    <a:pt x="64" y="133"/>
                  </a:lnTo>
                  <a:lnTo>
                    <a:pt x="64" y="130"/>
                  </a:lnTo>
                  <a:lnTo>
                    <a:pt x="64" y="133"/>
                  </a:lnTo>
                  <a:lnTo>
                    <a:pt x="61" y="133"/>
                  </a:lnTo>
                  <a:lnTo>
                    <a:pt x="61" y="135"/>
                  </a:lnTo>
                  <a:lnTo>
                    <a:pt x="64" y="135"/>
                  </a:lnTo>
                  <a:lnTo>
                    <a:pt x="64" y="138"/>
                  </a:lnTo>
                  <a:lnTo>
                    <a:pt x="61" y="140"/>
                  </a:lnTo>
                  <a:lnTo>
                    <a:pt x="64" y="142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7" y="140"/>
                  </a:lnTo>
                  <a:lnTo>
                    <a:pt x="54" y="142"/>
                  </a:lnTo>
                  <a:lnTo>
                    <a:pt x="54" y="145"/>
                  </a:lnTo>
                  <a:lnTo>
                    <a:pt x="52" y="145"/>
                  </a:lnTo>
                  <a:lnTo>
                    <a:pt x="52" y="142"/>
                  </a:lnTo>
                  <a:lnTo>
                    <a:pt x="52" y="140"/>
                  </a:lnTo>
                  <a:lnTo>
                    <a:pt x="52" y="138"/>
                  </a:lnTo>
                  <a:lnTo>
                    <a:pt x="52" y="140"/>
                  </a:lnTo>
                  <a:lnTo>
                    <a:pt x="50" y="140"/>
                  </a:lnTo>
                  <a:lnTo>
                    <a:pt x="50" y="138"/>
                  </a:lnTo>
                  <a:lnTo>
                    <a:pt x="50" y="135"/>
                  </a:lnTo>
                  <a:lnTo>
                    <a:pt x="50" y="138"/>
                  </a:lnTo>
                  <a:lnTo>
                    <a:pt x="52" y="138"/>
                  </a:lnTo>
                  <a:lnTo>
                    <a:pt x="52" y="135"/>
                  </a:lnTo>
                  <a:lnTo>
                    <a:pt x="52" y="133"/>
                  </a:lnTo>
                  <a:lnTo>
                    <a:pt x="52" y="130"/>
                  </a:lnTo>
                  <a:lnTo>
                    <a:pt x="52" y="128"/>
                  </a:lnTo>
                  <a:lnTo>
                    <a:pt x="52" y="130"/>
                  </a:lnTo>
                  <a:lnTo>
                    <a:pt x="50" y="128"/>
                  </a:lnTo>
                  <a:lnTo>
                    <a:pt x="50" y="126"/>
                  </a:lnTo>
                  <a:lnTo>
                    <a:pt x="50" y="123"/>
                  </a:lnTo>
                  <a:lnTo>
                    <a:pt x="50" y="121"/>
                  </a:lnTo>
                  <a:lnTo>
                    <a:pt x="50" y="119"/>
                  </a:lnTo>
                  <a:lnTo>
                    <a:pt x="50" y="116"/>
                  </a:lnTo>
                  <a:lnTo>
                    <a:pt x="50" y="114"/>
                  </a:lnTo>
                  <a:lnTo>
                    <a:pt x="52" y="114"/>
                  </a:lnTo>
                  <a:lnTo>
                    <a:pt x="50" y="114"/>
                  </a:lnTo>
                  <a:lnTo>
                    <a:pt x="50" y="111"/>
                  </a:lnTo>
                  <a:lnTo>
                    <a:pt x="52" y="111"/>
                  </a:lnTo>
                  <a:lnTo>
                    <a:pt x="50" y="111"/>
                  </a:lnTo>
                  <a:lnTo>
                    <a:pt x="52" y="111"/>
                  </a:lnTo>
                  <a:lnTo>
                    <a:pt x="50" y="111"/>
                  </a:lnTo>
                  <a:lnTo>
                    <a:pt x="50" y="109"/>
                  </a:lnTo>
                  <a:lnTo>
                    <a:pt x="52" y="111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52" y="107"/>
                  </a:lnTo>
                  <a:lnTo>
                    <a:pt x="50" y="107"/>
                  </a:lnTo>
                  <a:lnTo>
                    <a:pt x="52" y="107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4"/>
                  </a:lnTo>
                  <a:lnTo>
                    <a:pt x="54" y="104"/>
                  </a:lnTo>
                  <a:lnTo>
                    <a:pt x="52" y="104"/>
                  </a:lnTo>
                  <a:lnTo>
                    <a:pt x="52" y="102"/>
                  </a:lnTo>
                  <a:lnTo>
                    <a:pt x="52" y="104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4" y="100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4" y="92"/>
                  </a:lnTo>
                  <a:lnTo>
                    <a:pt x="54" y="95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4" y="85"/>
                  </a:lnTo>
                  <a:lnTo>
                    <a:pt x="54" y="88"/>
                  </a:lnTo>
                  <a:lnTo>
                    <a:pt x="54" y="85"/>
                  </a:lnTo>
                  <a:lnTo>
                    <a:pt x="52" y="85"/>
                  </a:lnTo>
                  <a:lnTo>
                    <a:pt x="54" y="85"/>
                  </a:lnTo>
                  <a:lnTo>
                    <a:pt x="52" y="85"/>
                  </a:lnTo>
                  <a:lnTo>
                    <a:pt x="52" y="83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0" y="73"/>
                  </a:lnTo>
                  <a:lnTo>
                    <a:pt x="50" y="76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5" y="71"/>
                  </a:lnTo>
                  <a:lnTo>
                    <a:pt x="45" y="69"/>
                  </a:lnTo>
                  <a:lnTo>
                    <a:pt x="42" y="69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38" y="62"/>
                  </a:lnTo>
                  <a:lnTo>
                    <a:pt x="38" y="59"/>
                  </a:lnTo>
                  <a:lnTo>
                    <a:pt x="38" y="62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7"/>
                  </a:lnTo>
                  <a:lnTo>
                    <a:pt x="35" y="59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3" y="43"/>
                  </a:lnTo>
                  <a:lnTo>
                    <a:pt x="23" y="40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3" y="35"/>
                  </a:lnTo>
                  <a:lnTo>
                    <a:pt x="21" y="35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52495">
              <a:extLst>
                <a:ext uri="{FF2B5EF4-FFF2-40B4-BE49-F238E27FC236}">
                  <a16:creationId xmlns:a16="http://schemas.microsoft.com/office/drawing/2014/main" id="{F0E38D59-44D0-5E3B-0302-A09EDD16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3717" y="9581715"/>
              <a:ext cx="13749" cy="9159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0 h 2"/>
                <a:gd name="T8" fmla="*/ 3 w 3"/>
                <a:gd name="T9" fmla="*/ 2 h 2"/>
                <a:gd name="T10" fmla="*/ 3 w 3"/>
                <a:gd name="T11" fmla="*/ 2 h 2"/>
                <a:gd name="T12" fmla="*/ 3 w 3"/>
                <a:gd name="T13" fmla="*/ 2 h 2"/>
                <a:gd name="T14" fmla="*/ 3 w 3"/>
                <a:gd name="T15" fmla="*/ 2 h 2"/>
                <a:gd name="T16" fmla="*/ 3 w 3"/>
                <a:gd name="T17" fmla="*/ 2 h 2"/>
                <a:gd name="T18" fmla="*/ 3 w 3"/>
                <a:gd name="T19" fmla="*/ 2 h 2"/>
                <a:gd name="T20" fmla="*/ 3 w 3"/>
                <a:gd name="T21" fmla="*/ 2 h 2"/>
                <a:gd name="T22" fmla="*/ 3 w 3"/>
                <a:gd name="T23" fmla="*/ 2 h 2"/>
                <a:gd name="T24" fmla="*/ 0 w 3"/>
                <a:gd name="T25" fmla="*/ 2 h 2"/>
                <a:gd name="T26" fmla="*/ 0 w 3"/>
                <a:gd name="T27" fmla="*/ 2 h 2"/>
                <a:gd name="T28" fmla="*/ 0 w 3"/>
                <a:gd name="T29" fmla="*/ 2 h 2"/>
                <a:gd name="T30" fmla="*/ 0 w 3"/>
                <a:gd name="T31" fmla="*/ 2 h 2"/>
                <a:gd name="T32" fmla="*/ 3 w 3"/>
                <a:gd name="T33" fmla="*/ 0 h 2"/>
                <a:gd name="T34" fmla="*/ 3 w 3"/>
                <a:gd name="T35" fmla="*/ 0 h 2"/>
                <a:gd name="T36" fmla="*/ 3 w 3"/>
                <a:gd name="T37" fmla="*/ 0 h 2"/>
                <a:gd name="T38" fmla="*/ 3 w 3"/>
                <a:gd name="T39" fmla="*/ 0 h 2"/>
                <a:gd name="T40" fmla="*/ 3 w 3"/>
                <a:gd name="T41" fmla="*/ 0 h 2"/>
                <a:gd name="T42" fmla="*/ 3 w 3"/>
                <a:gd name="T43" fmla="*/ 0 h 2"/>
                <a:gd name="T44" fmla="*/ 3 w 3"/>
                <a:gd name="T45" fmla="*/ 0 h 2"/>
                <a:gd name="T46" fmla="*/ 3 w 3"/>
                <a:gd name="T47" fmla="*/ 0 h 2"/>
                <a:gd name="T48" fmla="*/ 3 w 3"/>
                <a:gd name="T49" fmla="*/ 0 h 2"/>
                <a:gd name="T50" fmla="*/ 3 w 3"/>
                <a:gd name="T5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52496">
              <a:extLst>
                <a:ext uri="{FF2B5EF4-FFF2-40B4-BE49-F238E27FC236}">
                  <a16:creationId xmlns:a16="http://schemas.microsoft.com/office/drawing/2014/main" id="{1953FBB5-F034-D9C0-E4F9-24AC93EED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0863" y="9627508"/>
              <a:ext cx="279526" cy="357183"/>
            </a:xfrm>
            <a:custGeom>
              <a:avLst/>
              <a:gdLst>
                <a:gd name="T0" fmla="*/ 28 w 61"/>
                <a:gd name="T1" fmla="*/ 4 h 78"/>
                <a:gd name="T2" fmla="*/ 33 w 61"/>
                <a:gd name="T3" fmla="*/ 7 h 78"/>
                <a:gd name="T4" fmla="*/ 35 w 61"/>
                <a:gd name="T5" fmla="*/ 14 h 78"/>
                <a:gd name="T6" fmla="*/ 40 w 61"/>
                <a:gd name="T7" fmla="*/ 16 h 78"/>
                <a:gd name="T8" fmla="*/ 45 w 61"/>
                <a:gd name="T9" fmla="*/ 19 h 78"/>
                <a:gd name="T10" fmla="*/ 49 w 61"/>
                <a:gd name="T11" fmla="*/ 21 h 78"/>
                <a:gd name="T12" fmla="*/ 52 w 61"/>
                <a:gd name="T13" fmla="*/ 26 h 78"/>
                <a:gd name="T14" fmla="*/ 57 w 61"/>
                <a:gd name="T15" fmla="*/ 28 h 78"/>
                <a:gd name="T16" fmla="*/ 61 w 61"/>
                <a:gd name="T17" fmla="*/ 33 h 78"/>
                <a:gd name="T18" fmla="*/ 57 w 61"/>
                <a:gd name="T19" fmla="*/ 38 h 78"/>
                <a:gd name="T20" fmla="*/ 52 w 61"/>
                <a:gd name="T21" fmla="*/ 35 h 78"/>
                <a:gd name="T22" fmla="*/ 52 w 61"/>
                <a:gd name="T23" fmla="*/ 40 h 78"/>
                <a:gd name="T24" fmla="*/ 54 w 61"/>
                <a:gd name="T25" fmla="*/ 47 h 78"/>
                <a:gd name="T26" fmla="*/ 49 w 61"/>
                <a:gd name="T27" fmla="*/ 47 h 78"/>
                <a:gd name="T28" fmla="*/ 45 w 61"/>
                <a:gd name="T29" fmla="*/ 49 h 78"/>
                <a:gd name="T30" fmla="*/ 42 w 61"/>
                <a:gd name="T31" fmla="*/ 45 h 78"/>
                <a:gd name="T32" fmla="*/ 42 w 61"/>
                <a:gd name="T33" fmla="*/ 42 h 78"/>
                <a:gd name="T34" fmla="*/ 38 w 61"/>
                <a:gd name="T35" fmla="*/ 47 h 78"/>
                <a:gd name="T36" fmla="*/ 35 w 61"/>
                <a:gd name="T37" fmla="*/ 52 h 78"/>
                <a:gd name="T38" fmla="*/ 30 w 61"/>
                <a:gd name="T39" fmla="*/ 54 h 78"/>
                <a:gd name="T40" fmla="*/ 28 w 61"/>
                <a:gd name="T41" fmla="*/ 61 h 78"/>
                <a:gd name="T42" fmla="*/ 30 w 61"/>
                <a:gd name="T43" fmla="*/ 66 h 78"/>
                <a:gd name="T44" fmla="*/ 30 w 61"/>
                <a:gd name="T45" fmla="*/ 73 h 78"/>
                <a:gd name="T46" fmla="*/ 28 w 61"/>
                <a:gd name="T47" fmla="*/ 76 h 78"/>
                <a:gd name="T48" fmla="*/ 28 w 61"/>
                <a:gd name="T49" fmla="*/ 78 h 78"/>
                <a:gd name="T50" fmla="*/ 23 w 61"/>
                <a:gd name="T51" fmla="*/ 76 h 78"/>
                <a:gd name="T52" fmla="*/ 23 w 61"/>
                <a:gd name="T53" fmla="*/ 73 h 78"/>
                <a:gd name="T54" fmla="*/ 23 w 61"/>
                <a:gd name="T55" fmla="*/ 71 h 78"/>
                <a:gd name="T56" fmla="*/ 21 w 61"/>
                <a:gd name="T57" fmla="*/ 71 h 78"/>
                <a:gd name="T58" fmla="*/ 23 w 61"/>
                <a:gd name="T59" fmla="*/ 71 h 78"/>
                <a:gd name="T60" fmla="*/ 21 w 61"/>
                <a:gd name="T61" fmla="*/ 66 h 78"/>
                <a:gd name="T62" fmla="*/ 19 w 61"/>
                <a:gd name="T63" fmla="*/ 66 h 78"/>
                <a:gd name="T64" fmla="*/ 16 w 61"/>
                <a:gd name="T65" fmla="*/ 61 h 78"/>
                <a:gd name="T66" fmla="*/ 11 w 61"/>
                <a:gd name="T67" fmla="*/ 59 h 78"/>
                <a:gd name="T68" fmla="*/ 7 w 61"/>
                <a:gd name="T69" fmla="*/ 57 h 78"/>
                <a:gd name="T70" fmla="*/ 7 w 61"/>
                <a:gd name="T71" fmla="*/ 54 h 78"/>
                <a:gd name="T72" fmla="*/ 4 w 61"/>
                <a:gd name="T73" fmla="*/ 52 h 78"/>
                <a:gd name="T74" fmla="*/ 9 w 61"/>
                <a:gd name="T75" fmla="*/ 54 h 78"/>
                <a:gd name="T76" fmla="*/ 7 w 61"/>
                <a:gd name="T77" fmla="*/ 52 h 78"/>
                <a:gd name="T78" fmla="*/ 9 w 61"/>
                <a:gd name="T79" fmla="*/ 52 h 78"/>
                <a:gd name="T80" fmla="*/ 7 w 61"/>
                <a:gd name="T81" fmla="*/ 47 h 78"/>
                <a:gd name="T82" fmla="*/ 4 w 61"/>
                <a:gd name="T83" fmla="*/ 52 h 78"/>
                <a:gd name="T84" fmla="*/ 2 w 61"/>
                <a:gd name="T85" fmla="*/ 52 h 78"/>
                <a:gd name="T86" fmla="*/ 0 w 61"/>
                <a:gd name="T87" fmla="*/ 52 h 78"/>
                <a:gd name="T88" fmla="*/ 2 w 61"/>
                <a:gd name="T89" fmla="*/ 42 h 78"/>
                <a:gd name="T90" fmla="*/ 2 w 61"/>
                <a:gd name="T91" fmla="*/ 40 h 78"/>
                <a:gd name="T92" fmla="*/ 0 w 61"/>
                <a:gd name="T93" fmla="*/ 35 h 78"/>
                <a:gd name="T94" fmla="*/ 2 w 61"/>
                <a:gd name="T95" fmla="*/ 28 h 78"/>
                <a:gd name="T96" fmla="*/ 7 w 61"/>
                <a:gd name="T97" fmla="*/ 23 h 78"/>
                <a:gd name="T98" fmla="*/ 7 w 61"/>
                <a:gd name="T99" fmla="*/ 16 h 78"/>
                <a:gd name="T100" fmla="*/ 11 w 61"/>
                <a:gd name="T101" fmla="*/ 11 h 78"/>
                <a:gd name="T102" fmla="*/ 16 w 61"/>
                <a:gd name="T103" fmla="*/ 9 h 78"/>
                <a:gd name="T104" fmla="*/ 19 w 61"/>
                <a:gd name="T105" fmla="*/ 14 h 78"/>
                <a:gd name="T106" fmla="*/ 21 w 61"/>
                <a:gd name="T107" fmla="*/ 9 h 78"/>
                <a:gd name="T108" fmla="*/ 19 w 61"/>
                <a:gd name="T109" fmla="*/ 4 h 78"/>
                <a:gd name="T110" fmla="*/ 16 w 61"/>
                <a:gd name="T111" fmla="*/ 0 h 78"/>
                <a:gd name="T112" fmla="*/ 21 w 61"/>
                <a:gd name="T113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" h="78">
                  <a:moveTo>
                    <a:pt x="26" y="2"/>
                  </a:moveTo>
                  <a:lnTo>
                    <a:pt x="26" y="4"/>
                  </a:lnTo>
                  <a:lnTo>
                    <a:pt x="28" y="4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3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9" y="19"/>
                  </a:lnTo>
                  <a:lnTo>
                    <a:pt x="49" y="21"/>
                  </a:lnTo>
                  <a:lnTo>
                    <a:pt x="49" y="23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7" y="26"/>
                  </a:lnTo>
                  <a:lnTo>
                    <a:pt x="57" y="28"/>
                  </a:lnTo>
                  <a:lnTo>
                    <a:pt x="59" y="28"/>
                  </a:lnTo>
                  <a:lnTo>
                    <a:pt x="61" y="30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52" y="35"/>
                  </a:lnTo>
                  <a:lnTo>
                    <a:pt x="49" y="38"/>
                  </a:lnTo>
                  <a:lnTo>
                    <a:pt x="49" y="40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2" y="45"/>
                  </a:lnTo>
                  <a:lnTo>
                    <a:pt x="52" y="47"/>
                  </a:lnTo>
                  <a:lnTo>
                    <a:pt x="49" y="47"/>
                  </a:lnTo>
                  <a:lnTo>
                    <a:pt x="47" y="47"/>
                  </a:lnTo>
                  <a:lnTo>
                    <a:pt x="47" y="49"/>
                  </a:lnTo>
                  <a:lnTo>
                    <a:pt x="45" y="49"/>
                  </a:lnTo>
                  <a:lnTo>
                    <a:pt x="42" y="49"/>
                  </a:lnTo>
                  <a:lnTo>
                    <a:pt x="42" y="47"/>
                  </a:lnTo>
                  <a:lnTo>
                    <a:pt x="42" y="45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38" y="45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5" y="49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3" y="54"/>
                  </a:lnTo>
                  <a:lnTo>
                    <a:pt x="30" y="54"/>
                  </a:lnTo>
                  <a:lnTo>
                    <a:pt x="30" y="57"/>
                  </a:lnTo>
                  <a:lnTo>
                    <a:pt x="30" y="59"/>
                  </a:lnTo>
                  <a:lnTo>
                    <a:pt x="28" y="61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0" y="71"/>
                  </a:lnTo>
                  <a:lnTo>
                    <a:pt x="30" y="73"/>
                  </a:lnTo>
                  <a:lnTo>
                    <a:pt x="28" y="73"/>
                  </a:lnTo>
                  <a:lnTo>
                    <a:pt x="30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3" y="68"/>
                  </a:lnTo>
                  <a:lnTo>
                    <a:pt x="21" y="68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66"/>
                  </a:lnTo>
                  <a:lnTo>
                    <a:pt x="19" y="66"/>
                  </a:lnTo>
                  <a:lnTo>
                    <a:pt x="19" y="64"/>
                  </a:lnTo>
                  <a:lnTo>
                    <a:pt x="16" y="64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1" y="59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4" y="54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9" y="54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7" y="49"/>
                  </a:lnTo>
                  <a:lnTo>
                    <a:pt x="9" y="49"/>
                  </a:lnTo>
                  <a:lnTo>
                    <a:pt x="9" y="52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4" y="52"/>
                  </a:lnTo>
                  <a:lnTo>
                    <a:pt x="4" y="49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2" y="49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3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52497">
              <a:extLst>
                <a:ext uri="{FF2B5EF4-FFF2-40B4-BE49-F238E27FC236}">
                  <a16:creationId xmlns:a16="http://schemas.microsoft.com/office/drawing/2014/main" id="{799E9FA8-9850-DA22-E752-2C2A73A98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1270" y="9897683"/>
              <a:ext cx="13749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0 w 3"/>
                <a:gd name="T4" fmla="*/ 0 w 3"/>
                <a:gd name="T5" fmla="*/ 0 w 3"/>
                <a:gd name="T6" fmla="*/ 0 w 3"/>
                <a:gd name="T7" fmla="*/ 3 w 3"/>
                <a:gd name="T8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52498">
              <a:extLst>
                <a:ext uri="{FF2B5EF4-FFF2-40B4-BE49-F238E27FC236}">
                  <a16:creationId xmlns:a16="http://schemas.microsoft.com/office/drawing/2014/main" id="{32DD3EA3-9326-5337-5A56-94556535E6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0030" y="9865633"/>
              <a:ext cx="87067" cy="87008"/>
            </a:xfrm>
            <a:custGeom>
              <a:avLst/>
              <a:gdLst>
                <a:gd name="T0" fmla="*/ 19 w 19"/>
                <a:gd name="T1" fmla="*/ 19 h 19"/>
                <a:gd name="T2" fmla="*/ 19 w 19"/>
                <a:gd name="T3" fmla="*/ 19 h 19"/>
                <a:gd name="T4" fmla="*/ 19 w 19"/>
                <a:gd name="T5" fmla="*/ 19 h 19"/>
                <a:gd name="T6" fmla="*/ 19 w 19"/>
                <a:gd name="T7" fmla="*/ 19 h 19"/>
                <a:gd name="T8" fmla="*/ 19 w 19"/>
                <a:gd name="T9" fmla="*/ 19 h 19"/>
                <a:gd name="T10" fmla="*/ 19 w 19"/>
                <a:gd name="T11" fmla="*/ 19 h 19"/>
                <a:gd name="T12" fmla="*/ 0 w 19"/>
                <a:gd name="T13" fmla="*/ 2 h 19"/>
                <a:gd name="T14" fmla="*/ 0 w 19"/>
                <a:gd name="T15" fmla="*/ 2 h 19"/>
                <a:gd name="T16" fmla="*/ 0 w 19"/>
                <a:gd name="T17" fmla="*/ 2 h 19"/>
                <a:gd name="T18" fmla="*/ 0 w 19"/>
                <a:gd name="T19" fmla="*/ 2 h 19"/>
                <a:gd name="T20" fmla="*/ 0 w 19"/>
                <a:gd name="T21" fmla="*/ 2 h 19"/>
                <a:gd name="T22" fmla="*/ 5 w 19"/>
                <a:gd name="T23" fmla="*/ 0 h 19"/>
                <a:gd name="T24" fmla="*/ 5 w 19"/>
                <a:gd name="T25" fmla="*/ 0 h 19"/>
                <a:gd name="T26" fmla="*/ 5 w 19"/>
                <a:gd name="T27" fmla="*/ 0 h 19"/>
                <a:gd name="T28" fmla="*/ 5 w 19"/>
                <a:gd name="T29" fmla="*/ 0 h 19"/>
                <a:gd name="T30" fmla="*/ 5 w 19"/>
                <a:gd name="T31" fmla="*/ 0 h 19"/>
                <a:gd name="T32" fmla="*/ 5 w 19"/>
                <a:gd name="T33" fmla="*/ 0 h 19"/>
                <a:gd name="T34" fmla="*/ 5 w 19"/>
                <a:gd name="T35" fmla="*/ 0 h 19"/>
                <a:gd name="T36" fmla="*/ 5 w 19"/>
                <a:gd name="T37" fmla="*/ 0 h 19"/>
                <a:gd name="T38" fmla="*/ 5 w 19"/>
                <a:gd name="T39" fmla="*/ 0 h 19"/>
                <a:gd name="T40" fmla="*/ 5 w 19"/>
                <a:gd name="T41" fmla="*/ 0 h 19"/>
                <a:gd name="T42" fmla="*/ 5 w 19"/>
                <a:gd name="T4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19" y="19"/>
                  </a:move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close/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52499">
              <a:extLst>
                <a:ext uri="{FF2B5EF4-FFF2-40B4-BE49-F238E27FC236}">
                  <a16:creationId xmlns:a16="http://schemas.microsoft.com/office/drawing/2014/main" id="{5B6CBD2C-2622-9032-0550-FA8BE93A77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74260" y="7447768"/>
              <a:ext cx="586544" cy="609044"/>
            </a:xfrm>
            <a:custGeom>
              <a:avLst/>
              <a:gdLst>
                <a:gd name="T0" fmla="*/ 17 w 128"/>
                <a:gd name="T1" fmla="*/ 105 h 133"/>
                <a:gd name="T2" fmla="*/ 26 w 128"/>
                <a:gd name="T3" fmla="*/ 105 h 133"/>
                <a:gd name="T4" fmla="*/ 19 w 128"/>
                <a:gd name="T5" fmla="*/ 112 h 133"/>
                <a:gd name="T6" fmla="*/ 0 w 128"/>
                <a:gd name="T7" fmla="*/ 105 h 133"/>
                <a:gd name="T8" fmla="*/ 29 w 128"/>
                <a:gd name="T9" fmla="*/ 103 h 133"/>
                <a:gd name="T10" fmla="*/ 50 w 128"/>
                <a:gd name="T11" fmla="*/ 84 h 133"/>
                <a:gd name="T12" fmla="*/ 50 w 128"/>
                <a:gd name="T13" fmla="*/ 84 h 133"/>
                <a:gd name="T14" fmla="*/ 29 w 128"/>
                <a:gd name="T15" fmla="*/ 103 h 133"/>
                <a:gd name="T16" fmla="*/ 12 w 128"/>
                <a:gd name="T17" fmla="*/ 100 h 133"/>
                <a:gd name="T18" fmla="*/ 12 w 128"/>
                <a:gd name="T19" fmla="*/ 93 h 133"/>
                <a:gd name="T20" fmla="*/ 12 w 128"/>
                <a:gd name="T21" fmla="*/ 98 h 133"/>
                <a:gd name="T22" fmla="*/ 24 w 128"/>
                <a:gd name="T23" fmla="*/ 100 h 133"/>
                <a:gd name="T24" fmla="*/ 26 w 128"/>
                <a:gd name="T25" fmla="*/ 93 h 133"/>
                <a:gd name="T26" fmla="*/ 24 w 128"/>
                <a:gd name="T27" fmla="*/ 91 h 133"/>
                <a:gd name="T28" fmla="*/ 17 w 128"/>
                <a:gd name="T29" fmla="*/ 86 h 133"/>
                <a:gd name="T30" fmla="*/ 24 w 128"/>
                <a:gd name="T31" fmla="*/ 74 h 133"/>
                <a:gd name="T32" fmla="*/ 34 w 128"/>
                <a:gd name="T33" fmla="*/ 81 h 133"/>
                <a:gd name="T34" fmla="*/ 34 w 128"/>
                <a:gd name="T35" fmla="*/ 88 h 133"/>
                <a:gd name="T36" fmla="*/ 67 w 128"/>
                <a:gd name="T37" fmla="*/ 74 h 133"/>
                <a:gd name="T38" fmla="*/ 55 w 128"/>
                <a:gd name="T39" fmla="*/ 81 h 133"/>
                <a:gd name="T40" fmla="*/ 53 w 128"/>
                <a:gd name="T41" fmla="*/ 74 h 133"/>
                <a:gd name="T42" fmla="*/ 36 w 128"/>
                <a:gd name="T43" fmla="*/ 88 h 133"/>
                <a:gd name="T44" fmla="*/ 50 w 128"/>
                <a:gd name="T45" fmla="*/ 86 h 133"/>
                <a:gd name="T46" fmla="*/ 60 w 128"/>
                <a:gd name="T47" fmla="*/ 84 h 133"/>
                <a:gd name="T48" fmla="*/ 62 w 128"/>
                <a:gd name="T49" fmla="*/ 81 h 133"/>
                <a:gd name="T50" fmla="*/ 60 w 128"/>
                <a:gd name="T51" fmla="*/ 72 h 133"/>
                <a:gd name="T52" fmla="*/ 41 w 128"/>
                <a:gd name="T53" fmla="*/ 76 h 133"/>
                <a:gd name="T54" fmla="*/ 34 w 128"/>
                <a:gd name="T55" fmla="*/ 79 h 133"/>
                <a:gd name="T56" fmla="*/ 26 w 128"/>
                <a:gd name="T57" fmla="*/ 74 h 133"/>
                <a:gd name="T58" fmla="*/ 43 w 128"/>
                <a:gd name="T59" fmla="*/ 50 h 133"/>
                <a:gd name="T60" fmla="*/ 50 w 128"/>
                <a:gd name="T61" fmla="*/ 53 h 133"/>
                <a:gd name="T62" fmla="*/ 62 w 128"/>
                <a:gd name="T63" fmla="*/ 53 h 133"/>
                <a:gd name="T64" fmla="*/ 69 w 128"/>
                <a:gd name="T65" fmla="*/ 46 h 133"/>
                <a:gd name="T66" fmla="*/ 79 w 128"/>
                <a:gd name="T67" fmla="*/ 31 h 133"/>
                <a:gd name="T68" fmla="*/ 67 w 128"/>
                <a:gd name="T69" fmla="*/ 24 h 133"/>
                <a:gd name="T70" fmla="*/ 57 w 128"/>
                <a:gd name="T71" fmla="*/ 29 h 133"/>
                <a:gd name="T72" fmla="*/ 60 w 128"/>
                <a:gd name="T73" fmla="*/ 43 h 133"/>
                <a:gd name="T74" fmla="*/ 57 w 128"/>
                <a:gd name="T75" fmla="*/ 50 h 133"/>
                <a:gd name="T76" fmla="*/ 50 w 128"/>
                <a:gd name="T77" fmla="*/ 53 h 133"/>
                <a:gd name="T78" fmla="*/ 43 w 128"/>
                <a:gd name="T79" fmla="*/ 38 h 133"/>
                <a:gd name="T80" fmla="*/ 50 w 128"/>
                <a:gd name="T81" fmla="*/ 29 h 133"/>
                <a:gd name="T82" fmla="*/ 69 w 128"/>
                <a:gd name="T83" fmla="*/ 15 h 133"/>
                <a:gd name="T84" fmla="*/ 86 w 128"/>
                <a:gd name="T85" fmla="*/ 3 h 133"/>
                <a:gd name="T86" fmla="*/ 114 w 128"/>
                <a:gd name="T87" fmla="*/ 0 h 133"/>
                <a:gd name="T88" fmla="*/ 126 w 128"/>
                <a:gd name="T89" fmla="*/ 10 h 133"/>
                <a:gd name="T90" fmla="*/ 124 w 128"/>
                <a:gd name="T91" fmla="*/ 31 h 133"/>
                <a:gd name="T92" fmla="*/ 112 w 128"/>
                <a:gd name="T93" fmla="*/ 48 h 133"/>
                <a:gd name="T94" fmla="*/ 121 w 128"/>
                <a:gd name="T95" fmla="*/ 62 h 133"/>
                <a:gd name="T96" fmla="*/ 114 w 128"/>
                <a:gd name="T97" fmla="*/ 76 h 133"/>
                <a:gd name="T98" fmla="*/ 100 w 128"/>
                <a:gd name="T99" fmla="*/ 81 h 133"/>
                <a:gd name="T100" fmla="*/ 86 w 128"/>
                <a:gd name="T101" fmla="*/ 84 h 133"/>
                <a:gd name="T102" fmla="*/ 95 w 128"/>
                <a:gd name="T103" fmla="*/ 100 h 133"/>
                <a:gd name="T104" fmla="*/ 91 w 128"/>
                <a:gd name="T105" fmla="*/ 117 h 133"/>
                <a:gd name="T106" fmla="*/ 88 w 128"/>
                <a:gd name="T107" fmla="*/ 126 h 133"/>
                <a:gd name="T108" fmla="*/ 79 w 128"/>
                <a:gd name="T109" fmla="*/ 131 h 133"/>
                <a:gd name="T110" fmla="*/ 83 w 128"/>
                <a:gd name="T111" fmla="*/ 117 h 133"/>
                <a:gd name="T112" fmla="*/ 67 w 128"/>
                <a:gd name="T113" fmla="*/ 107 h 133"/>
                <a:gd name="T114" fmla="*/ 53 w 128"/>
                <a:gd name="T115" fmla="*/ 103 h 133"/>
                <a:gd name="T116" fmla="*/ 43 w 128"/>
                <a:gd name="T117" fmla="*/ 100 h 133"/>
                <a:gd name="T118" fmla="*/ 34 w 128"/>
                <a:gd name="T119" fmla="*/ 103 h 133"/>
                <a:gd name="T120" fmla="*/ 34 w 128"/>
                <a:gd name="T12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8" h="133">
                  <a:moveTo>
                    <a:pt x="17" y="105"/>
                  </a:moveTo>
                  <a:lnTo>
                    <a:pt x="17" y="107"/>
                  </a:lnTo>
                  <a:lnTo>
                    <a:pt x="17" y="105"/>
                  </a:lnTo>
                  <a:lnTo>
                    <a:pt x="15" y="105"/>
                  </a:lnTo>
                  <a:lnTo>
                    <a:pt x="17" y="107"/>
                  </a:lnTo>
                  <a:lnTo>
                    <a:pt x="17" y="110"/>
                  </a:lnTo>
                  <a:lnTo>
                    <a:pt x="15" y="110"/>
                  </a:lnTo>
                  <a:lnTo>
                    <a:pt x="15" y="112"/>
                  </a:lnTo>
                  <a:lnTo>
                    <a:pt x="15" y="110"/>
                  </a:lnTo>
                  <a:lnTo>
                    <a:pt x="17" y="110"/>
                  </a:lnTo>
                  <a:lnTo>
                    <a:pt x="17" y="107"/>
                  </a:lnTo>
                  <a:lnTo>
                    <a:pt x="17" y="105"/>
                  </a:lnTo>
                  <a:lnTo>
                    <a:pt x="15" y="105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22" y="103"/>
                  </a:lnTo>
                  <a:lnTo>
                    <a:pt x="24" y="103"/>
                  </a:lnTo>
                  <a:lnTo>
                    <a:pt x="24" y="105"/>
                  </a:lnTo>
                  <a:lnTo>
                    <a:pt x="26" y="105"/>
                  </a:lnTo>
                  <a:lnTo>
                    <a:pt x="29" y="105"/>
                  </a:lnTo>
                  <a:lnTo>
                    <a:pt x="26" y="105"/>
                  </a:lnTo>
                  <a:lnTo>
                    <a:pt x="26" y="103"/>
                  </a:lnTo>
                  <a:lnTo>
                    <a:pt x="26" y="105"/>
                  </a:lnTo>
                  <a:lnTo>
                    <a:pt x="29" y="105"/>
                  </a:lnTo>
                  <a:lnTo>
                    <a:pt x="26" y="105"/>
                  </a:lnTo>
                  <a:lnTo>
                    <a:pt x="29" y="105"/>
                  </a:lnTo>
                  <a:lnTo>
                    <a:pt x="29" y="103"/>
                  </a:lnTo>
                  <a:lnTo>
                    <a:pt x="29" y="105"/>
                  </a:lnTo>
                  <a:lnTo>
                    <a:pt x="26" y="107"/>
                  </a:lnTo>
                  <a:lnTo>
                    <a:pt x="24" y="110"/>
                  </a:lnTo>
                  <a:lnTo>
                    <a:pt x="22" y="110"/>
                  </a:lnTo>
                  <a:lnTo>
                    <a:pt x="22" y="112"/>
                  </a:lnTo>
                  <a:lnTo>
                    <a:pt x="19" y="112"/>
                  </a:lnTo>
                  <a:lnTo>
                    <a:pt x="17" y="112"/>
                  </a:lnTo>
                  <a:lnTo>
                    <a:pt x="19" y="112"/>
                  </a:lnTo>
                  <a:lnTo>
                    <a:pt x="17" y="112"/>
                  </a:lnTo>
                  <a:lnTo>
                    <a:pt x="15" y="112"/>
                  </a:lnTo>
                  <a:lnTo>
                    <a:pt x="15" y="110"/>
                  </a:lnTo>
                  <a:lnTo>
                    <a:pt x="12" y="110"/>
                  </a:lnTo>
                  <a:lnTo>
                    <a:pt x="12" y="107"/>
                  </a:lnTo>
                  <a:lnTo>
                    <a:pt x="10" y="107"/>
                  </a:lnTo>
                  <a:lnTo>
                    <a:pt x="7" y="107"/>
                  </a:lnTo>
                  <a:lnTo>
                    <a:pt x="5" y="107"/>
                  </a:lnTo>
                  <a:lnTo>
                    <a:pt x="5" y="110"/>
                  </a:lnTo>
                  <a:lnTo>
                    <a:pt x="3" y="110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0" y="103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7" y="103"/>
                  </a:lnTo>
                  <a:lnTo>
                    <a:pt x="10" y="103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17" y="105"/>
                  </a:lnTo>
                  <a:close/>
                  <a:moveTo>
                    <a:pt x="31" y="103"/>
                  </a:moveTo>
                  <a:lnTo>
                    <a:pt x="29" y="103"/>
                  </a:lnTo>
                  <a:lnTo>
                    <a:pt x="29" y="100"/>
                  </a:lnTo>
                  <a:lnTo>
                    <a:pt x="29" y="103"/>
                  </a:lnTo>
                  <a:lnTo>
                    <a:pt x="31" y="103"/>
                  </a:lnTo>
                  <a:close/>
                  <a:moveTo>
                    <a:pt x="50" y="84"/>
                  </a:moveTo>
                  <a:lnTo>
                    <a:pt x="50" y="86"/>
                  </a:lnTo>
                  <a:lnTo>
                    <a:pt x="48" y="86"/>
                  </a:lnTo>
                  <a:lnTo>
                    <a:pt x="45" y="86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8" y="86"/>
                  </a:lnTo>
                  <a:lnTo>
                    <a:pt x="45" y="86"/>
                  </a:lnTo>
                  <a:lnTo>
                    <a:pt x="45" y="84"/>
                  </a:lnTo>
                  <a:lnTo>
                    <a:pt x="48" y="84"/>
                  </a:lnTo>
                  <a:lnTo>
                    <a:pt x="50" y="84"/>
                  </a:lnTo>
                  <a:lnTo>
                    <a:pt x="50" y="81"/>
                  </a:lnTo>
                  <a:lnTo>
                    <a:pt x="53" y="81"/>
                  </a:lnTo>
                  <a:lnTo>
                    <a:pt x="55" y="81"/>
                  </a:lnTo>
                  <a:lnTo>
                    <a:pt x="55" y="84"/>
                  </a:lnTo>
                  <a:lnTo>
                    <a:pt x="57" y="84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57" y="86"/>
                  </a:lnTo>
                  <a:lnTo>
                    <a:pt x="55" y="86"/>
                  </a:lnTo>
                  <a:lnTo>
                    <a:pt x="53" y="86"/>
                  </a:lnTo>
                  <a:lnTo>
                    <a:pt x="50" y="86"/>
                  </a:lnTo>
                  <a:lnTo>
                    <a:pt x="50" y="84"/>
                  </a:lnTo>
                  <a:close/>
                  <a:moveTo>
                    <a:pt x="26" y="88"/>
                  </a:moveTo>
                  <a:lnTo>
                    <a:pt x="26" y="91"/>
                  </a:lnTo>
                  <a:lnTo>
                    <a:pt x="29" y="91"/>
                  </a:lnTo>
                  <a:lnTo>
                    <a:pt x="26" y="91"/>
                  </a:lnTo>
                  <a:lnTo>
                    <a:pt x="29" y="91"/>
                  </a:lnTo>
                  <a:lnTo>
                    <a:pt x="29" y="93"/>
                  </a:lnTo>
                  <a:lnTo>
                    <a:pt x="29" y="95"/>
                  </a:lnTo>
                  <a:lnTo>
                    <a:pt x="29" y="98"/>
                  </a:lnTo>
                  <a:lnTo>
                    <a:pt x="26" y="98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3"/>
                  </a:lnTo>
                  <a:lnTo>
                    <a:pt x="26" y="103"/>
                  </a:lnTo>
                  <a:lnTo>
                    <a:pt x="24" y="103"/>
                  </a:lnTo>
                  <a:lnTo>
                    <a:pt x="24" y="100"/>
                  </a:lnTo>
                  <a:lnTo>
                    <a:pt x="22" y="100"/>
                  </a:lnTo>
                  <a:lnTo>
                    <a:pt x="19" y="100"/>
                  </a:lnTo>
                  <a:lnTo>
                    <a:pt x="19" y="103"/>
                  </a:lnTo>
                  <a:lnTo>
                    <a:pt x="17" y="103"/>
                  </a:lnTo>
                  <a:lnTo>
                    <a:pt x="15" y="103"/>
                  </a:lnTo>
                  <a:lnTo>
                    <a:pt x="12" y="103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2" y="100"/>
                  </a:lnTo>
                  <a:lnTo>
                    <a:pt x="10" y="100"/>
                  </a:lnTo>
                  <a:lnTo>
                    <a:pt x="7" y="100"/>
                  </a:lnTo>
                  <a:lnTo>
                    <a:pt x="5" y="98"/>
                  </a:lnTo>
                  <a:lnTo>
                    <a:pt x="3" y="98"/>
                  </a:lnTo>
                  <a:lnTo>
                    <a:pt x="3" y="95"/>
                  </a:lnTo>
                  <a:lnTo>
                    <a:pt x="5" y="95"/>
                  </a:lnTo>
                  <a:lnTo>
                    <a:pt x="5" y="93"/>
                  </a:lnTo>
                  <a:lnTo>
                    <a:pt x="7" y="93"/>
                  </a:lnTo>
                  <a:lnTo>
                    <a:pt x="10" y="93"/>
                  </a:lnTo>
                  <a:lnTo>
                    <a:pt x="12" y="93"/>
                  </a:lnTo>
                  <a:lnTo>
                    <a:pt x="15" y="93"/>
                  </a:lnTo>
                  <a:lnTo>
                    <a:pt x="12" y="93"/>
                  </a:lnTo>
                  <a:lnTo>
                    <a:pt x="15" y="93"/>
                  </a:lnTo>
                  <a:lnTo>
                    <a:pt x="17" y="93"/>
                  </a:lnTo>
                  <a:lnTo>
                    <a:pt x="19" y="93"/>
                  </a:lnTo>
                  <a:lnTo>
                    <a:pt x="19" y="95"/>
                  </a:lnTo>
                  <a:lnTo>
                    <a:pt x="17" y="95"/>
                  </a:lnTo>
                  <a:lnTo>
                    <a:pt x="15" y="95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3"/>
                  </a:lnTo>
                  <a:lnTo>
                    <a:pt x="10" y="95"/>
                  </a:lnTo>
                  <a:lnTo>
                    <a:pt x="12" y="95"/>
                  </a:lnTo>
                  <a:lnTo>
                    <a:pt x="12" y="98"/>
                  </a:lnTo>
                  <a:lnTo>
                    <a:pt x="12" y="95"/>
                  </a:lnTo>
                  <a:lnTo>
                    <a:pt x="15" y="95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5"/>
                  </a:lnTo>
                  <a:lnTo>
                    <a:pt x="22" y="98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5"/>
                  </a:lnTo>
                  <a:lnTo>
                    <a:pt x="22" y="98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9" y="100"/>
                  </a:lnTo>
                  <a:lnTo>
                    <a:pt x="29" y="98"/>
                  </a:lnTo>
                  <a:lnTo>
                    <a:pt x="26" y="98"/>
                  </a:lnTo>
                  <a:lnTo>
                    <a:pt x="26" y="95"/>
                  </a:lnTo>
                  <a:lnTo>
                    <a:pt x="24" y="95"/>
                  </a:lnTo>
                  <a:lnTo>
                    <a:pt x="22" y="95"/>
                  </a:lnTo>
                  <a:lnTo>
                    <a:pt x="22" y="93"/>
                  </a:lnTo>
                  <a:lnTo>
                    <a:pt x="24" y="93"/>
                  </a:lnTo>
                  <a:lnTo>
                    <a:pt x="26" y="93"/>
                  </a:lnTo>
                  <a:lnTo>
                    <a:pt x="26" y="91"/>
                  </a:lnTo>
                  <a:lnTo>
                    <a:pt x="26" y="93"/>
                  </a:lnTo>
                  <a:lnTo>
                    <a:pt x="26" y="91"/>
                  </a:lnTo>
                  <a:lnTo>
                    <a:pt x="26" y="93"/>
                  </a:lnTo>
                  <a:lnTo>
                    <a:pt x="26" y="91"/>
                  </a:lnTo>
                  <a:lnTo>
                    <a:pt x="26" y="93"/>
                  </a:lnTo>
                  <a:lnTo>
                    <a:pt x="26" y="91"/>
                  </a:lnTo>
                  <a:lnTo>
                    <a:pt x="24" y="91"/>
                  </a:lnTo>
                  <a:lnTo>
                    <a:pt x="26" y="91"/>
                  </a:lnTo>
                  <a:lnTo>
                    <a:pt x="29" y="91"/>
                  </a:lnTo>
                  <a:lnTo>
                    <a:pt x="26" y="91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91"/>
                  </a:lnTo>
                  <a:lnTo>
                    <a:pt x="22" y="91"/>
                  </a:lnTo>
                  <a:lnTo>
                    <a:pt x="22" y="93"/>
                  </a:lnTo>
                  <a:lnTo>
                    <a:pt x="19" y="91"/>
                  </a:lnTo>
                  <a:lnTo>
                    <a:pt x="17" y="91"/>
                  </a:lnTo>
                  <a:lnTo>
                    <a:pt x="17" y="88"/>
                  </a:lnTo>
                  <a:lnTo>
                    <a:pt x="15" y="88"/>
                  </a:lnTo>
                  <a:lnTo>
                    <a:pt x="17" y="88"/>
                  </a:lnTo>
                  <a:lnTo>
                    <a:pt x="15" y="88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15" y="86"/>
                  </a:lnTo>
                  <a:lnTo>
                    <a:pt x="17" y="86"/>
                  </a:lnTo>
                  <a:lnTo>
                    <a:pt x="17" y="84"/>
                  </a:lnTo>
                  <a:lnTo>
                    <a:pt x="17" y="81"/>
                  </a:lnTo>
                  <a:lnTo>
                    <a:pt x="19" y="81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4" y="79"/>
                  </a:lnTo>
                  <a:lnTo>
                    <a:pt x="22" y="79"/>
                  </a:lnTo>
                  <a:lnTo>
                    <a:pt x="24" y="79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9"/>
                  </a:lnTo>
                  <a:lnTo>
                    <a:pt x="31" y="79"/>
                  </a:lnTo>
                  <a:lnTo>
                    <a:pt x="34" y="79"/>
                  </a:lnTo>
                  <a:lnTo>
                    <a:pt x="34" y="81"/>
                  </a:lnTo>
                  <a:lnTo>
                    <a:pt x="36" y="81"/>
                  </a:lnTo>
                  <a:lnTo>
                    <a:pt x="34" y="81"/>
                  </a:lnTo>
                  <a:lnTo>
                    <a:pt x="31" y="81"/>
                  </a:lnTo>
                  <a:lnTo>
                    <a:pt x="31" y="84"/>
                  </a:lnTo>
                  <a:lnTo>
                    <a:pt x="29" y="84"/>
                  </a:lnTo>
                  <a:lnTo>
                    <a:pt x="26" y="81"/>
                  </a:lnTo>
                  <a:lnTo>
                    <a:pt x="24" y="81"/>
                  </a:lnTo>
                  <a:lnTo>
                    <a:pt x="24" y="84"/>
                  </a:lnTo>
                  <a:lnTo>
                    <a:pt x="26" y="84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31" y="86"/>
                  </a:lnTo>
                  <a:lnTo>
                    <a:pt x="31" y="88"/>
                  </a:lnTo>
                  <a:lnTo>
                    <a:pt x="34" y="88"/>
                  </a:lnTo>
                  <a:lnTo>
                    <a:pt x="34" y="86"/>
                  </a:lnTo>
                  <a:lnTo>
                    <a:pt x="36" y="88"/>
                  </a:lnTo>
                  <a:lnTo>
                    <a:pt x="34" y="88"/>
                  </a:lnTo>
                  <a:lnTo>
                    <a:pt x="31" y="91"/>
                  </a:lnTo>
                  <a:lnTo>
                    <a:pt x="29" y="91"/>
                  </a:lnTo>
                  <a:lnTo>
                    <a:pt x="29" y="88"/>
                  </a:lnTo>
                  <a:lnTo>
                    <a:pt x="26" y="88"/>
                  </a:lnTo>
                  <a:close/>
                  <a:moveTo>
                    <a:pt x="60" y="72"/>
                  </a:moveTo>
                  <a:lnTo>
                    <a:pt x="60" y="74"/>
                  </a:lnTo>
                  <a:lnTo>
                    <a:pt x="62" y="74"/>
                  </a:lnTo>
                  <a:lnTo>
                    <a:pt x="64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9" y="76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67" y="81"/>
                  </a:lnTo>
                  <a:lnTo>
                    <a:pt x="67" y="84"/>
                  </a:lnTo>
                  <a:lnTo>
                    <a:pt x="67" y="81"/>
                  </a:lnTo>
                  <a:lnTo>
                    <a:pt x="64" y="81"/>
                  </a:lnTo>
                  <a:lnTo>
                    <a:pt x="62" y="81"/>
                  </a:lnTo>
                  <a:lnTo>
                    <a:pt x="60" y="81"/>
                  </a:lnTo>
                  <a:lnTo>
                    <a:pt x="57" y="81"/>
                  </a:lnTo>
                  <a:lnTo>
                    <a:pt x="55" y="81"/>
                  </a:lnTo>
                  <a:lnTo>
                    <a:pt x="53" y="81"/>
                  </a:lnTo>
                  <a:lnTo>
                    <a:pt x="50" y="81"/>
                  </a:lnTo>
                  <a:lnTo>
                    <a:pt x="48" y="81"/>
                  </a:lnTo>
                  <a:lnTo>
                    <a:pt x="45" y="81"/>
                  </a:lnTo>
                  <a:lnTo>
                    <a:pt x="43" y="81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5" y="76"/>
                  </a:lnTo>
                  <a:lnTo>
                    <a:pt x="48" y="76"/>
                  </a:lnTo>
                  <a:lnTo>
                    <a:pt x="50" y="76"/>
                  </a:lnTo>
                  <a:lnTo>
                    <a:pt x="53" y="76"/>
                  </a:lnTo>
                  <a:lnTo>
                    <a:pt x="53" y="74"/>
                  </a:lnTo>
                  <a:lnTo>
                    <a:pt x="55" y="74"/>
                  </a:lnTo>
                  <a:lnTo>
                    <a:pt x="57" y="74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7" y="72"/>
                  </a:lnTo>
                  <a:lnTo>
                    <a:pt x="60" y="72"/>
                  </a:lnTo>
                  <a:close/>
                  <a:moveTo>
                    <a:pt x="67" y="41"/>
                  </a:moveTo>
                  <a:lnTo>
                    <a:pt x="67" y="38"/>
                  </a:lnTo>
                  <a:lnTo>
                    <a:pt x="64" y="38"/>
                  </a:lnTo>
                  <a:lnTo>
                    <a:pt x="67" y="38"/>
                  </a:lnTo>
                  <a:lnTo>
                    <a:pt x="67" y="41"/>
                  </a:lnTo>
                  <a:close/>
                  <a:moveTo>
                    <a:pt x="36" y="88"/>
                  </a:moveTo>
                  <a:lnTo>
                    <a:pt x="34" y="88"/>
                  </a:lnTo>
                  <a:lnTo>
                    <a:pt x="36" y="88"/>
                  </a:lnTo>
                  <a:lnTo>
                    <a:pt x="38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8" y="86"/>
                  </a:lnTo>
                  <a:lnTo>
                    <a:pt x="48" y="88"/>
                  </a:lnTo>
                  <a:lnTo>
                    <a:pt x="50" y="86"/>
                  </a:lnTo>
                  <a:lnTo>
                    <a:pt x="50" y="88"/>
                  </a:lnTo>
                  <a:lnTo>
                    <a:pt x="50" y="86"/>
                  </a:lnTo>
                  <a:lnTo>
                    <a:pt x="53" y="86"/>
                  </a:lnTo>
                  <a:lnTo>
                    <a:pt x="55" y="86"/>
                  </a:lnTo>
                  <a:lnTo>
                    <a:pt x="55" y="88"/>
                  </a:lnTo>
                  <a:lnTo>
                    <a:pt x="57" y="86"/>
                  </a:lnTo>
                  <a:lnTo>
                    <a:pt x="60" y="86"/>
                  </a:lnTo>
                  <a:lnTo>
                    <a:pt x="62" y="86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62" y="86"/>
                  </a:lnTo>
                  <a:lnTo>
                    <a:pt x="60" y="84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57" y="84"/>
                  </a:lnTo>
                  <a:lnTo>
                    <a:pt x="60" y="84"/>
                  </a:lnTo>
                  <a:lnTo>
                    <a:pt x="57" y="84"/>
                  </a:lnTo>
                  <a:lnTo>
                    <a:pt x="55" y="81"/>
                  </a:lnTo>
                  <a:lnTo>
                    <a:pt x="57" y="81"/>
                  </a:lnTo>
                  <a:lnTo>
                    <a:pt x="60" y="81"/>
                  </a:lnTo>
                  <a:lnTo>
                    <a:pt x="62" y="81"/>
                  </a:lnTo>
                  <a:lnTo>
                    <a:pt x="64" y="81"/>
                  </a:lnTo>
                  <a:lnTo>
                    <a:pt x="67" y="84"/>
                  </a:lnTo>
                  <a:lnTo>
                    <a:pt x="67" y="81"/>
                  </a:lnTo>
                  <a:lnTo>
                    <a:pt x="69" y="81"/>
                  </a:lnTo>
                  <a:lnTo>
                    <a:pt x="69" y="79"/>
                  </a:lnTo>
                  <a:lnTo>
                    <a:pt x="69" y="76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60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5" y="74"/>
                  </a:lnTo>
                  <a:lnTo>
                    <a:pt x="53" y="74"/>
                  </a:lnTo>
                  <a:lnTo>
                    <a:pt x="53" y="76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5" y="76"/>
                  </a:lnTo>
                  <a:lnTo>
                    <a:pt x="45" y="79"/>
                  </a:lnTo>
                  <a:lnTo>
                    <a:pt x="43" y="79"/>
                  </a:lnTo>
                  <a:lnTo>
                    <a:pt x="41" y="79"/>
                  </a:lnTo>
                  <a:lnTo>
                    <a:pt x="41" y="76"/>
                  </a:lnTo>
                  <a:lnTo>
                    <a:pt x="41" y="79"/>
                  </a:lnTo>
                  <a:lnTo>
                    <a:pt x="41" y="76"/>
                  </a:lnTo>
                  <a:lnTo>
                    <a:pt x="38" y="79"/>
                  </a:lnTo>
                  <a:lnTo>
                    <a:pt x="38" y="76"/>
                  </a:lnTo>
                  <a:lnTo>
                    <a:pt x="38" y="79"/>
                  </a:lnTo>
                  <a:lnTo>
                    <a:pt x="36" y="76"/>
                  </a:lnTo>
                  <a:lnTo>
                    <a:pt x="36" y="79"/>
                  </a:lnTo>
                  <a:lnTo>
                    <a:pt x="36" y="76"/>
                  </a:lnTo>
                  <a:lnTo>
                    <a:pt x="36" y="79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34" y="79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6" y="74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9" y="69"/>
                  </a:lnTo>
                  <a:lnTo>
                    <a:pt x="31" y="67"/>
                  </a:lnTo>
                  <a:lnTo>
                    <a:pt x="34" y="65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6" y="60"/>
                  </a:lnTo>
                  <a:lnTo>
                    <a:pt x="38" y="57"/>
                  </a:lnTo>
                  <a:lnTo>
                    <a:pt x="38" y="55"/>
                  </a:lnTo>
                  <a:lnTo>
                    <a:pt x="41" y="53"/>
                  </a:lnTo>
                  <a:lnTo>
                    <a:pt x="41" y="50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50" y="55"/>
                  </a:lnTo>
                  <a:lnTo>
                    <a:pt x="53" y="55"/>
                  </a:lnTo>
                  <a:lnTo>
                    <a:pt x="55" y="55"/>
                  </a:lnTo>
                  <a:lnTo>
                    <a:pt x="55" y="57"/>
                  </a:lnTo>
                  <a:lnTo>
                    <a:pt x="55" y="55"/>
                  </a:lnTo>
                  <a:lnTo>
                    <a:pt x="57" y="57"/>
                  </a:lnTo>
                  <a:lnTo>
                    <a:pt x="57" y="55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0" y="53"/>
                  </a:lnTo>
                  <a:lnTo>
                    <a:pt x="62" y="53"/>
                  </a:lnTo>
                  <a:lnTo>
                    <a:pt x="62" y="50"/>
                  </a:lnTo>
                  <a:lnTo>
                    <a:pt x="64" y="50"/>
                  </a:lnTo>
                  <a:lnTo>
                    <a:pt x="67" y="48"/>
                  </a:lnTo>
                  <a:lnTo>
                    <a:pt x="69" y="48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1"/>
                  </a:lnTo>
                  <a:lnTo>
                    <a:pt x="69" y="41"/>
                  </a:lnTo>
                  <a:lnTo>
                    <a:pt x="69" y="43"/>
                  </a:lnTo>
                  <a:lnTo>
                    <a:pt x="69" y="46"/>
                  </a:lnTo>
                  <a:lnTo>
                    <a:pt x="69" y="48"/>
                  </a:lnTo>
                  <a:lnTo>
                    <a:pt x="69" y="46"/>
                  </a:lnTo>
                  <a:lnTo>
                    <a:pt x="72" y="46"/>
                  </a:lnTo>
                  <a:lnTo>
                    <a:pt x="72" y="43"/>
                  </a:lnTo>
                  <a:lnTo>
                    <a:pt x="74" y="43"/>
                  </a:lnTo>
                  <a:lnTo>
                    <a:pt x="76" y="43"/>
                  </a:lnTo>
                  <a:lnTo>
                    <a:pt x="76" y="41"/>
                  </a:lnTo>
                  <a:lnTo>
                    <a:pt x="74" y="41"/>
                  </a:lnTo>
                  <a:lnTo>
                    <a:pt x="74" y="38"/>
                  </a:lnTo>
                  <a:lnTo>
                    <a:pt x="74" y="36"/>
                  </a:lnTo>
                  <a:lnTo>
                    <a:pt x="74" y="34"/>
                  </a:lnTo>
                  <a:lnTo>
                    <a:pt x="76" y="34"/>
                  </a:lnTo>
                  <a:lnTo>
                    <a:pt x="76" y="31"/>
                  </a:lnTo>
                  <a:lnTo>
                    <a:pt x="79" y="31"/>
                  </a:lnTo>
                  <a:lnTo>
                    <a:pt x="76" y="31"/>
                  </a:lnTo>
                  <a:lnTo>
                    <a:pt x="74" y="31"/>
                  </a:lnTo>
                  <a:lnTo>
                    <a:pt x="72" y="31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29"/>
                  </a:lnTo>
                  <a:lnTo>
                    <a:pt x="69" y="29"/>
                  </a:lnTo>
                  <a:lnTo>
                    <a:pt x="69" y="27"/>
                  </a:lnTo>
                  <a:lnTo>
                    <a:pt x="67" y="27"/>
                  </a:lnTo>
                  <a:lnTo>
                    <a:pt x="69" y="27"/>
                  </a:lnTo>
                  <a:lnTo>
                    <a:pt x="69" y="24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9" y="22"/>
                  </a:lnTo>
                  <a:lnTo>
                    <a:pt x="67" y="22"/>
                  </a:lnTo>
                  <a:lnTo>
                    <a:pt x="69" y="22"/>
                  </a:lnTo>
                  <a:lnTo>
                    <a:pt x="67" y="22"/>
                  </a:lnTo>
                  <a:lnTo>
                    <a:pt x="67" y="19"/>
                  </a:lnTo>
                  <a:lnTo>
                    <a:pt x="64" y="19"/>
                  </a:lnTo>
                  <a:lnTo>
                    <a:pt x="62" y="22"/>
                  </a:lnTo>
                  <a:lnTo>
                    <a:pt x="57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7" y="29"/>
                  </a:lnTo>
                  <a:lnTo>
                    <a:pt x="60" y="31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62" y="36"/>
                  </a:lnTo>
                  <a:lnTo>
                    <a:pt x="64" y="36"/>
                  </a:lnTo>
                  <a:lnTo>
                    <a:pt x="64" y="38"/>
                  </a:lnTo>
                  <a:lnTo>
                    <a:pt x="62" y="38"/>
                  </a:lnTo>
                  <a:lnTo>
                    <a:pt x="62" y="41"/>
                  </a:lnTo>
                  <a:lnTo>
                    <a:pt x="60" y="41"/>
                  </a:lnTo>
                  <a:lnTo>
                    <a:pt x="60" y="43"/>
                  </a:lnTo>
                  <a:lnTo>
                    <a:pt x="60" y="41"/>
                  </a:lnTo>
                  <a:lnTo>
                    <a:pt x="57" y="41"/>
                  </a:lnTo>
                  <a:lnTo>
                    <a:pt x="55" y="41"/>
                  </a:lnTo>
                  <a:lnTo>
                    <a:pt x="55" y="43"/>
                  </a:lnTo>
                  <a:lnTo>
                    <a:pt x="55" y="46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55" y="50"/>
                  </a:lnTo>
                  <a:lnTo>
                    <a:pt x="57" y="50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0"/>
                  </a:lnTo>
                  <a:lnTo>
                    <a:pt x="57" y="50"/>
                  </a:lnTo>
                  <a:lnTo>
                    <a:pt x="57" y="53"/>
                  </a:lnTo>
                  <a:lnTo>
                    <a:pt x="57" y="50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5" y="55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3" y="50"/>
                  </a:lnTo>
                  <a:lnTo>
                    <a:pt x="41" y="50"/>
                  </a:lnTo>
                  <a:lnTo>
                    <a:pt x="43" y="50"/>
                  </a:lnTo>
                  <a:lnTo>
                    <a:pt x="41" y="50"/>
                  </a:lnTo>
                  <a:lnTo>
                    <a:pt x="41" y="48"/>
                  </a:lnTo>
                  <a:lnTo>
                    <a:pt x="41" y="46"/>
                  </a:lnTo>
                  <a:lnTo>
                    <a:pt x="43" y="43"/>
                  </a:lnTo>
                  <a:lnTo>
                    <a:pt x="43" y="41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5" y="27"/>
                  </a:lnTo>
                  <a:lnTo>
                    <a:pt x="45" y="24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50" y="29"/>
                  </a:lnTo>
                  <a:lnTo>
                    <a:pt x="53" y="29"/>
                  </a:lnTo>
                  <a:lnTo>
                    <a:pt x="53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55" y="27"/>
                  </a:lnTo>
                  <a:lnTo>
                    <a:pt x="57" y="27"/>
                  </a:lnTo>
                  <a:lnTo>
                    <a:pt x="62" y="22"/>
                  </a:lnTo>
                  <a:lnTo>
                    <a:pt x="64" y="19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2"/>
                  </a:lnTo>
                  <a:lnTo>
                    <a:pt x="72" y="12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79" y="5"/>
                  </a:lnTo>
                  <a:lnTo>
                    <a:pt x="81" y="5"/>
                  </a:lnTo>
                  <a:lnTo>
                    <a:pt x="83" y="5"/>
                  </a:lnTo>
                  <a:lnTo>
                    <a:pt x="83" y="3"/>
                  </a:lnTo>
                  <a:lnTo>
                    <a:pt x="86" y="3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3" y="3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0" y="3"/>
                  </a:lnTo>
                  <a:lnTo>
                    <a:pt x="102" y="3"/>
                  </a:lnTo>
                  <a:lnTo>
                    <a:pt x="105" y="3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17" y="3"/>
                  </a:lnTo>
                  <a:lnTo>
                    <a:pt x="117" y="5"/>
                  </a:lnTo>
                  <a:lnTo>
                    <a:pt x="119" y="8"/>
                  </a:lnTo>
                  <a:lnTo>
                    <a:pt x="121" y="8"/>
                  </a:lnTo>
                  <a:lnTo>
                    <a:pt x="124" y="8"/>
                  </a:lnTo>
                  <a:lnTo>
                    <a:pt x="124" y="10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6" y="10"/>
                  </a:lnTo>
                  <a:lnTo>
                    <a:pt x="126" y="12"/>
                  </a:lnTo>
                  <a:lnTo>
                    <a:pt x="128" y="12"/>
                  </a:lnTo>
                  <a:lnTo>
                    <a:pt x="128" y="15"/>
                  </a:lnTo>
                  <a:lnTo>
                    <a:pt x="126" y="15"/>
                  </a:lnTo>
                  <a:lnTo>
                    <a:pt x="126" y="17"/>
                  </a:lnTo>
                  <a:lnTo>
                    <a:pt x="128" y="17"/>
                  </a:lnTo>
                  <a:lnTo>
                    <a:pt x="126" y="19"/>
                  </a:lnTo>
                  <a:lnTo>
                    <a:pt x="128" y="22"/>
                  </a:lnTo>
                  <a:lnTo>
                    <a:pt x="128" y="24"/>
                  </a:lnTo>
                  <a:lnTo>
                    <a:pt x="126" y="27"/>
                  </a:lnTo>
                  <a:lnTo>
                    <a:pt x="124" y="29"/>
                  </a:lnTo>
                  <a:lnTo>
                    <a:pt x="124" y="31"/>
                  </a:lnTo>
                  <a:lnTo>
                    <a:pt x="124" y="34"/>
                  </a:lnTo>
                  <a:lnTo>
                    <a:pt x="124" y="38"/>
                  </a:lnTo>
                  <a:lnTo>
                    <a:pt x="121" y="41"/>
                  </a:lnTo>
                  <a:lnTo>
                    <a:pt x="119" y="41"/>
                  </a:lnTo>
                  <a:lnTo>
                    <a:pt x="117" y="41"/>
                  </a:lnTo>
                  <a:lnTo>
                    <a:pt x="114" y="41"/>
                  </a:lnTo>
                  <a:lnTo>
                    <a:pt x="112" y="41"/>
                  </a:lnTo>
                  <a:lnTo>
                    <a:pt x="112" y="43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09" y="46"/>
                  </a:lnTo>
                  <a:lnTo>
                    <a:pt x="112" y="48"/>
                  </a:lnTo>
                  <a:lnTo>
                    <a:pt x="112" y="50"/>
                  </a:lnTo>
                  <a:lnTo>
                    <a:pt x="114" y="50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1" y="50"/>
                  </a:lnTo>
                  <a:lnTo>
                    <a:pt x="121" y="53"/>
                  </a:lnTo>
                  <a:lnTo>
                    <a:pt x="124" y="53"/>
                  </a:lnTo>
                  <a:lnTo>
                    <a:pt x="124" y="55"/>
                  </a:lnTo>
                  <a:lnTo>
                    <a:pt x="121" y="57"/>
                  </a:lnTo>
                  <a:lnTo>
                    <a:pt x="121" y="60"/>
                  </a:lnTo>
                  <a:lnTo>
                    <a:pt x="124" y="62"/>
                  </a:lnTo>
                  <a:lnTo>
                    <a:pt x="121" y="62"/>
                  </a:lnTo>
                  <a:lnTo>
                    <a:pt x="119" y="62"/>
                  </a:lnTo>
                  <a:lnTo>
                    <a:pt x="119" y="65"/>
                  </a:lnTo>
                  <a:lnTo>
                    <a:pt x="117" y="65"/>
                  </a:lnTo>
                  <a:lnTo>
                    <a:pt x="117" y="67"/>
                  </a:lnTo>
                  <a:lnTo>
                    <a:pt x="114" y="67"/>
                  </a:lnTo>
                  <a:lnTo>
                    <a:pt x="112" y="67"/>
                  </a:lnTo>
                  <a:lnTo>
                    <a:pt x="112" y="69"/>
                  </a:lnTo>
                  <a:lnTo>
                    <a:pt x="109" y="69"/>
                  </a:lnTo>
                  <a:lnTo>
                    <a:pt x="109" y="72"/>
                  </a:lnTo>
                  <a:lnTo>
                    <a:pt x="112" y="72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2" y="76"/>
                  </a:lnTo>
                  <a:lnTo>
                    <a:pt x="112" y="79"/>
                  </a:lnTo>
                  <a:lnTo>
                    <a:pt x="112" y="76"/>
                  </a:lnTo>
                  <a:lnTo>
                    <a:pt x="109" y="76"/>
                  </a:lnTo>
                  <a:lnTo>
                    <a:pt x="109" y="79"/>
                  </a:lnTo>
                  <a:lnTo>
                    <a:pt x="107" y="79"/>
                  </a:lnTo>
                  <a:lnTo>
                    <a:pt x="105" y="79"/>
                  </a:lnTo>
                  <a:lnTo>
                    <a:pt x="102" y="79"/>
                  </a:lnTo>
                  <a:lnTo>
                    <a:pt x="100" y="79"/>
                  </a:lnTo>
                  <a:lnTo>
                    <a:pt x="100" y="81"/>
                  </a:lnTo>
                  <a:lnTo>
                    <a:pt x="102" y="81"/>
                  </a:lnTo>
                  <a:lnTo>
                    <a:pt x="100" y="81"/>
                  </a:lnTo>
                  <a:lnTo>
                    <a:pt x="98" y="81"/>
                  </a:lnTo>
                  <a:lnTo>
                    <a:pt x="98" y="79"/>
                  </a:lnTo>
                  <a:lnTo>
                    <a:pt x="95" y="79"/>
                  </a:lnTo>
                  <a:lnTo>
                    <a:pt x="93" y="79"/>
                  </a:lnTo>
                  <a:lnTo>
                    <a:pt x="91" y="79"/>
                  </a:lnTo>
                  <a:lnTo>
                    <a:pt x="93" y="79"/>
                  </a:lnTo>
                  <a:lnTo>
                    <a:pt x="93" y="81"/>
                  </a:lnTo>
                  <a:lnTo>
                    <a:pt x="91" y="81"/>
                  </a:lnTo>
                  <a:lnTo>
                    <a:pt x="91" y="79"/>
                  </a:lnTo>
                  <a:lnTo>
                    <a:pt x="88" y="81"/>
                  </a:lnTo>
                  <a:lnTo>
                    <a:pt x="86" y="81"/>
                  </a:lnTo>
                  <a:lnTo>
                    <a:pt x="86" y="84"/>
                  </a:lnTo>
                  <a:lnTo>
                    <a:pt x="88" y="84"/>
                  </a:lnTo>
                  <a:lnTo>
                    <a:pt x="86" y="86"/>
                  </a:lnTo>
                  <a:lnTo>
                    <a:pt x="88" y="86"/>
                  </a:lnTo>
                  <a:lnTo>
                    <a:pt x="88" y="88"/>
                  </a:lnTo>
                  <a:lnTo>
                    <a:pt x="91" y="88"/>
                  </a:lnTo>
                  <a:lnTo>
                    <a:pt x="91" y="91"/>
                  </a:lnTo>
                  <a:lnTo>
                    <a:pt x="91" y="93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5"/>
                  </a:lnTo>
                  <a:lnTo>
                    <a:pt x="95" y="98"/>
                  </a:lnTo>
                  <a:lnTo>
                    <a:pt x="95" y="100"/>
                  </a:lnTo>
                  <a:lnTo>
                    <a:pt x="95" y="103"/>
                  </a:lnTo>
                  <a:lnTo>
                    <a:pt x="95" y="105"/>
                  </a:lnTo>
                  <a:lnTo>
                    <a:pt x="93" y="105"/>
                  </a:lnTo>
                  <a:lnTo>
                    <a:pt x="93" y="107"/>
                  </a:lnTo>
                  <a:lnTo>
                    <a:pt x="93" y="110"/>
                  </a:lnTo>
                  <a:lnTo>
                    <a:pt x="91" y="110"/>
                  </a:lnTo>
                  <a:lnTo>
                    <a:pt x="91" y="112"/>
                  </a:lnTo>
                  <a:lnTo>
                    <a:pt x="91" y="114"/>
                  </a:lnTo>
                  <a:lnTo>
                    <a:pt x="93" y="112"/>
                  </a:lnTo>
                  <a:lnTo>
                    <a:pt x="93" y="114"/>
                  </a:lnTo>
                  <a:lnTo>
                    <a:pt x="91" y="114"/>
                  </a:lnTo>
                  <a:lnTo>
                    <a:pt x="91" y="117"/>
                  </a:lnTo>
                  <a:lnTo>
                    <a:pt x="88" y="117"/>
                  </a:lnTo>
                  <a:lnTo>
                    <a:pt x="88" y="119"/>
                  </a:lnTo>
                  <a:lnTo>
                    <a:pt x="86" y="119"/>
                  </a:lnTo>
                  <a:lnTo>
                    <a:pt x="83" y="119"/>
                  </a:lnTo>
                  <a:lnTo>
                    <a:pt x="83" y="122"/>
                  </a:lnTo>
                  <a:lnTo>
                    <a:pt x="86" y="122"/>
                  </a:lnTo>
                  <a:lnTo>
                    <a:pt x="83" y="122"/>
                  </a:lnTo>
                  <a:lnTo>
                    <a:pt x="83" y="124"/>
                  </a:lnTo>
                  <a:lnTo>
                    <a:pt x="86" y="124"/>
                  </a:lnTo>
                  <a:lnTo>
                    <a:pt x="86" y="122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91" y="126"/>
                  </a:lnTo>
                  <a:lnTo>
                    <a:pt x="91" y="129"/>
                  </a:lnTo>
                  <a:lnTo>
                    <a:pt x="88" y="129"/>
                  </a:lnTo>
                  <a:lnTo>
                    <a:pt x="88" y="131"/>
                  </a:lnTo>
                  <a:lnTo>
                    <a:pt x="88" y="133"/>
                  </a:lnTo>
                  <a:lnTo>
                    <a:pt x="86" y="133"/>
                  </a:lnTo>
                  <a:lnTo>
                    <a:pt x="83" y="133"/>
                  </a:lnTo>
                  <a:lnTo>
                    <a:pt x="81" y="133"/>
                  </a:lnTo>
                  <a:lnTo>
                    <a:pt x="79" y="133"/>
                  </a:lnTo>
                  <a:lnTo>
                    <a:pt x="76" y="133"/>
                  </a:lnTo>
                  <a:lnTo>
                    <a:pt x="79" y="133"/>
                  </a:lnTo>
                  <a:lnTo>
                    <a:pt x="79" y="131"/>
                  </a:lnTo>
                  <a:lnTo>
                    <a:pt x="76" y="131"/>
                  </a:lnTo>
                  <a:lnTo>
                    <a:pt x="76" y="129"/>
                  </a:lnTo>
                  <a:lnTo>
                    <a:pt x="76" y="126"/>
                  </a:lnTo>
                  <a:lnTo>
                    <a:pt x="79" y="126"/>
                  </a:lnTo>
                  <a:lnTo>
                    <a:pt x="79" y="124"/>
                  </a:lnTo>
                  <a:lnTo>
                    <a:pt x="79" y="122"/>
                  </a:lnTo>
                  <a:lnTo>
                    <a:pt x="81" y="122"/>
                  </a:lnTo>
                  <a:lnTo>
                    <a:pt x="79" y="122"/>
                  </a:lnTo>
                  <a:lnTo>
                    <a:pt x="79" y="119"/>
                  </a:lnTo>
                  <a:lnTo>
                    <a:pt x="81" y="119"/>
                  </a:lnTo>
                  <a:lnTo>
                    <a:pt x="81" y="117"/>
                  </a:lnTo>
                  <a:lnTo>
                    <a:pt x="83" y="117"/>
                  </a:lnTo>
                  <a:lnTo>
                    <a:pt x="81" y="117"/>
                  </a:lnTo>
                  <a:lnTo>
                    <a:pt x="83" y="114"/>
                  </a:lnTo>
                  <a:lnTo>
                    <a:pt x="81" y="114"/>
                  </a:lnTo>
                  <a:lnTo>
                    <a:pt x="81" y="112"/>
                  </a:lnTo>
                  <a:lnTo>
                    <a:pt x="79" y="112"/>
                  </a:lnTo>
                  <a:lnTo>
                    <a:pt x="76" y="112"/>
                  </a:lnTo>
                  <a:lnTo>
                    <a:pt x="74" y="112"/>
                  </a:lnTo>
                  <a:lnTo>
                    <a:pt x="74" y="110"/>
                  </a:lnTo>
                  <a:lnTo>
                    <a:pt x="72" y="107"/>
                  </a:lnTo>
                  <a:lnTo>
                    <a:pt x="69" y="107"/>
                  </a:lnTo>
                  <a:lnTo>
                    <a:pt x="69" y="110"/>
                  </a:lnTo>
                  <a:lnTo>
                    <a:pt x="67" y="107"/>
                  </a:lnTo>
                  <a:lnTo>
                    <a:pt x="67" y="110"/>
                  </a:lnTo>
                  <a:lnTo>
                    <a:pt x="64" y="110"/>
                  </a:lnTo>
                  <a:lnTo>
                    <a:pt x="62" y="110"/>
                  </a:lnTo>
                  <a:lnTo>
                    <a:pt x="62" y="107"/>
                  </a:lnTo>
                  <a:lnTo>
                    <a:pt x="60" y="107"/>
                  </a:lnTo>
                  <a:lnTo>
                    <a:pt x="60" y="105"/>
                  </a:lnTo>
                  <a:lnTo>
                    <a:pt x="57" y="103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5" y="98"/>
                  </a:lnTo>
                  <a:lnTo>
                    <a:pt x="55" y="100"/>
                  </a:lnTo>
                  <a:lnTo>
                    <a:pt x="53" y="103"/>
                  </a:lnTo>
                  <a:lnTo>
                    <a:pt x="50" y="103"/>
                  </a:lnTo>
                  <a:lnTo>
                    <a:pt x="48" y="103"/>
                  </a:lnTo>
                  <a:lnTo>
                    <a:pt x="48" y="100"/>
                  </a:lnTo>
                  <a:lnTo>
                    <a:pt x="50" y="103"/>
                  </a:lnTo>
                  <a:lnTo>
                    <a:pt x="50" y="100"/>
                  </a:lnTo>
                  <a:lnTo>
                    <a:pt x="48" y="10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48" y="98"/>
                  </a:lnTo>
                  <a:lnTo>
                    <a:pt x="45" y="98"/>
                  </a:lnTo>
                  <a:lnTo>
                    <a:pt x="45" y="100"/>
                  </a:lnTo>
                  <a:lnTo>
                    <a:pt x="43" y="100"/>
                  </a:lnTo>
                  <a:lnTo>
                    <a:pt x="41" y="100"/>
                  </a:lnTo>
                  <a:lnTo>
                    <a:pt x="38" y="100"/>
                  </a:lnTo>
                  <a:lnTo>
                    <a:pt x="41" y="98"/>
                  </a:lnTo>
                  <a:lnTo>
                    <a:pt x="38" y="98"/>
                  </a:lnTo>
                  <a:lnTo>
                    <a:pt x="36" y="98"/>
                  </a:lnTo>
                  <a:lnTo>
                    <a:pt x="36" y="100"/>
                  </a:lnTo>
                  <a:lnTo>
                    <a:pt x="34" y="100"/>
                  </a:lnTo>
                  <a:lnTo>
                    <a:pt x="34" y="103"/>
                  </a:lnTo>
                  <a:lnTo>
                    <a:pt x="36" y="103"/>
                  </a:lnTo>
                  <a:lnTo>
                    <a:pt x="36" y="105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1" y="103"/>
                  </a:lnTo>
                  <a:lnTo>
                    <a:pt x="29" y="103"/>
                  </a:lnTo>
                  <a:lnTo>
                    <a:pt x="29" y="100"/>
                  </a:lnTo>
                  <a:lnTo>
                    <a:pt x="29" y="98"/>
                  </a:lnTo>
                  <a:lnTo>
                    <a:pt x="31" y="98"/>
                  </a:lnTo>
                  <a:lnTo>
                    <a:pt x="29" y="98"/>
                  </a:lnTo>
                  <a:lnTo>
                    <a:pt x="29" y="95"/>
                  </a:lnTo>
                  <a:lnTo>
                    <a:pt x="29" y="93"/>
                  </a:lnTo>
                  <a:lnTo>
                    <a:pt x="29" y="91"/>
                  </a:lnTo>
                  <a:lnTo>
                    <a:pt x="31" y="91"/>
                  </a:lnTo>
                  <a:lnTo>
                    <a:pt x="34" y="91"/>
                  </a:lnTo>
                  <a:lnTo>
                    <a:pt x="34" y="88"/>
                  </a:lnTo>
                  <a:lnTo>
                    <a:pt x="36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Freeform 52500">
              <a:extLst>
                <a:ext uri="{FF2B5EF4-FFF2-40B4-BE49-F238E27FC236}">
                  <a16:creationId xmlns:a16="http://schemas.microsoft.com/office/drawing/2014/main" id="{5BBBBEF1-269E-AF9C-4578-F86A6DCBF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20084" y="7429454"/>
              <a:ext cx="435327" cy="435035"/>
            </a:xfrm>
            <a:custGeom>
              <a:avLst/>
              <a:gdLst>
                <a:gd name="T0" fmla="*/ 2 w 95"/>
                <a:gd name="T1" fmla="*/ 95 h 95"/>
                <a:gd name="T2" fmla="*/ 35 w 95"/>
                <a:gd name="T3" fmla="*/ 90 h 95"/>
                <a:gd name="T4" fmla="*/ 21 w 95"/>
                <a:gd name="T5" fmla="*/ 90 h 95"/>
                <a:gd name="T6" fmla="*/ 38 w 95"/>
                <a:gd name="T7" fmla="*/ 90 h 95"/>
                <a:gd name="T8" fmla="*/ 35 w 95"/>
                <a:gd name="T9" fmla="*/ 85 h 95"/>
                <a:gd name="T10" fmla="*/ 40 w 95"/>
                <a:gd name="T11" fmla="*/ 88 h 95"/>
                <a:gd name="T12" fmla="*/ 35 w 95"/>
                <a:gd name="T13" fmla="*/ 90 h 95"/>
                <a:gd name="T14" fmla="*/ 33 w 95"/>
                <a:gd name="T15" fmla="*/ 85 h 95"/>
                <a:gd name="T16" fmla="*/ 28 w 95"/>
                <a:gd name="T17" fmla="*/ 85 h 95"/>
                <a:gd name="T18" fmla="*/ 33 w 95"/>
                <a:gd name="T19" fmla="*/ 88 h 95"/>
                <a:gd name="T20" fmla="*/ 31 w 95"/>
                <a:gd name="T21" fmla="*/ 92 h 95"/>
                <a:gd name="T22" fmla="*/ 26 w 95"/>
                <a:gd name="T23" fmla="*/ 90 h 95"/>
                <a:gd name="T24" fmla="*/ 21 w 95"/>
                <a:gd name="T25" fmla="*/ 88 h 95"/>
                <a:gd name="T26" fmla="*/ 21 w 95"/>
                <a:gd name="T27" fmla="*/ 85 h 95"/>
                <a:gd name="T28" fmla="*/ 28 w 95"/>
                <a:gd name="T29" fmla="*/ 80 h 95"/>
                <a:gd name="T30" fmla="*/ 31 w 95"/>
                <a:gd name="T31" fmla="*/ 83 h 95"/>
                <a:gd name="T32" fmla="*/ 33 w 95"/>
                <a:gd name="T33" fmla="*/ 88 h 95"/>
                <a:gd name="T34" fmla="*/ 31 w 95"/>
                <a:gd name="T35" fmla="*/ 88 h 95"/>
                <a:gd name="T36" fmla="*/ 31 w 95"/>
                <a:gd name="T37" fmla="*/ 85 h 95"/>
                <a:gd name="T38" fmla="*/ 24 w 95"/>
                <a:gd name="T39" fmla="*/ 85 h 95"/>
                <a:gd name="T40" fmla="*/ 28 w 95"/>
                <a:gd name="T41" fmla="*/ 83 h 95"/>
                <a:gd name="T42" fmla="*/ 21 w 95"/>
                <a:gd name="T43" fmla="*/ 83 h 95"/>
                <a:gd name="T44" fmla="*/ 19 w 95"/>
                <a:gd name="T45" fmla="*/ 83 h 95"/>
                <a:gd name="T46" fmla="*/ 16 w 95"/>
                <a:gd name="T47" fmla="*/ 78 h 95"/>
                <a:gd name="T48" fmla="*/ 16 w 95"/>
                <a:gd name="T49" fmla="*/ 80 h 95"/>
                <a:gd name="T50" fmla="*/ 16 w 95"/>
                <a:gd name="T51" fmla="*/ 78 h 95"/>
                <a:gd name="T52" fmla="*/ 16 w 95"/>
                <a:gd name="T53" fmla="*/ 80 h 95"/>
                <a:gd name="T54" fmla="*/ 19 w 95"/>
                <a:gd name="T55" fmla="*/ 80 h 95"/>
                <a:gd name="T56" fmla="*/ 16 w 95"/>
                <a:gd name="T57" fmla="*/ 78 h 95"/>
                <a:gd name="T58" fmla="*/ 43 w 95"/>
                <a:gd name="T59" fmla="*/ 59 h 95"/>
                <a:gd name="T60" fmla="*/ 31 w 95"/>
                <a:gd name="T61" fmla="*/ 54 h 95"/>
                <a:gd name="T62" fmla="*/ 35 w 95"/>
                <a:gd name="T63" fmla="*/ 28 h 95"/>
                <a:gd name="T64" fmla="*/ 43 w 95"/>
                <a:gd name="T65" fmla="*/ 21 h 95"/>
                <a:gd name="T66" fmla="*/ 43 w 95"/>
                <a:gd name="T67" fmla="*/ 23 h 95"/>
                <a:gd name="T68" fmla="*/ 38 w 95"/>
                <a:gd name="T69" fmla="*/ 26 h 95"/>
                <a:gd name="T70" fmla="*/ 35 w 95"/>
                <a:gd name="T71" fmla="*/ 26 h 95"/>
                <a:gd name="T72" fmla="*/ 35 w 95"/>
                <a:gd name="T73" fmla="*/ 26 h 95"/>
                <a:gd name="T74" fmla="*/ 38 w 95"/>
                <a:gd name="T75" fmla="*/ 19 h 95"/>
                <a:gd name="T76" fmla="*/ 54 w 95"/>
                <a:gd name="T77" fmla="*/ 14 h 95"/>
                <a:gd name="T78" fmla="*/ 47 w 95"/>
                <a:gd name="T79" fmla="*/ 14 h 95"/>
                <a:gd name="T80" fmla="*/ 47 w 95"/>
                <a:gd name="T81" fmla="*/ 12 h 95"/>
                <a:gd name="T82" fmla="*/ 45 w 95"/>
                <a:gd name="T83" fmla="*/ 16 h 95"/>
                <a:gd name="T84" fmla="*/ 43 w 95"/>
                <a:gd name="T85" fmla="*/ 14 h 95"/>
                <a:gd name="T86" fmla="*/ 47 w 95"/>
                <a:gd name="T87" fmla="*/ 12 h 95"/>
                <a:gd name="T88" fmla="*/ 62 w 95"/>
                <a:gd name="T89" fmla="*/ 7 h 95"/>
                <a:gd name="T90" fmla="*/ 59 w 95"/>
                <a:gd name="T91" fmla="*/ 7 h 95"/>
                <a:gd name="T92" fmla="*/ 57 w 95"/>
                <a:gd name="T93" fmla="*/ 7 h 95"/>
                <a:gd name="T94" fmla="*/ 52 w 95"/>
                <a:gd name="T95" fmla="*/ 9 h 95"/>
                <a:gd name="T96" fmla="*/ 54 w 95"/>
                <a:gd name="T97" fmla="*/ 7 h 95"/>
                <a:gd name="T98" fmla="*/ 59 w 95"/>
                <a:gd name="T99" fmla="*/ 4 h 95"/>
                <a:gd name="T100" fmla="*/ 66 w 95"/>
                <a:gd name="T101" fmla="*/ 4 h 95"/>
                <a:gd name="T102" fmla="*/ 73 w 95"/>
                <a:gd name="T103" fmla="*/ 4 h 95"/>
                <a:gd name="T104" fmla="*/ 76 w 95"/>
                <a:gd name="T105" fmla="*/ 4 h 95"/>
                <a:gd name="T106" fmla="*/ 71 w 95"/>
                <a:gd name="T107" fmla="*/ 7 h 95"/>
                <a:gd name="T108" fmla="*/ 69 w 95"/>
                <a:gd name="T109" fmla="*/ 7 h 95"/>
                <a:gd name="T110" fmla="*/ 64 w 95"/>
                <a:gd name="T111" fmla="*/ 4 h 95"/>
                <a:gd name="T112" fmla="*/ 78 w 95"/>
                <a:gd name="T113" fmla="*/ 4 h 95"/>
                <a:gd name="T114" fmla="*/ 88 w 95"/>
                <a:gd name="T115" fmla="*/ 2 h 95"/>
                <a:gd name="T116" fmla="*/ 83 w 95"/>
                <a:gd name="T117" fmla="*/ 2 h 95"/>
                <a:gd name="T118" fmla="*/ 90 w 95"/>
                <a:gd name="T119" fmla="*/ 2 h 95"/>
                <a:gd name="T120" fmla="*/ 92 w 95"/>
                <a:gd name="T121" fmla="*/ 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95">
                  <a:moveTo>
                    <a:pt x="2" y="95"/>
                  </a:moveTo>
                  <a:lnTo>
                    <a:pt x="0" y="95"/>
                  </a:lnTo>
                  <a:lnTo>
                    <a:pt x="2" y="95"/>
                  </a:lnTo>
                  <a:lnTo>
                    <a:pt x="0" y="95"/>
                  </a:lnTo>
                  <a:lnTo>
                    <a:pt x="2" y="95"/>
                  </a:lnTo>
                  <a:close/>
                  <a:moveTo>
                    <a:pt x="35" y="90"/>
                  </a:moveTo>
                  <a:lnTo>
                    <a:pt x="38" y="90"/>
                  </a:lnTo>
                  <a:lnTo>
                    <a:pt x="35" y="90"/>
                  </a:lnTo>
                  <a:close/>
                  <a:moveTo>
                    <a:pt x="21" y="90"/>
                  </a:moveTo>
                  <a:lnTo>
                    <a:pt x="24" y="90"/>
                  </a:lnTo>
                  <a:lnTo>
                    <a:pt x="21" y="90"/>
                  </a:lnTo>
                  <a:close/>
                  <a:moveTo>
                    <a:pt x="38" y="90"/>
                  </a:moveTo>
                  <a:lnTo>
                    <a:pt x="40" y="90"/>
                  </a:lnTo>
                  <a:lnTo>
                    <a:pt x="38" y="90"/>
                  </a:lnTo>
                  <a:close/>
                  <a:moveTo>
                    <a:pt x="35" y="85"/>
                  </a:moveTo>
                  <a:lnTo>
                    <a:pt x="38" y="85"/>
                  </a:lnTo>
                  <a:lnTo>
                    <a:pt x="40" y="85"/>
                  </a:lnTo>
                  <a:lnTo>
                    <a:pt x="40" y="88"/>
                  </a:lnTo>
                  <a:lnTo>
                    <a:pt x="38" y="88"/>
                  </a:lnTo>
                  <a:lnTo>
                    <a:pt x="35" y="88"/>
                  </a:lnTo>
                  <a:lnTo>
                    <a:pt x="35" y="90"/>
                  </a:lnTo>
                  <a:lnTo>
                    <a:pt x="33" y="90"/>
                  </a:lnTo>
                  <a:lnTo>
                    <a:pt x="33" y="88"/>
                  </a:lnTo>
                  <a:lnTo>
                    <a:pt x="33" y="85"/>
                  </a:lnTo>
                  <a:lnTo>
                    <a:pt x="35" y="85"/>
                  </a:lnTo>
                  <a:close/>
                  <a:moveTo>
                    <a:pt x="26" y="85"/>
                  </a:moveTo>
                  <a:lnTo>
                    <a:pt x="28" y="85"/>
                  </a:lnTo>
                  <a:lnTo>
                    <a:pt x="31" y="85"/>
                  </a:lnTo>
                  <a:lnTo>
                    <a:pt x="31" y="88"/>
                  </a:lnTo>
                  <a:lnTo>
                    <a:pt x="33" y="88"/>
                  </a:lnTo>
                  <a:lnTo>
                    <a:pt x="33" y="90"/>
                  </a:lnTo>
                  <a:lnTo>
                    <a:pt x="31" y="90"/>
                  </a:lnTo>
                  <a:lnTo>
                    <a:pt x="31" y="92"/>
                  </a:lnTo>
                  <a:lnTo>
                    <a:pt x="28" y="92"/>
                  </a:lnTo>
                  <a:lnTo>
                    <a:pt x="28" y="90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1" y="90"/>
                  </a:lnTo>
                  <a:lnTo>
                    <a:pt x="21" y="88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1" y="85"/>
                  </a:lnTo>
                  <a:lnTo>
                    <a:pt x="24" y="85"/>
                  </a:lnTo>
                  <a:lnTo>
                    <a:pt x="26" y="85"/>
                  </a:lnTo>
                  <a:close/>
                  <a:moveTo>
                    <a:pt x="28" y="80"/>
                  </a:moveTo>
                  <a:lnTo>
                    <a:pt x="28" y="83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3" y="83"/>
                  </a:lnTo>
                  <a:lnTo>
                    <a:pt x="33" y="85"/>
                  </a:lnTo>
                  <a:lnTo>
                    <a:pt x="33" y="88"/>
                  </a:lnTo>
                  <a:lnTo>
                    <a:pt x="33" y="85"/>
                  </a:lnTo>
                  <a:lnTo>
                    <a:pt x="33" y="88"/>
                  </a:lnTo>
                  <a:lnTo>
                    <a:pt x="31" y="88"/>
                  </a:lnTo>
                  <a:lnTo>
                    <a:pt x="31" y="85"/>
                  </a:lnTo>
                  <a:lnTo>
                    <a:pt x="31" y="88"/>
                  </a:lnTo>
                  <a:lnTo>
                    <a:pt x="31" y="85"/>
                  </a:lnTo>
                  <a:lnTo>
                    <a:pt x="28" y="85"/>
                  </a:lnTo>
                  <a:lnTo>
                    <a:pt x="26" y="85"/>
                  </a:lnTo>
                  <a:lnTo>
                    <a:pt x="24" y="85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28" y="80"/>
                  </a:lnTo>
                  <a:close/>
                  <a:moveTo>
                    <a:pt x="19" y="80"/>
                  </a:moveTo>
                  <a:lnTo>
                    <a:pt x="21" y="83"/>
                  </a:lnTo>
                  <a:lnTo>
                    <a:pt x="24" y="83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19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6" y="80"/>
                  </a:lnTo>
                  <a:lnTo>
                    <a:pt x="19" y="80"/>
                  </a:lnTo>
                  <a:lnTo>
                    <a:pt x="19" y="83"/>
                  </a:lnTo>
                  <a:lnTo>
                    <a:pt x="19" y="80"/>
                  </a:lnTo>
                  <a:close/>
                  <a:moveTo>
                    <a:pt x="19" y="80"/>
                  </a:moveTo>
                  <a:lnTo>
                    <a:pt x="16" y="80"/>
                  </a:lnTo>
                  <a:lnTo>
                    <a:pt x="16" y="78"/>
                  </a:lnTo>
                  <a:lnTo>
                    <a:pt x="19" y="80"/>
                  </a:lnTo>
                  <a:close/>
                  <a:moveTo>
                    <a:pt x="45" y="59"/>
                  </a:moveTo>
                  <a:lnTo>
                    <a:pt x="43" y="59"/>
                  </a:lnTo>
                  <a:lnTo>
                    <a:pt x="45" y="59"/>
                  </a:lnTo>
                  <a:close/>
                  <a:moveTo>
                    <a:pt x="28" y="54"/>
                  </a:moveTo>
                  <a:lnTo>
                    <a:pt x="31" y="54"/>
                  </a:lnTo>
                  <a:lnTo>
                    <a:pt x="28" y="54"/>
                  </a:lnTo>
                  <a:close/>
                  <a:moveTo>
                    <a:pt x="33" y="28"/>
                  </a:moveTo>
                  <a:lnTo>
                    <a:pt x="35" y="28"/>
                  </a:lnTo>
                  <a:lnTo>
                    <a:pt x="33" y="28"/>
                  </a:lnTo>
                  <a:close/>
                  <a:moveTo>
                    <a:pt x="40" y="19"/>
                  </a:moveTo>
                  <a:lnTo>
                    <a:pt x="43" y="21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43" y="23"/>
                  </a:lnTo>
                  <a:lnTo>
                    <a:pt x="40" y="23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5" y="26"/>
                  </a:lnTo>
                  <a:lnTo>
                    <a:pt x="38" y="28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40" y="19"/>
                  </a:lnTo>
                  <a:close/>
                  <a:moveTo>
                    <a:pt x="52" y="14"/>
                  </a:moveTo>
                  <a:lnTo>
                    <a:pt x="54" y="14"/>
                  </a:lnTo>
                  <a:lnTo>
                    <a:pt x="52" y="14"/>
                  </a:lnTo>
                  <a:close/>
                  <a:moveTo>
                    <a:pt x="50" y="14"/>
                  </a:moveTo>
                  <a:lnTo>
                    <a:pt x="47" y="14"/>
                  </a:lnTo>
                  <a:lnTo>
                    <a:pt x="50" y="12"/>
                  </a:lnTo>
                  <a:lnTo>
                    <a:pt x="50" y="14"/>
                  </a:lnTo>
                  <a:close/>
                  <a:moveTo>
                    <a:pt x="47" y="12"/>
                  </a:moveTo>
                  <a:lnTo>
                    <a:pt x="47" y="14"/>
                  </a:lnTo>
                  <a:lnTo>
                    <a:pt x="45" y="14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0" y="16"/>
                  </a:lnTo>
                  <a:lnTo>
                    <a:pt x="43" y="14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7" y="12"/>
                  </a:lnTo>
                  <a:close/>
                  <a:moveTo>
                    <a:pt x="64" y="4"/>
                  </a:moveTo>
                  <a:lnTo>
                    <a:pt x="62" y="4"/>
                  </a:lnTo>
                  <a:lnTo>
                    <a:pt x="62" y="7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50" y="9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4" y="4"/>
                  </a:lnTo>
                  <a:close/>
                  <a:moveTo>
                    <a:pt x="66" y="4"/>
                  </a:moveTo>
                  <a:lnTo>
                    <a:pt x="69" y="4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71" y="4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6" y="7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6" y="4"/>
                  </a:lnTo>
                  <a:close/>
                  <a:moveTo>
                    <a:pt x="81" y="4"/>
                  </a:moveTo>
                  <a:lnTo>
                    <a:pt x="78" y="4"/>
                  </a:lnTo>
                  <a:lnTo>
                    <a:pt x="81" y="4"/>
                  </a:lnTo>
                  <a:close/>
                  <a:moveTo>
                    <a:pt x="90" y="2"/>
                  </a:moveTo>
                  <a:lnTo>
                    <a:pt x="88" y="2"/>
                  </a:lnTo>
                  <a:lnTo>
                    <a:pt x="85" y="4"/>
                  </a:lnTo>
                  <a:lnTo>
                    <a:pt x="83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90" y="2"/>
                  </a:lnTo>
                  <a:close/>
                  <a:moveTo>
                    <a:pt x="95" y="0"/>
                  </a:moveTo>
                  <a:lnTo>
                    <a:pt x="95" y="2"/>
                  </a:lnTo>
                  <a:lnTo>
                    <a:pt x="92" y="2"/>
                  </a:lnTo>
                  <a:lnTo>
                    <a:pt x="92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Freeform 52501">
              <a:extLst>
                <a:ext uri="{FF2B5EF4-FFF2-40B4-BE49-F238E27FC236}">
                  <a16:creationId xmlns:a16="http://schemas.microsoft.com/office/drawing/2014/main" id="{062BEE1C-CB27-3850-93C6-6285BA568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20084" y="7621783"/>
              <a:ext cx="270361" cy="261020"/>
            </a:xfrm>
            <a:custGeom>
              <a:avLst/>
              <a:gdLst>
                <a:gd name="T0" fmla="*/ 2 w 59"/>
                <a:gd name="T1" fmla="*/ 57 h 57"/>
                <a:gd name="T2" fmla="*/ 2 w 59"/>
                <a:gd name="T3" fmla="*/ 57 h 57"/>
                <a:gd name="T4" fmla="*/ 2 w 59"/>
                <a:gd name="T5" fmla="*/ 57 h 57"/>
                <a:gd name="T6" fmla="*/ 2 w 59"/>
                <a:gd name="T7" fmla="*/ 57 h 57"/>
                <a:gd name="T8" fmla="*/ 2 w 59"/>
                <a:gd name="T9" fmla="*/ 57 h 57"/>
                <a:gd name="T10" fmla="*/ 5 w 59"/>
                <a:gd name="T11" fmla="*/ 57 h 57"/>
                <a:gd name="T12" fmla="*/ 5 w 59"/>
                <a:gd name="T13" fmla="*/ 57 h 57"/>
                <a:gd name="T14" fmla="*/ 5 w 59"/>
                <a:gd name="T15" fmla="*/ 57 h 57"/>
                <a:gd name="T16" fmla="*/ 5 w 59"/>
                <a:gd name="T17" fmla="*/ 57 h 57"/>
                <a:gd name="T18" fmla="*/ 5 w 59"/>
                <a:gd name="T19" fmla="*/ 57 h 57"/>
                <a:gd name="T20" fmla="*/ 5 w 59"/>
                <a:gd name="T21" fmla="*/ 57 h 57"/>
                <a:gd name="T22" fmla="*/ 0 w 59"/>
                <a:gd name="T23" fmla="*/ 57 h 57"/>
                <a:gd name="T24" fmla="*/ 16 w 59"/>
                <a:gd name="T25" fmla="*/ 50 h 57"/>
                <a:gd name="T26" fmla="*/ 16 w 59"/>
                <a:gd name="T27" fmla="*/ 50 h 57"/>
                <a:gd name="T28" fmla="*/ 16 w 59"/>
                <a:gd name="T29" fmla="*/ 50 h 57"/>
                <a:gd name="T30" fmla="*/ 31 w 59"/>
                <a:gd name="T31" fmla="*/ 50 h 57"/>
                <a:gd name="T32" fmla="*/ 31 w 59"/>
                <a:gd name="T33" fmla="*/ 50 h 57"/>
                <a:gd name="T34" fmla="*/ 35 w 59"/>
                <a:gd name="T35" fmla="*/ 48 h 57"/>
                <a:gd name="T36" fmla="*/ 35 w 59"/>
                <a:gd name="T37" fmla="*/ 48 h 57"/>
                <a:gd name="T38" fmla="*/ 35 w 59"/>
                <a:gd name="T39" fmla="*/ 48 h 57"/>
                <a:gd name="T40" fmla="*/ 35 w 59"/>
                <a:gd name="T41" fmla="*/ 48 h 57"/>
                <a:gd name="T42" fmla="*/ 35 w 59"/>
                <a:gd name="T43" fmla="*/ 48 h 57"/>
                <a:gd name="T44" fmla="*/ 40 w 59"/>
                <a:gd name="T45" fmla="*/ 48 h 57"/>
                <a:gd name="T46" fmla="*/ 40 w 59"/>
                <a:gd name="T47" fmla="*/ 48 h 57"/>
                <a:gd name="T48" fmla="*/ 40 w 59"/>
                <a:gd name="T49" fmla="*/ 48 h 57"/>
                <a:gd name="T50" fmla="*/ 38 w 59"/>
                <a:gd name="T51" fmla="*/ 48 h 57"/>
                <a:gd name="T52" fmla="*/ 38 w 59"/>
                <a:gd name="T53" fmla="*/ 48 h 57"/>
                <a:gd name="T54" fmla="*/ 38 w 59"/>
                <a:gd name="T55" fmla="*/ 48 h 57"/>
                <a:gd name="T56" fmla="*/ 38 w 59"/>
                <a:gd name="T57" fmla="*/ 48 h 57"/>
                <a:gd name="T58" fmla="*/ 38 w 59"/>
                <a:gd name="T59" fmla="*/ 48 h 57"/>
                <a:gd name="T60" fmla="*/ 38 w 59"/>
                <a:gd name="T61" fmla="*/ 48 h 57"/>
                <a:gd name="T62" fmla="*/ 26 w 59"/>
                <a:gd name="T63" fmla="*/ 43 h 57"/>
                <a:gd name="T64" fmla="*/ 26 w 59"/>
                <a:gd name="T65" fmla="*/ 43 h 57"/>
                <a:gd name="T66" fmla="*/ 59 w 59"/>
                <a:gd name="T67" fmla="*/ 41 h 57"/>
                <a:gd name="T68" fmla="*/ 59 w 59"/>
                <a:gd name="T69" fmla="*/ 41 h 57"/>
                <a:gd name="T70" fmla="*/ 28 w 59"/>
                <a:gd name="T71" fmla="*/ 38 h 57"/>
                <a:gd name="T72" fmla="*/ 28 w 59"/>
                <a:gd name="T73" fmla="*/ 38 h 57"/>
                <a:gd name="T74" fmla="*/ 14 w 59"/>
                <a:gd name="T75" fmla="*/ 38 h 57"/>
                <a:gd name="T76" fmla="*/ 14 w 59"/>
                <a:gd name="T77" fmla="*/ 38 h 57"/>
                <a:gd name="T78" fmla="*/ 50 w 59"/>
                <a:gd name="T79" fmla="*/ 36 h 57"/>
                <a:gd name="T80" fmla="*/ 50 w 59"/>
                <a:gd name="T81" fmla="*/ 36 h 57"/>
                <a:gd name="T82" fmla="*/ 47 w 59"/>
                <a:gd name="T83" fmla="*/ 17 h 57"/>
                <a:gd name="T84" fmla="*/ 47 w 59"/>
                <a:gd name="T85" fmla="*/ 17 h 57"/>
                <a:gd name="T86" fmla="*/ 45 w 59"/>
                <a:gd name="T87" fmla="*/ 17 h 57"/>
                <a:gd name="T88" fmla="*/ 45 w 59"/>
                <a:gd name="T89" fmla="*/ 17 h 57"/>
                <a:gd name="T90" fmla="*/ 47 w 59"/>
                <a:gd name="T91" fmla="*/ 17 h 57"/>
                <a:gd name="T92" fmla="*/ 47 w 59"/>
                <a:gd name="T93" fmla="*/ 17 h 57"/>
                <a:gd name="T94" fmla="*/ 40 w 59"/>
                <a:gd name="T95" fmla="*/ 15 h 57"/>
                <a:gd name="T96" fmla="*/ 31 w 59"/>
                <a:gd name="T97" fmla="*/ 12 h 57"/>
                <a:gd name="T98" fmla="*/ 31 w 59"/>
                <a:gd name="T99" fmla="*/ 12 h 57"/>
                <a:gd name="T100" fmla="*/ 31 w 59"/>
                <a:gd name="T101" fmla="*/ 12 h 57"/>
                <a:gd name="T102" fmla="*/ 31 w 59"/>
                <a:gd name="T103" fmla="*/ 12 h 57"/>
                <a:gd name="T104" fmla="*/ 59 w 59"/>
                <a:gd name="T105" fmla="*/ 10 h 57"/>
                <a:gd name="T106" fmla="*/ 59 w 59"/>
                <a:gd name="T107" fmla="*/ 10 h 57"/>
                <a:gd name="T108" fmla="*/ 54 w 59"/>
                <a:gd name="T109" fmla="*/ 0 h 57"/>
                <a:gd name="T110" fmla="*/ 54 w 59"/>
                <a:gd name="T111" fmla="*/ 0 h 57"/>
                <a:gd name="T112" fmla="*/ 54 w 59"/>
                <a:gd name="T113" fmla="*/ 0 h 57"/>
                <a:gd name="T114" fmla="*/ 54 w 59"/>
                <a:gd name="T11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" h="57">
                  <a:moveTo>
                    <a:pt x="2" y="57"/>
                  </a:move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close/>
                  <a:moveTo>
                    <a:pt x="2" y="57"/>
                  </a:move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close/>
                  <a:moveTo>
                    <a:pt x="2" y="57"/>
                  </a:move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close/>
                  <a:moveTo>
                    <a:pt x="5" y="57"/>
                  </a:move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close/>
                  <a:moveTo>
                    <a:pt x="5" y="57"/>
                  </a:move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close/>
                  <a:moveTo>
                    <a:pt x="0" y="57"/>
                  </a:moveTo>
                  <a:lnTo>
                    <a:pt x="2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close/>
                  <a:moveTo>
                    <a:pt x="16" y="50"/>
                  </a:move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close/>
                  <a:moveTo>
                    <a:pt x="16" y="50"/>
                  </a:move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close/>
                  <a:moveTo>
                    <a:pt x="31" y="50"/>
                  </a:move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close/>
                  <a:moveTo>
                    <a:pt x="35" y="48"/>
                  </a:move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close/>
                  <a:moveTo>
                    <a:pt x="35" y="48"/>
                  </a:move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close/>
                  <a:moveTo>
                    <a:pt x="40" y="48"/>
                  </a:move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close/>
                  <a:moveTo>
                    <a:pt x="38" y="48"/>
                  </a:move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close/>
                  <a:moveTo>
                    <a:pt x="38" y="48"/>
                  </a:move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close/>
                  <a:moveTo>
                    <a:pt x="38" y="48"/>
                  </a:move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close/>
                  <a:moveTo>
                    <a:pt x="26" y="43"/>
                  </a:moveTo>
                  <a:lnTo>
                    <a:pt x="26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3"/>
                  </a:lnTo>
                  <a:close/>
                  <a:moveTo>
                    <a:pt x="59" y="41"/>
                  </a:move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close/>
                  <a:moveTo>
                    <a:pt x="28" y="38"/>
                  </a:move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14" y="38"/>
                  </a:move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close/>
                  <a:moveTo>
                    <a:pt x="50" y="36"/>
                  </a:move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close/>
                  <a:moveTo>
                    <a:pt x="47" y="17"/>
                  </a:move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lose/>
                  <a:moveTo>
                    <a:pt x="45" y="17"/>
                  </a:move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close/>
                  <a:moveTo>
                    <a:pt x="47" y="17"/>
                  </a:move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lose/>
                  <a:moveTo>
                    <a:pt x="40" y="15"/>
                  </a:move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close/>
                  <a:moveTo>
                    <a:pt x="31" y="12"/>
                  </a:move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close/>
                  <a:moveTo>
                    <a:pt x="31" y="12"/>
                  </a:move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close/>
                  <a:moveTo>
                    <a:pt x="59" y="10"/>
                  </a:moveTo>
                  <a:lnTo>
                    <a:pt x="57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54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  <a:moveTo>
                    <a:pt x="54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52505">
              <a:extLst>
                <a:ext uri="{FF2B5EF4-FFF2-40B4-BE49-F238E27FC236}">
                  <a16:creationId xmlns:a16="http://schemas.microsoft.com/office/drawing/2014/main" id="{AA42B719-C54F-50BB-3704-506B6CE7F6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5490" y="336150"/>
              <a:ext cx="6438232" cy="5472240"/>
            </a:xfrm>
            <a:custGeom>
              <a:avLst/>
              <a:gdLst>
                <a:gd name="T0" fmla="*/ 479 w 1405"/>
                <a:gd name="T1" fmla="*/ 1188 h 1195"/>
                <a:gd name="T2" fmla="*/ 486 w 1405"/>
                <a:gd name="T3" fmla="*/ 1178 h 1195"/>
                <a:gd name="T4" fmla="*/ 785 w 1405"/>
                <a:gd name="T5" fmla="*/ 758 h 1195"/>
                <a:gd name="T6" fmla="*/ 783 w 1405"/>
                <a:gd name="T7" fmla="*/ 758 h 1195"/>
                <a:gd name="T8" fmla="*/ 780 w 1405"/>
                <a:gd name="T9" fmla="*/ 760 h 1195"/>
                <a:gd name="T10" fmla="*/ 776 w 1405"/>
                <a:gd name="T11" fmla="*/ 753 h 1195"/>
                <a:gd name="T12" fmla="*/ 785 w 1405"/>
                <a:gd name="T13" fmla="*/ 748 h 1195"/>
                <a:gd name="T14" fmla="*/ 795 w 1405"/>
                <a:gd name="T15" fmla="*/ 746 h 1195"/>
                <a:gd name="T16" fmla="*/ 826 w 1405"/>
                <a:gd name="T17" fmla="*/ 710 h 1195"/>
                <a:gd name="T18" fmla="*/ 814 w 1405"/>
                <a:gd name="T19" fmla="*/ 720 h 1195"/>
                <a:gd name="T20" fmla="*/ 823 w 1405"/>
                <a:gd name="T21" fmla="*/ 703 h 1195"/>
                <a:gd name="T22" fmla="*/ 923 w 1405"/>
                <a:gd name="T23" fmla="*/ 672 h 1195"/>
                <a:gd name="T24" fmla="*/ 894 w 1405"/>
                <a:gd name="T25" fmla="*/ 677 h 1195"/>
                <a:gd name="T26" fmla="*/ 906 w 1405"/>
                <a:gd name="T27" fmla="*/ 672 h 1195"/>
                <a:gd name="T28" fmla="*/ 909 w 1405"/>
                <a:gd name="T29" fmla="*/ 670 h 1195"/>
                <a:gd name="T30" fmla="*/ 916 w 1405"/>
                <a:gd name="T31" fmla="*/ 667 h 1195"/>
                <a:gd name="T32" fmla="*/ 949 w 1405"/>
                <a:gd name="T33" fmla="*/ 658 h 1195"/>
                <a:gd name="T34" fmla="*/ 925 w 1405"/>
                <a:gd name="T35" fmla="*/ 663 h 1195"/>
                <a:gd name="T36" fmla="*/ 930 w 1405"/>
                <a:gd name="T37" fmla="*/ 653 h 1195"/>
                <a:gd name="T38" fmla="*/ 980 w 1405"/>
                <a:gd name="T39" fmla="*/ 651 h 1195"/>
                <a:gd name="T40" fmla="*/ 949 w 1405"/>
                <a:gd name="T41" fmla="*/ 639 h 1195"/>
                <a:gd name="T42" fmla="*/ 961 w 1405"/>
                <a:gd name="T43" fmla="*/ 648 h 1195"/>
                <a:gd name="T44" fmla="*/ 944 w 1405"/>
                <a:gd name="T45" fmla="*/ 641 h 1195"/>
                <a:gd name="T46" fmla="*/ 1075 w 1405"/>
                <a:gd name="T47" fmla="*/ 632 h 1195"/>
                <a:gd name="T48" fmla="*/ 1063 w 1405"/>
                <a:gd name="T49" fmla="*/ 632 h 1195"/>
                <a:gd name="T50" fmla="*/ 1063 w 1405"/>
                <a:gd name="T51" fmla="*/ 627 h 1195"/>
                <a:gd name="T52" fmla="*/ 1072 w 1405"/>
                <a:gd name="T53" fmla="*/ 622 h 1195"/>
                <a:gd name="T54" fmla="*/ 1084 w 1405"/>
                <a:gd name="T55" fmla="*/ 613 h 1195"/>
                <a:gd name="T56" fmla="*/ 1089 w 1405"/>
                <a:gd name="T57" fmla="*/ 625 h 1195"/>
                <a:gd name="T58" fmla="*/ 35 w 1405"/>
                <a:gd name="T59" fmla="*/ 594 h 1195"/>
                <a:gd name="T60" fmla="*/ 2 w 1405"/>
                <a:gd name="T61" fmla="*/ 606 h 1195"/>
                <a:gd name="T62" fmla="*/ 24 w 1405"/>
                <a:gd name="T63" fmla="*/ 589 h 1195"/>
                <a:gd name="T64" fmla="*/ 1153 w 1405"/>
                <a:gd name="T65" fmla="*/ 587 h 1195"/>
                <a:gd name="T66" fmla="*/ 1158 w 1405"/>
                <a:gd name="T67" fmla="*/ 594 h 1195"/>
                <a:gd name="T68" fmla="*/ 1153 w 1405"/>
                <a:gd name="T69" fmla="*/ 596 h 1195"/>
                <a:gd name="T70" fmla="*/ 1141 w 1405"/>
                <a:gd name="T71" fmla="*/ 594 h 1195"/>
                <a:gd name="T72" fmla="*/ 1136 w 1405"/>
                <a:gd name="T73" fmla="*/ 589 h 1195"/>
                <a:gd name="T74" fmla="*/ 1146 w 1405"/>
                <a:gd name="T75" fmla="*/ 587 h 1195"/>
                <a:gd name="T76" fmla="*/ 923 w 1405"/>
                <a:gd name="T77" fmla="*/ 380 h 1195"/>
                <a:gd name="T78" fmla="*/ 1015 w 1405"/>
                <a:gd name="T79" fmla="*/ 119 h 1195"/>
                <a:gd name="T80" fmla="*/ 1032 w 1405"/>
                <a:gd name="T81" fmla="*/ 130 h 1195"/>
                <a:gd name="T82" fmla="*/ 992 w 1405"/>
                <a:gd name="T83" fmla="*/ 140 h 1195"/>
                <a:gd name="T84" fmla="*/ 982 w 1405"/>
                <a:gd name="T85" fmla="*/ 133 h 1195"/>
                <a:gd name="T86" fmla="*/ 977 w 1405"/>
                <a:gd name="T87" fmla="*/ 121 h 1195"/>
                <a:gd name="T88" fmla="*/ 1193 w 1405"/>
                <a:gd name="T89" fmla="*/ 107 h 1195"/>
                <a:gd name="T90" fmla="*/ 1181 w 1405"/>
                <a:gd name="T91" fmla="*/ 104 h 1195"/>
                <a:gd name="T92" fmla="*/ 659 w 1405"/>
                <a:gd name="T93" fmla="*/ 104 h 1195"/>
                <a:gd name="T94" fmla="*/ 669 w 1405"/>
                <a:gd name="T95" fmla="*/ 116 h 1195"/>
                <a:gd name="T96" fmla="*/ 690 w 1405"/>
                <a:gd name="T97" fmla="*/ 128 h 1195"/>
                <a:gd name="T98" fmla="*/ 688 w 1405"/>
                <a:gd name="T99" fmla="*/ 135 h 1195"/>
                <a:gd name="T100" fmla="*/ 664 w 1405"/>
                <a:gd name="T101" fmla="*/ 123 h 1195"/>
                <a:gd name="T102" fmla="*/ 648 w 1405"/>
                <a:gd name="T103" fmla="*/ 102 h 1195"/>
                <a:gd name="T104" fmla="*/ 1269 w 1405"/>
                <a:gd name="T105" fmla="*/ 95 h 1195"/>
                <a:gd name="T106" fmla="*/ 1253 w 1405"/>
                <a:gd name="T107" fmla="*/ 95 h 1195"/>
                <a:gd name="T108" fmla="*/ 1217 w 1405"/>
                <a:gd name="T109" fmla="*/ 97 h 1195"/>
                <a:gd name="T110" fmla="*/ 968 w 1405"/>
                <a:gd name="T111" fmla="*/ 81 h 1195"/>
                <a:gd name="T112" fmla="*/ 968 w 1405"/>
                <a:gd name="T113" fmla="*/ 88 h 1195"/>
                <a:gd name="T114" fmla="*/ 1402 w 1405"/>
                <a:gd name="T115" fmla="*/ 9 h 1195"/>
                <a:gd name="T116" fmla="*/ 1364 w 1405"/>
                <a:gd name="T117" fmla="*/ 14 h 1195"/>
                <a:gd name="T118" fmla="*/ 1338 w 1405"/>
                <a:gd name="T119" fmla="*/ 12 h 1195"/>
                <a:gd name="T120" fmla="*/ 1378 w 1405"/>
                <a:gd name="T121" fmla="*/ 0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5" h="1195">
                  <a:moveTo>
                    <a:pt x="486" y="1180"/>
                  </a:moveTo>
                  <a:lnTo>
                    <a:pt x="489" y="1178"/>
                  </a:lnTo>
                  <a:lnTo>
                    <a:pt x="489" y="1180"/>
                  </a:lnTo>
                  <a:lnTo>
                    <a:pt x="489" y="1183"/>
                  </a:lnTo>
                  <a:lnTo>
                    <a:pt x="489" y="1185"/>
                  </a:lnTo>
                  <a:lnTo>
                    <a:pt x="489" y="1188"/>
                  </a:lnTo>
                  <a:lnTo>
                    <a:pt x="489" y="1190"/>
                  </a:lnTo>
                  <a:lnTo>
                    <a:pt x="489" y="1192"/>
                  </a:lnTo>
                  <a:lnTo>
                    <a:pt x="486" y="1192"/>
                  </a:lnTo>
                  <a:lnTo>
                    <a:pt x="486" y="1190"/>
                  </a:lnTo>
                  <a:lnTo>
                    <a:pt x="486" y="1192"/>
                  </a:lnTo>
                  <a:lnTo>
                    <a:pt x="484" y="1192"/>
                  </a:lnTo>
                  <a:lnTo>
                    <a:pt x="482" y="1195"/>
                  </a:lnTo>
                  <a:lnTo>
                    <a:pt x="482" y="1192"/>
                  </a:lnTo>
                  <a:lnTo>
                    <a:pt x="479" y="1192"/>
                  </a:lnTo>
                  <a:lnTo>
                    <a:pt x="479" y="1190"/>
                  </a:lnTo>
                  <a:lnTo>
                    <a:pt x="477" y="1190"/>
                  </a:lnTo>
                  <a:lnTo>
                    <a:pt x="477" y="1188"/>
                  </a:lnTo>
                  <a:lnTo>
                    <a:pt x="479" y="1188"/>
                  </a:lnTo>
                  <a:lnTo>
                    <a:pt x="482" y="1188"/>
                  </a:lnTo>
                  <a:lnTo>
                    <a:pt x="479" y="1188"/>
                  </a:lnTo>
                  <a:lnTo>
                    <a:pt x="479" y="1185"/>
                  </a:lnTo>
                  <a:lnTo>
                    <a:pt x="482" y="1185"/>
                  </a:lnTo>
                  <a:lnTo>
                    <a:pt x="479" y="1185"/>
                  </a:lnTo>
                  <a:lnTo>
                    <a:pt x="482" y="1185"/>
                  </a:lnTo>
                  <a:lnTo>
                    <a:pt x="479" y="1185"/>
                  </a:lnTo>
                  <a:lnTo>
                    <a:pt x="482" y="1185"/>
                  </a:lnTo>
                  <a:lnTo>
                    <a:pt x="482" y="1183"/>
                  </a:lnTo>
                  <a:lnTo>
                    <a:pt x="484" y="1183"/>
                  </a:lnTo>
                  <a:lnTo>
                    <a:pt x="484" y="1185"/>
                  </a:lnTo>
                  <a:lnTo>
                    <a:pt x="484" y="1183"/>
                  </a:lnTo>
                  <a:lnTo>
                    <a:pt x="484" y="1180"/>
                  </a:lnTo>
                  <a:lnTo>
                    <a:pt x="486" y="1180"/>
                  </a:lnTo>
                  <a:lnTo>
                    <a:pt x="484" y="1180"/>
                  </a:lnTo>
                  <a:lnTo>
                    <a:pt x="486" y="1180"/>
                  </a:lnTo>
                  <a:lnTo>
                    <a:pt x="484" y="1180"/>
                  </a:lnTo>
                  <a:lnTo>
                    <a:pt x="486" y="1180"/>
                  </a:lnTo>
                  <a:lnTo>
                    <a:pt x="486" y="1178"/>
                  </a:lnTo>
                  <a:lnTo>
                    <a:pt x="486" y="1180"/>
                  </a:lnTo>
                  <a:close/>
                  <a:moveTo>
                    <a:pt x="802" y="746"/>
                  </a:moveTo>
                  <a:lnTo>
                    <a:pt x="799" y="746"/>
                  </a:lnTo>
                  <a:lnTo>
                    <a:pt x="802" y="746"/>
                  </a:lnTo>
                  <a:lnTo>
                    <a:pt x="799" y="746"/>
                  </a:lnTo>
                  <a:lnTo>
                    <a:pt x="799" y="748"/>
                  </a:lnTo>
                  <a:lnTo>
                    <a:pt x="797" y="750"/>
                  </a:lnTo>
                  <a:lnTo>
                    <a:pt x="795" y="750"/>
                  </a:lnTo>
                  <a:lnTo>
                    <a:pt x="792" y="750"/>
                  </a:lnTo>
                  <a:lnTo>
                    <a:pt x="792" y="753"/>
                  </a:lnTo>
                  <a:lnTo>
                    <a:pt x="795" y="750"/>
                  </a:lnTo>
                  <a:lnTo>
                    <a:pt x="795" y="753"/>
                  </a:lnTo>
                  <a:lnTo>
                    <a:pt x="792" y="753"/>
                  </a:lnTo>
                  <a:lnTo>
                    <a:pt x="790" y="755"/>
                  </a:lnTo>
                  <a:lnTo>
                    <a:pt x="788" y="755"/>
                  </a:lnTo>
                  <a:lnTo>
                    <a:pt x="788" y="758"/>
                  </a:lnTo>
                  <a:lnTo>
                    <a:pt x="785" y="758"/>
                  </a:lnTo>
                  <a:lnTo>
                    <a:pt x="788" y="758"/>
                  </a:lnTo>
                  <a:lnTo>
                    <a:pt x="785" y="758"/>
                  </a:lnTo>
                  <a:lnTo>
                    <a:pt x="785" y="755"/>
                  </a:lnTo>
                  <a:lnTo>
                    <a:pt x="788" y="753"/>
                  </a:lnTo>
                  <a:lnTo>
                    <a:pt x="785" y="753"/>
                  </a:lnTo>
                  <a:lnTo>
                    <a:pt x="785" y="755"/>
                  </a:lnTo>
                  <a:lnTo>
                    <a:pt x="785" y="753"/>
                  </a:lnTo>
                  <a:lnTo>
                    <a:pt x="785" y="755"/>
                  </a:lnTo>
                  <a:lnTo>
                    <a:pt x="785" y="758"/>
                  </a:lnTo>
                  <a:lnTo>
                    <a:pt x="783" y="755"/>
                  </a:lnTo>
                  <a:lnTo>
                    <a:pt x="785" y="755"/>
                  </a:lnTo>
                  <a:lnTo>
                    <a:pt x="783" y="755"/>
                  </a:lnTo>
                  <a:lnTo>
                    <a:pt x="783" y="758"/>
                  </a:lnTo>
                  <a:lnTo>
                    <a:pt x="783" y="755"/>
                  </a:lnTo>
                  <a:lnTo>
                    <a:pt x="783" y="758"/>
                  </a:lnTo>
                  <a:lnTo>
                    <a:pt x="783" y="755"/>
                  </a:lnTo>
                  <a:lnTo>
                    <a:pt x="783" y="758"/>
                  </a:lnTo>
                  <a:lnTo>
                    <a:pt x="785" y="758"/>
                  </a:lnTo>
                  <a:lnTo>
                    <a:pt x="783" y="758"/>
                  </a:lnTo>
                  <a:lnTo>
                    <a:pt x="785" y="758"/>
                  </a:lnTo>
                  <a:lnTo>
                    <a:pt x="783" y="758"/>
                  </a:lnTo>
                  <a:lnTo>
                    <a:pt x="785" y="758"/>
                  </a:lnTo>
                  <a:lnTo>
                    <a:pt x="783" y="758"/>
                  </a:lnTo>
                  <a:lnTo>
                    <a:pt x="783" y="760"/>
                  </a:lnTo>
                  <a:lnTo>
                    <a:pt x="783" y="758"/>
                  </a:lnTo>
                  <a:lnTo>
                    <a:pt x="783" y="760"/>
                  </a:lnTo>
                  <a:lnTo>
                    <a:pt x="783" y="758"/>
                  </a:lnTo>
                  <a:lnTo>
                    <a:pt x="780" y="758"/>
                  </a:lnTo>
                  <a:lnTo>
                    <a:pt x="780" y="760"/>
                  </a:lnTo>
                  <a:lnTo>
                    <a:pt x="780" y="758"/>
                  </a:lnTo>
                  <a:lnTo>
                    <a:pt x="780" y="760"/>
                  </a:lnTo>
                  <a:lnTo>
                    <a:pt x="780" y="758"/>
                  </a:lnTo>
                  <a:lnTo>
                    <a:pt x="780" y="760"/>
                  </a:lnTo>
                  <a:lnTo>
                    <a:pt x="780" y="758"/>
                  </a:lnTo>
                  <a:lnTo>
                    <a:pt x="778" y="760"/>
                  </a:lnTo>
                  <a:lnTo>
                    <a:pt x="780" y="760"/>
                  </a:lnTo>
                  <a:lnTo>
                    <a:pt x="778" y="760"/>
                  </a:lnTo>
                  <a:lnTo>
                    <a:pt x="780" y="760"/>
                  </a:lnTo>
                  <a:lnTo>
                    <a:pt x="778" y="760"/>
                  </a:lnTo>
                  <a:lnTo>
                    <a:pt x="780" y="760"/>
                  </a:lnTo>
                  <a:lnTo>
                    <a:pt x="778" y="760"/>
                  </a:lnTo>
                  <a:lnTo>
                    <a:pt x="776" y="762"/>
                  </a:lnTo>
                  <a:lnTo>
                    <a:pt x="776" y="760"/>
                  </a:lnTo>
                  <a:lnTo>
                    <a:pt x="776" y="762"/>
                  </a:lnTo>
                  <a:lnTo>
                    <a:pt x="773" y="762"/>
                  </a:lnTo>
                  <a:lnTo>
                    <a:pt x="773" y="760"/>
                  </a:lnTo>
                  <a:lnTo>
                    <a:pt x="773" y="762"/>
                  </a:lnTo>
                  <a:lnTo>
                    <a:pt x="771" y="762"/>
                  </a:lnTo>
                  <a:lnTo>
                    <a:pt x="769" y="762"/>
                  </a:lnTo>
                  <a:lnTo>
                    <a:pt x="769" y="760"/>
                  </a:lnTo>
                  <a:lnTo>
                    <a:pt x="771" y="758"/>
                  </a:lnTo>
                  <a:lnTo>
                    <a:pt x="773" y="758"/>
                  </a:lnTo>
                  <a:lnTo>
                    <a:pt x="771" y="758"/>
                  </a:lnTo>
                  <a:lnTo>
                    <a:pt x="773" y="758"/>
                  </a:lnTo>
                  <a:lnTo>
                    <a:pt x="773" y="755"/>
                  </a:lnTo>
                  <a:lnTo>
                    <a:pt x="771" y="755"/>
                  </a:lnTo>
                  <a:lnTo>
                    <a:pt x="771" y="753"/>
                  </a:lnTo>
                  <a:lnTo>
                    <a:pt x="773" y="753"/>
                  </a:lnTo>
                  <a:lnTo>
                    <a:pt x="776" y="753"/>
                  </a:lnTo>
                  <a:lnTo>
                    <a:pt x="776" y="755"/>
                  </a:lnTo>
                  <a:lnTo>
                    <a:pt x="776" y="753"/>
                  </a:lnTo>
                  <a:lnTo>
                    <a:pt x="776" y="755"/>
                  </a:lnTo>
                  <a:lnTo>
                    <a:pt x="776" y="753"/>
                  </a:lnTo>
                  <a:lnTo>
                    <a:pt x="776" y="750"/>
                  </a:lnTo>
                  <a:lnTo>
                    <a:pt x="773" y="750"/>
                  </a:lnTo>
                  <a:lnTo>
                    <a:pt x="776" y="750"/>
                  </a:lnTo>
                  <a:lnTo>
                    <a:pt x="778" y="750"/>
                  </a:lnTo>
                  <a:lnTo>
                    <a:pt x="778" y="748"/>
                  </a:lnTo>
                  <a:lnTo>
                    <a:pt x="780" y="750"/>
                  </a:lnTo>
                  <a:lnTo>
                    <a:pt x="780" y="748"/>
                  </a:lnTo>
                  <a:lnTo>
                    <a:pt x="778" y="748"/>
                  </a:lnTo>
                  <a:lnTo>
                    <a:pt x="780" y="748"/>
                  </a:lnTo>
                  <a:lnTo>
                    <a:pt x="783" y="748"/>
                  </a:lnTo>
                  <a:lnTo>
                    <a:pt x="785" y="748"/>
                  </a:lnTo>
                  <a:lnTo>
                    <a:pt x="783" y="748"/>
                  </a:lnTo>
                  <a:lnTo>
                    <a:pt x="783" y="750"/>
                  </a:lnTo>
                  <a:lnTo>
                    <a:pt x="785" y="750"/>
                  </a:lnTo>
                  <a:lnTo>
                    <a:pt x="785" y="748"/>
                  </a:lnTo>
                  <a:lnTo>
                    <a:pt x="785" y="746"/>
                  </a:lnTo>
                  <a:lnTo>
                    <a:pt x="785" y="748"/>
                  </a:lnTo>
                  <a:lnTo>
                    <a:pt x="788" y="748"/>
                  </a:lnTo>
                  <a:lnTo>
                    <a:pt x="785" y="748"/>
                  </a:lnTo>
                  <a:lnTo>
                    <a:pt x="788" y="748"/>
                  </a:lnTo>
                  <a:lnTo>
                    <a:pt x="790" y="748"/>
                  </a:lnTo>
                  <a:lnTo>
                    <a:pt x="788" y="748"/>
                  </a:lnTo>
                  <a:lnTo>
                    <a:pt x="790" y="748"/>
                  </a:lnTo>
                  <a:lnTo>
                    <a:pt x="790" y="750"/>
                  </a:lnTo>
                  <a:lnTo>
                    <a:pt x="788" y="750"/>
                  </a:lnTo>
                  <a:lnTo>
                    <a:pt x="790" y="750"/>
                  </a:lnTo>
                  <a:lnTo>
                    <a:pt x="790" y="748"/>
                  </a:lnTo>
                  <a:lnTo>
                    <a:pt x="790" y="746"/>
                  </a:lnTo>
                  <a:lnTo>
                    <a:pt x="792" y="746"/>
                  </a:lnTo>
                  <a:lnTo>
                    <a:pt x="790" y="746"/>
                  </a:lnTo>
                  <a:lnTo>
                    <a:pt x="792" y="746"/>
                  </a:lnTo>
                  <a:lnTo>
                    <a:pt x="795" y="746"/>
                  </a:lnTo>
                  <a:lnTo>
                    <a:pt x="795" y="748"/>
                  </a:lnTo>
                  <a:lnTo>
                    <a:pt x="795" y="746"/>
                  </a:lnTo>
                  <a:lnTo>
                    <a:pt x="795" y="748"/>
                  </a:lnTo>
                  <a:lnTo>
                    <a:pt x="795" y="746"/>
                  </a:lnTo>
                  <a:lnTo>
                    <a:pt x="797" y="746"/>
                  </a:lnTo>
                  <a:lnTo>
                    <a:pt x="799" y="746"/>
                  </a:lnTo>
                  <a:lnTo>
                    <a:pt x="802" y="746"/>
                  </a:lnTo>
                  <a:close/>
                  <a:moveTo>
                    <a:pt x="833" y="696"/>
                  </a:moveTo>
                  <a:lnTo>
                    <a:pt x="833" y="698"/>
                  </a:lnTo>
                  <a:lnTo>
                    <a:pt x="833" y="701"/>
                  </a:lnTo>
                  <a:lnTo>
                    <a:pt x="830" y="701"/>
                  </a:lnTo>
                  <a:lnTo>
                    <a:pt x="830" y="703"/>
                  </a:lnTo>
                  <a:lnTo>
                    <a:pt x="830" y="705"/>
                  </a:lnTo>
                  <a:lnTo>
                    <a:pt x="828" y="705"/>
                  </a:lnTo>
                  <a:lnTo>
                    <a:pt x="828" y="708"/>
                  </a:lnTo>
                  <a:lnTo>
                    <a:pt x="826" y="708"/>
                  </a:lnTo>
                  <a:lnTo>
                    <a:pt x="826" y="710"/>
                  </a:lnTo>
                  <a:lnTo>
                    <a:pt x="826" y="708"/>
                  </a:lnTo>
                  <a:lnTo>
                    <a:pt x="826" y="710"/>
                  </a:lnTo>
                  <a:lnTo>
                    <a:pt x="823" y="710"/>
                  </a:lnTo>
                  <a:lnTo>
                    <a:pt x="826" y="710"/>
                  </a:lnTo>
                  <a:lnTo>
                    <a:pt x="823" y="710"/>
                  </a:lnTo>
                  <a:lnTo>
                    <a:pt x="826" y="710"/>
                  </a:lnTo>
                  <a:lnTo>
                    <a:pt x="823" y="710"/>
                  </a:lnTo>
                  <a:lnTo>
                    <a:pt x="823" y="712"/>
                  </a:lnTo>
                  <a:lnTo>
                    <a:pt x="821" y="712"/>
                  </a:lnTo>
                  <a:lnTo>
                    <a:pt x="821" y="715"/>
                  </a:lnTo>
                  <a:lnTo>
                    <a:pt x="821" y="712"/>
                  </a:lnTo>
                  <a:lnTo>
                    <a:pt x="821" y="715"/>
                  </a:lnTo>
                  <a:lnTo>
                    <a:pt x="818" y="715"/>
                  </a:lnTo>
                  <a:lnTo>
                    <a:pt x="821" y="715"/>
                  </a:lnTo>
                  <a:lnTo>
                    <a:pt x="818" y="715"/>
                  </a:lnTo>
                  <a:lnTo>
                    <a:pt x="816" y="715"/>
                  </a:lnTo>
                  <a:lnTo>
                    <a:pt x="816" y="717"/>
                  </a:lnTo>
                  <a:lnTo>
                    <a:pt x="816" y="715"/>
                  </a:lnTo>
                  <a:lnTo>
                    <a:pt x="814" y="715"/>
                  </a:lnTo>
                  <a:lnTo>
                    <a:pt x="811" y="715"/>
                  </a:lnTo>
                  <a:lnTo>
                    <a:pt x="814" y="715"/>
                  </a:lnTo>
                  <a:lnTo>
                    <a:pt x="814" y="717"/>
                  </a:lnTo>
                  <a:lnTo>
                    <a:pt x="814" y="720"/>
                  </a:lnTo>
                  <a:lnTo>
                    <a:pt x="811" y="720"/>
                  </a:lnTo>
                  <a:lnTo>
                    <a:pt x="811" y="722"/>
                  </a:lnTo>
                  <a:lnTo>
                    <a:pt x="809" y="722"/>
                  </a:lnTo>
                  <a:lnTo>
                    <a:pt x="809" y="720"/>
                  </a:lnTo>
                  <a:lnTo>
                    <a:pt x="809" y="717"/>
                  </a:lnTo>
                  <a:lnTo>
                    <a:pt x="809" y="715"/>
                  </a:lnTo>
                  <a:lnTo>
                    <a:pt x="809" y="712"/>
                  </a:lnTo>
                  <a:lnTo>
                    <a:pt x="811" y="712"/>
                  </a:lnTo>
                  <a:lnTo>
                    <a:pt x="811" y="710"/>
                  </a:lnTo>
                  <a:lnTo>
                    <a:pt x="814" y="710"/>
                  </a:lnTo>
                  <a:lnTo>
                    <a:pt x="814" y="708"/>
                  </a:lnTo>
                  <a:lnTo>
                    <a:pt x="816" y="708"/>
                  </a:lnTo>
                  <a:lnTo>
                    <a:pt x="816" y="705"/>
                  </a:lnTo>
                  <a:lnTo>
                    <a:pt x="818" y="705"/>
                  </a:lnTo>
                  <a:lnTo>
                    <a:pt x="821" y="705"/>
                  </a:lnTo>
                  <a:lnTo>
                    <a:pt x="818" y="705"/>
                  </a:lnTo>
                  <a:lnTo>
                    <a:pt x="821" y="705"/>
                  </a:lnTo>
                  <a:lnTo>
                    <a:pt x="821" y="703"/>
                  </a:lnTo>
                  <a:lnTo>
                    <a:pt x="823" y="703"/>
                  </a:lnTo>
                  <a:lnTo>
                    <a:pt x="823" y="701"/>
                  </a:lnTo>
                  <a:lnTo>
                    <a:pt x="823" y="698"/>
                  </a:lnTo>
                  <a:lnTo>
                    <a:pt x="823" y="701"/>
                  </a:lnTo>
                  <a:lnTo>
                    <a:pt x="823" y="698"/>
                  </a:lnTo>
                  <a:lnTo>
                    <a:pt x="826" y="698"/>
                  </a:lnTo>
                  <a:lnTo>
                    <a:pt x="828" y="698"/>
                  </a:lnTo>
                  <a:lnTo>
                    <a:pt x="828" y="696"/>
                  </a:lnTo>
                  <a:lnTo>
                    <a:pt x="830" y="696"/>
                  </a:lnTo>
                  <a:lnTo>
                    <a:pt x="833" y="696"/>
                  </a:lnTo>
                  <a:close/>
                  <a:moveTo>
                    <a:pt x="918" y="663"/>
                  </a:moveTo>
                  <a:lnTo>
                    <a:pt x="920" y="663"/>
                  </a:lnTo>
                  <a:lnTo>
                    <a:pt x="920" y="665"/>
                  </a:lnTo>
                  <a:lnTo>
                    <a:pt x="923" y="665"/>
                  </a:lnTo>
                  <a:lnTo>
                    <a:pt x="925" y="665"/>
                  </a:lnTo>
                  <a:lnTo>
                    <a:pt x="928" y="667"/>
                  </a:lnTo>
                  <a:lnTo>
                    <a:pt x="928" y="670"/>
                  </a:lnTo>
                  <a:lnTo>
                    <a:pt x="928" y="672"/>
                  </a:lnTo>
                  <a:lnTo>
                    <a:pt x="925" y="672"/>
                  </a:lnTo>
                  <a:lnTo>
                    <a:pt x="923" y="672"/>
                  </a:lnTo>
                  <a:lnTo>
                    <a:pt x="923" y="674"/>
                  </a:lnTo>
                  <a:lnTo>
                    <a:pt x="920" y="674"/>
                  </a:lnTo>
                  <a:lnTo>
                    <a:pt x="918" y="674"/>
                  </a:lnTo>
                  <a:lnTo>
                    <a:pt x="918" y="677"/>
                  </a:lnTo>
                  <a:lnTo>
                    <a:pt x="920" y="677"/>
                  </a:lnTo>
                  <a:lnTo>
                    <a:pt x="920" y="679"/>
                  </a:lnTo>
                  <a:lnTo>
                    <a:pt x="918" y="682"/>
                  </a:lnTo>
                  <a:lnTo>
                    <a:pt x="916" y="682"/>
                  </a:lnTo>
                  <a:lnTo>
                    <a:pt x="913" y="682"/>
                  </a:lnTo>
                  <a:lnTo>
                    <a:pt x="911" y="682"/>
                  </a:lnTo>
                  <a:lnTo>
                    <a:pt x="909" y="682"/>
                  </a:lnTo>
                  <a:lnTo>
                    <a:pt x="906" y="684"/>
                  </a:lnTo>
                  <a:lnTo>
                    <a:pt x="904" y="684"/>
                  </a:lnTo>
                  <a:lnTo>
                    <a:pt x="901" y="684"/>
                  </a:lnTo>
                  <a:lnTo>
                    <a:pt x="899" y="684"/>
                  </a:lnTo>
                  <a:lnTo>
                    <a:pt x="897" y="682"/>
                  </a:lnTo>
                  <a:lnTo>
                    <a:pt x="894" y="682"/>
                  </a:lnTo>
                  <a:lnTo>
                    <a:pt x="894" y="679"/>
                  </a:lnTo>
                  <a:lnTo>
                    <a:pt x="894" y="677"/>
                  </a:lnTo>
                  <a:lnTo>
                    <a:pt x="897" y="677"/>
                  </a:lnTo>
                  <a:lnTo>
                    <a:pt x="897" y="679"/>
                  </a:lnTo>
                  <a:lnTo>
                    <a:pt x="897" y="677"/>
                  </a:lnTo>
                  <a:lnTo>
                    <a:pt x="899" y="677"/>
                  </a:lnTo>
                  <a:lnTo>
                    <a:pt x="901" y="677"/>
                  </a:lnTo>
                  <a:lnTo>
                    <a:pt x="901" y="679"/>
                  </a:lnTo>
                  <a:lnTo>
                    <a:pt x="904" y="679"/>
                  </a:lnTo>
                  <a:lnTo>
                    <a:pt x="906" y="677"/>
                  </a:lnTo>
                  <a:lnTo>
                    <a:pt x="904" y="677"/>
                  </a:lnTo>
                  <a:lnTo>
                    <a:pt x="901" y="677"/>
                  </a:lnTo>
                  <a:lnTo>
                    <a:pt x="901" y="674"/>
                  </a:lnTo>
                  <a:lnTo>
                    <a:pt x="899" y="674"/>
                  </a:lnTo>
                  <a:lnTo>
                    <a:pt x="899" y="672"/>
                  </a:lnTo>
                  <a:lnTo>
                    <a:pt x="901" y="672"/>
                  </a:lnTo>
                  <a:lnTo>
                    <a:pt x="901" y="674"/>
                  </a:lnTo>
                  <a:lnTo>
                    <a:pt x="901" y="672"/>
                  </a:lnTo>
                  <a:lnTo>
                    <a:pt x="904" y="674"/>
                  </a:lnTo>
                  <a:lnTo>
                    <a:pt x="906" y="674"/>
                  </a:lnTo>
                  <a:lnTo>
                    <a:pt x="906" y="672"/>
                  </a:lnTo>
                  <a:lnTo>
                    <a:pt x="909" y="672"/>
                  </a:lnTo>
                  <a:lnTo>
                    <a:pt x="909" y="674"/>
                  </a:lnTo>
                  <a:lnTo>
                    <a:pt x="909" y="672"/>
                  </a:lnTo>
                  <a:lnTo>
                    <a:pt x="909" y="674"/>
                  </a:lnTo>
                  <a:lnTo>
                    <a:pt x="911" y="672"/>
                  </a:lnTo>
                  <a:lnTo>
                    <a:pt x="911" y="674"/>
                  </a:lnTo>
                  <a:lnTo>
                    <a:pt x="913" y="674"/>
                  </a:lnTo>
                  <a:lnTo>
                    <a:pt x="913" y="672"/>
                  </a:lnTo>
                  <a:lnTo>
                    <a:pt x="911" y="672"/>
                  </a:lnTo>
                  <a:lnTo>
                    <a:pt x="909" y="672"/>
                  </a:lnTo>
                  <a:lnTo>
                    <a:pt x="906" y="672"/>
                  </a:lnTo>
                  <a:lnTo>
                    <a:pt x="904" y="672"/>
                  </a:lnTo>
                  <a:lnTo>
                    <a:pt x="904" y="670"/>
                  </a:lnTo>
                  <a:lnTo>
                    <a:pt x="904" y="667"/>
                  </a:lnTo>
                  <a:lnTo>
                    <a:pt x="906" y="667"/>
                  </a:lnTo>
                  <a:lnTo>
                    <a:pt x="906" y="670"/>
                  </a:lnTo>
                  <a:lnTo>
                    <a:pt x="909" y="670"/>
                  </a:lnTo>
                  <a:lnTo>
                    <a:pt x="909" y="667"/>
                  </a:lnTo>
                  <a:lnTo>
                    <a:pt x="909" y="670"/>
                  </a:lnTo>
                  <a:lnTo>
                    <a:pt x="911" y="670"/>
                  </a:lnTo>
                  <a:lnTo>
                    <a:pt x="911" y="667"/>
                  </a:lnTo>
                  <a:lnTo>
                    <a:pt x="913" y="667"/>
                  </a:lnTo>
                  <a:lnTo>
                    <a:pt x="916" y="667"/>
                  </a:lnTo>
                  <a:lnTo>
                    <a:pt x="913" y="670"/>
                  </a:lnTo>
                  <a:lnTo>
                    <a:pt x="916" y="670"/>
                  </a:lnTo>
                  <a:lnTo>
                    <a:pt x="913" y="670"/>
                  </a:lnTo>
                  <a:lnTo>
                    <a:pt x="916" y="670"/>
                  </a:lnTo>
                  <a:lnTo>
                    <a:pt x="913" y="670"/>
                  </a:lnTo>
                  <a:lnTo>
                    <a:pt x="916" y="670"/>
                  </a:lnTo>
                  <a:lnTo>
                    <a:pt x="916" y="672"/>
                  </a:lnTo>
                  <a:lnTo>
                    <a:pt x="916" y="674"/>
                  </a:lnTo>
                  <a:lnTo>
                    <a:pt x="918" y="674"/>
                  </a:lnTo>
                  <a:lnTo>
                    <a:pt x="916" y="674"/>
                  </a:lnTo>
                  <a:lnTo>
                    <a:pt x="916" y="672"/>
                  </a:lnTo>
                  <a:lnTo>
                    <a:pt x="916" y="670"/>
                  </a:lnTo>
                  <a:lnTo>
                    <a:pt x="918" y="670"/>
                  </a:lnTo>
                  <a:lnTo>
                    <a:pt x="918" y="667"/>
                  </a:lnTo>
                  <a:lnTo>
                    <a:pt x="916" y="667"/>
                  </a:lnTo>
                  <a:lnTo>
                    <a:pt x="916" y="665"/>
                  </a:lnTo>
                  <a:lnTo>
                    <a:pt x="916" y="663"/>
                  </a:lnTo>
                  <a:lnTo>
                    <a:pt x="918" y="663"/>
                  </a:lnTo>
                  <a:close/>
                  <a:moveTo>
                    <a:pt x="932" y="651"/>
                  </a:moveTo>
                  <a:lnTo>
                    <a:pt x="935" y="651"/>
                  </a:lnTo>
                  <a:lnTo>
                    <a:pt x="937" y="651"/>
                  </a:lnTo>
                  <a:lnTo>
                    <a:pt x="935" y="653"/>
                  </a:lnTo>
                  <a:lnTo>
                    <a:pt x="937" y="653"/>
                  </a:lnTo>
                  <a:lnTo>
                    <a:pt x="937" y="655"/>
                  </a:lnTo>
                  <a:lnTo>
                    <a:pt x="939" y="655"/>
                  </a:lnTo>
                  <a:lnTo>
                    <a:pt x="939" y="653"/>
                  </a:lnTo>
                  <a:lnTo>
                    <a:pt x="942" y="653"/>
                  </a:lnTo>
                  <a:lnTo>
                    <a:pt x="944" y="653"/>
                  </a:lnTo>
                  <a:lnTo>
                    <a:pt x="944" y="655"/>
                  </a:lnTo>
                  <a:lnTo>
                    <a:pt x="947" y="655"/>
                  </a:lnTo>
                  <a:lnTo>
                    <a:pt x="947" y="653"/>
                  </a:lnTo>
                  <a:lnTo>
                    <a:pt x="947" y="655"/>
                  </a:lnTo>
                  <a:lnTo>
                    <a:pt x="949" y="655"/>
                  </a:lnTo>
                  <a:lnTo>
                    <a:pt x="949" y="658"/>
                  </a:lnTo>
                  <a:lnTo>
                    <a:pt x="947" y="658"/>
                  </a:lnTo>
                  <a:lnTo>
                    <a:pt x="944" y="658"/>
                  </a:lnTo>
                  <a:lnTo>
                    <a:pt x="942" y="658"/>
                  </a:lnTo>
                  <a:lnTo>
                    <a:pt x="942" y="660"/>
                  </a:lnTo>
                  <a:lnTo>
                    <a:pt x="942" y="663"/>
                  </a:lnTo>
                  <a:lnTo>
                    <a:pt x="939" y="663"/>
                  </a:lnTo>
                  <a:lnTo>
                    <a:pt x="939" y="665"/>
                  </a:lnTo>
                  <a:lnTo>
                    <a:pt x="937" y="665"/>
                  </a:lnTo>
                  <a:lnTo>
                    <a:pt x="939" y="665"/>
                  </a:lnTo>
                  <a:lnTo>
                    <a:pt x="937" y="665"/>
                  </a:lnTo>
                  <a:lnTo>
                    <a:pt x="937" y="667"/>
                  </a:lnTo>
                  <a:lnTo>
                    <a:pt x="935" y="667"/>
                  </a:lnTo>
                  <a:lnTo>
                    <a:pt x="932" y="667"/>
                  </a:lnTo>
                  <a:lnTo>
                    <a:pt x="930" y="667"/>
                  </a:lnTo>
                  <a:lnTo>
                    <a:pt x="928" y="667"/>
                  </a:lnTo>
                  <a:lnTo>
                    <a:pt x="928" y="665"/>
                  </a:lnTo>
                  <a:lnTo>
                    <a:pt x="925" y="665"/>
                  </a:lnTo>
                  <a:lnTo>
                    <a:pt x="923" y="663"/>
                  </a:lnTo>
                  <a:lnTo>
                    <a:pt x="925" y="663"/>
                  </a:lnTo>
                  <a:lnTo>
                    <a:pt x="923" y="663"/>
                  </a:lnTo>
                  <a:lnTo>
                    <a:pt x="920" y="663"/>
                  </a:lnTo>
                  <a:lnTo>
                    <a:pt x="920" y="660"/>
                  </a:lnTo>
                  <a:lnTo>
                    <a:pt x="918" y="660"/>
                  </a:lnTo>
                  <a:lnTo>
                    <a:pt x="916" y="660"/>
                  </a:lnTo>
                  <a:lnTo>
                    <a:pt x="918" y="658"/>
                  </a:lnTo>
                  <a:lnTo>
                    <a:pt x="920" y="658"/>
                  </a:lnTo>
                  <a:lnTo>
                    <a:pt x="923" y="658"/>
                  </a:lnTo>
                  <a:lnTo>
                    <a:pt x="920" y="658"/>
                  </a:lnTo>
                  <a:lnTo>
                    <a:pt x="920" y="655"/>
                  </a:lnTo>
                  <a:lnTo>
                    <a:pt x="920" y="653"/>
                  </a:lnTo>
                  <a:lnTo>
                    <a:pt x="923" y="653"/>
                  </a:lnTo>
                  <a:lnTo>
                    <a:pt x="925" y="653"/>
                  </a:lnTo>
                  <a:lnTo>
                    <a:pt x="925" y="655"/>
                  </a:lnTo>
                  <a:lnTo>
                    <a:pt x="925" y="653"/>
                  </a:lnTo>
                  <a:lnTo>
                    <a:pt x="928" y="653"/>
                  </a:lnTo>
                  <a:lnTo>
                    <a:pt x="928" y="655"/>
                  </a:lnTo>
                  <a:lnTo>
                    <a:pt x="928" y="653"/>
                  </a:lnTo>
                  <a:lnTo>
                    <a:pt x="930" y="653"/>
                  </a:lnTo>
                  <a:lnTo>
                    <a:pt x="930" y="655"/>
                  </a:lnTo>
                  <a:lnTo>
                    <a:pt x="930" y="653"/>
                  </a:lnTo>
                  <a:lnTo>
                    <a:pt x="928" y="653"/>
                  </a:lnTo>
                  <a:lnTo>
                    <a:pt x="928" y="651"/>
                  </a:lnTo>
                  <a:lnTo>
                    <a:pt x="930" y="651"/>
                  </a:lnTo>
                  <a:lnTo>
                    <a:pt x="932" y="651"/>
                  </a:lnTo>
                  <a:lnTo>
                    <a:pt x="935" y="651"/>
                  </a:lnTo>
                  <a:lnTo>
                    <a:pt x="932" y="651"/>
                  </a:lnTo>
                  <a:close/>
                  <a:moveTo>
                    <a:pt x="982" y="641"/>
                  </a:moveTo>
                  <a:lnTo>
                    <a:pt x="985" y="641"/>
                  </a:lnTo>
                  <a:lnTo>
                    <a:pt x="987" y="644"/>
                  </a:lnTo>
                  <a:lnTo>
                    <a:pt x="985" y="646"/>
                  </a:lnTo>
                  <a:lnTo>
                    <a:pt x="985" y="648"/>
                  </a:lnTo>
                  <a:lnTo>
                    <a:pt x="985" y="651"/>
                  </a:lnTo>
                  <a:lnTo>
                    <a:pt x="987" y="651"/>
                  </a:lnTo>
                  <a:lnTo>
                    <a:pt x="987" y="653"/>
                  </a:lnTo>
                  <a:lnTo>
                    <a:pt x="985" y="653"/>
                  </a:lnTo>
                  <a:lnTo>
                    <a:pt x="982" y="653"/>
                  </a:lnTo>
                  <a:lnTo>
                    <a:pt x="980" y="651"/>
                  </a:lnTo>
                  <a:lnTo>
                    <a:pt x="980" y="653"/>
                  </a:lnTo>
                  <a:lnTo>
                    <a:pt x="977" y="653"/>
                  </a:lnTo>
                  <a:lnTo>
                    <a:pt x="977" y="651"/>
                  </a:lnTo>
                  <a:lnTo>
                    <a:pt x="977" y="648"/>
                  </a:lnTo>
                  <a:lnTo>
                    <a:pt x="977" y="651"/>
                  </a:lnTo>
                  <a:lnTo>
                    <a:pt x="975" y="651"/>
                  </a:lnTo>
                  <a:lnTo>
                    <a:pt x="975" y="653"/>
                  </a:lnTo>
                  <a:lnTo>
                    <a:pt x="973" y="653"/>
                  </a:lnTo>
                  <a:lnTo>
                    <a:pt x="973" y="651"/>
                  </a:lnTo>
                  <a:lnTo>
                    <a:pt x="973" y="648"/>
                  </a:lnTo>
                  <a:lnTo>
                    <a:pt x="973" y="646"/>
                  </a:lnTo>
                  <a:lnTo>
                    <a:pt x="973" y="644"/>
                  </a:lnTo>
                  <a:lnTo>
                    <a:pt x="975" y="644"/>
                  </a:lnTo>
                  <a:lnTo>
                    <a:pt x="977" y="644"/>
                  </a:lnTo>
                  <a:lnTo>
                    <a:pt x="977" y="641"/>
                  </a:lnTo>
                  <a:lnTo>
                    <a:pt x="980" y="641"/>
                  </a:lnTo>
                  <a:lnTo>
                    <a:pt x="982" y="641"/>
                  </a:lnTo>
                  <a:close/>
                  <a:moveTo>
                    <a:pt x="947" y="639"/>
                  </a:moveTo>
                  <a:lnTo>
                    <a:pt x="949" y="639"/>
                  </a:lnTo>
                  <a:lnTo>
                    <a:pt x="949" y="641"/>
                  </a:lnTo>
                  <a:lnTo>
                    <a:pt x="951" y="641"/>
                  </a:lnTo>
                  <a:lnTo>
                    <a:pt x="951" y="644"/>
                  </a:lnTo>
                  <a:lnTo>
                    <a:pt x="951" y="646"/>
                  </a:lnTo>
                  <a:lnTo>
                    <a:pt x="954" y="646"/>
                  </a:lnTo>
                  <a:lnTo>
                    <a:pt x="954" y="644"/>
                  </a:lnTo>
                  <a:lnTo>
                    <a:pt x="956" y="644"/>
                  </a:lnTo>
                  <a:lnTo>
                    <a:pt x="956" y="646"/>
                  </a:lnTo>
                  <a:lnTo>
                    <a:pt x="958" y="646"/>
                  </a:lnTo>
                  <a:lnTo>
                    <a:pt x="958" y="648"/>
                  </a:lnTo>
                  <a:lnTo>
                    <a:pt x="958" y="646"/>
                  </a:lnTo>
                  <a:lnTo>
                    <a:pt x="958" y="648"/>
                  </a:lnTo>
                  <a:lnTo>
                    <a:pt x="958" y="646"/>
                  </a:lnTo>
                  <a:lnTo>
                    <a:pt x="961" y="646"/>
                  </a:lnTo>
                  <a:lnTo>
                    <a:pt x="961" y="648"/>
                  </a:lnTo>
                  <a:lnTo>
                    <a:pt x="958" y="648"/>
                  </a:lnTo>
                  <a:lnTo>
                    <a:pt x="961" y="648"/>
                  </a:lnTo>
                  <a:lnTo>
                    <a:pt x="963" y="648"/>
                  </a:lnTo>
                  <a:lnTo>
                    <a:pt x="961" y="648"/>
                  </a:lnTo>
                  <a:lnTo>
                    <a:pt x="963" y="648"/>
                  </a:lnTo>
                  <a:lnTo>
                    <a:pt x="963" y="651"/>
                  </a:lnTo>
                  <a:lnTo>
                    <a:pt x="961" y="651"/>
                  </a:lnTo>
                  <a:lnTo>
                    <a:pt x="958" y="651"/>
                  </a:lnTo>
                  <a:lnTo>
                    <a:pt x="961" y="651"/>
                  </a:lnTo>
                  <a:lnTo>
                    <a:pt x="958" y="651"/>
                  </a:lnTo>
                  <a:lnTo>
                    <a:pt x="958" y="653"/>
                  </a:lnTo>
                  <a:lnTo>
                    <a:pt x="956" y="653"/>
                  </a:lnTo>
                  <a:lnTo>
                    <a:pt x="954" y="653"/>
                  </a:lnTo>
                  <a:lnTo>
                    <a:pt x="951" y="653"/>
                  </a:lnTo>
                  <a:lnTo>
                    <a:pt x="951" y="651"/>
                  </a:lnTo>
                  <a:lnTo>
                    <a:pt x="949" y="651"/>
                  </a:lnTo>
                  <a:lnTo>
                    <a:pt x="949" y="648"/>
                  </a:lnTo>
                  <a:lnTo>
                    <a:pt x="951" y="648"/>
                  </a:lnTo>
                  <a:lnTo>
                    <a:pt x="949" y="648"/>
                  </a:lnTo>
                  <a:lnTo>
                    <a:pt x="949" y="646"/>
                  </a:lnTo>
                  <a:lnTo>
                    <a:pt x="947" y="644"/>
                  </a:lnTo>
                  <a:lnTo>
                    <a:pt x="944" y="644"/>
                  </a:lnTo>
                  <a:lnTo>
                    <a:pt x="944" y="641"/>
                  </a:lnTo>
                  <a:lnTo>
                    <a:pt x="947" y="641"/>
                  </a:lnTo>
                  <a:lnTo>
                    <a:pt x="944" y="641"/>
                  </a:lnTo>
                  <a:lnTo>
                    <a:pt x="944" y="639"/>
                  </a:lnTo>
                  <a:lnTo>
                    <a:pt x="947" y="639"/>
                  </a:lnTo>
                  <a:close/>
                  <a:moveTo>
                    <a:pt x="1072" y="617"/>
                  </a:moveTo>
                  <a:lnTo>
                    <a:pt x="1075" y="617"/>
                  </a:lnTo>
                  <a:lnTo>
                    <a:pt x="1075" y="620"/>
                  </a:lnTo>
                  <a:lnTo>
                    <a:pt x="1077" y="617"/>
                  </a:lnTo>
                  <a:lnTo>
                    <a:pt x="1077" y="620"/>
                  </a:lnTo>
                  <a:lnTo>
                    <a:pt x="1077" y="622"/>
                  </a:lnTo>
                  <a:lnTo>
                    <a:pt x="1077" y="625"/>
                  </a:lnTo>
                  <a:lnTo>
                    <a:pt x="1079" y="625"/>
                  </a:lnTo>
                  <a:lnTo>
                    <a:pt x="1079" y="627"/>
                  </a:lnTo>
                  <a:lnTo>
                    <a:pt x="1079" y="629"/>
                  </a:lnTo>
                  <a:lnTo>
                    <a:pt x="1077" y="629"/>
                  </a:lnTo>
                  <a:lnTo>
                    <a:pt x="1077" y="632"/>
                  </a:lnTo>
                  <a:lnTo>
                    <a:pt x="1075" y="632"/>
                  </a:lnTo>
                  <a:lnTo>
                    <a:pt x="1072" y="632"/>
                  </a:lnTo>
                  <a:lnTo>
                    <a:pt x="1075" y="632"/>
                  </a:lnTo>
                  <a:lnTo>
                    <a:pt x="1075" y="634"/>
                  </a:lnTo>
                  <a:lnTo>
                    <a:pt x="1072" y="634"/>
                  </a:lnTo>
                  <a:lnTo>
                    <a:pt x="1070" y="634"/>
                  </a:lnTo>
                  <a:lnTo>
                    <a:pt x="1068" y="634"/>
                  </a:lnTo>
                  <a:lnTo>
                    <a:pt x="1068" y="636"/>
                  </a:lnTo>
                  <a:lnTo>
                    <a:pt x="1070" y="636"/>
                  </a:lnTo>
                  <a:lnTo>
                    <a:pt x="1068" y="636"/>
                  </a:lnTo>
                  <a:lnTo>
                    <a:pt x="1070" y="636"/>
                  </a:lnTo>
                  <a:lnTo>
                    <a:pt x="1068" y="636"/>
                  </a:lnTo>
                  <a:lnTo>
                    <a:pt x="1068" y="639"/>
                  </a:lnTo>
                  <a:lnTo>
                    <a:pt x="1065" y="639"/>
                  </a:lnTo>
                  <a:lnTo>
                    <a:pt x="1063" y="639"/>
                  </a:lnTo>
                  <a:lnTo>
                    <a:pt x="1060" y="639"/>
                  </a:lnTo>
                  <a:lnTo>
                    <a:pt x="1060" y="636"/>
                  </a:lnTo>
                  <a:lnTo>
                    <a:pt x="1060" y="634"/>
                  </a:lnTo>
                  <a:lnTo>
                    <a:pt x="1063" y="634"/>
                  </a:lnTo>
                  <a:lnTo>
                    <a:pt x="1060" y="634"/>
                  </a:lnTo>
                  <a:lnTo>
                    <a:pt x="1063" y="634"/>
                  </a:lnTo>
                  <a:lnTo>
                    <a:pt x="1063" y="632"/>
                  </a:lnTo>
                  <a:lnTo>
                    <a:pt x="1060" y="632"/>
                  </a:lnTo>
                  <a:lnTo>
                    <a:pt x="1060" y="634"/>
                  </a:lnTo>
                  <a:lnTo>
                    <a:pt x="1058" y="636"/>
                  </a:lnTo>
                  <a:lnTo>
                    <a:pt x="1058" y="634"/>
                  </a:lnTo>
                  <a:lnTo>
                    <a:pt x="1056" y="634"/>
                  </a:lnTo>
                  <a:lnTo>
                    <a:pt x="1056" y="632"/>
                  </a:lnTo>
                  <a:lnTo>
                    <a:pt x="1053" y="632"/>
                  </a:lnTo>
                  <a:lnTo>
                    <a:pt x="1053" y="629"/>
                  </a:lnTo>
                  <a:lnTo>
                    <a:pt x="1053" y="632"/>
                  </a:lnTo>
                  <a:lnTo>
                    <a:pt x="1056" y="632"/>
                  </a:lnTo>
                  <a:lnTo>
                    <a:pt x="1053" y="629"/>
                  </a:lnTo>
                  <a:lnTo>
                    <a:pt x="1056" y="627"/>
                  </a:lnTo>
                  <a:lnTo>
                    <a:pt x="1056" y="629"/>
                  </a:lnTo>
                  <a:lnTo>
                    <a:pt x="1056" y="627"/>
                  </a:lnTo>
                  <a:lnTo>
                    <a:pt x="1058" y="627"/>
                  </a:lnTo>
                  <a:lnTo>
                    <a:pt x="1058" y="625"/>
                  </a:lnTo>
                  <a:lnTo>
                    <a:pt x="1060" y="625"/>
                  </a:lnTo>
                  <a:lnTo>
                    <a:pt x="1063" y="625"/>
                  </a:lnTo>
                  <a:lnTo>
                    <a:pt x="1063" y="627"/>
                  </a:lnTo>
                  <a:lnTo>
                    <a:pt x="1063" y="625"/>
                  </a:lnTo>
                  <a:lnTo>
                    <a:pt x="1065" y="625"/>
                  </a:lnTo>
                  <a:lnTo>
                    <a:pt x="1063" y="625"/>
                  </a:lnTo>
                  <a:lnTo>
                    <a:pt x="1063" y="622"/>
                  </a:lnTo>
                  <a:lnTo>
                    <a:pt x="1065" y="622"/>
                  </a:lnTo>
                  <a:lnTo>
                    <a:pt x="1065" y="625"/>
                  </a:lnTo>
                  <a:lnTo>
                    <a:pt x="1068" y="625"/>
                  </a:lnTo>
                  <a:lnTo>
                    <a:pt x="1068" y="627"/>
                  </a:lnTo>
                  <a:lnTo>
                    <a:pt x="1065" y="627"/>
                  </a:lnTo>
                  <a:lnTo>
                    <a:pt x="1068" y="627"/>
                  </a:lnTo>
                  <a:lnTo>
                    <a:pt x="1068" y="625"/>
                  </a:lnTo>
                  <a:lnTo>
                    <a:pt x="1070" y="625"/>
                  </a:lnTo>
                  <a:lnTo>
                    <a:pt x="1068" y="625"/>
                  </a:lnTo>
                  <a:lnTo>
                    <a:pt x="1068" y="622"/>
                  </a:lnTo>
                  <a:lnTo>
                    <a:pt x="1070" y="622"/>
                  </a:lnTo>
                  <a:lnTo>
                    <a:pt x="1070" y="625"/>
                  </a:lnTo>
                  <a:lnTo>
                    <a:pt x="1070" y="622"/>
                  </a:lnTo>
                  <a:lnTo>
                    <a:pt x="1072" y="625"/>
                  </a:lnTo>
                  <a:lnTo>
                    <a:pt x="1072" y="622"/>
                  </a:lnTo>
                  <a:lnTo>
                    <a:pt x="1070" y="622"/>
                  </a:lnTo>
                  <a:lnTo>
                    <a:pt x="1072" y="622"/>
                  </a:lnTo>
                  <a:lnTo>
                    <a:pt x="1075" y="622"/>
                  </a:lnTo>
                  <a:lnTo>
                    <a:pt x="1075" y="625"/>
                  </a:lnTo>
                  <a:lnTo>
                    <a:pt x="1075" y="622"/>
                  </a:lnTo>
                  <a:lnTo>
                    <a:pt x="1072" y="622"/>
                  </a:lnTo>
                  <a:lnTo>
                    <a:pt x="1075" y="622"/>
                  </a:lnTo>
                  <a:lnTo>
                    <a:pt x="1075" y="620"/>
                  </a:lnTo>
                  <a:lnTo>
                    <a:pt x="1072" y="620"/>
                  </a:lnTo>
                  <a:lnTo>
                    <a:pt x="1075" y="620"/>
                  </a:lnTo>
                  <a:lnTo>
                    <a:pt x="1072" y="620"/>
                  </a:lnTo>
                  <a:lnTo>
                    <a:pt x="1070" y="620"/>
                  </a:lnTo>
                  <a:lnTo>
                    <a:pt x="1072" y="620"/>
                  </a:lnTo>
                  <a:lnTo>
                    <a:pt x="1070" y="620"/>
                  </a:lnTo>
                  <a:lnTo>
                    <a:pt x="1070" y="617"/>
                  </a:lnTo>
                  <a:lnTo>
                    <a:pt x="1072" y="617"/>
                  </a:lnTo>
                  <a:close/>
                  <a:moveTo>
                    <a:pt x="1082" y="610"/>
                  </a:moveTo>
                  <a:lnTo>
                    <a:pt x="1084" y="610"/>
                  </a:lnTo>
                  <a:lnTo>
                    <a:pt x="1084" y="613"/>
                  </a:lnTo>
                  <a:lnTo>
                    <a:pt x="1087" y="613"/>
                  </a:lnTo>
                  <a:lnTo>
                    <a:pt x="1084" y="613"/>
                  </a:lnTo>
                  <a:lnTo>
                    <a:pt x="1084" y="615"/>
                  </a:lnTo>
                  <a:lnTo>
                    <a:pt x="1084" y="613"/>
                  </a:lnTo>
                  <a:lnTo>
                    <a:pt x="1087" y="613"/>
                  </a:lnTo>
                  <a:lnTo>
                    <a:pt x="1089" y="613"/>
                  </a:lnTo>
                  <a:lnTo>
                    <a:pt x="1091" y="613"/>
                  </a:lnTo>
                  <a:lnTo>
                    <a:pt x="1091" y="615"/>
                  </a:lnTo>
                  <a:lnTo>
                    <a:pt x="1094" y="615"/>
                  </a:lnTo>
                  <a:lnTo>
                    <a:pt x="1094" y="617"/>
                  </a:lnTo>
                  <a:lnTo>
                    <a:pt x="1096" y="617"/>
                  </a:lnTo>
                  <a:lnTo>
                    <a:pt x="1094" y="617"/>
                  </a:lnTo>
                  <a:lnTo>
                    <a:pt x="1096" y="617"/>
                  </a:lnTo>
                  <a:lnTo>
                    <a:pt x="1096" y="620"/>
                  </a:lnTo>
                  <a:lnTo>
                    <a:pt x="1094" y="620"/>
                  </a:lnTo>
                  <a:lnTo>
                    <a:pt x="1094" y="622"/>
                  </a:lnTo>
                  <a:lnTo>
                    <a:pt x="1091" y="622"/>
                  </a:lnTo>
                  <a:lnTo>
                    <a:pt x="1091" y="625"/>
                  </a:lnTo>
                  <a:lnTo>
                    <a:pt x="1089" y="625"/>
                  </a:lnTo>
                  <a:lnTo>
                    <a:pt x="1087" y="625"/>
                  </a:lnTo>
                  <a:lnTo>
                    <a:pt x="1084" y="625"/>
                  </a:lnTo>
                  <a:lnTo>
                    <a:pt x="1082" y="625"/>
                  </a:lnTo>
                  <a:lnTo>
                    <a:pt x="1082" y="622"/>
                  </a:lnTo>
                  <a:lnTo>
                    <a:pt x="1082" y="620"/>
                  </a:lnTo>
                  <a:lnTo>
                    <a:pt x="1079" y="620"/>
                  </a:lnTo>
                  <a:lnTo>
                    <a:pt x="1077" y="620"/>
                  </a:lnTo>
                  <a:lnTo>
                    <a:pt x="1079" y="620"/>
                  </a:lnTo>
                  <a:lnTo>
                    <a:pt x="1079" y="617"/>
                  </a:lnTo>
                  <a:lnTo>
                    <a:pt x="1082" y="615"/>
                  </a:lnTo>
                  <a:lnTo>
                    <a:pt x="1079" y="615"/>
                  </a:lnTo>
                  <a:lnTo>
                    <a:pt x="1079" y="613"/>
                  </a:lnTo>
                  <a:lnTo>
                    <a:pt x="1079" y="610"/>
                  </a:lnTo>
                  <a:lnTo>
                    <a:pt x="1082" y="610"/>
                  </a:lnTo>
                  <a:close/>
                  <a:moveTo>
                    <a:pt x="38" y="587"/>
                  </a:moveTo>
                  <a:lnTo>
                    <a:pt x="38" y="589"/>
                  </a:lnTo>
                  <a:lnTo>
                    <a:pt x="35" y="589"/>
                  </a:lnTo>
                  <a:lnTo>
                    <a:pt x="35" y="591"/>
                  </a:lnTo>
                  <a:lnTo>
                    <a:pt x="35" y="594"/>
                  </a:lnTo>
                  <a:lnTo>
                    <a:pt x="35" y="596"/>
                  </a:lnTo>
                  <a:lnTo>
                    <a:pt x="33" y="596"/>
                  </a:lnTo>
                  <a:lnTo>
                    <a:pt x="31" y="596"/>
                  </a:lnTo>
                  <a:lnTo>
                    <a:pt x="28" y="596"/>
                  </a:lnTo>
                  <a:lnTo>
                    <a:pt x="26" y="596"/>
                  </a:lnTo>
                  <a:lnTo>
                    <a:pt x="24" y="596"/>
                  </a:lnTo>
                  <a:lnTo>
                    <a:pt x="24" y="598"/>
                  </a:lnTo>
                  <a:lnTo>
                    <a:pt x="24" y="596"/>
                  </a:lnTo>
                  <a:lnTo>
                    <a:pt x="21" y="598"/>
                  </a:lnTo>
                  <a:lnTo>
                    <a:pt x="19" y="598"/>
                  </a:lnTo>
                  <a:lnTo>
                    <a:pt x="16" y="598"/>
                  </a:lnTo>
                  <a:lnTo>
                    <a:pt x="14" y="598"/>
                  </a:lnTo>
                  <a:lnTo>
                    <a:pt x="12" y="601"/>
                  </a:lnTo>
                  <a:lnTo>
                    <a:pt x="12" y="603"/>
                  </a:lnTo>
                  <a:lnTo>
                    <a:pt x="9" y="603"/>
                  </a:lnTo>
                  <a:lnTo>
                    <a:pt x="7" y="603"/>
                  </a:lnTo>
                  <a:lnTo>
                    <a:pt x="7" y="606"/>
                  </a:lnTo>
                  <a:lnTo>
                    <a:pt x="5" y="606"/>
                  </a:lnTo>
                  <a:lnTo>
                    <a:pt x="2" y="606"/>
                  </a:lnTo>
                  <a:lnTo>
                    <a:pt x="0" y="603"/>
                  </a:lnTo>
                  <a:lnTo>
                    <a:pt x="2" y="603"/>
                  </a:lnTo>
                  <a:lnTo>
                    <a:pt x="5" y="603"/>
                  </a:lnTo>
                  <a:lnTo>
                    <a:pt x="5" y="601"/>
                  </a:lnTo>
                  <a:lnTo>
                    <a:pt x="7" y="601"/>
                  </a:lnTo>
                  <a:lnTo>
                    <a:pt x="7" y="598"/>
                  </a:lnTo>
                  <a:lnTo>
                    <a:pt x="9" y="598"/>
                  </a:lnTo>
                  <a:lnTo>
                    <a:pt x="12" y="598"/>
                  </a:lnTo>
                  <a:lnTo>
                    <a:pt x="14" y="598"/>
                  </a:lnTo>
                  <a:lnTo>
                    <a:pt x="14" y="596"/>
                  </a:lnTo>
                  <a:lnTo>
                    <a:pt x="12" y="596"/>
                  </a:lnTo>
                  <a:lnTo>
                    <a:pt x="14" y="596"/>
                  </a:lnTo>
                  <a:lnTo>
                    <a:pt x="16" y="596"/>
                  </a:lnTo>
                  <a:lnTo>
                    <a:pt x="19" y="596"/>
                  </a:lnTo>
                  <a:lnTo>
                    <a:pt x="21" y="596"/>
                  </a:lnTo>
                  <a:lnTo>
                    <a:pt x="21" y="594"/>
                  </a:lnTo>
                  <a:lnTo>
                    <a:pt x="21" y="591"/>
                  </a:lnTo>
                  <a:lnTo>
                    <a:pt x="24" y="591"/>
                  </a:lnTo>
                  <a:lnTo>
                    <a:pt x="24" y="589"/>
                  </a:lnTo>
                  <a:lnTo>
                    <a:pt x="26" y="589"/>
                  </a:lnTo>
                  <a:lnTo>
                    <a:pt x="28" y="589"/>
                  </a:lnTo>
                  <a:lnTo>
                    <a:pt x="28" y="587"/>
                  </a:lnTo>
                  <a:lnTo>
                    <a:pt x="31" y="587"/>
                  </a:lnTo>
                  <a:lnTo>
                    <a:pt x="33" y="587"/>
                  </a:lnTo>
                  <a:lnTo>
                    <a:pt x="35" y="587"/>
                  </a:lnTo>
                  <a:lnTo>
                    <a:pt x="38" y="587"/>
                  </a:lnTo>
                  <a:close/>
                  <a:moveTo>
                    <a:pt x="1146" y="587"/>
                  </a:moveTo>
                  <a:lnTo>
                    <a:pt x="1148" y="587"/>
                  </a:lnTo>
                  <a:lnTo>
                    <a:pt x="1151" y="587"/>
                  </a:lnTo>
                  <a:lnTo>
                    <a:pt x="1151" y="584"/>
                  </a:lnTo>
                  <a:lnTo>
                    <a:pt x="1151" y="587"/>
                  </a:lnTo>
                  <a:lnTo>
                    <a:pt x="1151" y="584"/>
                  </a:lnTo>
                  <a:lnTo>
                    <a:pt x="1151" y="587"/>
                  </a:lnTo>
                  <a:lnTo>
                    <a:pt x="1151" y="589"/>
                  </a:lnTo>
                  <a:lnTo>
                    <a:pt x="1148" y="589"/>
                  </a:lnTo>
                  <a:lnTo>
                    <a:pt x="1151" y="589"/>
                  </a:lnTo>
                  <a:lnTo>
                    <a:pt x="1153" y="589"/>
                  </a:lnTo>
                  <a:lnTo>
                    <a:pt x="1153" y="587"/>
                  </a:lnTo>
                  <a:lnTo>
                    <a:pt x="1153" y="589"/>
                  </a:lnTo>
                  <a:lnTo>
                    <a:pt x="1151" y="589"/>
                  </a:lnTo>
                  <a:lnTo>
                    <a:pt x="1153" y="589"/>
                  </a:lnTo>
                  <a:lnTo>
                    <a:pt x="1155" y="589"/>
                  </a:lnTo>
                  <a:lnTo>
                    <a:pt x="1155" y="587"/>
                  </a:lnTo>
                  <a:lnTo>
                    <a:pt x="1155" y="589"/>
                  </a:lnTo>
                  <a:lnTo>
                    <a:pt x="1155" y="587"/>
                  </a:lnTo>
                  <a:lnTo>
                    <a:pt x="1158" y="587"/>
                  </a:lnTo>
                  <a:lnTo>
                    <a:pt x="1158" y="589"/>
                  </a:lnTo>
                  <a:lnTo>
                    <a:pt x="1158" y="591"/>
                  </a:lnTo>
                  <a:lnTo>
                    <a:pt x="1155" y="591"/>
                  </a:lnTo>
                  <a:lnTo>
                    <a:pt x="1153" y="591"/>
                  </a:lnTo>
                  <a:lnTo>
                    <a:pt x="1153" y="594"/>
                  </a:lnTo>
                  <a:lnTo>
                    <a:pt x="1155" y="594"/>
                  </a:lnTo>
                  <a:lnTo>
                    <a:pt x="1153" y="594"/>
                  </a:lnTo>
                  <a:lnTo>
                    <a:pt x="1153" y="596"/>
                  </a:lnTo>
                  <a:lnTo>
                    <a:pt x="1155" y="596"/>
                  </a:lnTo>
                  <a:lnTo>
                    <a:pt x="1158" y="596"/>
                  </a:lnTo>
                  <a:lnTo>
                    <a:pt x="1158" y="594"/>
                  </a:lnTo>
                  <a:lnTo>
                    <a:pt x="1158" y="596"/>
                  </a:lnTo>
                  <a:lnTo>
                    <a:pt x="1160" y="596"/>
                  </a:lnTo>
                  <a:lnTo>
                    <a:pt x="1160" y="594"/>
                  </a:lnTo>
                  <a:lnTo>
                    <a:pt x="1162" y="594"/>
                  </a:lnTo>
                  <a:lnTo>
                    <a:pt x="1162" y="591"/>
                  </a:lnTo>
                  <a:lnTo>
                    <a:pt x="1165" y="591"/>
                  </a:lnTo>
                  <a:lnTo>
                    <a:pt x="1165" y="594"/>
                  </a:lnTo>
                  <a:lnTo>
                    <a:pt x="1162" y="594"/>
                  </a:lnTo>
                  <a:lnTo>
                    <a:pt x="1162" y="596"/>
                  </a:lnTo>
                  <a:lnTo>
                    <a:pt x="1160" y="596"/>
                  </a:lnTo>
                  <a:lnTo>
                    <a:pt x="1162" y="596"/>
                  </a:lnTo>
                  <a:lnTo>
                    <a:pt x="1160" y="596"/>
                  </a:lnTo>
                  <a:lnTo>
                    <a:pt x="1158" y="596"/>
                  </a:lnTo>
                  <a:lnTo>
                    <a:pt x="1158" y="598"/>
                  </a:lnTo>
                  <a:lnTo>
                    <a:pt x="1158" y="596"/>
                  </a:lnTo>
                  <a:lnTo>
                    <a:pt x="1155" y="596"/>
                  </a:lnTo>
                  <a:lnTo>
                    <a:pt x="1155" y="598"/>
                  </a:lnTo>
                  <a:lnTo>
                    <a:pt x="1153" y="598"/>
                  </a:lnTo>
                  <a:lnTo>
                    <a:pt x="1153" y="596"/>
                  </a:lnTo>
                  <a:lnTo>
                    <a:pt x="1151" y="596"/>
                  </a:lnTo>
                  <a:lnTo>
                    <a:pt x="1151" y="598"/>
                  </a:lnTo>
                  <a:lnTo>
                    <a:pt x="1151" y="596"/>
                  </a:lnTo>
                  <a:lnTo>
                    <a:pt x="1148" y="596"/>
                  </a:lnTo>
                  <a:lnTo>
                    <a:pt x="1148" y="598"/>
                  </a:lnTo>
                  <a:lnTo>
                    <a:pt x="1146" y="598"/>
                  </a:lnTo>
                  <a:lnTo>
                    <a:pt x="1148" y="598"/>
                  </a:lnTo>
                  <a:lnTo>
                    <a:pt x="1146" y="598"/>
                  </a:lnTo>
                  <a:lnTo>
                    <a:pt x="1144" y="598"/>
                  </a:lnTo>
                  <a:lnTo>
                    <a:pt x="1146" y="598"/>
                  </a:lnTo>
                  <a:lnTo>
                    <a:pt x="1144" y="601"/>
                  </a:lnTo>
                  <a:lnTo>
                    <a:pt x="1141" y="598"/>
                  </a:lnTo>
                  <a:lnTo>
                    <a:pt x="1139" y="598"/>
                  </a:lnTo>
                  <a:lnTo>
                    <a:pt x="1141" y="596"/>
                  </a:lnTo>
                  <a:lnTo>
                    <a:pt x="1139" y="596"/>
                  </a:lnTo>
                  <a:lnTo>
                    <a:pt x="1136" y="596"/>
                  </a:lnTo>
                  <a:lnTo>
                    <a:pt x="1139" y="596"/>
                  </a:lnTo>
                  <a:lnTo>
                    <a:pt x="1141" y="596"/>
                  </a:lnTo>
                  <a:lnTo>
                    <a:pt x="1141" y="594"/>
                  </a:lnTo>
                  <a:lnTo>
                    <a:pt x="1144" y="594"/>
                  </a:lnTo>
                  <a:lnTo>
                    <a:pt x="1141" y="594"/>
                  </a:lnTo>
                  <a:lnTo>
                    <a:pt x="1144" y="594"/>
                  </a:lnTo>
                  <a:lnTo>
                    <a:pt x="1141" y="594"/>
                  </a:lnTo>
                  <a:lnTo>
                    <a:pt x="1139" y="594"/>
                  </a:lnTo>
                  <a:lnTo>
                    <a:pt x="1136" y="594"/>
                  </a:lnTo>
                  <a:lnTo>
                    <a:pt x="1134" y="594"/>
                  </a:lnTo>
                  <a:lnTo>
                    <a:pt x="1132" y="594"/>
                  </a:lnTo>
                  <a:lnTo>
                    <a:pt x="1134" y="594"/>
                  </a:lnTo>
                  <a:lnTo>
                    <a:pt x="1132" y="594"/>
                  </a:lnTo>
                  <a:lnTo>
                    <a:pt x="1134" y="591"/>
                  </a:lnTo>
                  <a:lnTo>
                    <a:pt x="1134" y="589"/>
                  </a:lnTo>
                  <a:lnTo>
                    <a:pt x="1136" y="589"/>
                  </a:lnTo>
                  <a:lnTo>
                    <a:pt x="1134" y="589"/>
                  </a:lnTo>
                  <a:lnTo>
                    <a:pt x="1136" y="589"/>
                  </a:lnTo>
                  <a:lnTo>
                    <a:pt x="1139" y="589"/>
                  </a:lnTo>
                  <a:lnTo>
                    <a:pt x="1136" y="589"/>
                  </a:lnTo>
                  <a:lnTo>
                    <a:pt x="1139" y="589"/>
                  </a:lnTo>
                  <a:lnTo>
                    <a:pt x="1136" y="589"/>
                  </a:lnTo>
                  <a:lnTo>
                    <a:pt x="1139" y="589"/>
                  </a:lnTo>
                  <a:lnTo>
                    <a:pt x="1139" y="591"/>
                  </a:lnTo>
                  <a:lnTo>
                    <a:pt x="1139" y="589"/>
                  </a:lnTo>
                  <a:lnTo>
                    <a:pt x="1139" y="591"/>
                  </a:lnTo>
                  <a:lnTo>
                    <a:pt x="1139" y="589"/>
                  </a:lnTo>
                  <a:lnTo>
                    <a:pt x="1141" y="589"/>
                  </a:lnTo>
                  <a:lnTo>
                    <a:pt x="1144" y="589"/>
                  </a:lnTo>
                  <a:lnTo>
                    <a:pt x="1146" y="589"/>
                  </a:lnTo>
                  <a:lnTo>
                    <a:pt x="1146" y="591"/>
                  </a:lnTo>
                  <a:lnTo>
                    <a:pt x="1148" y="591"/>
                  </a:lnTo>
                  <a:lnTo>
                    <a:pt x="1148" y="589"/>
                  </a:lnTo>
                  <a:lnTo>
                    <a:pt x="1146" y="589"/>
                  </a:lnTo>
                  <a:lnTo>
                    <a:pt x="1144" y="589"/>
                  </a:lnTo>
                  <a:lnTo>
                    <a:pt x="1144" y="587"/>
                  </a:lnTo>
                  <a:lnTo>
                    <a:pt x="1141" y="587"/>
                  </a:lnTo>
                  <a:lnTo>
                    <a:pt x="1144" y="587"/>
                  </a:lnTo>
                  <a:lnTo>
                    <a:pt x="1146" y="587"/>
                  </a:lnTo>
                  <a:lnTo>
                    <a:pt x="1146" y="584"/>
                  </a:lnTo>
                  <a:lnTo>
                    <a:pt x="1146" y="587"/>
                  </a:lnTo>
                  <a:lnTo>
                    <a:pt x="1148" y="587"/>
                  </a:lnTo>
                  <a:lnTo>
                    <a:pt x="1146" y="587"/>
                  </a:lnTo>
                  <a:close/>
                  <a:moveTo>
                    <a:pt x="932" y="380"/>
                  </a:moveTo>
                  <a:lnTo>
                    <a:pt x="935" y="382"/>
                  </a:lnTo>
                  <a:lnTo>
                    <a:pt x="935" y="385"/>
                  </a:lnTo>
                  <a:lnTo>
                    <a:pt x="935" y="387"/>
                  </a:lnTo>
                  <a:lnTo>
                    <a:pt x="932" y="387"/>
                  </a:lnTo>
                  <a:lnTo>
                    <a:pt x="932" y="389"/>
                  </a:lnTo>
                  <a:lnTo>
                    <a:pt x="930" y="389"/>
                  </a:lnTo>
                  <a:lnTo>
                    <a:pt x="928" y="389"/>
                  </a:lnTo>
                  <a:lnTo>
                    <a:pt x="925" y="387"/>
                  </a:lnTo>
                  <a:lnTo>
                    <a:pt x="923" y="387"/>
                  </a:lnTo>
                  <a:lnTo>
                    <a:pt x="923" y="385"/>
                  </a:lnTo>
                  <a:lnTo>
                    <a:pt x="920" y="385"/>
                  </a:lnTo>
                  <a:lnTo>
                    <a:pt x="920" y="382"/>
                  </a:lnTo>
                  <a:lnTo>
                    <a:pt x="918" y="382"/>
                  </a:lnTo>
                  <a:lnTo>
                    <a:pt x="920" y="382"/>
                  </a:lnTo>
                  <a:lnTo>
                    <a:pt x="920" y="380"/>
                  </a:lnTo>
                  <a:lnTo>
                    <a:pt x="923" y="380"/>
                  </a:lnTo>
                  <a:lnTo>
                    <a:pt x="925" y="380"/>
                  </a:lnTo>
                  <a:lnTo>
                    <a:pt x="928" y="380"/>
                  </a:lnTo>
                  <a:lnTo>
                    <a:pt x="930" y="380"/>
                  </a:lnTo>
                  <a:lnTo>
                    <a:pt x="932" y="380"/>
                  </a:lnTo>
                  <a:close/>
                  <a:moveTo>
                    <a:pt x="996" y="116"/>
                  </a:moveTo>
                  <a:lnTo>
                    <a:pt x="996" y="114"/>
                  </a:lnTo>
                  <a:lnTo>
                    <a:pt x="999" y="114"/>
                  </a:lnTo>
                  <a:lnTo>
                    <a:pt x="996" y="114"/>
                  </a:lnTo>
                  <a:lnTo>
                    <a:pt x="999" y="114"/>
                  </a:lnTo>
                  <a:lnTo>
                    <a:pt x="999" y="111"/>
                  </a:lnTo>
                  <a:lnTo>
                    <a:pt x="1001" y="114"/>
                  </a:lnTo>
                  <a:lnTo>
                    <a:pt x="1004" y="114"/>
                  </a:lnTo>
                  <a:lnTo>
                    <a:pt x="1006" y="116"/>
                  </a:lnTo>
                  <a:lnTo>
                    <a:pt x="1008" y="119"/>
                  </a:lnTo>
                  <a:lnTo>
                    <a:pt x="1011" y="119"/>
                  </a:lnTo>
                  <a:lnTo>
                    <a:pt x="1013" y="119"/>
                  </a:lnTo>
                  <a:lnTo>
                    <a:pt x="1013" y="116"/>
                  </a:lnTo>
                  <a:lnTo>
                    <a:pt x="1015" y="116"/>
                  </a:lnTo>
                  <a:lnTo>
                    <a:pt x="1015" y="119"/>
                  </a:lnTo>
                  <a:lnTo>
                    <a:pt x="1018" y="119"/>
                  </a:lnTo>
                  <a:lnTo>
                    <a:pt x="1018" y="116"/>
                  </a:lnTo>
                  <a:lnTo>
                    <a:pt x="1015" y="116"/>
                  </a:lnTo>
                  <a:lnTo>
                    <a:pt x="1018" y="116"/>
                  </a:lnTo>
                  <a:lnTo>
                    <a:pt x="1015" y="116"/>
                  </a:lnTo>
                  <a:lnTo>
                    <a:pt x="1018" y="116"/>
                  </a:lnTo>
                  <a:lnTo>
                    <a:pt x="1020" y="116"/>
                  </a:lnTo>
                  <a:lnTo>
                    <a:pt x="1023" y="116"/>
                  </a:lnTo>
                  <a:lnTo>
                    <a:pt x="1025" y="116"/>
                  </a:lnTo>
                  <a:lnTo>
                    <a:pt x="1025" y="119"/>
                  </a:lnTo>
                  <a:lnTo>
                    <a:pt x="1025" y="121"/>
                  </a:lnTo>
                  <a:lnTo>
                    <a:pt x="1027" y="121"/>
                  </a:lnTo>
                  <a:lnTo>
                    <a:pt x="1030" y="123"/>
                  </a:lnTo>
                  <a:lnTo>
                    <a:pt x="1030" y="126"/>
                  </a:lnTo>
                  <a:lnTo>
                    <a:pt x="1030" y="128"/>
                  </a:lnTo>
                  <a:lnTo>
                    <a:pt x="1032" y="128"/>
                  </a:lnTo>
                  <a:lnTo>
                    <a:pt x="1030" y="128"/>
                  </a:lnTo>
                  <a:lnTo>
                    <a:pt x="1032" y="128"/>
                  </a:lnTo>
                  <a:lnTo>
                    <a:pt x="1032" y="130"/>
                  </a:lnTo>
                  <a:lnTo>
                    <a:pt x="1032" y="133"/>
                  </a:lnTo>
                  <a:lnTo>
                    <a:pt x="1030" y="135"/>
                  </a:lnTo>
                  <a:lnTo>
                    <a:pt x="1030" y="138"/>
                  </a:lnTo>
                  <a:lnTo>
                    <a:pt x="1027" y="138"/>
                  </a:lnTo>
                  <a:lnTo>
                    <a:pt x="1023" y="138"/>
                  </a:lnTo>
                  <a:lnTo>
                    <a:pt x="1020" y="138"/>
                  </a:lnTo>
                  <a:lnTo>
                    <a:pt x="1018" y="138"/>
                  </a:lnTo>
                  <a:lnTo>
                    <a:pt x="1015" y="138"/>
                  </a:lnTo>
                  <a:lnTo>
                    <a:pt x="1013" y="138"/>
                  </a:lnTo>
                  <a:lnTo>
                    <a:pt x="1011" y="138"/>
                  </a:lnTo>
                  <a:lnTo>
                    <a:pt x="1008" y="138"/>
                  </a:lnTo>
                  <a:lnTo>
                    <a:pt x="1006" y="140"/>
                  </a:lnTo>
                  <a:lnTo>
                    <a:pt x="1004" y="140"/>
                  </a:lnTo>
                  <a:lnTo>
                    <a:pt x="999" y="140"/>
                  </a:lnTo>
                  <a:lnTo>
                    <a:pt x="996" y="140"/>
                  </a:lnTo>
                  <a:lnTo>
                    <a:pt x="994" y="140"/>
                  </a:lnTo>
                  <a:lnTo>
                    <a:pt x="994" y="142"/>
                  </a:lnTo>
                  <a:lnTo>
                    <a:pt x="992" y="142"/>
                  </a:lnTo>
                  <a:lnTo>
                    <a:pt x="992" y="140"/>
                  </a:lnTo>
                  <a:lnTo>
                    <a:pt x="989" y="140"/>
                  </a:lnTo>
                  <a:lnTo>
                    <a:pt x="987" y="140"/>
                  </a:lnTo>
                  <a:lnTo>
                    <a:pt x="985" y="140"/>
                  </a:lnTo>
                  <a:lnTo>
                    <a:pt x="982" y="140"/>
                  </a:lnTo>
                  <a:lnTo>
                    <a:pt x="985" y="140"/>
                  </a:lnTo>
                  <a:lnTo>
                    <a:pt x="985" y="138"/>
                  </a:lnTo>
                  <a:lnTo>
                    <a:pt x="982" y="138"/>
                  </a:lnTo>
                  <a:lnTo>
                    <a:pt x="985" y="138"/>
                  </a:lnTo>
                  <a:lnTo>
                    <a:pt x="985" y="135"/>
                  </a:lnTo>
                  <a:lnTo>
                    <a:pt x="982" y="135"/>
                  </a:lnTo>
                  <a:lnTo>
                    <a:pt x="980" y="135"/>
                  </a:lnTo>
                  <a:lnTo>
                    <a:pt x="980" y="133"/>
                  </a:lnTo>
                  <a:lnTo>
                    <a:pt x="980" y="135"/>
                  </a:lnTo>
                  <a:lnTo>
                    <a:pt x="980" y="133"/>
                  </a:lnTo>
                  <a:lnTo>
                    <a:pt x="982" y="133"/>
                  </a:lnTo>
                  <a:lnTo>
                    <a:pt x="985" y="133"/>
                  </a:lnTo>
                  <a:lnTo>
                    <a:pt x="987" y="133"/>
                  </a:lnTo>
                  <a:lnTo>
                    <a:pt x="985" y="133"/>
                  </a:lnTo>
                  <a:lnTo>
                    <a:pt x="982" y="133"/>
                  </a:lnTo>
                  <a:lnTo>
                    <a:pt x="985" y="133"/>
                  </a:lnTo>
                  <a:lnTo>
                    <a:pt x="982" y="133"/>
                  </a:lnTo>
                  <a:lnTo>
                    <a:pt x="980" y="133"/>
                  </a:lnTo>
                  <a:lnTo>
                    <a:pt x="982" y="133"/>
                  </a:lnTo>
                  <a:lnTo>
                    <a:pt x="982" y="130"/>
                  </a:lnTo>
                  <a:lnTo>
                    <a:pt x="982" y="128"/>
                  </a:lnTo>
                  <a:lnTo>
                    <a:pt x="980" y="128"/>
                  </a:lnTo>
                  <a:lnTo>
                    <a:pt x="980" y="126"/>
                  </a:lnTo>
                  <a:lnTo>
                    <a:pt x="977" y="126"/>
                  </a:lnTo>
                  <a:lnTo>
                    <a:pt x="975" y="126"/>
                  </a:lnTo>
                  <a:lnTo>
                    <a:pt x="973" y="123"/>
                  </a:lnTo>
                  <a:lnTo>
                    <a:pt x="970" y="123"/>
                  </a:lnTo>
                  <a:lnTo>
                    <a:pt x="968" y="123"/>
                  </a:lnTo>
                  <a:lnTo>
                    <a:pt x="966" y="123"/>
                  </a:lnTo>
                  <a:lnTo>
                    <a:pt x="966" y="121"/>
                  </a:lnTo>
                  <a:lnTo>
                    <a:pt x="968" y="121"/>
                  </a:lnTo>
                  <a:lnTo>
                    <a:pt x="973" y="121"/>
                  </a:lnTo>
                  <a:lnTo>
                    <a:pt x="975" y="121"/>
                  </a:lnTo>
                  <a:lnTo>
                    <a:pt x="977" y="121"/>
                  </a:lnTo>
                  <a:lnTo>
                    <a:pt x="977" y="119"/>
                  </a:lnTo>
                  <a:lnTo>
                    <a:pt x="977" y="121"/>
                  </a:lnTo>
                  <a:lnTo>
                    <a:pt x="977" y="119"/>
                  </a:lnTo>
                  <a:lnTo>
                    <a:pt x="980" y="119"/>
                  </a:lnTo>
                  <a:lnTo>
                    <a:pt x="982" y="119"/>
                  </a:lnTo>
                  <a:lnTo>
                    <a:pt x="985" y="119"/>
                  </a:lnTo>
                  <a:lnTo>
                    <a:pt x="987" y="119"/>
                  </a:lnTo>
                  <a:lnTo>
                    <a:pt x="989" y="119"/>
                  </a:lnTo>
                  <a:lnTo>
                    <a:pt x="987" y="119"/>
                  </a:lnTo>
                  <a:lnTo>
                    <a:pt x="989" y="119"/>
                  </a:lnTo>
                  <a:lnTo>
                    <a:pt x="992" y="119"/>
                  </a:lnTo>
                  <a:lnTo>
                    <a:pt x="994" y="119"/>
                  </a:lnTo>
                  <a:lnTo>
                    <a:pt x="994" y="116"/>
                  </a:lnTo>
                  <a:lnTo>
                    <a:pt x="996" y="116"/>
                  </a:lnTo>
                  <a:close/>
                  <a:moveTo>
                    <a:pt x="1184" y="104"/>
                  </a:moveTo>
                  <a:lnTo>
                    <a:pt x="1186" y="107"/>
                  </a:lnTo>
                  <a:lnTo>
                    <a:pt x="1189" y="107"/>
                  </a:lnTo>
                  <a:lnTo>
                    <a:pt x="1191" y="107"/>
                  </a:lnTo>
                  <a:lnTo>
                    <a:pt x="1193" y="107"/>
                  </a:lnTo>
                  <a:lnTo>
                    <a:pt x="1191" y="107"/>
                  </a:lnTo>
                  <a:lnTo>
                    <a:pt x="1191" y="109"/>
                  </a:lnTo>
                  <a:lnTo>
                    <a:pt x="1189" y="111"/>
                  </a:lnTo>
                  <a:lnTo>
                    <a:pt x="1186" y="111"/>
                  </a:lnTo>
                  <a:lnTo>
                    <a:pt x="1184" y="111"/>
                  </a:lnTo>
                  <a:lnTo>
                    <a:pt x="1181" y="111"/>
                  </a:lnTo>
                  <a:lnTo>
                    <a:pt x="1181" y="109"/>
                  </a:lnTo>
                  <a:lnTo>
                    <a:pt x="1179" y="109"/>
                  </a:lnTo>
                  <a:lnTo>
                    <a:pt x="1177" y="109"/>
                  </a:lnTo>
                  <a:lnTo>
                    <a:pt x="1174" y="107"/>
                  </a:lnTo>
                  <a:lnTo>
                    <a:pt x="1172" y="104"/>
                  </a:lnTo>
                  <a:lnTo>
                    <a:pt x="1170" y="104"/>
                  </a:lnTo>
                  <a:lnTo>
                    <a:pt x="1170" y="102"/>
                  </a:lnTo>
                  <a:lnTo>
                    <a:pt x="1172" y="100"/>
                  </a:lnTo>
                  <a:lnTo>
                    <a:pt x="1174" y="100"/>
                  </a:lnTo>
                  <a:lnTo>
                    <a:pt x="1177" y="100"/>
                  </a:lnTo>
                  <a:lnTo>
                    <a:pt x="1179" y="100"/>
                  </a:lnTo>
                  <a:lnTo>
                    <a:pt x="1179" y="102"/>
                  </a:lnTo>
                  <a:lnTo>
                    <a:pt x="1181" y="104"/>
                  </a:lnTo>
                  <a:lnTo>
                    <a:pt x="1184" y="104"/>
                  </a:lnTo>
                  <a:close/>
                  <a:moveTo>
                    <a:pt x="648" y="95"/>
                  </a:moveTo>
                  <a:lnTo>
                    <a:pt x="650" y="95"/>
                  </a:lnTo>
                  <a:lnTo>
                    <a:pt x="652" y="95"/>
                  </a:lnTo>
                  <a:lnTo>
                    <a:pt x="652" y="97"/>
                  </a:lnTo>
                  <a:lnTo>
                    <a:pt x="655" y="97"/>
                  </a:lnTo>
                  <a:lnTo>
                    <a:pt x="657" y="97"/>
                  </a:lnTo>
                  <a:lnTo>
                    <a:pt x="659" y="97"/>
                  </a:lnTo>
                  <a:lnTo>
                    <a:pt x="659" y="100"/>
                  </a:lnTo>
                  <a:lnTo>
                    <a:pt x="662" y="100"/>
                  </a:lnTo>
                  <a:lnTo>
                    <a:pt x="662" y="102"/>
                  </a:lnTo>
                  <a:lnTo>
                    <a:pt x="662" y="100"/>
                  </a:lnTo>
                  <a:lnTo>
                    <a:pt x="659" y="100"/>
                  </a:lnTo>
                  <a:lnTo>
                    <a:pt x="662" y="100"/>
                  </a:lnTo>
                  <a:lnTo>
                    <a:pt x="659" y="100"/>
                  </a:lnTo>
                  <a:lnTo>
                    <a:pt x="662" y="100"/>
                  </a:lnTo>
                  <a:lnTo>
                    <a:pt x="662" y="102"/>
                  </a:lnTo>
                  <a:lnTo>
                    <a:pt x="659" y="102"/>
                  </a:lnTo>
                  <a:lnTo>
                    <a:pt x="659" y="104"/>
                  </a:lnTo>
                  <a:lnTo>
                    <a:pt x="662" y="104"/>
                  </a:lnTo>
                  <a:lnTo>
                    <a:pt x="664" y="104"/>
                  </a:lnTo>
                  <a:lnTo>
                    <a:pt x="662" y="104"/>
                  </a:lnTo>
                  <a:lnTo>
                    <a:pt x="662" y="102"/>
                  </a:lnTo>
                  <a:lnTo>
                    <a:pt x="664" y="104"/>
                  </a:lnTo>
                  <a:lnTo>
                    <a:pt x="667" y="104"/>
                  </a:lnTo>
                  <a:lnTo>
                    <a:pt x="669" y="107"/>
                  </a:lnTo>
                  <a:lnTo>
                    <a:pt x="667" y="107"/>
                  </a:lnTo>
                  <a:lnTo>
                    <a:pt x="664" y="109"/>
                  </a:lnTo>
                  <a:lnTo>
                    <a:pt x="664" y="107"/>
                  </a:lnTo>
                  <a:lnTo>
                    <a:pt x="664" y="109"/>
                  </a:lnTo>
                  <a:lnTo>
                    <a:pt x="664" y="111"/>
                  </a:lnTo>
                  <a:lnTo>
                    <a:pt x="667" y="111"/>
                  </a:lnTo>
                  <a:lnTo>
                    <a:pt x="669" y="111"/>
                  </a:lnTo>
                  <a:lnTo>
                    <a:pt x="667" y="111"/>
                  </a:lnTo>
                  <a:lnTo>
                    <a:pt x="667" y="114"/>
                  </a:lnTo>
                  <a:lnTo>
                    <a:pt x="669" y="114"/>
                  </a:lnTo>
                  <a:lnTo>
                    <a:pt x="671" y="114"/>
                  </a:lnTo>
                  <a:lnTo>
                    <a:pt x="669" y="116"/>
                  </a:lnTo>
                  <a:lnTo>
                    <a:pt x="671" y="116"/>
                  </a:lnTo>
                  <a:lnTo>
                    <a:pt x="674" y="119"/>
                  </a:lnTo>
                  <a:lnTo>
                    <a:pt x="671" y="119"/>
                  </a:lnTo>
                  <a:lnTo>
                    <a:pt x="669" y="119"/>
                  </a:lnTo>
                  <a:lnTo>
                    <a:pt x="671" y="119"/>
                  </a:lnTo>
                  <a:lnTo>
                    <a:pt x="674" y="119"/>
                  </a:lnTo>
                  <a:lnTo>
                    <a:pt x="676" y="119"/>
                  </a:lnTo>
                  <a:lnTo>
                    <a:pt x="678" y="119"/>
                  </a:lnTo>
                  <a:lnTo>
                    <a:pt x="676" y="119"/>
                  </a:lnTo>
                  <a:lnTo>
                    <a:pt x="678" y="121"/>
                  </a:lnTo>
                  <a:lnTo>
                    <a:pt x="681" y="123"/>
                  </a:lnTo>
                  <a:lnTo>
                    <a:pt x="683" y="123"/>
                  </a:lnTo>
                  <a:lnTo>
                    <a:pt x="683" y="126"/>
                  </a:lnTo>
                  <a:lnTo>
                    <a:pt x="686" y="126"/>
                  </a:lnTo>
                  <a:lnTo>
                    <a:pt x="688" y="126"/>
                  </a:lnTo>
                  <a:lnTo>
                    <a:pt x="690" y="126"/>
                  </a:lnTo>
                  <a:lnTo>
                    <a:pt x="693" y="126"/>
                  </a:lnTo>
                  <a:lnTo>
                    <a:pt x="690" y="126"/>
                  </a:lnTo>
                  <a:lnTo>
                    <a:pt x="690" y="128"/>
                  </a:lnTo>
                  <a:lnTo>
                    <a:pt x="693" y="128"/>
                  </a:lnTo>
                  <a:lnTo>
                    <a:pt x="693" y="130"/>
                  </a:lnTo>
                  <a:lnTo>
                    <a:pt x="695" y="133"/>
                  </a:lnTo>
                  <a:lnTo>
                    <a:pt x="695" y="135"/>
                  </a:lnTo>
                  <a:lnTo>
                    <a:pt x="697" y="135"/>
                  </a:lnTo>
                  <a:lnTo>
                    <a:pt x="697" y="138"/>
                  </a:lnTo>
                  <a:lnTo>
                    <a:pt x="700" y="138"/>
                  </a:lnTo>
                  <a:lnTo>
                    <a:pt x="700" y="140"/>
                  </a:lnTo>
                  <a:lnTo>
                    <a:pt x="700" y="142"/>
                  </a:lnTo>
                  <a:lnTo>
                    <a:pt x="700" y="140"/>
                  </a:lnTo>
                  <a:lnTo>
                    <a:pt x="697" y="140"/>
                  </a:lnTo>
                  <a:lnTo>
                    <a:pt x="695" y="140"/>
                  </a:lnTo>
                  <a:lnTo>
                    <a:pt x="693" y="140"/>
                  </a:lnTo>
                  <a:lnTo>
                    <a:pt x="690" y="140"/>
                  </a:lnTo>
                  <a:lnTo>
                    <a:pt x="690" y="138"/>
                  </a:lnTo>
                  <a:lnTo>
                    <a:pt x="688" y="138"/>
                  </a:lnTo>
                  <a:lnTo>
                    <a:pt x="690" y="138"/>
                  </a:lnTo>
                  <a:lnTo>
                    <a:pt x="690" y="135"/>
                  </a:lnTo>
                  <a:lnTo>
                    <a:pt x="688" y="135"/>
                  </a:lnTo>
                  <a:lnTo>
                    <a:pt x="688" y="133"/>
                  </a:lnTo>
                  <a:lnTo>
                    <a:pt x="686" y="133"/>
                  </a:lnTo>
                  <a:lnTo>
                    <a:pt x="683" y="133"/>
                  </a:lnTo>
                  <a:lnTo>
                    <a:pt x="683" y="130"/>
                  </a:lnTo>
                  <a:lnTo>
                    <a:pt x="681" y="130"/>
                  </a:lnTo>
                  <a:lnTo>
                    <a:pt x="681" y="128"/>
                  </a:lnTo>
                  <a:lnTo>
                    <a:pt x="678" y="128"/>
                  </a:lnTo>
                  <a:lnTo>
                    <a:pt x="676" y="128"/>
                  </a:lnTo>
                  <a:lnTo>
                    <a:pt x="676" y="126"/>
                  </a:lnTo>
                  <a:lnTo>
                    <a:pt x="674" y="126"/>
                  </a:lnTo>
                  <a:lnTo>
                    <a:pt x="671" y="126"/>
                  </a:lnTo>
                  <a:lnTo>
                    <a:pt x="669" y="126"/>
                  </a:lnTo>
                  <a:lnTo>
                    <a:pt x="671" y="126"/>
                  </a:lnTo>
                  <a:lnTo>
                    <a:pt x="671" y="123"/>
                  </a:lnTo>
                  <a:lnTo>
                    <a:pt x="669" y="123"/>
                  </a:lnTo>
                  <a:lnTo>
                    <a:pt x="669" y="126"/>
                  </a:lnTo>
                  <a:lnTo>
                    <a:pt x="667" y="126"/>
                  </a:lnTo>
                  <a:lnTo>
                    <a:pt x="664" y="126"/>
                  </a:lnTo>
                  <a:lnTo>
                    <a:pt x="664" y="123"/>
                  </a:lnTo>
                  <a:lnTo>
                    <a:pt x="664" y="121"/>
                  </a:lnTo>
                  <a:lnTo>
                    <a:pt x="662" y="121"/>
                  </a:lnTo>
                  <a:lnTo>
                    <a:pt x="662" y="119"/>
                  </a:lnTo>
                  <a:lnTo>
                    <a:pt x="659" y="116"/>
                  </a:lnTo>
                  <a:lnTo>
                    <a:pt x="659" y="114"/>
                  </a:lnTo>
                  <a:lnTo>
                    <a:pt x="657" y="114"/>
                  </a:lnTo>
                  <a:lnTo>
                    <a:pt x="657" y="111"/>
                  </a:lnTo>
                  <a:lnTo>
                    <a:pt x="655" y="111"/>
                  </a:lnTo>
                  <a:lnTo>
                    <a:pt x="655" y="109"/>
                  </a:lnTo>
                  <a:lnTo>
                    <a:pt x="652" y="109"/>
                  </a:lnTo>
                  <a:lnTo>
                    <a:pt x="655" y="109"/>
                  </a:lnTo>
                  <a:lnTo>
                    <a:pt x="652" y="109"/>
                  </a:lnTo>
                  <a:lnTo>
                    <a:pt x="652" y="107"/>
                  </a:lnTo>
                  <a:lnTo>
                    <a:pt x="650" y="107"/>
                  </a:lnTo>
                  <a:lnTo>
                    <a:pt x="650" y="104"/>
                  </a:lnTo>
                  <a:lnTo>
                    <a:pt x="648" y="104"/>
                  </a:lnTo>
                  <a:lnTo>
                    <a:pt x="645" y="104"/>
                  </a:lnTo>
                  <a:lnTo>
                    <a:pt x="645" y="102"/>
                  </a:lnTo>
                  <a:lnTo>
                    <a:pt x="648" y="102"/>
                  </a:lnTo>
                  <a:lnTo>
                    <a:pt x="648" y="100"/>
                  </a:lnTo>
                  <a:lnTo>
                    <a:pt x="648" y="97"/>
                  </a:lnTo>
                  <a:lnTo>
                    <a:pt x="645" y="95"/>
                  </a:lnTo>
                  <a:lnTo>
                    <a:pt x="648" y="95"/>
                  </a:lnTo>
                  <a:close/>
                  <a:moveTo>
                    <a:pt x="1238" y="90"/>
                  </a:moveTo>
                  <a:lnTo>
                    <a:pt x="1241" y="90"/>
                  </a:lnTo>
                  <a:lnTo>
                    <a:pt x="1243" y="90"/>
                  </a:lnTo>
                  <a:lnTo>
                    <a:pt x="1246" y="90"/>
                  </a:lnTo>
                  <a:lnTo>
                    <a:pt x="1248" y="90"/>
                  </a:lnTo>
                  <a:lnTo>
                    <a:pt x="1250" y="90"/>
                  </a:lnTo>
                  <a:lnTo>
                    <a:pt x="1253" y="90"/>
                  </a:lnTo>
                  <a:lnTo>
                    <a:pt x="1255" y="90"/>
                  </a:lnTo>
                  <a:lnTo>
                    <a:pt x="1255" y="92"/>
                  </a:lnTo>
                  <a:lnTo>
                    <a:pt x="1255" y="95"/>
                  </a:lnTo>
                  <a:lnTo>
                    <a:pt x="1257" y="95"/>
                  </a:lnTo>
                  <a:lnTo>
                    <a:pt x="1260" y="95"/>
                  </a:lnTo>
                  <a:lnTo>
                    <a:pt x="1262" y="95"/>
                  </a:lnTo>
                  <a:lnTo>
                    <a:pt x="1265" y="95"/>
                  </a:lnTo>
                  <a:lnTo>
                    <a:pt x="1269" y="95"/>
                  </a:lnTo>
                  <a:lnTo>
                    <a:pt x="1272" y="95"/>
                  </a:lnTo>
                  <a:lnTo>
                    <a:pt x="1274" y="95"/>
                  </a:lnTo>
                  <a:lnTo>
                    <a:pt x="1276" y="92"/>
                  </a:lnTo>
                  <a:lnTo>
                    <a:pt x="1276" y="95"/>
                  </a:lnTo>
                  <a:lnTo>
                    <a:pt x="1279" y="95"/>
                  </a:lnTo>
                  <a:lnTo>
                    <a:pt x="1276" y="95"/>
                  </a:lnTo>
                  <a:lnTo>
                    <a:pt x="1274" y="95"/>
                  </a:lnTo>
                  <a:lnTo>
                    <a:pt x="1272" y="95"/>
                  </a:lnTo>
                  <a:lnTo>
                    <a:pt x="1269" y="97"/>
                  </a:lnTo>
                  <a:lnTo>
                    <a:pt x="1267" y="97"/>
                  </a:lnTo>
                  <a:lnTo>
                    <a:pt x="1267" y="100"/>
                  </a:lnTo>
                  <a:lnTo>
                    <a:pt x="1265" y="100"/>
                  </a:lnTo>
                  <a:lnTo>
                    <a:pt x="1265" y="97"/>
                  </a:lnTo>
                  <a:lnTo>
                    <a:pt x="1262" y="97"/>
                  </a:lnTo>
                  <a:lnTo>
                    <a:pt x="1260" y="97"/>
                  </a:lnTo>
                  <a:lnTo>
                    <a:pt x="1257" y="97"/>
                  </a:lnTo>
                  <a:lnTo>
                    <a:pt x="1257" y="95"/>
                  </a:lnTo>
                  <a:lnTo>
                    <a:pt x="1255" y="95"/>
                  </a:lnTo>
                  <a:lnTo>
                    <a:pt x="1253" y="95"/>
                  </a:lnTo>
                  <a:lnTo>
                    <a:pt x="1250" y="95"/>
                  </a:lnTo>
                  <a:lnTo>
                    <a:pt x="1248" y="95"/>
                  </a:lnTo>
                  <a:lnTo>
                    <a:pt x="1246" y="95"/>
                  </a:lnTo>
                  <a:lnTo>
                    <a:pt x="1243" y="95"/>
                  </a:lnTo>
                  <a:lnTo>
                    <a:pt x="1243" y="97"/>
                  </a:lnTo>
                  <a:lnTo>
                    <a:pt x="1243" y="95"/>
                  </a:lnTo>
                  <a:lnTo>
                    <a:pt x="1241" y="95"/>
                  </a:lnTo>
                  <a:lnTo>
                    <a:pt x="1238" y="95"/>
                  </a:lnTo>
                  <a:lnTo>
                    <a:pt x="1236" y="97"/>
                  </a:lnTo>
                  <a:lnTo>
                    <a:pt x="1234" y="97"/>
                  </a:lnTo>
                  <a:lnTo>
                    <a:pt x="1231" y="97"/>
                  </a:lnTo>
                  <a:lnTo>
                    <a:pt x="1229" y="97"/>
                  </a:lnTo>
                  <a:lnTo>
                    <a:pt x="1229" y="100"/>
                  </a:lnTo>
                  <a:lnTo>
                    <a:pt x="1227" y="100"/>
                  </a:lnTo>
                  <a:lnTo>
                    <a:pt x="1224" y="100"/>
                  </a:lnTo>
                  <a:lnTo>
                    <a:pt x="1222" y="100"/>
                  </a:lnTo>
                  <a:lnTo>
                    <a:pt x="1219" y="100"/>
                  </a:lnTo>
                  <a:lnTo>
                    <a:pt x="1219" y="97"/>
                  </a:lnTo>
                  <a:lnTo>
                    <a:pt x="1217" y="97"/>
                  </a:lnTo>
                  <a:lnTo>
                    <a:pt x="1219" y="97"/>
                  </a:lnTo>
                  <a:lnTo>
                    <a:pt x="1217" y="97"/>
                  </a:lnTo>
                  <a:lnTo>
                    <a:pt x="1219" y="97"/>
                  </a:lnTo>
                  <a:lnTo>
                    <a:pt x="1222" y="97"/>
                  </a:lnTo>
                  <a:lnTo>
                    <a:pt x="1224" y="97"/>
                  </a:lnTo>
                  <a:lnTo>
                    <a:pt x="1227" y="95"/>
                  </a:lnTo>
                  <a:lnTo>
                    <a:pt x="1229" y="95"/>
                  </a:lnTo>
                  <a:lnTo>
                    <a:pt x="1231" y="95"/>
                  </a:lnTo>
                  <a:lnTo>
                    <a:pt x="1236" y="92"/>
                  </a:lnTo>
                  <a:lnTo>
                    <a:pt x="1238" y="92"/>
                  </a:lnTo>
                  <a:lnTo>
                    <a:pt x="1238" y="90"/>
                  </a:lnTo>
                  <a:lnTo>
                    <a:pt x="1236" y="90"/>
                  </a:lnTo>
                  <a:lnTo>
                    <a:pt x="1238" y="92"/>
                  </a:lnTo>
                  <a:lnTo>
                    <a:pt x="1236" y="92"/>
                  </a:lnTo>
                  <a:lnTo>
                    <a:pt x="1238" y="92"/>
                  </a:lnTo>
                  <a:lnTo>
                    <a:pt x="1236" y="92"/>
                  </a:lnTo>
                  <a:lnTo>
                    <a:pt x="1236" y="90"/>
                  </a:lnTo>
                  <a:lnTo>
                    <a:pt x="1238" y="90"/>
                  </a:lnTo>
                  <a:close/>
                  <a:moveTo>
                    <a:pt x="968" y="81"/>
                  </a:moveTo>
                  <a:lnTo>
                    <a:pt x="970" y="81"/>
                  </a:lnTo>
                  <a:lnTo>
                    <a:pt x="973" y="81"/>
                  </a:lnTo>
                  <a:lnTo>
                    <a:pt x="975" y="81"/>
                  </a:lnTo>
                  <a:lnTo>
                    <a:pt x="973" y="81"/>
                  </a:lnTo>
                  <a:lnTo>
                    <a:pt x="975" y="81"/>
                  </a:lnTo>
                  <a:lnTo>
                    <a:pt x="977" y="81"/>
                  </a:lnTo>
                  <a:lnTo>
                    <a:pt x="982" y="83"/>
                  </a:lnTo>
                  <a:lnTo>
                    <a:pt x="985" y="83"/>
                  </a:lnTo>
                  <a:lnTo>
                    <a:pt x="987" y="83"/>
                  </a:lnTo>
                  <a:lnTo>
                    <a:pt x="985" y="85"/>
                  </a:lnTo>
                  <a:lnTo>
                    <a:pt x="982" y="85"/>
                  </a:lnTo>
                  <a:lnTo>
                    <a:pt x="980" y="88"/>
                  </a:lnTo>
                  <a:lnTo>
                    <a:pt x="977" y="85"/>
                  </a:lnTo>
                  <a:lnTo>
                    <a:pt x="975" y="88"/>
                  </a:lnTo>
                  <a:lnTo>
                    <a:pt x="973" y="88"/>
                  </a:lnTo>
                  <a:lnTo>
                    <a:pt x="970" y="88"/>
                  </a:lnTo>
                  <a:lnTo>
                    <a:pt x="968" y="88"/>
                  </a:lnTo>
                  <a:lnTo>
                    <a:pt x="970" y="88"/>
                  </a:lnTo>
                  <a:lnTo>
                    <a:pt x="968" y="88"/>
                  </a:lnTo>
                  <a:lnTo>
                    <a:pt x="970" y="88"/>
                  </a:lnTo>
                  <a:lnTo>
                    <a:pt x="968" y="88"/>
                  </a:lnTo>
                  <a:lnTo>
                    <a:pt x="966" y="88"/>
                  </a:lnTo>
                  <a:lnTo>
                    <a:pt x="963" y="85"/>
                  </a:lnTo>
                  <a:lnTo>
                    <a:pt x="966" y="85"/>
                  </a:lnTo>
                  <a:lnTo>
                    <a:pt x="963" y="85"/>
                  </a:lnTo>
                  <a:lnTo>
                    <a:pt x="963" y="83"/>
                  </a:lnTo>
                  <a:lnTo>
                    <a:pt x="966" y="83"/>
                  </a:lnTo>
                  <a:lnTo>
                    <a:pt x="966" y="81"/>
                  </a:lnTo>
                  <a:lnTo>
                    <a:pt x="963" y="81"/>
                  </a:lnTo>
                  <a:lnTo>
                    <a:pt x="966" y="81"/>
                  </a:lnTo>
                  <a:lnTo>
                    <a:pt x="968" y="81"/>
                  </a:lnTo>
                  <a:close/>
                  <a:moveTo>
                    <a:pt x="1402" y="4"/>
                  </a:moveTo>
                  <a:lnTo>
                    <a:pt x="1405" y="4"/>
                  </a:lnTo>
                  <a:lnTo>
                    <a:pt x="1405" y="7"/>
                  </a:lnTo>
                  <a:lnTo>
                    <a:pt x="1402" y="7"/>
                  </a:lnTo>
                  <a:lnTo>
                    <a:pt x="1405" y="7"/>
                  </a:lnTo>
                  <a:lnTo>
                    <a:pt x="1405" y="9"/>
                  </a:lnTo>
                  <a:lnTo>
                    <a:pt x="1402" y="9"/>
                  </a:lnTo>
                  <a:lnTo>
                    <a:pt x="1400" y="9"/>
                  </a:lnTo>
                  <a:lnTo>
                    <a:pt x="1400" y="12"/>
                  </a:lnTo>
                  <a:lnTo>
                    <a:pt x="1402" y="12"/>
                  </a:lnTo>
                  <a:lnTo>
                    <a:pt x="1400" y="12"/>
                  </a:lnTo>
                  <a:lnTo>
                    <a:pt x="1397" y="12"/>
                  </a:lnTo>
                  <a:lnTo>
                    <a:pt x="1395" y="12"/>
                  </a:lnTo>
                  <a:lnTo>
                    <a:pt x="1393" y="12"/>
                  </a:lnTo>
                  <a:lnTo>
                    <a:pt x="1390" y="12"/>
                  </a:lnTo>
                  <a:lnTo>
                    <a:pt x="1388" y="12"/>
                  </a:lnTo>
                  <a:lnTo>
                    <a:pt x="1386" y="12"/>
                  </a:lnTo>
                  <a:lnTo>
                    <a:pt x="1383" y="12"/>
                  </a:lnTo>
                  <a:lnTo>
                    <a:pt x="1381" y="12"/>
                  </a:lnTo>
                  <a:lnTo>
                    <a:pt x="1378" y="12"/>
                  </a:lnTo>
                  <a:lnTo>
                    <a:pt x="1378" y="14"/>
                  </a:lnTo>
                  <a:lnTo>
                    <a:pt x="1376" y="14"/>
                  </a:lnTo>
                  <a:lnTo>
                    <a:pt x="1371" y="14"/>
                  </a:lnTo>
                  <a:lnTo>
                    <a:pt x="1369" y="14"/>
                  </a:lnTo>
                  <a:lnTo>
                    <a:pt x="1367" y="14"/>
                  </a:lnTo>
                  <a:lnTo>
                    <a:pt x="1364" y="14"/>
                  </a:lnTo>
                  <a:lnTo>
                    <a:pt x="1362" y="14"/>
                  </a:lnTo>
                  <a:lnTo>
                    <a:pt x="1359" y="14"/>
                  </a:lnTo>
                  <a:lnTo>
                    <a:pt x="1359" y="16"/>
                  </a:lnTo>
                  <a:lnTo>
                    <a:pt x="1357" y="16"/>
                  </a:lnTo>
                  <a:lnTo>
                    <a:pt x="1355" y="16"/>
                  </a:lnTo>
                  <a:lnTo>
                    <a:pt x="1350" y="16"/>
                  </a:lnTo>
                  <a:lnTo>
                    <a:pt x="1348" y="16"/>
                  </a:lnTo>
                  <a:lnTo>
                    <a:pt x="1348" y="19"/>
                  </a:lnTo>
                  <a:lnTo>
                    <a:pt x="1345" y="19"/>
                  </a:lnTo>
                  <a:lnTo>
                    <a:pt x="1343" y="19"/>
                  </a:lnTo>
                  <a:lnTo>
                    <a:pt x="1343" y="16"/>
                  </a:lnTo>
                  <a:lnTo>
                    <a:pt x="1340" y="16"/>
                  </a:lnTo>
                  <a:lnTo>
                    <a:pt x="1338" y="16"/>
                  </a:lnTo>
                  <a:lnTo>
                    <a:pt x="1336" y="16"/>
                  </a:lnTo>
                  <a:lnTo>
                    <a:pt x="1336" y="14"/>
                  </a:lnTo>
                  <a:lnTo>
                    <a:pt x="1338" y="14"/>
                  </a:lnTo>
                  <a:lnTo>
                    <a:pt x="1336" y="14"/>
                  </a:lnTo>
                  <a:lnTo>
                    <a:pt x="1338" y="14"/>
                  </a:lnTo>
                  <a:lnTo>
                    <a:pt x="1338" y="12"/>
                  </a:lnTo>
                  <a:lnTo>
                    <a:pt x="1340" y="12"/>
                  </a:lnTo>
                  <a:lnTo>
                    <a:pt x="1340" y="9"/>
                  </a:lnTo>
                  <a:lnTo>
                    <a:pt x="1343" y="9"/>
                  </a:lnTo>
                  <a:lnTo>
                    <a:pt x="1345" y="9"/>
                  </a:lnTo>
                  <a:lnTo>
                    <a:pt x="1345" y="7"/>
                  </a:lnTo>
                  <a:lnTo>
                    <a:pt x="1348" y="7"/>
                  </a:lnTo>
                  <a:lnTo>
                    <a:pt x="1350" y="7"/>
                  </a:lnTo>
                  <a:lnTo>
                    <a:pt x="1352" y="7"/>
                  </a:lnTo>
                  <a:lnTo>
                    <a:pt x="1355" y="4"/>
                  </a:lnTo>
                  <a:lnTo>
                    <a:pt x="1357" y="4"/>
                  </a:lnTo>
                  <a:lnTo>
                    <a:pt x="1359" y="4"/>
                  </a:lnTo>
                  <a:lnTo>
                    <a:pt x="1359" y="2"/>
                  </a:lnTo>
                  <a:lnTo>
                    <a:pt x="1362" y="2"/>
                  </a:lnTo>
                  <a:lnTo>
                    <a:pt x="1364" y="2"/>
                  </a:lnTo>
                  <a:lnTo>
                    <a:pt x="1367" y="2"/>
                  </a:lnTo>
                  <a:lnTo>
                    <a:pt x="1371" y="2"/>
                  </a:lnTo>
                  <a:lnTo>
                    <a:pt x="1374" y="0"/>
                  </a:lnTo>
                  <a:lnTo>
                    <a:pt x="1376" y="0"/>
                  </a:lnTo>
                  <a:lnTo>
                    <a:pt x="1378" y="0"/>
                  </a:lnTo>
                  <a:lnTo>
                    <a:pt x="1381" y="0"/>
                  </a:lnTo>
                  <a:lnTo>
                    <a:pt x="1383" y="0"/>
                  </a:lnTo>
                  <a:lnTo>
                    <a:pt x="1386" y="0"/>
                  </a:lnTo>
                  <a:lnTo>
                    <a:pt x="1388" y="0"/>
                  </a:lnTo>
                  <a:lnTo>
                    <a:pt x="1390" y="0"/>
                  </a:lnTo>
                  <a:lnTo>
                    <a:pt x="1393" y="0"/>
                  </a:lnTo>
                  <a:lnTo>
                    <a:pt x="1395" y="2"/>
                  </a:lnTo>
                  <a:lnTo>
                    <a:pt x="1397" y="2"/>
                  </a:lnTo>
                  <a:lnTo>
                    <a:pt x="1397" y="4"/>
                  </a:lnTo>
                  <a:lnTo>
                    <a:pt x="140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52524">
              <a:extLst>
                <a:ext uri="{FF2B5EF4-FFF2-40B4-BE49-F238E27FC236}">
                  <a16:creationId xmlns:a16="http://schemas.microsoft.com/office/drawing/2014/main" id="{18B7FC7E-FF5D-8C54-E5FE-B21C044CE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62139" y="409412"/>
              <a:ext cx="4000410" cy="5985121"/>
            </a:xfrm>
            <a:custGeom>
              <a:avLst/>
              <a:gdLst>
                <a:gd name="T0" fmla="*/ 28 w 873"/>
                <a:gd name="T1" fmla="*/ 1081 h 1307"/>
                <a:gd name="T2" fmla="*/ 220 w 873"/>
                <a:gd name="T3" fmla="*/ 932 h 1307"/>
                <a:gd name="T4" fmla="*/ 261 w 873"/>
                <a:gd name="T5" fmla="*/ 872 h 1307"/>
                <a:gd name="T6" fmla="*/ 356 w 873"/>
                <a:gd name="T7" fmla="*/ 723 h 1307"/>
                <a:gd name="T8" fmla="*/ 377 w 873"/>
                <a:gd name="T9" fmla="*/ 732 h 1307"/>
                <a:gd name="T10" fmla="*/ 353 w 873"/>
                <a:gd name="T11" fmla="*/ 704 h 1307"/>
                <a:gd name="T12" fmla="*/ 434 w 873"/>
                <a:gd name="T13" fmla="*/ 689 h 1307"/>
                <a:gd name="T14" fmla="*/ 436 w 873"/>
                <a:gd name="T15" fmla="*/ 668 h 1307"/>
                <a:gd name="T16" fmla="*/ 598 w 873"/>
                <a:gd name="T17" fmla="*/ 618 h 1307"/>
                <a:gd name="T18" fmla="*/ 619 w 873"/>
                <a:gd name="T19" fmla="*/ 592 h 1307"/>
                <a:gd name="T20" fmla="*/ 809 w 873"/>
                <a:gd name="T21" fmla="*/ 639 h 1307"/>
                <a:gd name="T22" fmla="*/ 745 w 873"/>
                <a:gd name="T23" fmla="*/ 644 h 1307"/>
                <a:gd name="T24" fmla="*/ 384 w 873"/>
                <a:gd name="T25" fmla="*/ 815 h 1307"/>
                <a:gd name="T26" fmla="*/ 225 w 873"/>
                <a:gd name="T27" fmla="*/ 1250 h 1307"/>
                <a:gd name="T28" fmla="*/ 192 w 873"/>
                <a:gd name="T29" fmla="*/ 1219 h 1307"/>
                <a:gd name="T30" fmla="*/ 161 w 873"/>
                <a:gd name="T31" fmla="*/ 1257 h 1307"/>
                <a:gd name="T32" fmla="*/ 92 w 873"/>
                <a:gd name="T33" fmla="*/ 1305 h 1307"/>
                <a:gd name="T34" fmla="*/ 42 w 873"/>
                <a:gd name="T35" fmla="*/ 1257 h 1307"/>
                <a:gd name="T36" fmla="*/ 42 w 873"/>
                <a:gd name="T37" fmla="*/ 1224 h 1307"/>
                <a:gd name="T38" fmla="*/ 50 w 873"/>
                <a:gd name="T39" fmla="*/ 1198 h 1307"/>
                <a:gd name="T40" fmla="*/ 33 w 873"/>
                <a:gd name="T41" fmla="*/ 1191 h 1307"/>
                <a:gd name="T42" fmla="*/ 23 w 873"/>
                <a:gd name="T43" fmla="*/ 1167 h 1307"/>
                <a:gd name="T44" fmla="*/ 61 w 873"/>
                <a:gd name="T45" fmla="*/ 1143 h 1307"/>
                <a:gd name="T46" fmla="*/ 40 w 873"/>
                <a:gd name="T47" fmla="*/ 1138 h 1307"/>
                <a:gd name="T48" fmla="*/ 16 w 873"/>
                <a:gd name="T49" fmla="*/ 1115 h 1307"/>
                <a:gd name="T50" fmla="*/ 26 w 873"/>
                <a:gd name="T51" fmla="*/ 1091 h 1307"/>
                <a:gd name="T52" fmla="*/ 80 w 873"/>
                <a:gd name="T53" fmla="*/ 1086 h 1307"/>
                <a:gd name="T54" fmla="*/ 97 w 873"/>
                <a:gd name="T55" fmla="*/ 1060 h 1307"/>
                <a:gd name="T56" fmla="*/ 114 w 873"/>
                <a:gd name="T57" fmla="*/ 1039 h 1307"/>
                <a:gd name="T58" fmla="*/ 154 w 873"/>
                <a:gd name="T59" fmla="*/ 1017 h 1307"/>
                <a:gd name="T60" fmla="*/ 225 w 873"/>
                <a:gd name="T61" fmla="*/ 991 h 1307"/>
                <a:gd name="T62" fmla="*/ 168 w 873"/>
                <a:gd name="T63" fmla="*/ 991 h 1307"/>
                <a:gd name="T64" fmla="*/ 213 w 873"/>
                <a:gd name="T65" fmla="*/ 951 h 1307"/>
                <a:gd name="T66" fmla="*/ 258 w 873"/>
                <a:gd name="T67" fmla="*/ 934 h 1307"/>
                <a:gd name="T68" fmla="*/ 256 w 873"/>
                <a:gd name="T69" fmla="*/ 920 h 1307"/>
                <a:gd name="T70" fmla="*/ 265 w 873"/>
                <a:gd name="T71" fmla="*/ 889 h 1307"/>
                <a:gd name="T72" fmla="*/ 289 w 873"/>
                <a:gd name="T73" fmla="*/ 853 h 1307"/>
                <a:gd name="T74" fmla="*/ 301 w 873"/>
                <a:gd name="T75" fmla="*/ 825 h 1307"/>
                <a:gd name="T76" fmla="*/ 348 w 873"/>
                <a:gd name="T77" fmla="*/ 799 h 1307"/>
                <a:gd name="T78" fmla="*/ 356 w 873"/>
                <a:gd name="T79" fmla="*/ 780 h 1307"/>
                <a:gd name="T80" fmla="*/ 358 w 873"/>
                <a:gd name="T81" fmla="*/ 756 h 1307"/>
                <a:gd name="T82" fmla="*/ 391 w 873"/>
                <a:gd name="T83" fmla="*/ 749 h 1307"/>
                <a:gd name="T84" fmla="*/ 398 w 873"/>
                <a:gd name="T85" fmla="*/ 725 h 1307"/>
                <a:gd name="T86" fmla="*/ 462 w 873"/>
                <a:gd name="T87" fmla="*/ 680 h 1307"/>
                <a:gd name="T88" fmla="*/ 500 w 873"/>
                <a:gd name="T89" fmla="*/ 658 h 1307"/>
                <a:gd name="T90" fmla="*/ 569 w 873"/>
                <a:gd name="T91" fmla="*/ 649 h 1307"/>
                <a:gd name="T92" fmla="*/ 602 w 873"/>
                <a:gd name="T93" fmla="*/ 632 h 1307"/>
                <a:gd name="T94" fmla="*/ 662 w 873"/>
                <a:gd name="T95" fmla="*/ 597 h 1307"/>
                <a:gd name="T96" fmla="*/ 681 w 873"/>
                <a:gd name="T97" fmla="*/ 616 h 1307"/>
                <a:gd name="T98" fmla="*/ 733 w 873"/>
                <a:gd name="T99" fmla="*/ 611 h 1307"/>
                <a:gd name="T100" fmla="*/ 785 w 873"/>
                <a:gd name="T101" fmla="*/ 590 h 1307"/>
                <a:gd name="T102" fmla="*/ 814 w 873"/>
                <a:gd name="T103" fmla="*/ 594 h 1307"/>
                <a:gd name="T104" fmla="*/ 405 w 873"/>
                <a:gd name="T105" fmla="*/ 145 h 1307"/>
                <a:gd name="T106" fmla="*/ 365 w 873"/>
                <a:gd name="T107" fmla="*/ 117 h 1307"/>
                <a:gd name="T108" fmla="*/ 329 w 873"/>
                <a:gd name="T109" fmla="*/ 95 h 1307"/>
                <a:gd name="T110" fmla="*/ 254 w 873"/>
                <a:gd name="T111" fmla="*/ 100 h 1307"/>
                <a:gd name="T112" fmla="*/ 206 w 873"/>
                <a:gd name="T113" fmla="*/ 48 h 1307"/>
                <a:gd name="T114" fmla="*/ 273 w 873"/>
                <a:gd name="T115" fmla="*/ 19 h 1307"/>
                <a:gd name="T116" fmla="*/ 320 w 873"/>
                <a:gd name="T117" fmla="*/ 24 h 1307"/>
                <a:gd name="T118" fmla="*/ 408 w 873"/>
                <a:gd name="T119" fmla="*/ 12 h 1307"/>
                <a:gd name="T120" fmla="*/ 555 w 873"/>
                <a:gd name="T121" fmla="*/ 86 h 1307"/>
                <a:gd name="T122" fmla="*/ 429 w 873"/>
                <a:gd name="T123" fmla="*/ 176 h 1307"/>
                <a:gd name="T124" fmla="*/ 375 w 873"/>
                <a:gd name="T125" fmla="*/ 202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73" h="1307">
                  <a:moveTo>
                    <a:pt x="16" y="1191"/>
                  </a:moveTo>
                  <a:lnTo>
                    <a:pt x="16" y="1193"/>
                  </a:lnTo>
                  <a:lnTo>
                    <a:pt x="16" y="1191"/>
                  </a:lnTo>
                  <a:lnTo>
                    <a:pt x="16" y="1193"/>
                  </a:lnTo>
                  <a:lnTo>
                    <a:pt x="14" y="1191"/>
                  </a:lnTo>
                  <a:lnTo>
                    <a:pt x="14" y="1193"/>
                  </a:lnTo>
                  <a:lnTo>
                    <a:pt x="14" y="1191"/>
                  </a:lnTo>
                  <a:lnTo>
                    <a:pt x="16" y="1191"/>
                  </a:lnTo>
                  <a:lnTo>
                    <a:pt x="14" y="1191"/>
                  </a:lnTo>
                  <a:lnTo>
                    <a:pt x="16" y="1191"/>
                  </a:lnTo>
                  <a:lnTo>
                    <a:pt x="14" y="1191"/>
                  </a:lnTo>
                  <a:lnTo>
                    <a:pt x="16" y="1191"/>
                  </a:lnTo>
                  <a:lnTo>
                    <a:pt x="14" y="1191"/>
                  </a:lnTo>
                  <a:lnTo>
                    <a:pt x="16" y="1191"/>
                  </a:lnTo>
                  <a:lnTo>
                    <a:pt x="16" y="1188"/>
                  </a:lnTo>
                  <a:lnTo>
                    <a:pt x="16" y="1191"/>
                  </a:lnTo>
                  <a:lnTo>
                    <a:pt x="16" y="1188"/>
                  </a:lnTo>
                  <a:lnTo>
                    <a:pt x="16" y="1191"/>
                  </a:lnTo>
                  <a:lnTo>
                    <a:pt x="16" y="1188"/>
                  </a:lnTo>
                  <a:lnTo>
                    <a:pt x="16" y="1191"/>
                  </a:lnTo>
                  <a:lnTo>
                    <a:pt x="14" y="1191"/>
                  </a:lnTo>
                  <a:lnTo>
                    <a:pt x="16" y="1191"/>
                  </a:lnTo>
                  <a:lnTo>
                    <a:pt x="14" y="1191"/>
                  </a:lnTo>
                  <a:lnTo>
                    <a:pt x="14" y="1188"/>
                  </a:lnTo>
                  <a:lnTo>
                    <a:pt x="14" y="1191"/>
                  </a:lnTo>
                  <a:lnTo>
                    <a:pt x="14" y="1188"/>
                  </a:lnTo>
                  <a:lnTo>
                    <a:pt x="14" y="1186"/>
                  </a:lnTo>
                  <a:lnTo>
                    <a:pt x="14" y="1188"/>
                  </a:lnTo>
                  <a:lnTo>
                    <a:pt x="12" y="1188"/>
                  </a:lnTo>
                  <a:lnTo>
                    <a:pt x="14" y="1188"/>
                  </a:lnTo>
                  <a:lnTo>
                    <a:pt x="12" y="1188"/>
                  </a:lnTo>
                  <a:lnTo>
                    <a:pt x="12" y="1186"/>
                  </a:lnTo>
                  <a:lnTo>
                    <a:pt x="12" y="1183"/>
                  </a:lnTo>
                  <a:lnTo>
                    <a:pt x="12" y="1186"/>
                  </a:lnTo>
                  <a:lnTo>
                    <a:pt x="12" y="1183"/>
                  </a:lnTo>
                  <a:lnTo>
                    <a:pt x="14" y="1183"/>
                  </a:lnTo>
                  <a:lnTo>
                    <a:pt x="14" y="1186"/>
                  </a:lnTo>
                  <a:lnTo>
                    <a:pt x="14" y="1183"/>
                  </a:lnTo>
                  <a:lnTo>
                    <a:pt x="14" y="1186"/>
                  </a:lnTo>
                  <a:lnTo>
                    <a:pt x="14" y="1183"/>
                  </a:lnTo>
                  <a:lnTo>
                    <a:pt x="14" y="1186"/>
                  </a:lnTo>
                  <a:lnTo>
                    <a:pt x="14" y="1183"/>
                  </a:lnTo>
                  <a:lnTo>
                    <a:pt x="14" y="1186"/>
                  </a:lnTo>
                  <a:lnTo>
                    <a:pt x="14" y="1183"/>
                  </a:lnTo>
                  <a:lnTo>
                    <a:pt x="14" y="1186"/>
                  </a:lnTo>
                  <a:lnTo>
                    <a:pt x="16" y="1186"/>
                  </a:lnTo>
                  <a:lnTo>
                    <a:pt x="14" y="1186"/>
                  </a:lnTo>
                  <a:lnTo>
                    <a:pt x="14" y="1183"/>
                  </a:lnTo>
                  <a:lnTo>
                    <a:pt x="14" y="1181"/>
                  </a:lnTo>
                  <a:lnTo>
                    <a:pt x="12" y="1181"/>
                  </a:lnTo>
                  <a:lnTo>
                    <a:pt x="12" y="1179"/>
                  </a:lnTo>
                  <a:lnTo>
                    <a:pt x="14" y="1179"/>
                  </a:lnTo>
                  <a:lnTo>
                    <a:pt x="12" y="1179"/>
                  </a:lnTo>
                  <a:lnTo>
                    <a:pt x="14" y="1179"/>
                  </a:lnTo>
                  <a:lnTo>
                    <a:pt x="12" y="1179"/>
                  </a:lnTo>
                  <a:lnTo>
                    <a:pt x="12" y="1176"/>
                  </a:lnTo>
                  <a:lnTo>
                    <a:pt x="14" y="1176"/>
                  </a:lnTo>
                  <a:lnTo>
                    <a:pt x="14" y="1179"/>
                  </a:lnTo>
                  <a:lnTo>
                    <a:pt x="16" y="1179"/>
                  </a:lnTo>
                  <a:lnTo>
                    <a:pt x="16" y="1181"/>
                  </a:lnTo>
                  <a:lnTo>
                    <a:pt x="19" y="1181"/>
                  </a:lnTo>
                  <a:lnTo>
                    <a:pt x="16" y="1181"/>
                  </a:lnTo>
                  <a:lnTo>
                    <a:pt x="19" y="1181"/>
                  </a:lnTo>
                  <a:lnTo>
                    <a:pt x="16" y="1181"/>
                  </a:lnTo>
                  <a:lnTo>
                    <a:pt x="16" y="1179"/>
                  </a:lnTo>
                  <a:lnTo>
                    <a:pt x="19" y="1179"/>
                  </a:lnTo>
                  <a:lnTo>
                    <a:pt x="19" y="1181"/>
                  </a:lnTo>
                  <a:lnTo>
                    <a:pt x="19" y="1183"/>
                  </a:lnTo>
                  <a:lnTo>
                    <a:pt x="19" y="1181"/>
                  </a:lnTo>
                  <a:lnTo>
                    <a:pt x="16" y="1181"/>
                  </a:lnTo>
                  <a:lnTo>
                    <a:pt x="16" y="1183"/>
                  </a:lnTo>
                  <a:lnTo>
                    <a:pt x="19" y="1183"/>
                  </a:lnTo>
                  <a:lnTo>
                    <a:pt x="19" y="1186"/>
                  </a:lnTo>
                  <a:lnTo>
                    <a:pt x="16" y="1186"/>
                  </a:lnTo>
                  <a:lnTo>
                    <a:pt x="19" y="1186"/>
                  </a:lnTo>
                  <a:lnTo>
                    <a:pt x="19" y="1188"/>
                  </a:lnTo>
                  <a:lnTo>
                    <a:pt x="19" y="1191"/>
                  </a:lnTo>
                  <a:lnTo>
                    <a:pt x="16" y="1191"/>
                  </a:lnTo>
                  <a:lnTo>
                    <a:pt x="19" y="1191"/>
                  </a:lnTo>
                  <a:lnTo>
                    <a:pt x="16" y="1191"/>
                  </a:lnTo>
                  <a:close/>
                  <a:moveTo>
                    <a:pt x="7" y="1157"/>
                  </a:moveTo>
                  <a:lnTo>
                    <a:pt x="9" y="1157"/>
                  </a:lnTo>
                  <a:lnTo>
                    <a:pt x="7" y="1157"/>
                  </a:lnTo>
                  <a:lnTo>
                    <a:pt x="9" y="1157"/>
                  </a:lnTo>
                  <a:lnTo>
                    <a:pt x="7" y="1157"/>
                  </a:lnTo>
                  <a:close/>
                  <a:moveTo>
                    <a:pt x="7" y="1138"/>
                  </a:moveTo>
                  <a:lnTo>
                    <a:pt x="7" y="1141"/>
                  </a:lnTo>
                  <a:lnTo>
                    <a:pt x="7" y="1138"/>
                  </a:lnTo>
                  <a:close/>
                  <a:moveTo>
                    <a:pt x="7" y="1141"/>
                  </a:moveTo>
                  <a:lnTo>
                    <a:pt x="7" y="1138"/>
                  </a:lnTo>
                  <a:lnTo>
                    <a:pt x="9" y="1138"/>
                  </a:lnTo>
                  <a:lnTo>
                    <a:pt x="9" y="1136"/>
                  </a:lnTo>
                  <a:lnTo>
                    <a:pt x="9" y="1138"/>
                  </a:lnTo>
                  <a:lnTo>
                    <a:pt x="9" y="1141"/>
                  </a:lnTo>
                  <a:lnTo>
                    <a:pt x="12" y="1141"/>
                  </a:lnTo>
                  <a:lnTo>
                    <a:pt x="12" y="1138"/>
                  </a:lnTo>
                  <a:lnTo>
                    <a:pt x="9" y="1138"/>
                  </a:lnTo>
                  <a:lnTo>
                    <a:pt x="12" y="1138"/>
                  </a:lnTo>
                  <a:lnTo>
                    <a:pt x="9" y="1138"/>
                  </a:lnTo>
                  <a:lnTo>
                    <a:pt x="12" y="1138"/>
                  </a:lnTo>
                  <a:lnTo>
                    <a:pt x="9" y="1136"/>
                  </a:lnTo>
                  <a:lnTo>
                    <a:pt x="12" y="1136"/>
                  </a:lnTo>
                  <a:lnTo>
                    <a:pt x="12" y="1138"/>
                  </a:lnTo>
                  <a:lnTo>
                    <a:pt x="12" y="1141"/>
                  </a:lnTo>
                  <a:lnTo>
                    <a:pt x="12" y="1138"/>
                  </a:lnTo>
                  <a:lnTo>
                    <a:pt x="12" y="1136"/>
                  </a:lnTo>
                  <a:lnTo>
                    <a:pt x="12" y="1138"/>
                  </a:lnTo>
                  <a:lnTo>
                    <a:pt x="14" y="1138"/>
                  </a:lnTo>
                  <a:lnTo>
                    <a:pt x="12" y="1136"/>
                  </a:lnTo>
                  <a:lnTo>
                    <a:pt x="14" y="1136"/>
                  </a:lnTo>
                  <a:lnTo>
                    <a:pt x="14" y="1138"/>
                  </a:lnTo>
                  <a:lnTo>
                    <a:pt x="14" y="1141"/>
                  </a:lnTo>
                  <a:lnTo>
                    <a:pt x="14" y="1143"/>
                  </a:lnTo>
                  <a:lnTo>
                    <a:pt x="12" y="1143"/>
                  </a:lnTo>
                  <a:lnTo>
                    <a:pt x="12" y="1141"/>
                  </a:lnTo>
                  <a:lnTo>
                    <a:pt x="12" y="1143"/>
                  </a:lnTo>
                  <a:lnTo>
                    <a:pt x="12" y="1141"/>
                  </a:lnTo>
                  <a:lnTo>
                    <a:pt x="9" y="1141"/>
                  </a:lnTo>
                  <a:lnTo>
                    <a:pt x="12" y="1141"/>
                  </a:lnTo>
                  <a:lnTo>
                    <a:pt x="12" y="1143"/>
                  </a:lnTo>
                  <a:lnTo>
                    <a:pt x="9" y="1143"/>
                  </a:lnTo>
                  <a:lnTo>
                    <a:pt x="9" y="1145"/>
                  </a:lnTo>
                  <a:lnTo>
                    <a:pt x="7" y="1143"/>
                  </a:lnTo>
                  <a:lnTo>
                    <a:pt x="7" y="1145"/>
                  </a:lnTo>
                  <a:lnTo>
                    <a:pt x="7" y="1143"/>
                  </a:lnTo>
                  <a:lnTo>
                    <a:pt x="7" y="1145"/>
                  </a:lnTo>
                  <a:lnTo>
                    <a:pt x="7" y="1143"/>
                  </a:lnTo>
                  <a:lnTo>
                    <a:pt x="7" y="1145"/>
                  </a:lnTo>
                  <a:lnTo>
                    <a:pt x="7" y="1143"/>
                  </a:lnTo>
                  <a:lnTo>
                    <a:pt x="7" y="1145"/>
                  </a:lnTo>
                  <a:lnTo>
                    <a:pt x="7" y="1143"/>
                  </a:lnTo>
                  <a:lnTo>
                    <a:pt x="4" y="1145"/>
                  </a:lnTo>
                  <a:lnTo>
                    <a:pt x="4" y="1143"/>
                  </a:lnTo>
                  <a:lnTo>
                    <a:pt x="4" y="1141"/>
                  </a:lnTo>
                  <a:lnTo>
                    <a:pt x="7" y="1141"/>
                  </a:lnTo>
                  <a:lnTo>
                    <a:pt x="7" y="1143"/>
                  </a:lnTo>
                  <a:lnTo>
                    <a:pt x="7" y="1141"/>
                  </a:lnTo>
                  <a:lnTo>
                    <a:pt x="7" y="1143"/>
                  </a:lnTo>
                  <a:lnTo>
                    <a:pt x="9" y="1143"/>
                  </a:lnTo>
                  <a:lnTo>
                    <a:pt x="7" y="1143"/>
                  </a:lnTo>
                  <a:lnTo>
                    <a:pt x="9" y="1143"/>
                  </a:lnTo>
                  <a:lnTo>
                    <a:pt x="9" y="1141"/>
                  </a:lnTo>
                  <a:lnTo>
                    <a:pt x="7" y="1141"/>
                  </a:lnTo>
                  <a:lnTo>
                    <a:pt x="9" y="1141"/>
                  </a:lnTo>
                  <a:lnTo>
                    <a:pt x="7" y="1141"/>
                  </a:lnTo>
                  <a:lnTo>
                    <a:pt x="9" y="1141"/>
                  </a:lnTo>
                  <a:lnTo>
                    <a:pt x="7" y="1138"/>
                  </a:lnTo>
                  <a:lnTo>
                    <a:pt x="7" y="1141"/>
                  </a:lnTo>
                  <a:close/>
                  <a:moveTo>
                    <a:pt x="4" y="1136"/>
                  </a:moveTo>
                  <a:lnTo>
                    <a:pt x="7" y="1136"/>
                  </a:lnTo>
                  <a:lnTo>
                    <a:pt x="4" y="1136"/>
                  </a:lnTo>
                  <a:close/>
                  <a:moveTo>
                    <a:pt x="2" y="1131"/>
                  </a:moveTo>
                  <a:lnTo>
                    <a:pt x="0" y="1131"/>
                  </a:lnTo>
                  <a:lnTo>
                    <a:pt x="2" y="1131"/>
                  </a:lnTo>
                  <a:close/>
                  <a:moveTo>
                    <a:pt x="28" y="1079"/>
                  </a:moveTo>
                  <a:lnTo>
                    <a:pt x="31" y="1079"/>
                  </a:lnTo>
                  <a:lnTo>
                    <a:pt x="31" y="1081"/>
                  </a:lnTo>
                  <a:lnTo>
                    <a:pt x="28" y="1079"/>
                  </a:lnTo>
                  <a:lnTo>
                    <a:pt x="28" y="1081"/>
                  </a:lnTo>
                  <a:lnTo>
                    <a:pt x="28" y="1079"/>
                  </a:lnTo>
                  <a:lnTo>
                    <a:pt x="28" y="1081"/>
                  </a:lnTo>
                  <a:lnTo>
                    <a:pt x="28" y="1079"/>
                  </a:lnTo>
                  <a:lnTo>
                    <a:pt x="28" y="1081"/>
                  </a:lnTo>
                  <a:lnTo>
                    <a:pt x="28" y="1079"/>
                  </a:lnTo>
                  <a:lnTo>
                    <a:pt x="26" y="1079"/>
                  </a:lnTo>
                  <a:lnTo>
                    <a:pt x="28" y="1079"/>
                  </a:lnTo>
                  <a:lnTo>
                    <a:pt x="26" y="1079"/>
                  </a:lnTo>
                  <a:lnTo>
                    <a:pt x="28" y="1079"/>
                  </a:lnTo>
                  <a:lnTo>
                    <a:pt x="31" y="1079"/>
                  </a:lnTo>
                  <a:lnTo>
                    <a:pt x="28" y="1079"/>
                  </a:lnTo>
                  <a:close/>
                  <a:moveTo>
                    <a:pt x="109" y="1022"/>
                  </a:moveTo>
                  <a:lnTo>
                    <a:pt x="109" y="1024"/>
                  </a:lnTo>
                  <a:lnTo>
                    <a:pt x="109" y="1022"/>
                  </a:lnTo>
                  <a:lnTo>
                    <a:pt x="106" y="1024"/>
                  </a:lnTo>
                  <a:lnTo>
                    <a:pt x="106" y="1022"/>
                  </a:lnTo>
                  <a:lnTo>
                    <a:pt x="106" y="1024"/>
                  </a:lnTo>
                  <a:lnTo>
                    <a:pt x="106" y="1022"/>
                  </a:lnTo>
                  <a:lnTo>
                    <a:pt x="109" y="1022"/>
                  </a:lnTo>
                  <a:close/>
                  <a:moveTo>
                    <a:pt x="111" y="1012"/>
                  </a:moveTo>
                  <a:lnTo>
                    <a:pt x="114" y="1012"/>
                  </a:lnTo>
                  <a:lnTo>
                    <a:pt x="111" y="1012"/>
                  </a:lnTo>
                  <a:lnTo>
                    <a:pt x="114" y="1012"/>
                  </a:lnTo>
                  <a:lnTo>
                    <a:pt x="111" y="1012"/>
                  </a:lnTo>
                  <a:lnTo>
                    <a:pt x="114" y="1012"/>
                  </a:lnTo>
                  <a:lnTo>
                    <a:pt x="116" y="1012"/>
                  </a:lnTo>
                  <a:lnTo>
                    <a:pt x="118" y="1012"/>
                  </a:lnTo>
                  <a:lnTo>
                    <a:pt x="116" y="1012"/>
                  </a:lnTo>
                  <a:lnTo>
                    <a:pt x="118" y="1015"/>
                  </a:lnTo>
                  <a:lnTo>
                    <a:pt x="118" y="1017"/>
                  </a:lnTo>
                  <a:lnTo>
                    <a:pt x="121" y="1017"/>
                  </a:lnTo>
                  <a:lnTo>
                    <a:pt x="118" y="1017"/>
                  </a:lnTo>
                  <a:lnTo>
                    <a:pt x="121" y="1017"/>
                  </a:lnTo>
                  <a:lnTo>
                    <a:pt x="118" y="1017"/>
                  </a:lnTo>
                  <a:lnTo>
                    <a:pt x="121" y="1017"/>
                  </a:lnTo>
                  <a:lnTo>
                    <a:pt x="118" y="1017"/>
                  </a:lnTo>
                  <a:lnTo>
                    <a:pt x="118" y="1020"/>
                  </a:lnTo>
                  <a:lnTo>
                    <a:pt x="116" y="1020"/>
                  </a:lnTo>
                  <a:lnTo>
                    <a:pt x="116" y="1022"/>
                  </a:lnTo>
                  <a:lnTo>
                    <a:pt x="114" y="1020"/>
                  </a:lnTo>
                  <a:lnTo>
                    <a:pt x="114" y="1022"/>
                  </a:lnTo>
                  <a:lnTo>
                    <a:pt x="116" y="1022"/>
                  </a:lnTo>
                  <a:lnTo>
                    <a:pt x="114" y="1022"/>
                  </a:lnTo>
                  <a:lnTo>
                    <a:pt x="116" y="1022"/>
                  </a:lnTo>
                  <a:lnTo>
                    <a:pt x="114" y="1022"/>
                  </a:lnTo>
                  <a:lnTo>
                    <a:pt x="111" y="1022"/>
                  </a:lnTo>
                  <a:lnTo>
                    <a:pt x="114" y="1022"/>
                  </a:lnTo>
                  <a:lnTo>
                    <a:pt x="111" y="1022"/>
                  </a:lnTo>
                  <a:lnTo>
                    <a:pt x="114" y="1022"/>
                  </a:lnTo>
                  <a:lnTo>
                    <a:pt x="114" y="1020"/>
                  </a:lnTo>
                  <a:lnTo>
                    <a:pt x="114" y="1022"/>
                  </a:lnTo>
                  <a:lnTo>
                    <a:pt x="111" y="1022"/>
                  </a:lnTo>
                  <a:lnTo>
                    <a:pt x="111" y="1020"/>
                  </a:lnTo>
                  <a:lnTo>
                    <a:pt x="109" y="1020"/>
                  </a:lnTo>
                  <a:lnTo>
                    <a:pt x="111" y="1020"/>
                  </a:lnTo>
                  <a:lnTo>
                    <a:pt x="109" y="1020"/>
                  </a:lnTo>
                  <a:lnTo>
                    <a:pt x="106" y="1020"/>
                  </a:lnTo>
                  <a:lnTo>
                    <a:pt x="109" y="1020"/>
                  </a:lnTo>
                  <a:lnTo>
                    <a:pt x="106" y="1020"/>
                  </a:lnTo>
                  <a:lnTo>
                    <a:pt x="109" y="1020"/>
                  </a:lnTo>
                  <a:lnTo>
                    <a:pt x="109" y="1017"/>
                  </a:lnTo>
                  <a:lnTo>
                    <a:pt x="109" y="1020"/>
                  </a:lnTo>
                  <a:lnTo>
                    <a:pt x="106" y="1020"/>
                  </a:lnTo>
                  <a:lnTo>
                    <a:pt x="106" y="1017"/>
                  </a:lnTo>
                  <a:lnTo>
                    <a:pt x="104" y="1017"/>
                  </a:lnTo>
                  <a:lnTo>
                    <a:pt x="106" y="1017"/>
                  </a:lnTo>
                  <a:lnTo>
                    <a:pt x="104" y="1017"/>
                  </a:lnTo>
                  <a:lnTo>
                    <a:pt x="106" y="1017"/>
                  </a:lnTo>
                  <a:lnTo>
                    <a:pt x="106" y="1015"/>
                  </a:lnTo>
                  <a:lnTo>
                    <a:pt x="109" y="1015"/>
                  </a:lnTo>
                  <a:lnTo>
                    <a:pt x="106" y="1015"/>
                  </a:lnTo>
                  <a:lnTo>
                    <a:pt x="109" y="1015"/>
                  </a:lnTo>
                  <a:lnTo>
                    <a:pt x="111" y="1015"/>
                  </a:lnTo>
                  <a:lnTo>
                    <a:pt x="109" y="1015"/>
                  </a:lnTo>
                  <a:lnTo>
                    <a:pt x="111" y="1015"/>
                  </a:lnTo>
                  <a:lnTo>
                    <a:pt x="111" y="1012"/>
                  </a:lnTo>
                  <a:close/>
                  <a:moveTo>
                    <a:pt x="140" y="1003"/>
                  </a:moveTo>
                  <a:lnTo>
                    <a:pt x="142" y="1003"/>
                  </a:lnTo>
                  <a:lnTo>
                    <a:pt x="140" y="1003"/>
                  </a:lnTo>
                  <a:lnTo>
                    <a:pt x="142" y="1003"/>
                  </a:lnTo>
                  <a:lnTo>
                    <a:pt x="144" y="1003"/>
                  </a:lnTo>
                  <a:lnTo>
                    <a:pt x="147" y="1003"/>
                  </a:lnTo>
                  <a:lnTo>
                    <a:pt x="144" y="1003"/>
                  </a:lnTo>
                  <a:lnTo>
                    <a:pt x="147" y="1003"/>
                  </a:lnTo>
                  <a:lnTo>
                    <a:pt x="144" y="1003"/>
                  </a:lnTo>
                  <a:lnTo>
                    <a:pt x="144" y="1005"/>
                  </a:lnTo>
                  <a:lnTo>
                    <a:pt x="144" y="1008"/>
                  </a:lnTo>
                  <a:lnTo>
                    <a:pt x="144" y="1005"/>
                  </a:lnTo>
                  <a:lnTo>
                    <a:pt x="147" y="1005"/>
                  </a:lnTo>
                  <a:lnTo>
                    <a:pt x="147" y="1008"/>
                  </a:lnTo>
                  <a:lnTo>
                    <a:pt x="147" y="1005"/>
                  </a:lnTo>
                  <a:lnTo>
                    <a:pt x="149" y="1005"/>
                  </a:lnTo>
                  <a:lnTo>
                    <a:pt x="147" y="1005"/>
                  </a:lnTo>
                  <a:lnTo>
                    <a:pt x="149" y="1005"/>
                  </a:lnTo>
                  <a:lnTo>
                    <a:pt x="152" y="1008"/>
                  </a:lnTo>
                  <a:lnTo>
                    <a:pt x="149" y="1008"/>
                  </a:lnTo>
                  <a:lnTo>
                    <a:pt x="152" y="1008"/>
                  </a:lnTo>
                  <a:lnTo>
                    <a:pt x="152" y="1010"/>
                  </a:lnTo>
                  <a:lnTo>
                    <a:pt x="149" y="1010"/>
                  </a:lnTo>
                  <a:lnTo>
                    <a:pt x="147" y="1010"/>
                  </a:lnTo>
                  <a:lnTo>
                    <a:pt x="149" y="1010"/>
                  </a:lnTo>
                  <a:lnTo>
                    <a:pt x="147" y="1010"/>
                  </a:lnTo>
                  <a:lnTo>
                    <a:pt x="144" y="1010"/>
                  </a:lnTo>
                  <a:lnTo>
                    <a:pt x="144" y="1012"/>
                  </a:lnTo>
                  <a:lnTo>
                    <a:pt x="142" y="1012"/>
                  </a:lnTo>
                  <a:lnTo>
                    <a:pt x="140" y="1012"/>
                  </a:lnTo>
                  <a:lnTo>
                    <a:pt x="137" y="1012"/>
                  </a:lnTo>
                  <a:lnTo>
                    <a:pt x="135" y="1012"/>
                  </a:lnTo>
                  <a:lnTo>
                    <a:pt x="133" y="1012"/>
                  </a:lnTo>
                  <a:lnTo>
                    <a:pt x="133" y="1015"/>
                  </a:lnTo>
                  <a:lnTo>
                    <a:pt x="130" y="1015"/>
                  </a:lnTo>
                  <a:lnTo>
                    <a:pt x="128" y="1015"/>
                  </a:lnTo>
                  <a:lnTo>
                    <a:pt x="125" y="1015"/>
                  </a:lnTo>
                  <a:lnTo>
                    <a:pt x="123" y="1015"/>
                  </a:lnTo>
                  <a:lnTo>
                    <a:pt x="125" y="1015"/>
                  </a:lnTo>
                  <a:lnTo>
                    <a:pt x="123" y="1015"/>
                  </a:lnTo>
                  <a:lnTo>
                    <a:pt x="123" y="1012"/>
                  </a:lnTo>
                  <a:lnTo>
                    <a:pt x="125" y="1010"/>
                  </a:lnTo>
                  <a:lnTo>
                    <a:pt x="123" y="1010"/>
                  </a:lnTo>
                  <a:lnTo>
                    <a:pt x="123" y="1012"/>
                  </a:lnTo>
                  <a:lnTo>
                    <a:pt x="121" y="1012"/>
                  </a:lnTo>
                  <a:lnTo>
                    <a:pt x="123" y="1012"/>
                  </a:lnTo>
                  <a:lnTo>
                    <a:pt x="123" y="1010"/>
                  </a:lnTo>
                  <a:lnTo>
                    <a:pt x="125" y="1010"/>
                  </a:lnTo>
                  <a:lnTo>
                    <a:pt x="125" y="1008"/>
                  </a:lnTo>
                  <a:lnTo>
                    <a:pt x="128" y="1008"/>
                  </a:lnTo>
                  <a:lnTo>
                    <a:pt x="130" y="1008"/>
                  </a:lnTo>
                  <a:lnTo>
                    <a:pt x="133" y="1008"/>
                  </a:lnTo>
                  <a:lnTo>
                    <a:pt x="135" y="1008"/>
                  </a:lnTo>
                  <a:lnTo>
                    <a:pt x="137" y="1008"/>
                  </a:lnTo>
                  <a:lnTo>
                    <a:pt x="135" y="1008"/>
                  </a:lnTo>
                  <a:lnTo>
                    <a:pt x="133" y="1008"/>
                  </a:lnTo>
                  <a:lnTo>
                    <a:pt x="135" y="1008"/>
                  </a:lnTo>
                  <a:lnTo>
                    <a:pt x="133" y="1008"/>
                  </a:lnTo>
                  <a:lnTo>
                    <a:pt x="133" y="1005"/>
                  </a:lnTo>
                  <a:lnTo>
                    <a:pt x="133" y="1008"/>
                  </a:lnTo>
                  <a:lnTo>
                    <a:pt x="133" y="1005"/>
                  </a:lnTo>
                  <a:lnTo>
                    <a:pt x="130" y="1005"/>
                  </a:lnTo>
                  <a:lnTo>
                    <a:pt x="133" y="1005"/>
                  </a:lnTo>
                  <a:lnTo>
                    <a:pt x="135" y="1005"/>
                  </a:lnTo>
                  <a:lnTo>
                    <a:pt x="133" y="1005"/>
                  </a:lnTo>
                  <a:lnTo>
                    <a:pt x="135" y="1005"/>
                  </a:lnTo>
                  <a:lnTo>
                    <a:pt x="137" y="1003"/>
                  </a:lnTo>
                  <a:lnTo>
                    <a:pt x="135" y="1003"/>
                  </a:lnTo>
                  <a:lnTo>
                    <a:pt x="137" y="1003"/>
                  </a:lnTo>
                  <a:lnTo>
                    <a:pt x="140" y="1003"/>
                  </a:lnTo>
                  <a:lnTo>
                    <a:pt x="137" y="1003"/>
                  </a:lnTo>
                  <a:lnTo>
                    <a:pt x="140" y="1003"/>
                  </a:lnTo>
                  <a:close/>
                  <a:moveTo>
                    <a:pt x="128" y="991"/>
                  </a:moveTo>
                  <a:lnTo>
                    <a:pt x="128" y="993"/>
                  </a:lnTo>
                  <a:lnTo>
                    <a:pt x="128" y="991"/>
                  </a:lnTo>
                  <a:lnTo>
                    <a:pt x="128" y="993"/>
                  </a:lnTo>
                  <a:lnTo>
                    <a:pt x="128" y="991"/>
                  </a:lnTo>
                  <a:close/>
                  <a:moveTo>
                    <a:pt x="199" y="936"/>
                  </a:moveTo>
                  <a:lnTo>
                    <a:pt x="199" y="934"/>
                  </a:lnTo>
                  <a:lnTo>
                    <a:pt x="199" y="936"/>
                  </a:lnTo>
                  <a:lnTo>
                    <a:pt x="199" y="934"/>
                  </a:lnTo>
                  <a:lnTo>
                    <a:pt x="201" y="934"/>
                  </a:lnTo>
                  <a:lnTo>
                    <a:pt x="199" y="936"/>
                  </a:lnTo>
                  <a:close/>
                  <a:moveTo>
                    <a:pt x="216" y="929"/>
                  </a:moveTo>
                  <a:lnTo>
                    <a:pt x="218" y="929"/>
                  </a:lnTo>
                  <a:lnTo>
                    <a:pt x="218" y="932"/>
                  </a:lnTo>
                  <a:lnTo>
                    <a:pt x="220" y="932"/>
                  </a:lnTo>
                  <a:lnTo>
                    <a:pt x="218" y="932"/>
                  </a:lnTo>
                  <a:lnTo>
                    <a:pt x="220" y="932"/>
                  </a:lnTo>
                  <a:lnTo>
                    <a:pt x="218" y="932"/>
                  </a:lnTo>
                  <a:lnTo>
                    <a:pt x="220" y="932"/>
                  </a:lnTo>
                  <a:lnTo>
                    <a:pt x="218" y="932"/>
                  </a:lnTo>
                  <a:lnTo>
                    <a:pt x="220" y="932"/>
                  </a:lnTo>
                  <a:lnTo>
                    <a:pt x="218" y="932"/>
                  </a:lnTo>
                  <a:lnTo>
                    <a:pt x="220" y="932"/>
                  </a:lnTo>
                  <a:lnTo>
                    <a:pt x="220" y="934"/>
                  </a:lnTo>
                  <a:lnTo>
                    <a:pt x="223" y="932"/>
                  </a:lnTo>
                  <a:lnTo>
                    <a:pt x="223" y="934"/>
                  </a:lnTo>
                  <a:lnTo>
                    <a:pt x="220" y="934"/>
                  </a:lnTo>
                  <a:lnTo>
                    <a:pt x="220" y="936"/>
                  </a:lnTo>
                  <a:lnTo>
                    <a:pt x="218" y="936"/>
                  </a:lnTo>
                  <a:lnTo>
                    <a:pt x="216" y="936"/>
                  </a:lnTo>
                  <a:lnTo>
                    <a:pt x="213" y="936"/>
                  </a:lnTo>
                  <a:lnTo>
                    <a:pt x="216" y="936"/>
                  </a:lnTo>
                  <a:lnTo>
                    <a:pt x="213" y="936"/>
                  </a:lnTo>
                  <a:lnTo>
                    <a:pt x="213" y="939"/>
                  </a:lnTo>
                  <a:lnTo>
                    <a:pt x="213" y="936"/>
                  </a:lnTo>
                  <a:lnTo>
                    <a:pt x="213" y="939"/>
                  </a:lnTo>
                  <a:lnTo>
                    <a:pt x="213" y="936"/>
                  </a:lnTo>
                  <a:lnTo>
                    <a:pt x="216" y="936"/>
                  </a:lnTo>
                  <a:lnTo>
                    <a:pt x="213" y="936"/>
                  </a:lnTo>
                  <a:lnTo>
                    <a:pt x="213" y="934"/>
                  </a:lnTo>
                  <a:lnTo>
                    <a:pt x="213" y="936"/>
                  </a:lnTo>
                  <a:lnTo>
                    <a:pt x="213" y="934"/>
                  </a:lnTo>
                  <a:lnTo>
                    <a:pt x="216" y="934"/>
                  </a:lnTo>
                  <a:lnTo>
                    <a:pt x="216" y="932"/>
                  </a:lnTo>
                  <a:lnTo>
                    <a:pt x="216" y="934"/>
                  </a:lnTo>
                  <a:lnTo>
                    <a:pt x="213" y="934"/>
                  </a:lnTo>
                  <a:lnTo>
                    <a:pt x="211" y="934"/>
                  </a:lnTo>
                  <a:lnTo>
                    <a:pt x="211" y="936"/>
                  </a:lnTo>
                  <a:lnTo>
                    <a:pt x="208" y="936"/>
                  </a:lnTo>
                  <a:lnTo>
                    <a:pt x="208" y="934"/>
                  </a:lnTo>
                  <a:lnTo>
                    <a:pt x="211" y="934"/>
                  </a:lnTo>
                  <a:lnTo>
                    <a:pt x="208" y="934"/>
                  </a:lnTo>
                  <a:lnTo>
                    <a:pt x="208" y="936"/>
                  </a:lnTo>
                  <a:lnTo>
                    <a:pt x="206" y="936"/>
                  </a:lnTo>
                  <a:lnTo>
                    <a:pt x="208" y="934"/>
                  </a:lnTo>
                  <a:lnTo>
                    <a:pt x="211" y="934"/>
                  </a:lnTo>
                  <a:lnTo>
                    <a:pt x="211" y="932"/>
                  </a:lnTo>
                  <a:lnTo>
                    <a:pt x="213" y="932"/>
                  </a:lnTo>
                  <a:lnTo>
                    <a:pt x="216" y="932"/>
                  </a:lnTo>
                  <a:lnTo>
                    <a:pt x="216" y="929"/>
                  </a:lnTo>
                  <a:lnTo>
                    <a:pt x="218" y="929"/>
                  </a:lnTo>
                  <a:lnTo>
                    <a:pt x="216" y="929"/>
                  </a:lnTo>
                  <a:close/>
                  <a:moveTo>
                    <a:pt x="208" y="927"/>
                  </a:moveTo>
                  <a:lnTo>
                    <a:pt x="208" y="929"/>
                  </a:lnTo>
                  <a:lnTo>
                    <a:pt x="211" y="929"/>
                  </a:lnTo>
                  <a:lnTo>
                    <a:pt x="208" y="929"/>
                  </a:lnTo>
                  <a:lnTo>
                    <a:pt x="211" y="929"/>
                  </a:lnTo>
                  <a:lnTo>
                    <a:pt x="208" y="929"/>
                  </a:lnTo>
                  <a:lnTo>
                    <a:pt x="206" y="929"/>
                  </a:lnTo>
                  <a:lnTo>
                    <a:pt x="208" y="929"/>
                  </a:lnTo>
                  <a:lnTo>
                    <a:pt x="206" y="929"/>
                  </a:lnTo>
                  <a:lnTo>
                    <a:pt x="206" y="932"/>
                  </a:lnTo>
                  <a:lnTo>
                    <a:pt x="206" y="929"/>
                  </a:lnTo>
                  <a:lnTo>
                    <a:pt x="204" y="929"/>
                  </a:lnTo>
                  <a:lnTo>
                    <a:pt x="206" y="929"/>
                  </a:lnTo>
                  <a:lnTo>
                    <a:pt x="204" y="929"/>
                  </a:lnTo>
                  <a:lnTo>
                    <a:pt x="206" y="929"/>
                  </a:lnTo>
                  <a:lnTo>
                    <a:pt x="204" y="929"/>
                  </a:lnTo>
                  <a:lnTo>
                    <a:pt x="206" y="929"/>
                  </a:lnTo>
                  <a:lnTo>
                    <a:pt x="204" y="929"/>
                  </a:lnTo>
                  <a:lnTo>
                    <a:pt x="206" y="929"/>
                  </a:lnTo>
                  <a:lnTo>
                    <a:pt x="208" y="927"/>
                  </a:lnTo>
                  <a:lnTo>
                    <a:pt x="206" y="927"/>
                  </a:lnTo>
                  <a:lnTo>
                    <a:pt x="208" y="927"/>
                  </a:lnTo>
                  <a:lnTo>
                    <a:pt x="208" y="929"/>
                  </a:lnTo>
                  <a:lnTo>
                    <a:pt x="208" y="927"/>
                  </a:lnTo>
                  <a:close/>
                  <a:moveTo>
                    <a:pt x="211" y="927"/>
                  </a:moveTo>
                  <a:lnTo>
                    <a:pt x="213" y="927"/>
                  </a:lnTo>
                  <a:lnTo>
                    <a:pt x="211" y="927"/>
                  </a:lnTo>
                  <a:lnTo>
                    <a:pt x="213" y="927"/>
                  </a:lnTo>
                  <a:lnTo>
                    <a:pt x="211" y="927"/>
                  </a:lnTo>
                  <a:close/>
                  <a:moveTo>
                    <a:pt x="242" y="889"/>
                  </a:moveTo>
                  <a:lnTo>
                    <a:pt x="242" y="887"/>
                  </a:lnTo>
                  <a:lnTo>
                    <a:pt x="242" y="889"/>
                  </a:lnTo>
                  <a:lnTo>
                    <a:pt x="242" y="887"/>
                  </a:lnTo>
                  <a:lnTo>
                    <a:pt x="242" y="889"/>
                  </a:lnTo>
                  <a:lnTo>
                    <a:pt x="244" y="889"/>
                  </a:lnTo>
                  <a:lnTo>
                    <a:pt x="244" y="887"/>
                  </a:lnTo>
                  <a:lnTo>
                    <a:pt x="242" y="887"/>
                  </a:lnTo>
                  <a:lnTo>
                    <a:pt x="242" y="889"/>
                  </a:lnTo>
                  <a:lnTo>
                    <a:pt x="242" y="887"/>
                  </a:lnTo>
                  <a:lnTo>
                    <a:pt x="244" y="887"/>
                  </a:lnTo>
                  <a:lnTo>
                    <a:pt x="244" y="889"/>
                  </a:lnTo>
                  <a:lnTo>
                    <a:pt x="246" y="889"/>
                  </a:lnTo>
                  <a:lnTo>
                    <a:pt x="244" y="889"/>
                  </a:lnTo>
                  <a:lnTo>
                    <a:pt x="246" y="889"/>
                  </a:lnTo>
                  <a:lnTo>
                    <a:pt x="244" y="889"/>
                  </a:lnTo>
                  <a:lnTo>
                    <a:pt x="246" y="889"/>
                  </a:lnTo>
                  <a:lnTo>
                    <a:pt x="246" y="891"/>
                  </a:lnTo>
                  <a:lnTo>
                    <a:pt x="246" y="889"/>
                  </a:lnTo>
                  <a:lnTo>
                    <a:pt x="246" y="891"/>
                  </a:lnTo>
                  <a:lnTo>
                    <a:pt x="244" y="891"/>
                  </a:lnTo>
                  <a:lnTo>
                    <a:pt x="244" y="894"/>
                  </a:lnTo>
                  <a:lnTo>
                    <a:pt x="242" y="894"/>
                  </a:lnTo>
                  <a:lnTo>
                    <a:pt x="239" y="894"/>
                  </a:lnTo>
                  <a:lnTo>
                    <a:pt x="242" y="894"/>
                  </a:lnTo>
                  <a:lnTo>
                    <a:pt x="239" y="894"/>
                  </a:lnTo>
                  <a:lnTo>
                    <a:pt x="242" y="894"/>
                  </a:lnTo>
                  <a:lnTo>
                    <a:pt x="239" y="894"/>
                  </a:lnTo>
                  <a:lnTo>
                    <a:pt x="237" y="894"/>
                  </a:lnTo>
                  <a:lnTo>
                    <a:pt x="237" y="891"/>
                  </a:lnTo>
                  <a:lnTo>
                    <a:pt x="239" y="889"/>
                  </a:lnTo>
                  <a:lnTo>
                    <a:pt x="242" y="887"/>
                  </a:lnTo>
                  <a:lnTo>
                    <a:pt x="242" y="889"/>
                  </a:lnTo>
                  <a:close/>
                  <a:moveTo>
                    <a:pt x="239" y="879"/>
                  </a:moveTo>
                  <a:lnTo>
                    <a:pt x="237" y="879"/>
                  </a:lnTo>
                  <a:lnTo>
                    <a:pt x="239" y="879"/>
                  </a:lnTo>
                  <a:lnTo>
                    <a:pt x="237" y="879"/>
                  </a:lnTo>
                  <a:lnTo>
                    <a:pt x="239" y="879"/>
                  </a:lnTo>
                  <a:close/>
                  <a:moveTo>
                    <a:pt x="239" y="879"/>
                  </a:moveTo>
                  <a:lnTo>
                    <a:pt x="239" y="877"/>
                  </a:lnTo>
                  <a:lnTo>
                    <a:pt x="239" y="879"/>
                  </a:lnTo>
                  <a:close/>
                  <a:moveTo>
                    <a:pt x="251" y="877"/>
                  </a:moveTo>
                  <a:lnTo>
                    <a:pt x="249" y="877"/>
                  </a:lnTo>
                  <a:lnTo>
                    <a:pt x="249" y="875"/>
                  </a:lnTo>
                  <a:lnTo>
                    <a:pt x="249" y="877"/>
                  </a:lnTo>
                  <a:lnTo>
                    <a:pt x="249" y="875"/>
                  </a:lnTo>
                  <a:lnTo>
                    <a:pt x="251" y="875"/>
                  </a:lnTo>
                  <a:lnTo>
                    <a:pt x="251" y="877"/>
                  </a:lnTo>
                  <a:close/>
                  <a:moveTo>
                    <a:pt x="251" y="875"/>
                  </a:moveTo>
                  <a:lnTo>
                    <a:pt x="251" y="877"/>
                  </a:lnTo>
                  <a:lnTo>
                    <a:pt x="251" y="875"/>
                  </a:lnTo>
                  <a:close/>
                  <a:moveTo>
                    <a:pt x="258" y="870"/>
                  </a:moveTo>
                  <a:lnTo>
                    <a:pt x="256" y="870"/>
                  </a:lnTo>
                  <a:lnTo>
                    <a:pt x="256" y="872"/>
                  </a:lnTo>
                  <a:lnTo>
                    <a:pt x="254" y="872"/>
                  </a:lnTo>
                  <a:lnTo>
                    <a:pt x="254" y="870"/>
                  </a:lnTo>
                  <a:lnTo>
                    <a:pt x="254" y="872"/>
                  </a:lnTo>
                  <a:lnTo>
                    <a:pt x="256" y="872"/>
                  </a:lnTo>
                  <a:lnTo>
                    <a:pt x="256" y="870"/>
                  </a:lnTo>
                  <a:lnTo>
                    <a:pt x="258" y="870"/>
                  </a:lnTo>
                  <a:close/>
                  <a:moveTo>
                    <a:pt x="265" y="872"/>
                  </a:moveTo>
                  <a:lnTo>
                    <a:pt x="268" y="872"/>
                  </a:lnTo>
                  <a:lnTo>
                    <a:pt x="268" y="870"/>
                  </a:lnTo>
                  <a:lnTo>
                    <a:pt x="270" y="870"/>
                  </a:lnTo>
                  <a:lnTo>
                    <a:pt x="273" y="870"/>
                  </a:lnTo>
                  <a:lnTo>
                    <a:pt x="275" y="870"/>
                  </a:lnTo>
                  <a:lnTo>
                    <a:pt x="275" y="872"/>
                  </a:lnTo>
                  <a:lnTo>
                    <a:pt x="273" y="872"/>
                  </a:lnTo>
                  <a:lnTo>
                    <a:pt x="270" y="872"/>
                  </a:lnTo>
                  <a:lnTo>
                    <a:pt x="268" y="872"/>
                  </a:lnTo>
                  <a:lnTo>
                    <a:pt x="268" y="875"/>
                  </a:lnTo>
                  <a:lnTo>
                    <a:pt x="265" y="875"/>
                  </a:lnTo>
                  <a:lnTo>
                    <a:pt x="265" y="877"/>
                  </a:lnTo>
                  <a:lnTo>
                    <a:pt x="263" y="877"/>
                  </a:lnTo>
                  <a:lnTo>
                    <a:pt x="261" y="877"/>
                  </a:lnTo>
                  <a:lnTo>
                    <a:pt x="261" y="879"/>
                  </a:lnTo>
                  <a:lnTo>
                    <a:pt x="258" y="879"/>
                  </a:lnTo>
                  <a:lnTo>
                    <a:pt x="261" y="879"/>
                  </a:lnTo>
                  <a:lnTo>
                    <a:pt x="261" y="877"/>
                  </a:lnTo>
                  <a:lnTo>
                    <a:pt x="263" y="877"/>
                  </a:lnTo>
                  <a:lnTo>
                    <a:pt x="261" y="877"/>
                  </a:lnTo>
                  <a:lnTo>
                    <a:pt x="258" y="877"/>
                  </a:lnTo>
                  <a:lnTo>
                    <a:pt x="261" y="877"/>
                  </a:lnTo>
                  <a:lnTo>
                    <a:pt x="258" y="877"/>
                  </a:lnTo>
                  <a:lnTo>
                    <a:pt x="258" y="875"/>
                  </a:lnTo>
                  <a:lnTo>
                    <a:pt x="258" y="877"/>
                  </a:lnTo>
                  <a:lnTo>
                    <a:pt x="258" y="875"/>
                  </a:lnTo>
                  <a:lnTo>
                    <a:pt x="261" y="875"/>
                  </a:lnTo>
                  <a:lnTo>
                    <a:pt x="258" y="875"/>
                  </a:lnTo>
                  <a:lnTo>
                    <a:pt x="261" y="875"/>
                  </a:lnTo>
                  <a:lnTo>
                    <a:pt x="261" y="872"/>
                  </a:lnTo>
                  <a:lnTo>
                    <a:pt x="263" y="872"/>
                  </a:lnTo>
                  <a:lnTo>
                    <a:pt x="263" y="870"/>
                  </a:lnTo>
                  <a:lnTo>
                    <a:pt x="265" y="870"/>
                  </a:lnTo>
                  <a:lnTo>
                    <a:pt x="268" y="870"/>
                  </a:lnTo>
                  <a:lnTo>
                    <a:pt x="265" y="870"/>
                  </a:lnTo>
                  <a:lnTo>
                    <a:pt x="265" y="872"/>
                  </a:lnTo>
                  <a:close/>
                  <a:moveTo>
                    <a:pt x="263" y="851"/>
                  </a:moveTo>
                  <a:lnTo>
                    <a:pt x="263" y="848"/>
                  </a:lnTo>
                  <a:lnTo>
                    <a:pt x="263" y="851"/>
                  </a:lnTo>
                  <a:close/>
                  <a:moveTo>
                    <a:pt x="258" y="848"/>
                  </a:moveTo>
                  <a:lnTo>
                    <a:pt x="258" y="851"/>
                  </a:lnTo>
                  <a:lnTo>
                    <a:pt x="256" y="851"/>
                  </a:lnTo>
                  <a:lnTo>
                    <a:pt x="258" y="851"/>
                  </a:lnTo>
                  <a:lnTo>
                    <a:pt x="256" y="851"/>
                  </a:lnTo>
                  <a:lnTo>
                    <a:pt x="256" y="848"/>
                  </a:lnTo>
                  <a:lnTo>
                    <a:pt x="258" y="848"/>
                  </a:lnTo>
                  <a:close/>
                  <a:moveTo>
                    <a:pt x="251" y="837"/>
                  </a:moveTo>
                  <a:lnTo>
                    <a:pt x="254" y="839"/>
                  </a:lnTo>
                  <a:lnTo>
                    <a:pt x="254" y="837"/>
                  </a:lnTo>
                  <a:lnTo>
                    <a:pt x="254" y="839"/>
                  </a:lnTo>
                  <a:lnTo>
                    <a:pt x="251" y="839"/>
                  </a:lnTo>
                  <a:lnTo>
                    <a:pt x="251" y="837"/>
                  </a:lnTo>
                  <a:close/>
                  <a:moveTo>
                    <a:pt x="270" y="837"/>
                  </a:moveTo>
                  <a:lnTo>
                    <a:pt x="270" y="839"/>
                  </a:lnTo>
                  <a:lnTo>
                    <a:pt x="270" y="837"/>
                  </a:lnTo>
                  <a:close/>
                  <a:moveTo>
                    <a:pt x="334" y="746"/>
                  </a:moveTo>
                  <a:lnTo>
                    <a:pt x="334" y="749"/>
                  </a:lnTo>
                  <a:lnTo>
                    <a:pt x="332" y="749"/>
                  </a:lnTo>
                  <a:lnTo>
                    <a:pt x="332" y="746"/>
                  </a:lnTo>
                  <a:lnTo>
                    <a:pt x="332" y="749"/>
                  </a:lnTo>
                  <a:lnTo>
                    <a:pt x="332" y="746"/>
                  </a:lnTo>
                  <a:lnTo>
                    <a:pt x="334" y="746"/>
                  </a:lnTo>
                  <a:close/>
                  <a:moveTo>
                    <a:pt x="315" y="737"/>
                  </a:moveTo>
                  <a:lnTo>
                    <a:pt x="318" y="737"/>
                  </a:lnTo>
                  <a:lnTo>
                    <a:pt x="320" y="739"/>
                  </a:lnTo>
                  <a:lnTo>
                    <a:pt x="320" y="742"/>
                  </a:lnTo>
                  <a:lnTo>
                    <a:pt x="318" y="742"/>
                  </a:lnTo>
                  <a:lnTo>
                    <a:pt x="315" y="742"/>
                  </a:lnTo>
                  <a:lnTo>
                    <a:pt x="315" y="739"/>
                  </a:lnTo>
                  <a:lnTo>
                    <a:pt x="315" y="742"/>
                  </a:lnTo>
                  <a:lnTo>
                    <a:pt x="315" y="744"/>
                  </a:lnTo>
                  <a:lnTo>
                    <a:pt x="313" y="744"/>
                  </a:lnTo>
                  <a:lnTo>
                    <a:pt x="315" y="744"/>
                  </a:lnTo>
                  <a:lnTo>
                    <a:pt x="313" y="744"/>
                  </a:lnTo>
                  <a:lnTo>
                    <a:pt x="313" y="746"/>
                  </a:lnTo>
                  <a:lnTo>
                    <a:pt x="313" y="744"/>
                  </a:lnTo>
                  <a:lnTo>
                    <a:pt x="313" y="746"/>
                  </a:lnTo>
                  <a:lnTo>
                    <a:pt x="313" y="744"/>
                  </a:lnTo>
                  <a:lnTo>
                    <a:pt x="313" y="746"/>
                  </a:lnTo>
                  <a:lnTo>
                    <a:pt x="311" y="746"/>
                  </a:lnTo>
                  <a:lnTo>
                    <a:pt x="311" y="744"/>
                  </a:lnTo>
                  <a:lnTo>
                    <a:pt x="311" y="746"/>
                  </a:lnTo>
                  <a:lnTo>
                    <a:pt x="308" y="746"/>
                  </a:lnTo>
                  <a:lnTo>
                    <a:pt x="306" y="746"/>
                  </a:lnTo>
                  <a:lnTo>
                    <a:pt x="303" y="746"/>
                  </a:lnTo>
                  <a:lnTo>
                    <a:pt x="303" y="749"/>
                  </a:lnTo>
                  <a:lnTo>
                    <a:pt x="303" y="746"/>
                  </a:lnTo>
                  <a:lnTo>
                    <a:pt x="306" y="746"/>
                  </a:lnTo>
                  <a:lnTo>
                    <a:pt x="303" y="749"/>
                  </a:lnTo>
                  <a:lnTo>
                    <a:pt x="306" y="749"/>
                  </a:lnTo>
                  <a:lnTo>
                    <a:pt x="306" y="751"/>
                  </a:lnTo>
                  <a:lnTo>
                    <a:pt x="306" y="749"/>
                  </a:lnTo>
                  <a:lnTo>
                    <a:pt x="303" y="749"/>
                  </a:lnTo>
                  <a:lnTo>
                    <a:pt x="303" y="751"/>
                  </a:lnTo>
                  <a:lnTo>
                    <a:pt x="303" y="749"/>
                  </a:lnTo>
                  <a:lnTo>
                    <a:pt x="303" y="751"/>
                  </a:lnTo>
                  <a:lnTo>
                    <a:pt x="303" y="749"/>
                  </a:lnTo>
                  <a:lnTo>
                    <a:pt x="303" y="751"/>
                  </a:lnTo>
                  <a:lnTo>
                    <a:pt x="303" y="749"/>
                  </a:lnTo>
                  <a:lnTo>
                    <a:pt x="301" y="749"/>
                  </a:lnTo>
                  <a:lnTo>
                    <a:pt x="303" y="749"/>
                  </a:lnTo>
                  <a:lnTo>
                    <a:pt x="301" y="749"/>
                  </a:lnTo>
                  <a:lnTo>
                    <a:pt x="301" y="751"/>
                  </a:lnTo>
                  <a:lnTo>
                    <a:pt x="299" y="751"/>
                  </a:lnTo>
                  <a:lnTo>
                    <a:pt x="299" y="749"/>
                  </a:lnTo>
                  <a:lnTo>
                    <a:pt x="296" y="749"/>
                  </a:lnTo>
                  <a:lnTo>
                    <a:pt x="296" y="751"/>
                  </a:lnTo>
                  <a:lnTo>
                    <a:pt x="296" y="753"/>
                  </a:lnTo>
                  <a:lnTo>
                    <a:pt x="296" y="751"/>
                  </a:lnTo>
                  <a:lnTo>
                    <a:pt x="294" y="753"/>
                  </a:lnTo>
                  <a:lnTo>
                    <a:pt x="296" y="753"/>
                  </a:lnTo>
                  <a:lnTo>
                    <a:pt x="294" y="753"/>
                  </a:lnTo>
                  <a:lnTo>
                    <a:pt x="294" y="751"/>
                  </a:lnTo>
                  <a:lnTo>
                    <a:pt x="294" y="749"/>
                  </a:lnTo>
                  <a:lnTo>
                    <a:pt x="296" y="749"/>
                  </a:lnTo>
                  <a:lnTo>
                    <a:pt x="294" y="749"/>
                  </a:lnTo>
                  <a:lnTo>
                    <a:pt x="296" y="749"/>
                  </a:lnTo>
                  <a:lnTo>
                    <a:pt x="296" y="746"/>
                  </a:lnTo>
                  <a:lnTo>
                    <a:pt x="299" y="746"/>
                  </a:lnTo>
                  <a:lnTo>
                    <a:pt x="296" y="746"/>
                  </a:lnTo>
                  <a:lnTo>
                    <a:pt x="299" y="746"/>
                  </a:lnTo>
                  <a:lnTo>
                    <a:pt x="296" y="746"/>
                  </a:lnTo>
                  <a:lnTo>
                    <a:pt x="296" y="749"/>
                  </a:lnTo>
                  <a:lnTo>
                    <a:pt x="294" y="749"/>
                  </a:lnTo>
                  <a:lnTo>
                    <a:pt x="294" y="746"/>
                  </a:lnTo>
                  <a:lnTo>
                    <a:pt x="296" y="746"/>
                  </a:lnTo>
                  <a:lnTo>
                    <a:pt x="294" y="746"/>
                  </a:lnTo>
                  <a:lnTo>
                    <a:pt x="294" y="744"/>
                  </a:lnTo>
                  <a:lnTo>
                    <a:pt x="294" y="746"/>
                  </a:lnTo>
                  <a:lnTo>
                    <a:pt x="294" y="744"/>
                  </a:lnTo>
                  <a:lnTo>
                    <a:pt x="296" y="744"/>
                  </a:lnTo>
                  <a:lnTo>
                    <a:pt x="299" y="744"/>
                  </a:lnTo>
                  <a:lnTo>
                    <a:pt x="299" y="742"/>
                  </a:lnTo>
                  <a:lnTo>
                    <a:pt x="299" y="744"/>
                  </a:lnTo>
                  <a:lnTo>
                    <a:pt x="299" y="742"/>
                  </a:lnTo>
                  <a:lnTo>
                    <a:pt x="296" y="742"/>
                  </a:lnTo>
                  <a:lnTo>
                    <a:pt x="294" y="742"/>
                  </a:lnTo>
                  <a:lnTo>
                    <a:pt x="296" y="742"/>
                  </a:lnTo>
                  <a:lnTo>
                    <a:pt x="296" y="739"/>
                  </a:lnTo>
                  <a:lnTo>
                    <a:pt x="299" y="739"/>
                  </a:lnTo>
                  <a:lnTo>
                    <a:pt x="301" y="739"/>
                  </a:lnTo>
                  <a:lnTo>
                    <a:pt x="303" y="739"/>
                  </a:lnTo>
                  <a:lnTo>
                    <a:pt x="306" y="739"/>
                  </a:lnTo>
                  <a:lnTo>
                    <a:pt x="306" y="737"/>
                  </a:lnTo>
                  <a:lnTo>
                    <a:pt x="308" y="737"/>
                  </a:lnTo>
                  <a:lnTo>
                    <a:pt x="311" y="737"/>
                  </a:lnTo>
                  <a:lnTo>
                    <a:pt x="311" y="739"/>
                  </a:lnTo>
                  <a:lnTo>
                    <a:pt x="311" y="742"/>
                  </a:lnTo>
                  <a:lnTo>
                    <a:pt x="313" y="742"/>
                  </a:lnTo>
                  <a:lnTo>
                    <a:pt x="313" y="739"/>
                  </a:lnTo>
                  <a:lnTo>
                    <a:pt x="315" y="739"/>
                  </a:lnTo>
                  <a:lnTo>
                    <a:pt x="313" y="739"/>
                  </a:lnTo>
                  <a:lnTo>
                    <a:pt x="313" y="737"/>
                  </a:lnTo>
                  <a:lnTo>
                    <a:pt x="313" y="739"/>
                  </a:lnTo>
                  <a:lnTo>
                    <a:pt x="313" y="737"/>
                  </a:lnTo>
                  <a:lnTo>
                    <a:pt x="315" y="737"/>
                  </a:lnTo>
                  <a:close/>
                  <a:moveTo>
                    <a:pt x="351" y="701"/>
                  </a:moveTo>
                  <a:lnTo>
                    <a:pt x="353" y="701"/>
                  </a:lnTo>
                  <a:lnTo>
                    <a:pt x="353" y="704"/>
                  </a:lnTo>
                  <a:lnTo>
                    <a:pt x="351" y="701"/>
                  </a:lnTo>
                  <a:close/>
                  <a:moveTo>
                    <a:pt x="348" y="739"/>
                  </a:moveTo>
                  <a:lnTo>
                    <a:pt x="346" y="739"/>
                  </a:lnTo>
                  <a:lnTo>
                    <a:pt x="344" y="739"/>
                  </a:lnTo>
                  <a:lnTo>
                    <a:pt x="346" y="739"/>
                  </a:lnTo>
                  <a:lnTo>
                    <a:pt x="346" y="742"/>
                  </a:lnTo>
                  <a:lnTo>
                    <a:pt x="344" y="742"/>
                  </a:lnTo>
                  <a:lnTo>
                    <a:pt x="344" y="739"/>
                  </a:lnTo>
                  <a:lnTo>
                    <a:pt x="344" y="737"/>
                  </a:lnTo>
                  <a:lnTo>
                    <a:pt x="346" y="737"/>
                  </a:lnTo>
                  <a:lnTo>
                    <a:pt x="346" y="734"/>
                  </a:lnTo>
                  <a:lnTo>
                    <a:pt x="348" y="734"/>
                  </a:lnTo>
                  <a:lnTo>
                    <a:pt x="346" y="734"/>
                  </a:lnTo>
                  <a:lnTo>
                    <a:pt x="346" y="732"/>
                  </a:lnTo>
                  <a:lnTo>
                    <a:pt x="348" y="732"/>
                  </a:lnTo>
                  <a:lnTo>
                    <a:pt x="351" y="732"/>
                  </a:lnTo>
                  <a:lnTo>
                    <a:pt x="351" y="730"/>
                  </a:lnTo>
                  <a:lnTo>
                    <a:pt x="353" y="730"/>
                  </a:lnTo>
                  <a:lnTo>
                    <a:pt x="356" y="730"/>
                  </a:lnTo>
                  <a:lnTo>
                    <a:pt x="358" y="730"/>
                  </a:lnTo>
                  <a:lnTo>
                    <a:pt x="356" y="730"/>
                  </a:lnTo>
                  <a:lnTo>
                    <a:pt x="353" y="730"/>
                  </a:lnTo>
                  <a:lnTo>
                    <a:pt x="351" y="730"/>
                  </a:lnTo>
                  <a:lnTo>
                    <a:pt x="351" y="727"/>
                  </a:lnTo>
                  <a:lnTo>
                    <a:pt x="353" y="727"/>
                  </a:lnTo>
                  <a:lnTo>
                    <a:pt x="356" y="727"/>
                  </a:lnTo>
                  <a:lnTo>
                    <a:pt x="353" y="727"/>
                  </a:lnTo>
                  <a:lnTo>
                    <a:pt x="353" y="725"/>
                  </a:lnTo>
                  <a:lnTo>
                    <a:pt x="351" y="725"/>
                  </a:lnTo>
                  <a:lnTo>
                    <a:pt x="348" y="725"/>
                  </a:lnTo>
                  <a:lnTo>
                    <a:pt x="351" y="725"/>
                  </a:lnTo>
                  <a:lnTo>
                    <a:pt x="351" y="723"/>
                  </a:lnTo>
                  <a:lnTo>
                    <a:pt x="353" y="723"/>
                  </a:lnTo>
                  <a:lnTo>
                    <a:pt x="356" y="723"/>
                  </a:lnTo>
                  <a:lnTo>
                    <a:pt x="353" y="723"/>
                  </a:lnTo>
                  <a:lnTo>
                    <a:pt x="356" y="723"/>
                  </a:lnTo>
                  <a:lnTo>
                    <a:pt x="356" y="720"/>
                  </a:lnTo>
                  <a:lnTo>
                    <a:pt x="358" y="720"/>
                  </a:lnTo>
                  <a:lnTo>
                    <a:pt x="358" y="723"/>
                  </a:lnTo>
                  <a:lnTo>
                    <a:pt x="358" y="720"/>
                  </a:lnTo>
                  <a:lnTo>
                    <a:pt x="358" y="723"/>
                  </a:lnTo>
                  <a:lnTo>
                    <a:pt x="360" y="723"/>
                  </a:lnTo>
                  <a:lnTo>
                    <a:pt x="358" y="720"/>
                  </a:lnTo>
                  <a:lnTo>
                    <a:pt x="360" y="720"/>
                  </a:lnTo>
                  <a:lnTo>
                    <a:pt x="363" y="720"/>
                  </a:lnTo>
                  <a:lnTo>
                    <a:pt x="365" y="720"/>
                  </a:lnTo>
                  <a:lnTo>
                    <a:pt x="363" y="720"/>
                  </a:lnTo>
                  <a:lnTo>
                    <a:pt x="360" y="720"/>
                  </a:lnTo>
                  <a:lnTo>
                    <a:pt x="360" y="718"/>
                  </a:lnTo>
                  <a:lnTo>
                    <a:pt x="358" y="718"/>
                  </a:lnTo>
                  <a:lnTo>
                    <a:pt x="360" y="718"/>
                  </a:lnTo>
                  <a:lnTo>
                    <a:pt x="358" y="718"/>
                  </a:lnTo>
                  <a:lnTo>
                    <a:pt x="360" y="718"/>
                  </a:lnTo>
                  <a:lnTo>
                    <a:pt x="358" y="718"/>
                  </a:lnTo>
                  <a:lnTo>
                    <a:pt x="360" y="718"/>
                  </a:lnTo>
                  <a:lnTo>
                    <a:pt x="358" y="718"/>
                  </a:lnTo>
                  <a:lnTo>
                    <a:pt x="358" y="715"/>
                  </a:lnTo>
                  <a:lnTo>
                    <a:pt x="358" y="713"/>
                  </a:lnTo>
                  <a:lnTo>
                    <a:pt x="358" y="715"/>
                  </a:lnTo>
                  <a:lnTo>
                    <a:pt x="358" y="713"/>
                  </a:lnTo>
                  <a:lnTo>
                    <a:pt x="358" y="715"/>
                  </a:lnTo>
                  <a:lnTo>
                    <a:pt x="360" y="715"/>
                  </a:lnTo>
                  <a:lnTo>
                    <a:pt x="363" y="715"/>
                  </a:lnTo>
                  <a:lnTo>
                    <a:pt x="363" y="713"/>
                  </a:lnTo>
                  <a:lnTo>
                    <a:pt x="365" y="713"/>
                  </a:lnTo>
                  <a:lnTo>
                    <a:pt x="365" y="715"/>
                  </a:lnTo>
                  <a:lnTo>
                    <a:pt x="367" y="715"/>
                  </a:lnTo>
                  <a:lnTo>
                    <a:pt x="365" y="715"/>
                  </a:lnTo>
                  <a:lnTo>
                    <a:pt x="365" y="713"/>
                  </a:lnTo>
                  <a:lnTo>
                    <a:pt x="363" y="713"/>
                  </a:lnTo>
                  <a:lnTo>
                    <a:pt x="360" y="713"/>
                  </a:lnTo>
                  <a:lnTo>
                    <a:pt x="360" y="715"/>
                  </a:lnTo>
                  <a:lnTo>
                    <a:pt x="360" y="713"/>
                  </a:lnTo>
                  <a:lnTo>
                    <a:pt x="358" y="713"/>
                  </a:lnTo>
                  <a:lnTo>
                    <a:pt x="358" y="711"/>
                  </a:lnTo>
                  <a:lnTo>
                    <a:pt x="360" y="711"/>
                  </a:lnTo>
                  <a:lnTo>
                    <a:pt x="358" y="711"/>
                  </a:lnTo>
                  <a:lnTo>
                    <a:pt x="358" y="708"/>
                  </a:lnTo>
                  <a:lnTo>
                    <a:pt x="360" y="708"/>
                  </a:lnTo>
                  <a:lnTo>
                    <a:pt x="360" y="711"/>
                  </a:lnTo>
                  <a:lnTo>
                    <a:pt x="363" y="711"/>
                  </a:lnTo>
                  <a:lnTo>
                    <a:pt x="360" y="711"/>
                  </a:lnTo>
                  <a:lnTo>
                    <a:pt x="360" y="708"/>
                  </a:lnTo>
                  <a:lnTo>
                    <a:pt x="363" y="708"/>
                  </a:lnTo>
                  <a:lnTo>
                    <a:pt x="365" y="708"/>
                  </a:lnTo>
                  <a:lnTo>
                    <a:pt x="363" y="708"/>
                  </a:lnTo>
                  <a:lnTo>
                    <a:pt x="363" y="706"/>
                  </a:lnTo>
                  <a:lnTo>
                    <a:pt x="365" y="706"/>
                  </a:lnTo>
                  <a:lnTo>
                    <a:pt x="363" y="706"/>
                  </a:lnTo>
                  <a:lnTo>
                    <a:pt x="363" y="704"/>
                  </a:lnTo>
                  <a:lnTo>
                    <a:pt x="365" y="704"/>
                  </a:lnTo>
                  <a:lnTo>
                    <a:pt x="365" y="701"/>
                  </a:lnTo>
                  <a:lnTo>
                    <a:pt x="367" y="701"/>
                  </a:lnTo>
                  <a:lnTo>
                    <a:pt x="367" y="699"/>
                  </a:lnTo>
                  <a:lnTo>
                    <a:pt x="367" y="701"/>
                  </a:lnTo>
                  <a:lnTo>
                    <a:pt x="367" y="699"/>
                  </a:lnTo>
                  <a:lnTo>
                    <a:pt x="367" y="701"/>
                  </a:lnTo>
                  <a:lnTo>
                    <a:pt x="370" y="701"/>
                  </a:lnTo>
                  <a:lnTo>
                    <a:pt x="372" y="701"/>
                  </a:lnTo>
                  <a:lnTo>
                    <a:pt x="375" y="701"/>
                  </a:lnTo>
                  <a:lnTo>
                    <a:pt x="375" y="704"/>
                  </a:lnTo>
                  <a:lnTo>
                    <a:pt x="375" y="706"/>
                  </a:lnTo>
                  <a:lnTo>
                    <a:pt x="375" y="708"/>
                  </a:lnTo>
                  <a:lnTo>
                    <a:pt x="372" y="708"/>
                  </a:lnTo>
                  <a:lnTo>
                    <a:pt x="372" y="711"/>
                  </a:lnTo>
                  <a:lnTo>
                    <a:pt x="372" y="713"/>
                  </a:lnTo>
                  <a:lnTo>
                    <a:pt x="370" y="713"/>
                  </a:lnTo>
                  <a:lnTo>
                    <a:pt x="372" y="713"/>
                  </a:lnTo>
                  <a:lnTo>
                    <a:pt x="372" y="711"/>
                  </a:lnTo>
                  <a:lnTo>
                    <a:pt x="375" y="711"/>
                  </a:lnTo>
                  <a:lnTo>
                    <a:pt x="377" y="711"/>
                  </a:lnTo>
                  <a:lnTo>
                    <a:pt x="377" y="713"/>
                  </a:lnTo>
                  <a:lnTo>
                    <a:pt x="377" y="715"/>
                  </a:lnTo>
                  <a:lnTo>
                    <a:pt x="375" y="715"/>
                  </a:lnTo>
                  <a:lnTo>
                    <a:pt x="375" y="718"/>
                  </a:lnTo>
                  <a:lnTo>
                    <a:pt x="372" y="718"/>
                  </a:lnTo>
                  <a:lnTo>
                    <a:pt x="370" y="720"/>
                  </a:lnTo>
                  <a:lnTo>
                    <a:pt x="370" y="723"/>
                  </a:lnTo>
                  <a:lnTo>
                    <a:pt x="370" y="725"/>
                  </a:lnTo>
                  <a:lnTo>
                    <a:pt x="367" y="725"/>
                  </a:lnTo>
                  <a:lnTo>
                    <a:pt x="370" y="725"/>
                  </a:lnTo>
                  <a:lnTo>
                    <a:pt x="370" y="723"/>
                  </a:lnTo>
                  <a:lnTo>
                    <a:pt x="370" y="720"/>
                  </a:lnTo>
                  <a:lnTo>
                    <a:pt x="372" y="720"/>
                  </a:lnTo>
                  <a:lnTo>
                    <a:pt x="375" y="720"/>
                  </a:lnTo>
                  <a:lnTo>
                    <a:pt x="372" y="720"/>
                  </a:lnTo>
                  <a:lnTo>
                    <a:pt x="375" y="720"/>
                  </a:lnTo>
                  <a:lnTo>
                    <a:pt x="375" y="718"/>
                  </a:lnTo>
                  <a:lnTo>
                    <a:pt x="377" y="718"/>
                  </a:lnTo>
                  <a:lnTo>
                    <a:pt x="379" y="718"/>
                  </a:lnTo>
                  <a:lnTo>
                    <a:pt x="379" y="720"/>
                  </a:lnTo>
                  <a:lnTo>
                    <a:pt x="379" y="718"/>
                  </a:lnTo>
                  <a:lnTo>
                    <a:pt x="377" y="718"/>
                  </a:lnTo>
                  <a:lnTo>
                    <a:pt x="377" y="715"/>
                  </a:lnTo>
                  <a:lnTo>
                    <a:pt x="379" y="715"/>
                  </a:lnTo>
                  <a:lnTo>
                    <a:pt x="377" y="715"/>
                  </a:lnTo>
                  <a:lnTo>
                    <a:pt x="379" y="715"/>
                  </a:lnTo>
                  <a:lnTo>
                    <a:pt x="379" y="713"/>
                  </a:lnTo>
                  <a:lnTo>
                    <a:pt x="382" y="713"/>
                  </a:lnTo>
                  <a:lnTo>
                    <a:pt x="384" y="713"/>
                  </a:lnTo>
                  <a:lnTo>
                    <a:pt x="386" y="713"/>
                  </a:lnTo>
                  <a:lnTo>
                    <a:pt x="384" y="713"/>
                  </a:lnTo>
                  <a:lnTo>
                    <a:pt x="382" y="713"/>
                  </a:lnTo>
                  <a:lnTo>
                    <a:pt x="382" y="711"/>
                  </a:lnTo>
                  <a:lnTo>
                    <a:pt x="379" y="711"/>
                  </a:lnTo>
                  <a:lnTo>
                    <a:pt x="379" y="708"/>
                  </a:lnTo>
                  <a:lnTo>
                    <a:pt x="382" y="708"/>
                  </a:lnTo>
                  <a:lnTo>
                    <a:pt x="382" y="706"/>
                  </a:lnTo>
                  <a:lnTo>
                    <a:pt x="384" y="706"/>
                  </a:lnTo>
                  <a:lnTo>
                    <a:pt x="386" y="706"/>
                  </a:lnTo>
                  <a:lnTo>
                    <a:pt x="386" y="708"/>
                  </a:lnTo>
                  <a:lnTo>
                    <a:pt x="389" y="708"/>
                  </a:lnTo>
                  <a:lnTo>
                    <a:pt x="386" y="708"/>
                  </a:lnTo>
                  <a:lnTo>
                    <a:pt x="386" y="706"/>
                  </a:lnTo>
                  <a:lnTo>
                    <a:pt x="384" y="706"/>
                  </a:lnTo>
                  <a:lnTo>
                    <a:pt x="384" y="704"/>
                  </a:lnTo>
                  <a:lnTo>
                    <a:pt x="386" y="704"/>
                  </a:lnTo>
                  <a:lnTo>
                    <a:pt x="386" y="706"/>
                  </a:lnTo>
                  <a:lnTo>
                    <a:pt x="389" y="706"/>
                  </a:lnTo>
                  <a:lnTo>
                    <a:pt x="391" y="706"/>
                  </a:lnTo>
                  <a:lnTo>
                    <a:pt x="394" y="706"/>
                  </a:lnTo>
                  <a:lnTo>
                    <a:pt x="394" y="708"/>
                  </a:lnTo>
                  <a:lnTo>
                    <a:pt x="396" y="708"/>
                  </a:lnTo>
                  <a:lnTo>
                    <a:pt x="394" y="708"/>
                  </a:lnTo>
                  <a:lnTo>
                    <a:pt x="394" y="711"/>
                  </a:lnTo>
                  <a:lnTo>
                    <a:pt x="396" y="711"/>
                  </a:lnTo>
                  <a:lnTo>
                    <a:pt x="394" y="711"/>
                  </a:lnTo>
                  <a:lnTo>
                    <a:pt x="396" y="711"/>
                  </a:lnTo>
                  <a:lnTo>
                    <a:pt x="396" y="713"/>
                  </a:lnTo>
                  <a:lnTo>
                    <a:pt x="396" y="715"/>
                  </a:lnTo>
                  <a:lnTo>
                    <a:pt x="394" y="715"/>
                  </a:lnTo>
                  <a:lnTo>
                    <a:pt x="396" y="715"/>
                  </a:lnTo>
                  <a:lnTo>
                    <a:pt x="396" y="713"/>
                  </a:lnTo>
                  <a:lnTo>
                    <a:pt x="396" y="715"/>
                  </a:lnTo>
                  <a:lnTo>
                    <a:pt x="394" y="718"/>
                  </a:lnTo>
                  <a:lnTo>
                    <a:pt x="396" y="718"/>
                  </a:lnTo>
                  <a:lnTo>
                    <a:pt x="394" y="718"/>
                  </a:lnTo>
                  <a:lnTo>
                    <a:pt x="396" y="718"/>
                  </a:lnTo>
                  <a:lnTo>
                    <a:pt x="396" y="720"/>
                  </a:lnTo>
                  <a:lnTo>
                    <a:pt x="394" y="720"/>
                  </a:lnTo>
                  <a:lnTo>
                    <a:pt x="394" y="723"/>
                  </a:lnTo>
                  <a:lnTo>
                    <a:pt x="394" y="720"/>
                  </a:lnTo>
                  <a:lnTo>
                    <a:pt x="394" y="723"/>
                  </a:lnTo>
                  <a:lnTo>
                    <a:pt x="394" y="725"/>
                  </a:lnTo>
                  <a:lnTo>
                    <a:pt x="391" y="725"/>
                  </a:lnTo>
                  <a:lnTo>
                    <a:pt x="389" y="723"/>
                  </a:lnTo>
                  <a:lnTo>
                    <a:pt x="389" y="725"/>
                  </a:lnTo>
                  <a:lnTo>
                    <a:pt x="386" y="725"/>
                  </a:lnTo>
                  <a:lnTo>
                    <a:pt x="384" y="725"/>
                  </a:lnTo>
                  <a:lnTo>
                    <a:pt x="382" y="725"/>
                  </a:lnTo>
                  <a:lnTo>
                    <a:pt x="379" y="725"/>
                  </a:lnTo>
                  <a:lnTo>
                    <a:pt x="379" y="727"/>
                  </a:lnTo>
                  <a:lnTo>
                    <a:pt x="382" y="727"/>
                  </a:lnTo>
                  <a:lnTo>
                    <a:pt x="379" y="727"/>
                  </a:lnTo>
                  <a:lnTo>
                    <a:pt x="379" y="730"/>
                  </a:lnTo>
                  <a:lnTo>
                    <a:pt x="377" y="730"/>
                  </a:lnTo>
                  <a:lnTo>
                    <a:pt x="377" y="732"/>
                  </a:lnTo>
                  <a:lnTo>
                    <a:pt x="375" y="732"/>
                  </a:lnTo>
                  <a:lnTo>
                    <a:pt x="377" y="734"/>
                  </a:lnTo>
                  <a:lnTo>
                    <a:pt x="375" y="734"/>
                  </a:lnTo>
                  <a:lnTo>
                    <a:pt x="372" y="734"/>
                  </a:lnTo>
                  <a:lnTo>
                    <a:pt x="372" y="732"/>
                  </a:lnTo>
                  <a:lnTo>
                    <a:pt x="372" y="730"/>
                  </a:lnTo>
                  <a:lnTo>
                    <a:pt x="372" y="727"/>
                  </a:lnTo>
                  <a:lnTo>
                    <a:pt x="372" y="730"/>
                  </a:lnTo>
                  <a:lnTo>
                    <a:pt x="372" y="732"/>
                  </a:lnTo>
                  <a:lnTo>
                    <a:pt x="370" y="734"/>
                  </a:lnTo>
                  <a:lnTo>
                    <a:pt x="370" y="732"/>
                  </a:lnTo>
                  <a:lnTo>
                    <a:pt x="370" y="734"/>
                  </a:lnTo>
                  <a:lnTo>
                    <a:pt x="370" y="732"/>
                  </a:lnTo>
                  <a:lnTo>
                    <a:pt x="367" y="732"/>
                  </a:lnTo>
                  <a:lnTo>
                    <a:pt x="367" y="734"/>
                  </a:lnTo>
                  <a:lnTo>
                    <a:pt x="370" y="734"/>
                  </a:lnTo>
                  <a:lnTo>
                    <a:pt x="367" y="734"/>
                  </a:lnTo>
                  <a:lnTo>
                    <a:pt x="365" y="734"/>
                  </a:lnTo>
                  <a:lnTo>
                    <a:pt x="367" y="734"/>
                  </a:lnTo>
                  <a:lnTo>
                    <a:pt x="365" y="734"/>
                  </a:lnTo>
                  <a:lnTo>
                    <a:pt x="367" y="734"/>
                  </a:lnTo>
                  <a:lnTo>
                    <a:pt x="370" y="734"/>
                  </a:lnTo>
                  <a:lnTo>
                    <a:pt x="367" y="734"/>
                  </a:lnTo>
                  <a:lnTo>
                    <a:pt x="367" y="737"/>
                  </a:lnTo>
                  <a:lnTo>
                    <a:pt x="365" y="737"/>
                  </a:lnTo>
                  <a:lnTo>
                    <a:pt x="367" y="737"/>
                  </a:lnTo>
                  <a:lnTo>
                    <a:pt x="365" y="737"/>
                  </a:lnTo>
                  <a:lnTo>
                    <a:pt x="365" y="739"/>
                  </a:lnTo>
                  <a:lnTo>
                    <a:pt x="363" y="739"/>
                  </a:lnTo>
                  <a:lnTo>
                    <a:pt x="363" y="737"/>
                  </a:lnTo>
                  <a:lnTo>
                    <a:pt x="360" y="737"/>
                  </a:lnTo>
                  <a:lnTo>
                    <a:pt x="358" y="737"/>
                  </a:lnTo>
                  <a:lnTo>
                    <a:pt x="360" y="737"/>
                  </a:lnTo>
                  <a:lnTo>
                    <a:pt x="358" y="737"/>
                  </a:lnTo>
                  <a:lnTo>
                    <a:pt x="356" y="737"/>
                  </a:lnTo>
                  <a:lnTo>
                    <a:pt x="358" y="737"/>
                  </a:lnTo>
                  <a:lnTo>
                    <a:pt x="356" y="737"/>
                  </a:lnTo>
                  <a:lnTo>
                    <a:pt x="353" y="737"/>
                  </a:lnTo>
                  <a:lnTo>
                    <a:pt x="356" y="734"/>
                  </a:lnTo>
                  <a:lnTo>
                    <a:pt x="356" y="737"/>
                  </a:lnTo>
                  <a:lnTo>
                    <a:pt x="356" y="734"/>
                  </a:lnTo>
                  <a:lnTo>
                    <a:pt x="356" y="737"/>
                  </a:lnTo>
                  <a:lnTo>
                    <a:pt x="356" y="734"/>
                  </a:lnTo>
                  <a:lnTo>
                    <a:pt x="358" y="734"/>
                  </a:lnTo>
                  <a:lnTo>
                    <a:pt x="358" y="732"/>
                  </a:lnTo>
                  <a:lnTo>
                    <a:pt x="360" y="732"/>
                  </a:lnTo>
                  <a:lnTo>
                    <a:pt x="360" y="730"/>
                  </a:lnTo>
                  <a:lnTo>
                    <a:pt x="363" y="730"/>
                  </a:lnTo>
                  <a:lnTo>
                    <a:pt x="363" y="727"/>
                  </a:lnTo>
                  <a:lnTo>
                    <a:pt x="360" y="727"/>
                  </a:lnTo>
                  <a:lnTo>
                    <a:pt x="363" y="727"/>
                  </a:lnTo>
                  <a:lnTo>
                    <a:pt x="360" y="730"/>
                  </a:lnTo>
                  <a:lnTo>
                    <a:pt x="358" y="730"/>
                  </a:lnTo>
                  <a:lnTo>
                    <a:pt x="358" y="732"/>
                  </a:lnTo>
                  <a:lnTo>
                    <a:pt x="356" y="732"/>
                  </a:lnTo>
                  <a:lnTo>
                    <a:pt x="356" y="734"/>
                  </a:lnTo>
                  <a:lnTo>
                    <a:pt x="353" y="734"/>
                  </a:lnTo>
                  <a:lnTo>
                    <a:pt x="351" y="734"/>
                  </a:lnTo>
                  <a:lnTo>
                    <a:pt x="348" y="734"/>
                  </a:lnTo>
                  <a:lnTo>
                    <a:pt x="351" y="734"/>
                  </a:lnTo>
                  <a:lnTo>
                    <a:pt x="351" y="737"/>
                  </a:lnTo>
                  <a:lnTo>
                    <a:pt x="348" y="739"/>
                  </a:lnTo>
                  <a:lnTo>
                    <a:pt x="348" y="737"/>
                  </a:lnTo>
                  <a:lnTo>
                    <a:pt x="348" y="739"/>
                  </a:lnTo>
                  <a:lnTo>
                    <a:pt x="348" y="737"/>
                  </a:lnTo>
                  <a:lnTo>
                    <a:pt x="348" y="739"/>
                  </a:lnTo>
                  <a:close/>
                  <a:moveTo>
                    <a:pt x="327" y="713"/>
                  </a:moveTo>
                  <a:lnTo>
                    <a:pt x="325" y="713"/>
                  </a:lnTo>
                  <a:lnTo>
                    <a:pt x="327" y="713"/>
                  </a:lnTo>
                  <a:lnTo>
                    <a:pt x="325" y="713"/>
                  </a:lnTo>
                  <a:lnTo>
                    <a:pt x="325" y="711"/>
                  </a:lnTo>
                  <a:lnTo>
                    <a:pt x="327" y="711"/>
                  </a:lnTo>
                  <a:lnTo>
                    <a:pt x="329" y="711"/>
                  </a:lnTo>
                  <a:lnTo>
                    <a:pt x="329" y="708"/>
                  </a:lnTo>
                  <a:lnTo>
                    <a:pt x="327" y="708"/>
                  </a:lnTo>
                  <a:lnTo>
                    <a:pt x="329" y="708"/>
                  </a:lnTo>
                  <a:lnTo>
                    <a:pt x="329" y="711"/>
                  </a:lnTo>
                  <a:lnTo>
                    <a:pt x="329" y="713"/>
                  </a:lnTo>
                  <a:lnTo>
                    <a:pt x="332" y="713"/>
                  </a:lnTo>
                  <a:lnTo>
                    <a:pt x="329" y="713"/>
                  </a:lnTo>
                  <a:lnTo>
                    <a:pt x="329" y="715"/>
                  </a:lnTo>
                  <a:lnTo>
                    <a:pt x="332" y="715"/>
                  </a:lnTo>
                  <a:lnTo>
                    <a:pt x="332" y="713"/>
                  </a:lnTo>
                  <a:lnTo>
                    <a:pt x="329" y="713"/>
                  </a:lnTo>
                  <a:lnTo>
                    <a:pt x="332" y="713"/>
                  </a:lnTo>
                  <a:lnTo>
                    <a:pt x="332" y="711"/>
                  </a:lnTo>
                  <a:lnTo>
                    <a:pt x="332" y="708"/>
                  </a:lnTo>
                  <a:lnTo>
                    <a:pt x="334" y="708"/>
                  </a:lnTo>
                  <a:lnTo>
                    <a:pt x="334" y="711"/>
                  </a:lnTo>
                  <a:lnTo>
                    <a:pt x="334" y="713"/>
                  </a:lnTo>
                  <a:lnTo>
                    <a:pt x="334" y="711"/>
                  </a:lnTo>
                  <a:lnTo>
                    <a:pt x="334" y="713"/>
                  </a:lnTo>
                  <a:lnTo>
                    <a:pt x="337" y="713"/>
                  </a:lnTo>
                  <a:lnTo>
                    <a:pt x="337" y="711"/>
                  </a:lnTo>
                  <a:lnTo>
                    <a:pt x="339" y="711"/>
                  </a:lnTo>
                  <a:lnTo>
                    <a:pt x="341" y="711"/>
                  </a:lnTo>
                  <a:lnTo>
                    <a:pt x="339" y="711"/>
                  </a:lnTo>
                  <a:lnTo>
                    <a:pt x="339" y="713"/>
                  </a:lnTo>
                  <a:lnTo>
                    <a:pt x="339" y="711"/>
                  </a:lnTo>
                  <a:lnTo>
                    <a:pt x="339" y="713"/>
                  </a:lnTo>
                  <a:lnTo>
                    <a:pt x="341" y="713"/>
                  </a:lnTo>
                  <a:lnTo>
                    <a:pt x="341" y="711"/>
                  </a:lnTo>
                  <a:lnTo>
                    <a:pt x="341" y="713"/>
                  </a:lnTo>
                  <a:lnTo>
                    <a:pt x="341" y="711"/>
                  </a:lnTo>
                  <a:lnTo>
                    <a:pt x="344" y="711"/>
                  </a:lnTo>
                  <a:lnTo>
                    <a:pt x="341" y="711"/>
                  </a:lnTo>
                  <a:lnTo>
                    <a:pt x="341" y="708"/>
                  </a:lnTo>
                  <a:lnTo>
                    <a:pt x="344" y="708"/>
                  </a:lnTo>
                  <a:lnTo>
                    <a:pt x="341" y="708"/>
                  </a:lnTo>
                  <a:lnTo>
                    <a:pt x="341" y="706"/>
                  </a:lnTo>
                  <a:lnTo>
                    <a:pt x="344" y="706"/>
                  </a:lnTo>
                  <a:lnTo>
                    <a:pt x="344" y="708"/>
                  </a:lnTo>
                  <a:lnTo>
                    <a:pt x="344" y="711"/>
                  </a:lnTo>
                  <a:lnTo>
                    <a:pt x="346" y="711"/>
                  </a:lnTo>
                  <a:lnTo>
                    <a:pt x="344" y="711"/>
                  </a:lnTo>
                  <a:lnTo>
                    <a:pt x="344" y="708"/>
                  </a:lnTo>
                  <a:lnTo>
                    <a:pt x="346" y="708"/>
                  </a:lnTo>
                  <a:lnTo>
                    <a:pt x="344" y="708"/>
                  </a:lnTo>
                  <a:lnTo>
                    <a:pt x="346" y="708"/>
                  </a:lnTo>
                  <a:lnTo>
                    <a:pt x="344" y="706"/>
                  </a:lnTo>
                  <a:lnTo>
                    <a:pt x="346" y="706"/>
                  </a:lnTo>
                  <a:lnTo>
                    <a:pt x="346" y="708"/>
                  </a:lnTo>
                  <a:lnTo>
                    <a:pt x="348" y="708"/>
                  </a:lnTo>
                  <a:lnTo>
                    <a:pt x="348" y="706"/>
                  </a:lnTo>
                  <a:lnTo>
                    <a:pt x="346" y="706"/>
                  </a:lnTo>
                  <a:lnTo>
                    <a:pt x="346" y="704"/>
                  </a:lnTo>
                  <a:lnTo>
                    <a:pt x="346" y="706"/>
                  </a:lnTo>
                  <a:lnTo>
                    <a:pt x="344" y="706"/>
                  </a:lnTo>
                  <a:lnTo>
                    <a:pt x="344" y="704"/>
                  </a:lnTo>
                  <a:lnTo>
                    <a:pt x="346" y="704"/>
                  </a:lnTo>
                  <a:lnTo>
                    <a:pt x="344" y="704"/>
                  </a:lnTo>
                  <a:lnTo>
                    <a:pt x="346" y="704"/>
                  </a:lnTo>
                  <a:lnTo>
                    <a:pt x="346" y="701"/>
                  </a:lnTo>
                  <a:lnTo>
                    <a:pt x="344" y="701"/>
                  </a:lnTo>
                  <a:lnTo>
                    <a:pt x="344" y="699"/>
                  </a:lnTo>
                  <a:lnTo>
                    <a:pt x="346" y="699"/>
                  </a:lnTo>
                  <a:lnTo>
                    <a:pt x="346" y="696"/>
                  </a:lnTo>
                  <a:lnTo>
                    <a:pt x="348" y="696"/>
                  </a:lnTo>
                  <a:lnTo>
                    <a:pt x="351" y="696"/>
                  </a:lnTo>
                  <a:lnTo>
                    <a:pt x="348" y="699"/>
                  </a:lnTo>
                  <a:lnTo>
                    <a:pt x="351" y="699"/>
                  </a:lnTo>
                  <a:lnTo>
                    <a:pt x="348" y="699"/>
                  </a:lnTo>
                  <a:lnTo>
                    <a:pt x="351" y="699"/>
                  </a:lnTo>
                  <a:lnTo>
                    <a:pt x="348" y="699"/>
                  </a:lnTo>
                  <a:lnTo>
                    <a:pt x="351" y="699"/>
                  </a:lnTo>
                  <a:lnTo>
                    <a:pt x="348" y="699"/>
                  </a:lnTo>
                  <a:lnTo>
                    <a:pt x="351" y="699"/>
                  </a:lnTo>
                  <a:lnTo>
                    <a:pt x="348" y="699"/>
                  </a:lnTo>
                  <a:lnTo>
                    <a:pt x="348" y="701"/>
                  </a:lnTo>
                  <a:lnTo>
                    <a:pt x="346" y="701"/>
                  </a:lnTo>
                  <a:lnTo>
                    <a:pt x="348" y="701"/>
                  </a:lnTo>
                  <a:lnTo>
                    <a:pt x="351" y="701"/>
                  </a:lnTo>
                  <a:lnTo>
                    <a:pt x="348" y="701"/>
                  </a:lnTo>
                  <a:lnTo>
                    <a:pt x="351" y="701"/>
                  </a:lnTo>
                  <a:lnTo>
                    <a:pt x="348" y="701"/>
                  </a:lnTo>
                  <a:lnTo>
                    <a:pt x="351" y="701"/>
                  </a:lnTo>
                  <a:lnTo>
                    <a:pt x="348" y="701"/>
                  </a:lnTo>
                  <a:lnTo>
                    <a:pt x="351" y="701"/>
                  </a:lnTo>
                  <a:lnTo>
                    <a:pt x="348" y="701"/>
                  </a:lnTo>
                  <a:lnTo>
                    <a:pt x="348" y="704"/>
                  </a:lnTo>
                  <a:lnTo>
                    <a:pt x="351" y="701"/>
                  </a:lnTo>
                  <a:lnTo>
                    <a:pt x="351" y="704"/>
                  </a:lnTo>
                  <a:lnTo>
                    <a:pt x="353" y="704"/>
                  </a:lnTo>
                  <a:lnTo>
                    <a:pt x="353" y="706"/>
                  </a:lnTo>
                  <a:lnTo>
                    <a:pt x="353" y="708"/>
                  </a:lnTo>
                  <a:lnTo>
                    <a:pt x="353" y="706"/>
                  </a:lnTo>
                  <a:lnTo>
                    <a:pt x="353" y="708"/>
                  </a:lnTo>
                  <a:lnTo>
                    <a:pt x="351" y="708"/>
                  </a:lnTo>
                  <a:lnTo>
                    <a:pt x="353" y="708"/>
                  </a:lnTo>
                  <a:lnTo>
                    <a:pt x="351" y="708"/>
                  </a:lnTo>
                  <a:lnTo>
                    <a:pt x="353" y="708"/>
                  </a:lnTo>
                  <a:lnTo>
                    <a:pt x="353" y="706"/>
                  </a:lnTo>
                  <a:lnTo>
                    <a:pt x="353" y="708"/>
                  </a:lnTo>
                  <a:lnTo>
                    <a:pt x="353" y="706"/>
                  </a:lnTo>
                  <a:lnTo>
                    <a:pt x="356" y="706"/>
                  </a:lnTo>
                  <a:lnTo>
                    <a:pt x="356" y="708"/>
                  </a:lnTo>
                  <a:lnTo>
                    <a:pt x="356" y="711"/>
                  </a:lnTo>
                  <a:lnTo>
                    <a:pt x="356" y="708"/>
                  </a:lnTo>
                  <a:lnTo>
                    <a:pt x="356" y="711"/>
                  </a:lnTo>
                  <a:lnTo>
                    <a:pt x="353" y="711"/>
                  </a:lnTo>
                  <a:lnTo>
                    <a:pt x="353" y="713"/>
                  </a:lnTo>
                  <a:lnTo>
                    <a:pt x="356" y="713"/>
                  </a:lnTo>
                  <a:lnTo>
                    <a:pt x="358" y="713"/>
                  </a:lnTo>
                  <a:lnTo>
                    <a:pt x="358" y="715"/>
                  </a:lnTo>
                  <a:lnTo>
                    <a:pt x="358" y="718"/>
                  </a:lnTo>
                  <a:lnTo>
                    <a:pt x="356" y="718"/>
                  </a:lnTo>
                  <a:lnTo>
                    <a:pt x="353" y="718"/>
                  </a:lnTo>
                  <a:lnTo>
                    <a:pt x="353" y="720"/>
                  </a:lnTo>
                  <a:lnTo>
                    <a:pt x="351" y="720"/>
                  </a:lnTo>
                  <a:lnTo>
                    <a:pt x="348" y="720"/>
                  </a:lnTo>
                  <a:lnTo>
                    <a:pt x="346" y="723"/>
                  </a:lnTo>
                  <a:lnTo>
                    <a:pt x="344" y="723"/>
                  </a:lnTo>
                  <a:lnTo>
                    <a:pt x="341" y="723"/>
                  </a:lnTo>
                  <a:lnTo>
                    <a:pt x="339" y="723"/>
                  </a:lnTo>
                  <a:lnTo>
                    <a:pt x="339" y="720"/>
                  </a:lnTo>
                  <a:lnTo>
                    <a:pt x="339" y="723"/>
                  </a:lnTo>
                  <a:lnTo>
                    <a:pt x="339" y="720"/>
                  </a:lnTo>
                  <a:lnTo>
                    <a:pt x="337" y="720"/>
                  </a:lnTo>
                  <a:lnTo>
                    <a:pt x="339" y="720"/>
                  </a:lnTo>
                  <a:lnTo>
                    <a:pt x="337" y="720"/>
                  </a:lnTo>
                  <a:lnTo>
                    <a:pt x="339" y="718"/>
                  </a:lnTo>
                  <a:lnTo>
                    <a:pt x="339" y="720"/>
                  </a:lnTo>
                  <a:lnTo>
                    <a:pt x="339" y="718"/>
                  </a:lnTo>
                  <a:lnTo>
                    <a:pt x="341" y="718"/>
                  </a:lnTo>
                  <a:lnTo>
                    <a:pt x="344" y="718"/>
                  </a:lnTo>
                  <a:lnTo>
                    <a:pt x="341" y="718"/>
                  </a:lnTo>
                  <a:lnTo>
                    <a:pt x="344" y="718"/>
                  </a:lnTo>
                  <a:lnTo>
                    <a:pt x="346" y="718"/>
                  </a:lnTo>
                  <a:lnTo>
                    <a:pt x="344" y="718"/>
                  </a:lnTo>
                  <a:lnTo>
                    <a:pt x="346" y="718"/>
                  </a:lnTo>
                  <a:lnTo>
                    <a:pt x="344" y="718"/>
                  </a:lnTo>
                  <a:lnTo>
                    <a:pt x="346" y="718"/>
                  </a:lnTo>
                  <a:lnTo>
                    <a:pt x="346" y="715"/>
                  </a:lnTo>
                  <a:lnTo>
                    <a:pt x="348" y="715"/>
                  </a:lnTo>
                  <a:lnTo>
                    <a:pt x="348" y="713"/>
                  </a:lnTo>
                  <a:lnTo>
                    <a:pt x="346" y="713"/>
                  </a:lnTo>
                  <a:lnTo>
                    <a:pt x="344" y="713"/>
                  </a:lnTo>
                  <a:lnTo>
                    <a:pt x="346" y="713"/>
                  </a:lnTo>
                  <a:lnTo>
                    <a:pt x="346" y="715"/>
                  </a:lnTo>
                  <a:lnTo>
                    <a:pt x="346" y="713"/>
                  </a:lnTo>
                  <a:lnTo>
                    <a:pt x="346" y="715"/>
                  </a:lnTo>
                  <a:lnTo>
                    <a:pt x="344" y="715"/>
                  </a:lnTo>
                  <a:lnTo>
                    <a:pt x="341" y="715"/>
                  </a:lnTo>
                  <a:lnTo>
                    <a:pt x="344" y="715"/>
                  </a:lnTo>
                  <a:lnTo>
                    <a:pt x="341" y="715"/>
                  </a:lnTo>
                  <a:lnTo>
                    <a:pt x="344" y="715"/>
                  </a:lnTo>
                  <a:lnTo>
                    <a:pt x="344" y="713"/>
                  </a:lnTo>
                  <a:lnTo>
                    <a:pt x="341" y="713"/>
                  </a:lnTo>
                  <a:lnTo>
                    <a:pt x="344" y="713"/>
                  </a:lnTo>
                  <a:lnTo>
                    <a:pt x="341" y="715"/>
                  </a:lnTo>
                  <a:lnTo>
                    <a:pt x="341" y="718"/>
                  </a:lnTo>
                  <a:lnTo>
                    <a:pt x="339" y="718"/>
                  </a:lnTo>
                  <a:lnTo>
                    <a:pt x="339" y="715"/>
                  </a:lnTo>
                  <a:lnTo>
                    <a:pt x="339" y="718"/>
                  </a:lnTo>
                  <a:lnTo>
                    <a:pt x="339" y="715"/>
                  </a:lnTo>
                  <a:lnTo>
                    <a:pt x="339" y="718"/>
                  </a:lnTo>
                  <a:lnTo>
                    <a:pt x="337" y="718"/>
                  </a:lnTo>
                  <a:lnTo>
                    <a:pt x="337" y="715"/>
                  </a:lnTo>
                  <a:lnTo>
                    <a:pt x="339" y="715"/>
                  </a:lnTo>
                  <a:lnTo>
                    <a:pt x="337" y="715"/>
                  </a:lnTo>
                  <a:lnTo>
                    <a:pt x="337" y="718"/>
                  </a:lnTo>
                  <a:lnTo>
                    <a:pt x="337" y="715"/>
                  </a:lnTo>
                  <a:lnTo>
                    <a:pt x="337" y="718"/>
                  </a:lnTo>
                  <a:lnTo>
                    <a:pt x="337" y="715"/>
                  </a:lnTo>
                  <a:lnTo>
                    <a:pt x="337" y="718"/>
                  </a:lnTo>
                  <a:lnTo>
                    <a:pt x="334" y="718"/>
                  </a:lnTo>
                  <a:lnTo>
                    <a:pt x="334" y="715"/>
                  </a:lnTo>
                  <a:lnTo>
                    <a:pt x="332" y="715"/>
                  </a:lnTo>
                  <a:lnTo>
                    <a:pt x="334" y="715"/>
                  </a:lnTo>
                  <a:lnTo>
                    <a:pt x="334" y="718"/>
                  </a:lnTo>
                  <a:lnTo>
                    <a:pt x="332" y="718"/>
                  </a:lnTo>
                  <a:lnTo>
                    <a:pt x="334" y="718"/>
                  </a:lnTo>
                  <a:lnTo>
                    <a:pt x="332" y="718"/>
                  </a:lnTo>
                  <a:lnTo>
                    <a:pt x="332" y="720"/>
                  </a:lnTo>
                  <a:lnTo>
                    <a:pt x="329" y="720"/>
                  </a:lnTo>
                  <a:lnTo>
                    <a:pt x="332" y="720"/>
                  </a:lnTo>
                  <a:lnTo>
                    <a:pt x="329" y="720"/>
                  </a:lnTo>
                  <a:lnTo>
                    <a:pt x="327" y="723"/>
                  </a:lnTo>
                  <a:lnTo>
                    <a:pt x="327" y="720"/>
                  </a:lnTo>
                  <a:lnTo>
                    <a:pt x="327" y="723"/>
                  </a:lnTo>
                  <a:lnTo>
                    <a:pt x="327" y="720"/>
                  </a:lnTo>
                  <a:lnTo>
                    <a:pt x="327" y="723"/>
                  </a:lnTo>
                  <a:lnTo>
                    <a:pt x="325" y="723"/>
                  </a:lnTo>
                  <a:lnTo>
                    <a:pt x="325" y="720"/>
                  </a:lnTo>
                  <a:lnTo>
                    <a:pt x="325" y="723"/>
                  </a:lnTo>
                  <a:lnTo>
                    <a:pt x="325" y="720"/>
                  </a:lnTo>
                  <a:lnTo>
                    <a:pt x="325" y="723"/>
                  </a:lnTo>
                  <a:lnTo>
                    <a:pt x="325" y="720"/>
                  </a:lnTo>
                  <a:lnTo>
                    <a:pt x="325" y="718"/>
                  </a:lnTo>
                  <a:lnTo>
                    <a:pt x="325" y="720"/>
                  </a:lnTo>
                  <a:lnTo>
                    <a:pt x="325" y="718"/>
                  </a:lnTo>
                  <a:lnTo>
                    <a:pt x="322" y="718"/>
                  </a:lnTo>
                  <a:lnTo>
                    <a:pt x="325" y="718"/>
                  </a:lnTo>
                  <a:lnTo>
                    <a:pt x="322" y="718"/>
                  </a:lnTo>
                  <a:lnTo>
                    <a:pt x="322" y="715"/>
                  </a:lnTo>
                  <a:lnTo>
                    <a:pt x="325" y="715"/>
                  </a:lnTo>
                  <a:lnTo>
                    <a:pt x="327" y="715"/>
                  </a:lnTo>
                  <a:lnTo>
                    <a:pt x="325" y="715"/>
                  </a:lnTo>
                  <a:lnTo>
                    <a:pt x="327" y="715"/>
                  </a:lnTo>
                  <a:lnTo>
                    <a:pt x="327" y="713"/>
                  </a:lnTo>
                  <a:lnTo>
                    <a:pt x="327" y="715"/>
                  </a:lnTo>
                  <a:lnTo>
                    <a:pt x="327" y="713"/>
                  </a:lnTo>
                  <a:lnTo>
                    <a:pt x="329" y="713"/>
                  </a:lnTo>
                  <a:lnTo>
                    <a:pt x="329" y="715"/>
                  </a:lnTo>
                  <a:lnTo>
                    <a:pt x="329" y="713"/>
                  </a:lnTo>
                  <a:lnTo>
                    <a:pt x="327" y="713"/>
                  </a:lnTo>
                  <a:close/>
                  <a:moveTo>
                    <a:pt x="441" y="673"/>
                  </a:moveTo>
                  <a:lnTo>
                    <a:pt x="439" y="673"/>
                  </a:lnTo>
                  <a:lnTo>
                    <a:pt x="441" y="673"/>
                  </a:lnTo>
                  <a:lnTo>
                    <a:pt x="441" y="675"/>
                  </a:lnTo>
                  <a:lnTo>
                    <a:pt x="443" y="675"/>
                  </a:lnTo>
                  <a:lnTo>
                    <a:pt x="443" y="673"/>
                  </a:lnTo>
                  <a:lnTo>
                    <a:pt x="446" y="673"/>
                  </a:lnTo>
                  <a:lnTo>
                    <a:pt x="446" y="675"/>
                  </a:lnTo>
                  <a:lnTo>
                    <a:pt x="443" y="675"/>
                  </a:lnTo>
                  <a:lnTo>
                    <a:pt x="446" y="675"/>
                  </a:lnTo>
                  <a:lnTo>
                    <a:pt x="443" y="675"/>
                  </a:lnTo>
                  <a:lnTo>
                    <a:pt x="446" y="675"/>
                  </a:lnTo>
                  <a:lnTo>
                    <a:pt x="443" y="675"/>
                  </a:lnTo>
                  <a:lnTo>
                    <a:pt x="446" y="675"/>
                  </a:lnTo>
                  <a:lnTo>
                    <a:pt x="443" y="677"/>
                  </a:lnTo>
                  <a:lnTo>
                    <a:pt x="446" y="677"/>
                  </a:lnTo>
                  <a:lnTo>
                    <a:pt x="443" y="677"/>
                  </a:lnTo>
                  <a:lnTo>
                    <a:pt x="441" y="677"/>
                  </a:lnTo>
                  <a:lnTo>
                    <a:pt x="441" y="680"/>
                  </a:lnTo>
                  <a:lnTo>
                    <a:pt x="439" y="680"/>
                  </a:lnTo>
                  <a:lnTo>
                    <a:pt x="441" y="680"/>
                  </a:lnTo>
                  <a:lnTo>
                    <a:pt x="439" y="680"/>
                  </a:lnTo>
                  <a:lnTo>
                    <a:pt x="441" y="680"/>
                  </a:lnTo>
                  <a:lnTo>
                    <a:pt x="441" y="682"/>
                  </a:lnTo>
                  <a:lnTo>
                    <a:pt x="439" y="682"/>
                  </a:lnTo>
                  <a:lnTo>
                    <a:pt x="441" y="682"/>
                  </a:lnTo>
                  <a:lnTo>
                    <a:pt x="441" y="685"/>
                  </a:lnTo>
                  <a:lnTo>
                    <a:pt x="439" y="685"/>
                  </a:lnTo>
                  <a:lnTo>
                    <a:pt x="439" y="687"/>
                  </a:lnTo>
                  <a:lnTo>
                    <a:pt x="439" y="685"/>
                  </a:lnTo>
                  <a:lnTo>
                    <a:pt x="441" y="685"/>
                  </a:lnTo>
                  <a:lnTo>
                    <a:pt x="441" y="687"/>
                  </a:lnTo>
                  <a:lnTo>
                    <a:pt x="443" y="687"/>
                  </a:lnTo>
                  <a:lnTo>
                    <a:pt x="441" y="687"/>
                  </a:lnTo>
                  <a:lnTo>
                    <a:pt x="441" y="689"/>
                  </a:lnTo>
                  <a:lnTo>
                    <a:pt x="441" y="687"/>
                  </a:lnTo>
                  <a:lnTo>
                    <a:pt x="441" y="689"/>
                  </a:lnTo>
                  <a:lnTo>
                    <a:pt x="439" y="689"/>
                  </a:lnTo>
                  <a:lnTo>
                    <a:pt x="436" y="689"/>
                  </a:lnTo>
                  <a:lnTo>
                    <a:pt x="434" y="689"/>
                  </a:lnTo>
                  <a:lnTo>
                    <a:pt x="432" y="689"/>
                  </a:lnTo>
                  <a:lnTo>
                    <a:pt x="429" y="689"/>
                  </a:lnTo>
                  <a:lnTo>
                    <a:pt x="427" y="689"/>
                  </a:lnTo>
                  <a:lnTo>
                    <a:pt x="424" y="689"/>
                  </a:lnTo>
                  <a:lnTo>
                    <a:pt x="427" y="689"/>
                  </a:lnTo>
                  <a:lnTo>
                    <a:pt x="427" y="687"/>
                  </a:lnTo>
                  <a:lnTo>
                    <a:pt x="424" y="687"/>
                  </a:lnTo>
                  <a:lnTo>
                    <a:pt x="422" y="689"/>
                  </a:lnTo>
                  <a:lnTo>
                    <a:pt x="424" y="689"/>
                  </a:lnTo>
                  <a:lnTo>
                    <a:pt x="422" y="689"/>
                  </a:lnTo>
                  <a:lnTo>
                    <a:pt x="420" y="689"/>
                  </a:lnTo>
                  <a:lnTo>
                    <a:pt x="420" y="692"/>
                  </a:lnTo>
                  <a:lnTo>
                    <a:pt x="417" y="692"/>
                  </a:lnTo>
                  <a:lnTo>
                    <a:pt x="417" y="694"/>
                  </a:lnTo>
                  <a:lnTo>
                    <a:pt x="415" y="694"/>
                  </a:lnTo>
                  <a:lnTo>
                    <a:pt x="417" y="694"/>
                  </a:lnTo>
                  <a:lnTo>
                    <a:pt x="415" y="694"/>
                  </a:lnTo>
                  <a:lnTo>
                    <a:pt x="415" y="696"/>
                  </a:lnTo>
                  <a:lnTo>
                    <a:pt x="417" y="694"/>
                  </a:lnTo>
                  <a:lnTo>
                    <a:pt x="417" y="696"/>
                  </a:lnTo>
                  <a:lnTo>
                    <a:pt x="415" y="696"/>
                  </a:lnTo>
                  <a:lnTo>
                    <a:pt x="415" y="699"/>
                  </a:lnTo>
                  <a:lnTo>
                    <a:pt x="413" y="699"/>
                  </a:lnTo>
                  <a:lnTo>
                    <a:pt x="410" y="699"/>
                  </a:lnTo>
                  <a:lnTo>
                    <a:pt x="410" y="696"/>
                  </a:lnTo>
                  <a:lnTo>
                    <a:pt x="410" y="694"/>
                  </a:lnTo>
                  <a:lnTo>
                    <a:pt x="413" y="694"/>
                  </a:lnTo>
                  <a:lnTo>
                    <a:pt x="415" y="694"/>
                  </a:lnTo>
                  <a:lnTo>
                    <a:pt x="413" y="694"/>
                  </a:lnTo>
                  <a:lnTo>
                    <a:pt x="410" y="694"/>
                  </a:lnTo>
                  <a:lnTo>
                    <a:pt x="408" y="694"/>
                  </a:lnTo>
                  <a:lnTo>
                    <a:pt x="405" y="694"/>
                  </a:lnTo>
                  <a:lnTo>
                    <a:pt x="405" y="696"/>
                  </a:lnTo>
                  <a:lnTo>
                    <a:pt x="403" y="696"/>
                  </a:lnTo>
                  <a:lnTo>
                    <a:pt x="403" y="694"/>
                  </a:lnTo>
                  <a:lnTo>
                    <a:pt x="403" y="692"/>
                  </a:lnTo>
                  <a:lnTo>
                    <a:pt x="405" y="692"/>
                  </a:lnTo>
                  <a:lnTo>
                    <a:pt x="408" y="692"/>
                  </a:lnTo>
                  <a:lnTo>
                    <a:pt x="405" y="692"/>
                  </a:lnTo>
                  <a:lnTo>
                    <a:pt x="408" y="689"/>
                  </a:lnTo>
                  <a:lnTo>
                    <a:pt x="410" y="689"/>
                  </a:lnTo>
                  <a:lnTo>
                    <a:pt x="413" y="689"/>
                  </a:lnTo>
                  <a:lnTo>
                    <a:pt x="415" y="687"/>
                  </a:lnTo>
                  <a:lnTo>
                    <a:pt x="413" y="687"/>
                  </a:lnTo>
                  <a:lnTo>
                    <a:pt x="415" y="687"/>
                  </a:lnTo>
                  <a:lnTo>
                    <a:pt x="417" y="687"/>
                  </a:lnTo>
                  <a:lnTo>
                    <a:pt x="415" y="687"/>
                  </a:lnTo>
                  <a:lnTo>
                    <a:pt x="413" y="687"/>
                  </a:lnTo>
                  <a:lnTo>
                    <a:pt x="410" y="687"/>
                  </a:lnTo>
                  <a:lnTo>
                    <a:pt x="408" y="687"/>
                  </a:lnTo>
                  <a:lnTo>
                    <a:pt x="405" y="687"/>
                  </a:lnTo>
                  <a:lnTo>
                    <a:pt x="408" y="687"/>
                  </a:lnTo>
                  <a:lnTo>
                    <a:pt x="408" y="685"/>
                  </a:lnTo>
                  <a:lnTo>
                    <a:pt x="405" y="685"/>
                  </a:lnTo>
                  <a:lnTo>
                    <a:pt x="408" y="685"/>
                  </a:lnTo>
                  <a:lnTo>
                    <a:pt x="410" y="685"/>
                  </a:lnTo>
                  <a:lnTo>
                    <a:pt x="413" y="685"/>
                  </a:lnTo>
                  <a:lnTo>
                    <a:pt x="415" y="685"/>
                  </a:lnTo>
                  <a:lnTo>
                    <a:pt x="413" y="685"/>
                  </a:lnTo>
                  <a:lnTo>
                    <a:pt x="413" y="682"/>
                  </a:lnTo>
                  <a:lnTo>
                    <a:pt x="415" y="682"/>
                  </a:lnTo>
                  <a:lnTo>
                    <a:pt x="413" y="682"/>
                  </a:lnTo>
                  <a:lnTo>
                    <a:pt x="410" y="682"/>
                  </a:lnTo>
                  <a:lnTo>
                    <a:pt x="413" y="682"/>
                  </a:lnTo>
                  <a:lnTo>
                    <a:pt x="410" y="682"/>
                  </a:lnTo>
                  <a:lnTo>
                    <a:pt x="408" y="682"/>
                  </a:lnTo>
                  <a:lnTo>
                    <a:pt x="410" y="680"/>
                  </a:lnTo>
                  <a:lnTo>
                    <a:pt x="408" y="680"/>
                  </a:lnTo>
                  <a:lnTo>
                    <a:pt x="405" y="680"/>
                  </a:lnTo>
                  <a:lnTo>
                    <a:pt x="408" y="680"/>
                  </a:lnTo>
                  <a:lnTo>
                    <a:pt x="410" y="680"/>
                  </a:lnTo>
                  <a:lnTo>
                    <a:pt x="413" y="680"/>
                  </a:lnTo>
                  <a:lnTo>
                    <a:pt x="415" y="680"/>
                  </a:lnTo>
                  <a:lnTo>
                    <a:pt x="413" y="680"/>
                  </a:lnTo>
                  <a:lnTo>
                    <a:pt x="415" y="677"/>
                  </a:lnTo>
                  <a:lnTo>
                    <a:pt x="413" y="677"/>
                  </a:lnTo>
                  <a:lnTo>
                    <a:pt x="413" y="680"/>
                  </a:lnTo>
                  <a:lnTo>
                    <a:pt x="413" y="677"/>
                  </a:lnTo>
                  <a:lnTo>
                    <a:pt x="410" y="677"/>
                  </a:lnTo>
                  <a:lnTo>
                    <a:pt x="413" y="677"/>
                  </a:lnTo>
                  <a:lnTo>
                    <a:pt x="415" y="677"/>
                  </a:lnTo>
                  <a:lnTo>
                    <a:pt x="413" y="677"/>
                  </a:lnTo>
                  <a:lnTo>
                    <a:pt x="410" y="677"/>
                  </a:lnTo>
                  <a:lnTo>
                    <a:pt x="408" y="677"/>
                  </a:lnTo>
                  <a:lnTo>
                    <a:pt x="405" y="677"/>
                  </a:lnTo>
                  <a:lnTo>
                    <a:pt x="405" y="675"/>
                  </a:lnTo>
                  <a:lnTo>
                    <a:pt x="405" y="677"/>
                  </a:lnTo>
                  <a:lnTo>
                    <a:pt x="408" y="675"/>
                  </a:lnTo>
                  <a:lnTo>
                    <a:pt x="410" y="675"/>
                  </a:lnTo>
                  <a:lnTo>
                    <a:pt x="413" y="675"/>
                  </a:lnTo>
                  <a:lnTo>
                    <a:pt x="415" y="675"/>
                  </a:lnTo>
                  <a:lnTo>
                    <a:pt x="413" y="675"/>
                  </a:lnTo>
                  <a:lnTo>
                    <a:pt x="415" y="675"/>
                  </a:lnTo>
                  <a:lnTo>
                    <a:pt x="415" y="673"/>
                  </a:lnTo>
                  <a:lnTo>
                    <a:pt x="415" y="675"/>
                  </a:lnTo>
                  <a:lnTo>
                    <a:pt x="415" y="673"/>
                  </a:lnTo>
                  <a:lnTo>
                    <a:pt x="415" y="675"/>
                  </a:lnTo>
                  <a:lnTo>
                    <a:pt x="417" y="675"/>
                  </a:lnTo>
                  <a:lnTo>
                    <a:pt x="417" y="673"/>
                  </a:lnTo>
                  <a:lnTo>
                    <a:pt x="417" y="675"/>
                  </a:lnTo>
                  <a:lnTo>
                    <a:pt x="420" y="675"/>
                  </a:lnTo>
                  <a:lnTo>
                    <a:pt x="422" y="675"/>
                  </a:lnTo>
                  <a:lnTo>
                    <a:pt x="422" y="677"/>
                  </a:lnTo>
                  <a:lnTo>
                    <a:pt x="422" y="675"/>
                  </a:lnTo>
                  <a:lnTo>
                    <a:pt x="420" y="675"/>
                  </a:lnTo>
                  <a:lnTo>
                    <a:pt x="420" y="673"/>
                  </a:lnTo>
                  <a:lnTo>
                    <a:pt x="420" y="675"/>
                  </a:lnTo>
                  <a:lnTo>
                    <a:pt x="422" y="675"/>
                  </a:lnTo>
                  <a:lnTo>
                    <a:pt x="422" y="673"/>
                  </a:lnTo>
                  <a:lnTo>
                    <a:pt x="424" y="673"/>
                  </a:lnTo>
                  <a:lnTo>
                    <a:pt x="427" y="673"/>
                  </a:lnTo>
                  <a:lnTo>
                    <a:pt x="424" y="673"/>
                  </a:lnTo>
                  <a:lnTo>
                    <a:pt x="422" y="673"/>
                  </a:lnTo>
                  <a:lnTo>
                    <a:pt x="420" y="673"/>
                  </a:lnTo>
                  <a:lnTo>
                    <a:pt x="417" y="673"/>
                  </a:lnTo>
                  <a:lnTo>
                    <a:pt x="417" y="670"/>
                  </a:lnTo>
                  <a:lnTo>
                    <a:pt x="415" y="668"/>
                  </a:lnTo>
                  <a:lnTo>
                    <a:pt x="417" y="668"/>
                  </a:lnTo>
                  <a:lnTo>
                    <a:pt x="417" y="670"/>
                  </a:lnTo>
                  <a:lnTo>
                    <a:pt x="420" y="670"/>
                  </a:lnTo>
                  <a:lnTo>
                    <a:pt x="420" y="673"/>
                  </a:lnTo>
                  <a:lnTo>
                    <a:pt x="422" y="670"/>
                  </a:lnTo>
                  <a:lnTo>
                    <a:pt x="420" y="670"/>
                  </a:lnTo>
                  <a:lnTo>
                    <a:pt x="422" y="670"/>
                  </a:lnTo>
                  <a:lnTo>
                    <a:pt x="422" y="668"/>
                  </a:lnTo>
                  <a:lnTo>
                    <a:pt x="420" y="668"/>
                  </a:lnTo>
                  <a:lnTo>
                    <a:pt x="420" y="666"/>
                  </a:lnTo>
                  <a:lnTo>
                    <a:pt x="422" y="666"/>
                  </a:lnTo>
                  <a:lnTo>
                    <a:pt x="422" y="668"/>
                  </a:lnTo>
                  <a:lnTo>
                    <a:pt x="424" y="668"/>
                  </a:lnTo>
                  <a:lnTo>
                    <a:pt x="427" y="668"/>
                  </a:lnTo>
                  <a:lnTo>
                    <a:pt x="424" y="670"/>
                  </a:lnTo>
                  <a:lnTo>
                    <a:pt x="427" y="670"/>
                  </a:lnTo>
                  <a:lnTo>
                    <a:pt x="427" y="668"/>
                  </a:lnTo>
                  <a:lnTo>
                    <a:pt x="427" y="670"/>
                  </a:lnTo>
                  <a:lnTo>
                    <a:pt x="429" y="670"/>
                  </a:lnTo>
                  <a:lnTo>
                    <a:pt x="432" y="670"/>
                  </a:lnTo>
                  <a:lnTo>
                    <a:pt x="429" y="670"/>
                  </a:lnTo>
                  <a:lnTo>
                    <a:pt x="429" y="668"/>
                  </a:lnTo>
                  <a:lnTo>
                    <a:pt x="427" y="668"/>
                  </a:lnTo>
                  <a:lnTo>
                    <a:pt x="427" y="666"/>
                  </a:lnTo>
                  <a:lnTo>
                    <a:pt x="424" y="666"/>
                  </a:lnTo>
                  <a:lnTo>
                    <a:pt x="424" y="663"/>
                  </a:lnTo>
                  <a:lnTo>
                    <a:pt x="427" y="663"/>
                  </a:lnTo>
                  <a:lnTo>
                    <a:pt x="424" y="663"/>
                  </a:lnTo>
                  <a:lnTo>
                    <a:pt x="427" y="663"/>
                  </a:lnTo>
                  <a:lnTo>
                    <a:pt x="427" y="666"/>
                  </a:lnTo>
                  <a:lnTo>
                    <a:pt x="429" y="666"/>
                  </a:lnTo>
                  <a:lnTo>
                    <a:pt x="429" y="668"/>
                  </a:lnTo>
                  <a:lnTo>
                    <a:pt x="432" y="668"/>
                  </a:lnTo>
                  <a:lnTo>
                    <a:pt x="429" y="668"/>
                  </a:lnTo>
                  <a:lnTo>
                    <a:pt x="432" y="668"/>
                  </a:lnTo>
                  <a:lnTo>
                    <a:pt x="432" y="670"/>
                  </a:lnTo>
                  <a:lnTo>
                    <a:pt x="432" y="668"/>
                  </a:lnTo>
                  <a:lnTo>
                    <a:pt x="434" y="668"/>
                  </a:lnTo>
                  <a:lnTo>
                    <a:pt x="432" y="668"/>
                  </a:lnTo>
                  <a:lnTo>
                    <a:pt x="432" y="666"/>
                  </a:lnTo>
                  <a:lnTo>
                    <a:pt x="432" y="663"/>
                  </a:lnTo>
                  <a:lnTo>
                    <a:pt x="429" y="663"/>
                  </a:lnTo>
                  <a:lnTo>
                    <a:pt x="432" y="663"/>
                  </a:lnTo>
                  <a:lnTo>
                    <a:pt x="434" y="663"/>
                  </a:lnTo>
                  <a:lnTo>
                    <a:pt x="434" y="666"/>
                  </a:lnTo>
                  <a:lnTo>
                    <a:pt x="436" y="668"/>
                  </a:lnTo>
                  <a:lnTo>
                    <a:pt x="436" y="666"/>
                  </a:lnTo>
                  <a:lnTo>
                    <a:pt x="439" y="666"/>
                  </a:lnTo>
                  <a:lnTo>
                    <a:pt x="439" y="663"/>
                  </a:lnTo>
                  <a:lnTo>
                    <a:pt x="436" y="663"/>
                  </a:lnTo>
                  <a:lnTo>
                    <a:pt x="439" y="663"/>
                  </a:lnTo>
                  <a:lnTo>
                    <a:pt x="439" y="666"/>
                  </a:lnTo>
                  <a:lnTo>
                    <a:pt x="441" y="666"/>
                  </a:lnTo>
                  <a:lnTo>
                    <a:pt x="439" y="666"/>
                  </a:lnTo>
                  <a:lnTo>
                    <a:pt x="439" y="668"/>
                  </a:lnTo>
                  <a:lnTo>
                    <a:pt x="441" y="668"/>
                  </a:lnTo>
                  <a:lnTo>
                    <a:pt x="439" y="668"/>
                  </a:lnTo>
                  <a:lnTo>
                    <a:pt x="439" y="670"/>
                  </a:lnTo>
                  <a:lnTo>
                    <a:pt x="436" y="670"/>
                  </a:lnTo>
                  <a:lnTo>
                    <a:pt x="439" y="670"/>
                  </a:lnTo>
                  <a:lnTo>
                    <a:pt x="436" y="670"/>
                  </a:lnTo>
                  <a:lnTo>
                    <a:pt x="436" y="673"/>
                  </a:lnTo>
                  <a:lnTo>
                    <a:pt x="436" y="670"/>
                  </a:lnTo>
                  <a:lnTo>
                    <a:pt x="436" y="673"/>
                  </a:lnTo>
                  <a:lnTo>
                    <a:pt x="439" y="673"/>
                  </a:lnTo>
                  <a:lnTo>
                    <a:pt x="439" y="670"/>
                  </a:lnTo>
                  <a:lnTo>
                    <a:pt x="439" y="668"/>
                  </a:lnTo>
                  <a:lnTo>
                    <a:pt x="441" y="668"/>
                  </a:lnTo>
                  <a:lnTo>
                    <a:pt x="443" y="668"/>
                  </a:lnTo>
                  <a:lnTo>
                    <a:pt x="443" y="670"/>
                  </a:lnTo>
                  <a:lnTo>
                    <a:pt x="446" y="670"/>
                  </a:lnTo>
                  <a:lnTo>
                    <a:pt x="443" y="670"/>
                  </a:lnTo>
                  <a:lnTo>
                    <a:pt x="443" y="673"/>
                  </a:lnTo>
                  <a:lnTo>
                    <a:pt x="441" y="673"/>
                  </a:lnTo>
                  <a:close/>
                  <a:moveTo>
                    <a:pt x="847" y="647"/>
                  </a:moveTo>
                  <a:lnTo>
                    <a:pt x="849" y="647"/>
                  </a:lnTo>
                  <a:lnTo>
                    <a:pt x="849" y="649"/>
                  </a:lnTo>
                  <a:lnTo>
                    <a:pt x="847" y="649"/>
                  </a:lnTo>
                  <a:lnTo>
                    <a:pt x="844" y="649"/>
                  </a:lnTo>
                  <a:lnTo>
                    <a:pt x="847" y="649"/>
                  </a:lnTo>
                  <a:lnTo>
                    <a:pt x="849" y="649"/>
                  </a:lnTo>
                  <a:lnTo>
                    <a:pt x="851" y="649"/>
                  </a:lnTo>
                  <a:lnTo>
                    <a:pt x="851" y="651"/>
                  </a:lnTo>
                  <a:lnTo>
                    <a:pt x="851" y="649"/>
                  </a:lnTo>
                  <a:lnTo>
                    <a:pt x="851" y="651"/>
                  </a:lnTo>
                  <a:lnTo>
                    <a:pt x="851" y="654"/>
                  </a:lnTo>
                  <a:lnTo>
                    <a:pt x="851" y="651"/>
                  </a:lnTo>
                  <a:lnTo>
                    <a:pt x="851" y="654"/>
                  </a:lnTo>
                  <a:lnTo>
                    <a:pt x="851" y="656"/>
                  </a:lnTo>
                  <a:lnTo>
                    <a:pt x="851" y="658"/>
                  </a:lnTo>
                  <a:lnTo>
                    <a:pt x="849" y="658"/>
                  </a:lnTo>
                  <a:lnTo>
                    <a:pt x="851" y="658"/>
                  </a:lnTo>
                  <a:lnTo>
                    <a:pt x="854" y="658"/>
                  </a:lnTo>
                  <a:lnTo>
                    <a:pt x="851" y="656"/>
                  </a:lnTo>
                  <a:lnTo>
                    <a:pt x="854" y="656"/>
                  </a:lnTo>
                  <a:lnTo>
                    <a:pt x="851" y="656"/>
                  </a:lnTo>
                  <a:lnTo>
                    <a:pt x="854" y="656"/>
                  </a:lnTo>
                  <a:lnTo>
                    <a:pt x="854" y="654"/>
                  </a:lnTo>
                  <a:lnTo>
                    <a:pt x="851" y="654"/>
                  </a:lnTo>
                  <a:lnTo>
                    <a:pt x="854" y="654"/>
                  </a:lnTo>
                  <a:lnTo>
                    <a:pt x="851" y="654"/>
                  </a:lnTo>
                  <a:lnTo>
                    <a:pt x="854" y="654"/>
                  </a:lnTo>
                  <a:lnTo>
                    <a:pt x="854" y="651"/>
                  </a:lnTo>
                  <a:lnTo>
                    <a:pt x="851" y="651"/>
                  </a:lnTo>
                  <a:lnTo>
                    <a:pt x="854" y="651"/>
                  </a:lnTo>
                  <a:lnTo>
                    <a:pt x="854" y="649"/>
                  </a:lnTo>
                  <a:lnTo>
                    <a:pt x="854" y="651"/>
                  </a:lnTo>
                  <a:lnTo>
                    <a:pt x="854" y="649"/>
                  </a:lnTo>
                  <a:lnTo>
                    <a:pt x="856" y="649"/>
                  </a:lnTo>
                  <a:lnTo>
                    <a:pt x="854" y="649"/>
                  </a:lnTo>
                  <a:lnTo>
                    <a:pt x="856" y="649"/>
                  </a:lnTo>
                  <a:lnTo>
                    <a:pt x="856" y="651"/>
                  </a:lnTo>
                  <a:lnTo>
                    <a:pt x="854" y="651"/>
                  </a:lnTo>
                  <a:lnTo>
                    <a:pt x="856" y="651"/>
                  </a:lnTo>
                  <a:lnTo>
                    <a:pt x="859" y="651"/>
                  </a:lnTo>
                  <a:lnTo>
                    <a:pt x="856" y="651"/>
                  </a:lnTo>
                  <a:lnTo>
                    <a:pt x="859" y="649"/>
                  </a:lnTo>
                  <a:lnTo>
                    <a:pt x="859" y="651"/>
                  </a:lnTo>
                  <a:lnTo>
                    <a:pt x="861" y="651"/>
                  </a:lnTo>
                  <a:lnTo>
                    <a:pt x="859" y="651"/>
                  </a:lnTo>
                  <a:lnTo>
                    <a:pt x="861" y="651"/>
                  </a:lnTo>
                  <a:lnTo>
                    <a:pt x="859" y="651"/>
                  </a:lnTo>
                  <a:lnTo>
                    <a:pt x="861" y="651"/>
                  </a:lnTo>
                  <a:lnTo>
                    <a:pt x="863" y="651"/>
                  </a:lnTo>
                  <a:lnTo>
                    <a:pt x="861" y="651"/>
                  </a:lnTo>
                  <a:lnTo>
                    <a:pt x="861" y="654"/>
                  </a:lnTo>
                  <a:lnTo>
                    <a:pt x="859" y="654"/>
                  </a:lnTo>
                  <a:lnTo>
                    <a:pt x="861" y="654"/>
                  </a:lnTo>
                  <a:lnTo>
                    <a:pt x="863" y="654"/>
                  </a:lnTo>
                  <a:lnTo>
                    <a:pt x="863" y="651"/>
                  </a:lnTo>
                  <a:lnTo>
                    <a:pt x="863" y="654"/>
                  </a:lnTo>
                  <a:lnTo>
                    <a:pt x="863" y="651"/>
                  </a:lnTo>
                  <a:lnTo>
                    <a:pt x="866" y="651"/>
                  </a:lnTo>
                  <a:lnTo>
                    <a:pt x="863" y="651"/>
                  </a:lnTo>
                  <a:lnTo>
                    <a:pt x="866" y="651"/>
                  </a:lnTo>
                  <a:lnTo>
                    <a:pt x="866" y="654"/>
                  </a:lnTo>
                  <a:lnTo>
                    <a:pt x="868" y="654"/>
                  </a:lnTo>
                  <a:lnTo>
                    <a:pt x="868" y="656"/>
                  </a:lnTo>
                  <a:lnTo>
                    <a:pt x="868" y="658"/>
                  </a:lnTo>
                  <a:lnTo>
                    <a:pt x="870" y="658"/>
                  </a:lnTo>
                  <a:lnTo>
                    <a:pt x="868" y="658"/>
                  </a:lnTo>
                  <a:lnTo>
                    <a:pt x="868" y="661"/>
                  </a:lnTo>
                  <a:lnTo>
                    <a:pt x="870" y="661"/>
                  </a:lnTo>
                  <a:lnTo>
                    <a:pt x="870" y="663"/>
                  </a:lnTo>
                  <a:lnTo>
                    <a:pt x="870" y="666"/>
                  </a:lnTo>
                  <a:lnTo>
                    <a:pt x="868" y="666"/>
                  </a:lnTo>
                  <a:lnTo>
                    <a:pt x="866" y="666"/>
                  </a:lnTo>
                  <a:lnTo>
                    <a:pt x="866" y="668"/>
                  </a:lnTo>
                  <a:lnTo>
                    <a:pt x="863" y="668"/>
                  </a:lnTo>
                  <a:lnTo>
                    <a:pt x="859" y="666"/>
                  </a:lnTo>
                  <a:lnTo>
                    <a:pt x="856" y="666"/>
                  </a:lnTo>
                  <a:lnTo>
                    <a:pt x="851" y="663"/>
                  </a:lnTo>
                  <a:lnTo>
                    <a:pt x="849" y="661"/>
                  </a:lnTo>
                  <a:lnTo>
                    <a:pt x="847" y="661"/>
                  </a:lnTo>
                  <a:lnTo>
                    <a:pt x="844" y="658"/>
                  </a:lnTo>
                  <a:lnTo>
                    <a:pt x="842" y="658"/>
                  </a:lnTo>
                  <a:lnTo>
                    <a:pt x="842" y="656"/>
                  </a:lnTo>
                  <a:lnTo>
                    <a:pt x="842" y="654"/>
                  </a:lnTo>
                  <a:lnTo>
                    <a:pt x="844" y="654"/>
                  </a:lnTo>
                  <a:lnTo>
                    <a:pt x="844" y="651"/>
                  </a:lnTo>
                  <a:lnTo>
                    <a:pt x="844" y="649"/>
                  </a:lnTo>
                  <a:lnTo>
                    <a:pt x="842" y="649"/>
                  </a:lnTo>
                  <a:lnTo>
                    <a:pt x="844" y="649"/>
                  </a:lnTo>
                  <a:lnTo>
                    <a:pt x="844" y="647"/>
                  </a:lnTo>
                  <a:lnTo>
                    <a:pt x="844" y="649"/>
                  </a:lnTo>
                  <a:lnTo>
                    <a:pt x="844" y="647"/>
                  </a:lnTo>
                  <a:lnTo>
                    <a:pt x="842" y="647"/>
                  </a:lnTo>
                  <a:lnTo>
                    <a:pt x="844" y="647"/>
                  </a:lnTo>
                  <a:lnTo>
                    <a:pt x="842" y="647"/>
                  </a:lnTo>
                  <a:lnTo>
                    <a:pt x="844" y="647"/>
                  </a:lnTo>
                  <a:lnTo>
                    <a:pt x="847" y="647"/>
                  </a:lnTo>
                  <a:lnTo>
                    <a:pt x="849" y="647"/>
                  </a:lnTo>
                  <a:lnTo>
                    <a:pt x="847" y="647"/>
                  </a:lnTo>
                  <a:close/>
                  <a:moveTo>
                    <a:pt x="837" y="649"/>
                  </a:moveTo>
                  <a:lnTo>
                    <a:pt x="835" y="649"/>
                  </a:lnTo>
                  <a:lnTo>
                    <a:pt x="835" y="651"/>
                  </a:lnTo>
                  <a:lnTo>
                    <a:pt x="837" y="649"/>
                  </a:lnTo>
                  <a:lnTo>
                    <a:pt x="840" y="649"/>
                  </a:lnTo>
                  <a:lnTo>
                    <a:pt x="840" y="651"/>
                  </a:lnTo>
                  <a:lnTo>
                    <a:pt x="840" y="649"/>
                  </a:lnTo>
                  <a:lnTo>
                    <a:pt x="842" y="649"/>
                  </a:lnTo>
                  <a:lnTo>
                    <a:pt x="842" y="651"/>
                  </a:lnTo>
                  <a:lnTo>
                    <a:pt x="840" y="651"/>
                  </a:lnTo>
                  <a:lnTo>
                    <a:pt x="837" y="651"/>
                  </a:lnTo>
                  <a:lnTo>
                    <a:pt x="835" y="654"/>
                  </a:lnTo>
                  <a:lnTo>
                    <a:pt x="832" y="654"/>
                  </a:lnTo>
                  <a:lnTo>
                    <a:pt x="830" y="654"/>
                  </a:lnTo>
                  <a:lnTo>
                    <a:pt x="828" y="654"/>
                  </a:lnTo>
                  <a:lnTo>
                    <a:pt x="830" y="654"/>
                  </a:lnTo>
                  <a:lnTo>
                    <a:pt x="830" y="651"/>
                  </a:lnTo>
                  <a:lnTo>
                    <a:pt x="832" y="651"/>
                  </a:lnTo>
                  <a:lnTo>
                    <a:pt x="832" y="649"/>
                  </a:lnTo>
                  <a:lnTo>
                    <a:pt x="832" y="647"/>
                  </a:lnTo>
                  <a:lnTo>
                    <a:pt x="832" y="644"/>
                  </a:lnTo>
                  <a:lnTo>
                    <a:pt x="835" y="644"/>
                  </a:lnTo>
                  <a:lnTo>
                    <a:pt x="837" y="644"/>
                  </a:lnTo>
                  <a:lnTo>
                    <a:pt x="837" y="647"/>
                  </a:lnTo>
                  <a:lnTo>
                    <a:pt x="837" y="649"/>
                  </a:lnTo>
                  <a:lnTo>
                    <a:pt x="840" y="649"/>
                  </a:lnTo>
                  <a:lnTo>
                    <a:pt x="837" y="649"/>
                  </a:lnTo>
                  <a:close/>
                  <a:moveTo>
                    <a:pt x="590" y="618"/>
                  </a:moveTo>
                  <a:lnTo>
                    <a:pt x="593" y="618"/>
                  </a:lnTo>
                  <a:lnTo>
                    <a:pt x="593" y="616"/>
                  </a:lnTo>
                  <a:lnTo>
                    <a:pt x="593" y="618"/>
                  </a:lnTo>
                  <a:lnTo>
                    <a:pt x="595" y="616"/>
                  </a:lnTo>
                  <a:lnTo>
                    <a:pt x="595" y="618"/>
                  </a:lnTo>
                  <a:lnTo>
                    <a:pt x="595" y="616"/>
                  </a:lnTo>
                  <a:lnTo>
                    <a:pt x="598" y="616"/>
                  </a:lnTo>
                  <a:lnTo>
                    <a:pt x="598" y="618"/>
                  </a:lnTo>
                  <a:lnTo>
                    <a:pt x="598" y="620"/>
                  </a:lnTo>
                  <a:lnTo>
                    <a:pt x="598" y="618"/>
                  </a:lnTo>
                  <a:lnTo>
                    <a:pt x="598" y="616"/>
                  </a:lnTo>
                  <a:lnTo>
                    <a:pt x="600" y="616"/>
                  </a:lnTo>
                  <a:lnTo>
                    <a:pt x="600" y="618"/>
                  </a:lnTo>
                  <a:lnTo>
                    <a:pt x="600" y="620"/>
                  </a:lnTo>
                  <a:lnTo>
                    <a:pt x="602" y="620"/>
                  </a:lnTo>
                  <a:lnTo>
                    <a:pt x="600" y="620"/>
                  </a:lnTo>
                  <a:lnTo>
                    <a:pt x="602" y="620"/>
                  </a:lnTo>
                  <a:lnTo>
                    <a:pt x="602" y="618"/>
                  </a:lnTo>
                  <a:lnTo>
                    <a:pt x="602" y="620"/>
                  </a:lnTo>
                  <a:lnTo>
                    <a:pt x="602" y="618"/>
                  </a:lnTo>
                  <a:lnTo>
                    <a:pt x="602" y="620"/>
                  </a:lnTo>
                  <a:lnTo>
                    <a:pt x="605" y="620"/>
                  </a:lnTo>
                  <a:lnTo>
                    <a:pt x="602" y="620"/>
                  </a:lnTo>
                  <a:lnTo>
                    <a:pt x="605" y="620"/>
                  </a:lnTo>
                  <a:lnTo>
                    <a:pt x="607" y="620"/>
                  </a:lnTo>
                  <a:lnTo>
                    <a:pt x="605" y="620"/>
                  </a:lnTo>
                  <a:lnTo>
                    <a:pt x="605" y="623"/>
                  </a:lnTo>
                  <a:lnTo>
                    <a:pt x="605" y="620"/>
                  </a:lnTo>
                  <a:lnTo>
                    <a:pt x="607" y="620"/>
                  </a:lnTo>
                  <a:lnTo>
                    <a:pt x="607" y="623"/>
                  </a:lnTo>
                  <a:lnTo>
                    <a:pt x="607" y="625"/>
                  </a:lnTo>
                  <a:lnTo>
                    <a:pt x="605" y="625"/>
                  </a:lnTo>
                  <a:lnTo>
                    <a:pt x="602" y="625"/>
                  </a:lnTo>
                  <a:lnTo>
                    <a:pt x="600" y="625"/>
                  </a:lnTo>
                  <a:lnTo>
                    <a:pt x="598" y="625"/>
                  </a:lnTo>
                  <a:lnTo>
                    <a:pt x="595" y="625"/>
                  </a:lnTo>
                  <a:lnTo>
                    <a:pt x="595" y="623"/>
                  </a:lnTo>
                  <a:lnTo>
                    <a:pt x="593" y="623"/>
                  </a:lnTo>
                  <a:lnTo>
                    <a:pt x="590" y="623"/>
                  </a:lnTo>
                  <a:lnTo>
                    <a:pt x="588" y="623"/>
                  </a:lnTo>
                  <a:lnTo>
                    <a:pt x="588" y="620"/>
                  </a:lnTo>
                  <a:lnTo>
                    <a:pt x="586" y="620"/>
                  </a:lnTo>
                  <a:lnTo>
                    <a:pt x="586" y="618"/>
                  </a:lnTo>
                  <a:lnTo>
                    <a:pt x="588" y="618"/>
                  </a:lnTo>
                  <a:lnTo>
                    <a:pt x="590" y="618"/>
                  </a:lnTo>
                  <a:lnTo>
                    <a:pt x="590" y="620"/>
                  </a:lnTo>
                  <a:lnTo>
                    <a:pt x="590" y="618"/>
                  </a:lnTo>
                  <a:lnTo>
                    <a:pt x="588" y="618"/>
                  </a:lnTo>
                  <a:lnTo>
                    <a:pt x="590" y="618"/>
                  </a:lnTo>
                  <a:close/>
                  <a:moveTo>
                    <a:pt x="579" y="609"/>
                  </a:moveTo>
                  <a:lnTo>
                    <a:pt x="581" y="609"/>
                  </a:lnTo>
                  <a:lnTo>
                    <a:pt x="581" y="606"/>
                  </a:lnTo>
                  <a:lnTo>
                    <a:pt x="583" y="606"/>
                  </a:lnTo>
                  <a:lnTo>
                    <a:pt x="581" y="606"/>
                  </a:lnTo>
                  <a:lnTo>
                    <a:pt x="581" y="604"/>
                  </a:lnTo>
                  <a:lnTo>
                    <a:pt x="583" y="604"/>
                  </a:lnTo>
                  <a:lnTo>
                    <a:pt x="586" y="604"/>
                  </a:lnTo>
                  <a:lnTo>
                    <a:pt x="583" y="604"/>
                  </a:lnTo>
                  <a:lnTo>
                    <a:pt x="581" y="604"/>
                  </a:lnTo>
                  <a:lnTo>
                    <a:pt x="579" y="604"/>
                  </a:lnTo>
                  <a:lnTo>
                    <a:pt x="576" y="604"/>
                  </a:lnTo>
                  <a:lnTo>
                    <a:pt x="574" y="604"/>
                  </a:lnTo>
                  <a:lnTo>
                    <a:pt x="574" y="601"/>
                  </a:lnTo>
                  <a:lnTo>
                    <a:pt x="576" y="604"/>
                  </a:lnTo>
                  <a:lnTo>
                    <a:pt x="576" y="601"/>
                  </a:lnTo>
                  <a:lnTo>
                    <a:pt x="574" y="601"/>
                  </a:lnTo>
                  <a:lnTo>
                    <a:pt x="572" y="601"/>
                  </a:lnTo>
                  <a:lnTo>
                    <a:pt x="574" y="601"/>
                  </a:lnTo>
                  <a:lnTo>
                    <a:pt x="572" y="601"/>
                  </a:lnTo>
                  <a:lnTo>
                    <a:pt x="572" y="599"/>
                  </a:lnTo>
                  <a:lnTo>
                    <a:pt x="574" y="599"/>
                  </a:lnTo>
                  <a:lnTo>
                    <a:pt x="574" y="601"/>
                  </a:lnTo>
                  <a:lnTo>
                    <a:pt x="576" y="601"/>
                  </a:lnTo>
                  <a:lnTo>
                    <a:pt x="579" y="601"/>
                  </a:lnTo>
                  <a:lnTo>
                    <a:pt x="581" y="601"/>
                  </a:lnTo>
                  <a:lnTo>
                    <a:pt x="583" y="601"/>
                  </a:lnTo>
                  <a:lnTo>
                    <a:pt x="581" y="601"/>
                  </a:lnTo>
                  <a:lnTo>
                    <a:pt x="581" y="599"/>
                  </a:lnTo>
                  <a:lnTo>
                    <a:pt x="583" y="599"/>
                  </a:lnTo>
                  <a:lnTo>
                    <a:pt x="583" y="601"/>
                  </a:lnTo>
                  <a:lnTo>
                    <a:pt x="586" y="601"/>
                  </a:lnTo>
                  <a:lnTo>
                    <a:pt x="588" y="601"/>
                  </a:lnTo>
                  <a:lnTo>
                    <a:pt x="586" y="601"/>
                  </a:lnTo>
                  <a:lnTo>
                    <a:pt x="586" y="599"/>
                  </a:lnTo>
                  <a:lnTo>
                    <a:pt x="588" y="599"/>
                  </a:lnTo>
                  <a:lnTo>
                    <a:pt x="586" y="599"/>
                  </a:lnTo>
                  <a:lnTo>
                    <a:pt x="586" y="597"/>
                  </a:lnTo>
                  <a:lnTo>
                    <a:pt x="588" y="597"/>
                  </a:lnTo>
                  <a:lnTo>
                    <a:pt x="586" y="597"/>
                  </a:lnTo>
                  <a:lnTo>
                    <a:pt x="588" y="597"/>
                  </a:lnTo>
                  <a:lnTo>
                    <a:pt x="588" y="599"/>
                  </a:lnTo>
                  <a:lnTo>
                    <a:pt x="590" y="599"/>
                  </a:lnTo>
                  <a:lnTo>
                    <a:pt x="590" y="597"/>
                  </a:lnTo>
                  <a:lnTo>
                    <a:pt x="593" y="597"/>
                  </a:lnTo>
                  <a:lnTo>
                    <a:pt x="595" y="597"/>
                  </a:lnTo>
                  <a:lnTo>
                    <a:pt x="595" y="599"/>
                  </a:lnTo>
                  <a:lnTo>
                    <a:pt x="593" y="599"/>
                  </a:lnTo>
                  <a:lnTo>
                    <a:pt x="595" y="599"/>
                  </a:lnTo>
                  <a:lnTo>
                    <a:pt x="593" y="599"/>
                  </a:lnTo>
                  <a:lnTo>
                    <a:pt x="593" y="601"/>
                  </a:lnTo>
                  <a:lnTo>
                    <a:pt x="595" y="601"/>
                  </a:lnTo>
                  <a:lnTo>
                    <a:pt x="593" y="601"/>
                  </a:lnTo>
                  <a:lnTo>
                    <a:pt x="595" y="601"/>
                  </a:lnTo>
                  <a:lnTo>
                    <a:pt x="598" y="599"/>
                  </a:lnTo>
                  <a:lnTo>
                    <a:pt x="598" y="601"/>
                  </a:lnTo>
                  <a:lnTo>
                    <a:pt x="600" y="601"/>
                  </a:lnTo>
                  <a:lnTo>
                    <a:pt x="602" y="601"/>
                  </a:lnTo>
                  <a:lnTo>
                    <a:pt x="602" y="599"/>
                  </a:lnTo>
                  <a:lnTo>
                    <a:pt x="600" y="599"/>
                  </a:lnTo>
                  <a:lnTo>
                    <a:pt x="600" y="597"/>
                  </a:lnTo>
                  <a:lnTo>
                    <a:pt x="598" y="597"/>
                  </a:lnTo>
                  <a:lnTo>
                    <a:pt x="600" y="597"/>
                  </a:lnTo>
                  <a:lnTo>
                    <a:pt x="598" y="597"/>
                  </a:lnTo>
                  <a:lnTo>
                    <a:pt x="600" y="597"/>
                  </a:lnTo>
                  <a:lnTo>
                    <a:pt x="598" y="597"/>
                  </a:lnTo>
                  <a:lnTo>
                    <a:pt x="598" y="594"/>
                  </a:lnTo>
                  <a:lnTo>
                    <a:pt x="600" y="594"/>
                  </a:lnTo>
                  <a:lnTo>
                    <a:pt x="602" y="594"/>
                  </a:lnTo>
                  <a:lnTo>
                    <a:pt x="600" y="594"/>
                  </a:lnTo>
                  <a:lnTo>
                    <a:pt x="600" y="597"/>
                  </a:lnTo>
                  <a:lnTo>
                    <a:pt x="602" y="594"/>
                  </a:lnTo>
                  <a:lnTo>
                    <a:pt x="602" y="597"/>
                  </a:lnTo>
                  <a:lnTo>
                    <a:pt x="605" y="597"/>
                  </a:lnTo>
                  <a:lnTo>
                    <a:pt x="602" y="599"/>
                  </a:lnTo>
                  <a:lnTo>
                    <a:pt x="605" y="599"/>
                  </a:lnTo>
                  <a:lnTo>
                    <a:pt x="607" y="599"/>
                  </a:lnTo>
                  <a:lnTo>
                    <a:pt x="607" y="601"/>
                  </a:lnTo>
                  <a:lnTo>
                    <a:pt x="607" y="599"/>
                  </a:lnTo>
                  <a:lnTo>
                    <a:pt x="609" y="599"/>
                  </a:lnTo>
                  <a:lnTo>
                    <a:pt x="607" y="597"/>
                  </a:lnTo>
                  <a:lnTo>
                    <a:pt x="609" y="597"/>
                  </a:lnTo>
                  <a:lnTo>
                    <a:pt x="612" y="597"/>
                  </a:lnTo>
                  <a:lnTo>
                    <a:pt x="609" y="597"/>
                  </a:lnTo>
                  <a:lnTo>
                    <a:pt x="612" y="597"/>
                  </a:lnTo>
                  <a:lnTo>
                    <a:pt x="612" y="594"/>
                  </a:lnTo>
                  <a:lnTo>
                    <a:pt x="614" y="594"/>
                  </a:lnTo>
                  <a:lnTo>
                    <a:pt x="612" y="594"/>
                  </a:lnTo>
                  <a:lnTo>
                    <a:pt x="609" y="594"/>
                  </a:lnTo>
                  <a:lnTo>
                    <a:pt x="609" y="592"/>
                  </a:lnTo>
                  <a:lnTo>
                    <a:pt x="607" y="592"/>
                  </a:lnTo>
                  <a:lnTo>
                    <a:pt x="609" y="592"/>
                  </a:lnTo>
                  <a:lnTo>
                    <a:pt x="612" y="592"/>
                  </a:lnTo>
                  <a:lnTo>
                    <a:pt x="609" y="592"/>
                  </a:lnTo>
                  <a:lnTo>
                    <a:pt x="609" y="590"/>
                  </a:lnTo>
                  <a:lnTo>
                    <a:pt x="612" y="592"/>
                  </a:lnTo>
                  <a:lnTo>
                    <a:pt x="614" y="592"/>
                  </a:lnTo>
                  <a:lnTo>
                    <a:pt x="614" y="590"/>
                  </a:lnTo>
                  <a:lnTo>
                    <a:pt x="612" y="590"/>
                  </a:lnTo>
                  <a:lnTo>
                    <a:pt x="614" y="590"/>
                  </a:lnTo>
                  <a:lnTo>
                    <a:pt x="614" y="592"/>
                  </a:lnTo>
                  <a:lnTo>
                    <a:pt x="617" y="592"/>
                  </a:lnTo>
                  <a:lnTo>
                    <a:pt x="617" y="594"/>
                  </a:lnTo>
                  <a:lnTo>
                    <a:pt x="617" y="592"/>
                  </a:lnTo>
                  <a:lnTo>
                    <a:pt x="619" y="592"/>
                  </a:lnTo>
                  <a:lnTo>
                    <a:pt x="617" y="592"/>
                  </a:lnTo>
                  <a:lnTo>
                    <a:pt x="619" y="592"/>
                  </a:lnTo>
                  <a:lnTo>
                    <a:pt x="617" y="590"/>
                  </a:lnTo>
                  <a:lnTo>
                    <a:pt x="619" y="590"/>
                  </a:lnTo>
                  <a:lnTo>
                    <a:pt x="617" y="590"/>
                  </a:lnTo>
                  <a:lnTo>
                    <a:pt x="617" y="587"/>
                  </a:lnTo>
                  <a:lnTo>
                    <a:pt x="619" y="587"/>
                  </a:lnTo>
                  <a:lnTo>
                    <a:pt x="617" y="587"/>
                  </a:lnTo>
                  <a:lnTo>
                    <a:pt x="619" y="587"/>
                  </a:lnTo>
                  <a:lnTo>
                    <a:pt x="619" y="590"/>
                  </a:lnTo>
                  <a:lnTo>
                    <a:pt x="621" y="590"/>
                  </a:lnTo>
                  <a:lnTo>
                    <a:pt x="624" y="590"/>
                  </a:lnTo>
                  <a:lnTo>
                    <a:pt x="624" y="592"/>
                  </a:lnTo>
                  <a:lnTo>
                    <a:pt x="621" y="592"/>
                  </a:lnTo>
                  <a:lnTo>
                    <a:pt x="624" y="592"/>
                  </a:lnTo>
                  <a:lnTo>
                    <a:pt x="621" y="592"/>
                  </a:lnTo>
                  <a:lnTo>
                    <a:pt x="619" y="592"/>
                  </a:lnTo>
                  <a:lnTo>
                    <a:pt x="621" y="592"/>
                  </a:lnTo>
                  <a:lnTo>
                    <a:pt x="621" y="594"/>
                  </a:lnTo>
                  <a:lnTo>
                    <a:pt x="621" y="597"/>
                  </a:lnTo>
                  <a:lnTo>
                    <a:pt x="619" y="597"/>
                  </a:lnTo>
                  <a:lnTo>
                    <a:pt x="619" y="594"/>
                  </a:lnTo>
                  <a:lnTo>
                    <a:pt x="617" y="594"/>
                  </a:lnTo>
                  <a:lnTo>
                    <a:pt x="619" y="594"/>
                  </a:lnTo>
                  <a:lnTo>
                    <a:pt x="619" y="597"/>
                  </a:lnTo>
                  <a:lnTo>
                    <a:pt x="617" y="597"/>
                  </a:lnTo>
                  <a:lnTo>
                    <a:pt x="617" y="599"/>
                  </a:lnTo>
                  <a:lnTo>
                    <a:pt x="614" y="599"/>
                  </a:lnTo>
                  <a:lnTo>
                    <a:pt x="612" y="599"/>
                  </a:lnTo>
                  <a:lnTo>
                    <a:pt x="612" y="597"/>
                  </a:lnTo>
                  <a:lnTo>
                    <a:pt x="612" y="599"/>
                  </a:lnTo>
                  <a:lnTo>
                    <a:pt x="614" y="599"/>
                  </a:lnTo>
                  <a:lnTo>
                    <a:pt x="612" y="601"/>
                  </a:lnTo>
                  <a:lnTo>
                    <a:pt x="609" y="601"/>
                  </a:lnTo>
                  <a:lnTo>
                    <a:pt x="612" y="601"/>
                  </a:lnTo>
                  <a:lnTo>
                    <a:pt x="612" y="604"/>
                  </a:lnTo>
                  <a:lnTo>
                    <a:pt x="609" y="604"/>
                  </a:lnTo>
                  <a:lnTo>
                    <a:pt x="612" y="604"/>
                  </a:lnTo>
                  <a:lnTo>
                    <a:pt x="609" y="604"/>
                  </a:lnTo>
                  <a:lnTo>
                    <a:pt x="609" y="606"/>
                  </a:lnTo>
                  <a:lnTo>
                    <a:pt x="609" y="604"/>
                  </a:lnTo>
                  <a:lnTo>
                    <a:pt x="607" y="604"/>
                  </a:lnTo>
                  <a:lnTo>
                    <a:pt x="607" y="606"/>
                  </a:lnTo>
                  <a:lnTo>
                    <a:pt x="605" y="606"/>
                  </a:lnTo>
                  <a:lnTo>
                    <a:pt x="605" y="604"/>
                  </a:lnTo>
                  <a:lnTo>
                    <a:pt x="605" y="606"/>
                  </a:lnTo>
                  <a:lnTo>
                    <a:pt x="602" y="606"/>
                  </a:lnTo>
                  <a:lnTo>
                    <a:pt x="605" y="606"/>
                  </a:lnTo>
                  <a:lnTo>
                    <a:pt x="605" y="609"/>
                  </a:lnTo>
                  <a:lnTo>
                    <a:pt x="602" y="609"/>
                  </a:lnTo>
                  <a:lnTo>
                    <a:pt x="600" y="609"/>
                  </a:lnTo>
                  <a:lnTo>
                    <a:pt x="600" y="606"/>
                  </a:lnTo>
                  <a:lnTo>
                    <a:pt x="598" y="606"/>
                  </a:lnTo>
                  <a:lnTo>
                    <a:pt x="598" y="609"/>
                  </a:lnTo>
                  <a:lnTo>
                    <a:pt x="598" y="606"/>
                  </a:lnTo>
                  <a:lnTo>
                    <a:pt x="598" y="609"/>
                  </a:lnTo>
                  <a:lnTo>
                    <a:pt x="598" y="606"/>
                  </a:lnTo>
                  <a:lnTo>
                    <a:pt x="595" y="606"/>
                  </a:lnTo>
                  <a:lnTo>
                    <a:pt x="595" y="609"/>
                  </a:lnTo>
                  <a:lnTo>
                    <a:pt x="593" y="609"/>
                  </a:lnTo>
                  <a:lnTo>
                    <a:pt x="593" y="611"/>
                  </a:lnTo>
                  <a:lnTo>
                    <a:pt x="593" y="609"/>
                  </a:lnTo>
                  <a:lnTo>
                    <a:pt x="590" y="611"/>
                  </a:lnTo>
                  <a:lnTo>
                    <a:pt x="590" y="609"/>
                  </a:lnTo>
                  <a:lnTo>
                    <a:pt x="590" y="611"/>
                  </a:lnTo>
                  <a:lnTo>
                    <a:pt x="588" y="611"/>
                  </a:lnTo>
                  <a:lnTo>
                    <a:pt x="588" y="609"/>
                  </a:lnTo>
                  <a:lnTo>
                    <a:pt x="586" y="609"/>
                  </a:lnTo>
                  <a:lnTo>
                    <a:pt x="586" y="611"/>
                  </a:lnTo>
                  <a:lnTo>
                    <a:pt x="586" y="609"/>
                  </a:lnTo>
                  <a:lnTo>
                    <a:pt x="586" y="611"/>
                  </a:lnTo>
                  <a:lnTo>
                    <a:pt x="583" y="611"/>
                  </a:lnTo>
                  <a:lnTo>
                    <a:pt x="583" y="609"/>
                  </a:lnTo>
                  <a:lnTo>
                    <a:pt x="583" y="606"/>
                  </a:lnTo>
                  <a:lnTo>
                    <a:pt x="583" y="609"/>
                  </a:lnTo>
                  <a:lnTo>
                    <a:pt x="583" y="611"/>
                  </a:lnTo>
                  <a:lnTo>
                    <a:pt x="581" y="611"/>
                  </a:lnTo>
                  <a:lnTo>
                    <a:pt x="579" y="611"/>
                  </a:lnTo>
                  <a:lnTo>
                    <a:pt x="581" y="611"/>
                  </a:lnTo>
                  <a:lnTo>
                    <a:pt x="579" y="611"/>
                  </a:lnTo>
                  <a:lnTo>
                    <a:pt x="576" y="611"/>
                  </a:lnTo>
                  <a:lnTo>
                    <a:pt x="579" y="611"/>
                  </a:lnTo>
                  <a:lnTo>
                    <a:pt x="579" y="609"/>
                  </a:lnTo>
                  <a:close/>
                  <a:moveTo>
                    <a:pt x="851" y="606"/>
                  </a:moveTo>
                  <a:lnTo>
                    <a:pt x="849" y="606"/>
                  </a:lnTo>
                  <a:lnTo>
                    <a:pt x="851" y="606"/>
                  </a:lnTo>
                  <a:lnTo>
                    <a:pt x="854" y="606"/>
                  </a:lnTo>
                  <a:lnTo>
                    <a:pt x="851" y="606"/>
                  </a:lnTo>
                  <a:lnTo>
                    <a:pt x="854" y="606"/>
                  </a:lnTo>
                  <a:lnTo>
                    <a:pt x="856" y="606"/>
                  </a:lnTo>
                  <a:lnTo>
                    <a:pt x="859" y="606"/>
                  </a:lnTo>
                  <a:lnTo>
                    <a:pt x="859" y="609"/>
                  </a:lnTo>
                  <a:lnTo>
                    <a:pt x="856" y="609"/>
                  </a:lnTo>
                  <a:lnTo>
                    <a:pt x="859" y="609"/>
                  </a:lnTo>
                  <a:lnTo>
                    <a:pt x="859" y="611"/>
                  </a:lnTo>
                  <a:lnTo>
                    <a:pt x="861" y="611"/>
                  </a:lnTo>
                  <a:lnTo>
                    <a:pt x="863" y="611"/>
                  </a:lnTo>
                  <a:lnTo>
                    <a:pt x="861" y="613"/>
                  </a:lnTo>
                  <a:lnTo>
                    <a:pt x="863" y="613"/>
                  </a:lnTo>
                  <a:lnTo>
                    <a:pt x="861" y="613"/>
                  </a:lnTo>
                  <a:lnTo>
                    <a:pt x="863" y="613"/>
                  </a:lnTo>
                  <a:lnTo>
                    <a:pt x="866" y="613"/>
                  </a:lnTo>
                  <a:lnTo>
                    <a:pt x="868" y="613"/>
                  </a:lnTo>
                  <a:lnTo>
                    <a:pt x="870" y="613"/>
                  </a:lnTo>
                  <a:lnTo>
                    <a:pt x="870" y="616"/>
                  </a:lnTo>
                  <a:lnTo>
                    <a:pt x="873" y="616"/>
                  </a:lnTo>
                  <a:lnTo>
                    <a:pt x="873" y="618"/>
                  </a:lnTo>
                  <a:lnTo>
                    <a:pt x="873" y="620"/>
                  </a:lnTo>
                  <a:lnTo>
                    <a:pt x="873" y="623"/>
                  </a:lnTo>
                  <a:lnTo>
                    <a:pt x="870" y="623"/>
                  </a:lnTo>
                  <a:lnTo>
                    <a:pt x="868" y="623"/>
                  </a:lnTo>
                  <a:lnTo>
                    <a:pt x="866" y="623"/>
                  </a:lnTo>
                  <a:lnTo>
                    <a:pt x="863" y="625"/>
                  </a:lnTo>
                  <a:lnTo>
                    <a:pt x="863" y="623"/>
                  </a:lnTo>
                  <a:lnTo>
                    <a:pt x="863" y="625"/>
                  </a:lnTo>
                  <a:lnTo>
                    <a:pt x="863" y="623"/>
                  </a:lnTo>
                  <a:lnTo>
                    <a:pt x="863" y="625"/>
                  </a:lnTo>
                  <a:lnTo>
                    <a:pt x="861" y="625"/>
                  </a:lnTo>
                  <a:lnTo>
                    <a:pt x="859" y="625"/>
                  </a:lnTo>
                  <a:lnTo>
                    <a:pt x="856" y="625"/>
                  </a:lnTo>
                  <a:lnTo>
                    <a:pt x="854" y="625"/>
                  </a:lnTo>
                  <a:lnTo>
                    <a:pt x="854" y="628"/>
                  </a:lnTo>
                  <a:lnTo>
                    <a:pt x="851" y="628"/>
                  </a:lnTo>
                  <a:lnTo>
                    <a:pt x="849" y="628"/>
                  </a:lnTo>
                  <a:lnTo>
                    <a:pt x="849" y="630"/>
                  </a:lnTo>
                  <a:lnTo>
                    <a:pt x="849" y="632"/>
                  </a:lnTo>
                  <a:lnTo>
                    <a:pt x="847" y="632"/>
                  </a:lnTo>
                  <a:lnTo>
                    <a:pt x="844" y="632"/>
                  </a:lnTo>
                  <a:lnTo>
                    <a:pt x="842" y="632"/>
                  </a:lnTo>
                  <a:lnTo>
                    <a:pt x="842" y="635"/>
                  </a:lnTo>
                  <a:lnTo>
                    <a:pt x="844" y="635"/>
                  </a:lnTo>
                  <a:lnTo>
                    <a:pt x="842" y="635"/>
                  </a:lnTo>
                  <a:lnTo>
                    <a:pt x="840" y="635"/>
                  </a:lnTo>
                  <a:lnTo>
                    <a:pt x="837" y="635"/>
                  </a:lnTo>
                  <a:lnTo>
                    <a:pt x="835" y="635"/>
                  </a:lnTo>
                  <a:lnTo>
                    <a:pt x="832" y="635"/>
                  </a:lnTo>
                  <a:lnTo>
                    <a:pt x="830" y="635"/>
                  </a:lnTo>
                  <a:lnTo>
                    <a:pt x="828" y="635"/>
                  </a:lnTo>
                  <a:lnTo>
                    <a:pt x="825" y="635"/>
                  </a:lnTo>
                  <a:lnTo>
                    <a:pt x="823" y="635"/>
                  </a:lnTo>
                  <a:lnTo>
                    <a:pt x="821" y="635"/>
                  </a:lnTo>
                  <a:lnTo>
                    <a:pt x="821" y="632"/>
                  </a:lnTo>
                  <a:lnTo>
                    <a:pt x="821" y="635"/>
                  </a:lnTo>
                  <a:lnTo>
                    <a:pt x="818" y="635"/>
                  </a:lnTo>
                  <a:lnTo>
                    <a:pt x="818" y="632"/>
                  </a:lnTo>
                  <a:lnTo>
                    <a:pt x="816" y="632"/>
                  </a:lnTo>
                  <a:lnTo>
                    <a:pt x="814" y="632"/>
                  </a:lnTo>
                  <a:lnTo>
                    <a:pt x="811" y="632"/>
                  </a:lnTo>
                  <a:lnTo>
                    <a:pt x="809" y="632"/>
                  </a:lnTo>
                  <a:lnTo>
                    <a:pt x="806" y="632"/>
                  </a:lnTo>
                  <a:lnTo>
                    <a:pt x="804" y="632"/>
                  </a:lnTo>
                  <a:lnTo>
                    <a:pt x="804" y="630"/>
                  </a:lnTo>
                  <a:lnTo>
                    <a:pt x="802" y="630"/>
                  </a:lnTo>
                  <a:lnTo>
                    <a:pt x="799" y="630"/>
                  </a:lnTo>
                  <a:lnTo>
                    <a:pt x="797" y="630"/>
                  </a:lnTo>
                  <a:lnTo>
                    <a:pt x="795" y="630"/>
                  </a:lnTo>
                  <a:lnTo>
                    <a:pt x="792" y="630"/>
                  </a:lnTo>
                  <a:lnTo>
                    <a:pt x="795" y="630"/>
                  </a:lnTo>
                  <a:lnTo>
                    <a:pt x="797" y="630"/>
                  </a:lnTo>
                  <a:lnTo>
                    <a:pt x="795" y="630"/>
                  </a:lnTo>
                  <a:lnTo>
                    <a:pt x="795" y="632"/>
                  </a:lnTo>
                  <a:lnTo>
                    <a:pt x="792" y="632"/>
                  </a:lnTo>
                  <a:lnTo>
                    <a:pt x="795" y="632"/>
                  </a:lnTo>
                  <a:lnTo>
                    <a:pt x="795" y="635"/>
                  </a:lnTo>
                  <a:lnTo>
                    <a:pt x="795" y="632"/>
                  </a:lnTo>
                  <a:lnTo>
                    <a:pt x="797" y="632"/>
                  </a:lnTo>
                  <a:lnTo>
                    <a:pt x="799" y="632"/>
                  </a:lnTo>
                  <a:lnTo>
                    <a:pt x="799" y="635"/>
                  </a:lnTo>
                  <a:lnTo>
                    <a:pt x="797" y="635"/>
                  </a:lnTo>
                  <a:lnTo>
                    <a:pt x="799" y="635"/>
                  </a:lnTo>
                  <a:lnTo>
                    <a:pt x="802" y="635"/>
                  </a:lnTo>
                  <a:lnTo>
                    <a:pt x="804" y="635"/>
                  </a:lnTo>
                  <a:lnTo>
                    <a:pt x="806" y="635"/>
                  </a:lnTo>
                  <a:lnTo>
                    <a:pt x="806" y="637"/>
                  </a:lnTo>
                  <a:lnTo>
                    <a:pt x="809" y="637"/>
                  </a:lnTo>
                  <a:lnTo>
                    <a:pt x="809" y="635"/>
                  </a:lnTo>
                  <a:lnTo>
                    <a:pt x="809" y="637"/>
                  </a:lnTo>
                  <a:lnTo>
                    <a:pt x="811" y="637"/>
                  </a:lnTo>
                  <a:lnTo>
                    <a:pt x="809" y="637"/>
                  </a:lnTo>
                  <a:lnTo>
                    <a:pt x="809" y="639"/>
                  </a:lnTo>
                  <a:lnTo>
                    <a:pt x="811" y="639"/>
                  </a:lnTo>
                  <a:lnTo>
                    <a:pt x="811" y="637"/>
                  </a:lnTo>
                  <a:lnTo>
                    <a:pt x="811" y="639"/>
                  </a:lnTo>
                  <a:lnTo>
                    <a:pt x="814" y="639"/>
                  </a:lnTo>
                  <a:lnTo>
                    <a:pt x="814" y="637"/>
                  </a:lnTo>
                  <a:lnTo>
                    <a:pt x="814" y="639"/>
                  </a:lnTo>
                  <a:lnTo>
                    <a:pt x="816" y="639"/>
                  </a:lnTo>
                  <a:lnTo>
                    <a:pt x="816" y="637"/>
                  </a:lnTo>
                  <a:lnTo>
                    <a:pt x="816" y="639"/>
                  </a:lnTo>
                  <a:lnTo>
                    <a:pt x="818" y="639"/>
                  </a:lnTo>
                  <a:lnTo>
                    <a:pt x="821" y="639"/>
                  </a:lnTo>
                  <a:lnTo>
                    <a:pt x="823" y="639"/>
                  </a:lnTo>
                  <a:lnTo>
                    <a:pt x="821" y="639"/>
                  </a:lnTo>
                  <a:lnTo>
                    <a:pt x="823" y="639"/>
                  </a:lnTo>
                  <a:lnTo>
                    <a:pt x="825" y="639"/>
                  </a:lnTo>
                  <a:lnTo>
                    <a:pt x="825" y="642"/>
                  </a:lnTo>
                  <a:lnTo>
                    <a:pt x="828" y="642"/>
                  </a:lnTo>
                  <a:lnTo>
                    <a:pt x="825" y="642"/>
                  </a:lnTo>
                  <a:lnTo>
                    <a:pt x="828" y="642"/>
                  </a:lnTo>
                  <a:lnTo>
                    <a:pt x="825" y="642"/>
                  </a:lnTo>
                  <a:lnTo>
                    <a:pt x="825" y="644"/>
                  </a:lnTo>
                  <a:lnTo>
                    <a:pt x="823" y="644"/>
                  </a:lnTo>
                  <a:lnTo>
                    <a:pt x="821" y="644"/>
                  </a:lnTo>
                  <a:lnTo>
                    <a:pt x="818" y="647"/>
                  </a:lnTo>
                  <a:lnTo>
                    <a:pt x="821" y="647"/>
                  </a:lnTo>
                  <a:lnTo>
                    <a:pt x="818" y="647"/>
                  </a:lnTo>
                  <a:lnTo>
                    <a:pt x="816" y="647"/>
                  </a:lnTo>
                  <a:lnTo>
                    <a:pt x="818" y="647"/>
                  </a:lnTo>
                  <a:lnTo>
                    <a:pt x="818" y="649"/>
                  </a:lnTo>
                  <a:lnTo>
                    <a:pt x="818" y="647"/>
                  </a:lnTo>
                  <a:lnTo>
                    <a:pt x="818" y="649"/>
                  </a:lnTo>
                  <a:lnTo>
                    <a:pt x="818" y="647"/>
                  </a:lnTo>
                  <a:lnTo>
                    <a:pt x="821" y="647"/>
                  </a:lnTo>
                  <a:lnTo>
                    <a:pt x="821" y="644"/>
                  </a:lnTo>
                  <a:lnTo>
                    <a:pt x="823" y="644"/>
                  </a:lnTo>
                  <a:lnTo>
                    <a:pt x="825" y="644"/>
                  </a:lnTo>
                  <a:lnTo>
                    <a:pt x="823" y="644"/>
                  </a:lnTo>
                  <a:lnTo>
                    <a:pt x="825" y="644"/>
                  </a:lnTo>
                  <a:lnTo>
                    <a:pt x="823" y="644"/>
                  </a:lnTo>
                  <a:lnTo>
                    <a:pt x="825" y="644"/>
                  </a:lnTo>
                  <a:lnTo>
                    <a:pt x="828" y="644"/>
                  </a:lnTo>
                  <a:lnTo>
                    <a:pt x="830" y="644"/>
                  </a:lnTo>
                  <a:lnTo>
                    <a:pt x="830" y="647"/>
                  </a:lnTo>
                  <a:lnTo>
                    <a:pt x="830" y="649"/>
                  </a:lnTo>
                  <a:lnTo>
                    <a:pt x="830" y="651"/>
                  </a:lnTo>
                  <a:lnTo>
                    <a:pt x="828" y="651"/>
                  </a:lnTo>
                  <a:lnTo>
                    <a:pt x="828" y="654"/>
                  </a:lnTo>
                  <a:lnTo>
                    <a:pt x="825" y="654"/>
                  </a:lnTo>
                  <a:lnTo>
                    <a:pt x="828" y="654"/>
                  </a:lnTo>
                  <a:lnTo>
                    <a:pt x="825" y="654"/>
                  </a:lnTo>
                  <a:lnTo>
                    <a:pt x="825" y="656"/>
                  </a:lnTo>
                  <a:lnTo>
                    <a:pt x="823" y="656"/>
                  </a:lnTo>
                  <a:lnTo>
                    <a:pt x="821" y="656"/>
                  </a:lnTo>
                  <a:lnTo>
                    <a:pt x="818" y="656"/>
                  </a:lnTo>
                  <a:lnTo>
                    <a:pt x="818" y="658"/>
                  </a:lnTo>
                  <a:lnTo>
                    <a:pt x="818" y="656"/>
                  </a:lnTo>
                  <a:lnTo>
                    <a:pt x="821" y="656"/>
                  </a:lnTo>
                  <a:lnTo>
                    <a:pt x="821" y="658"/>
                  </a:lnTo>
                  <a:lnTo>
                    <a:pt x="821" y="656"/>
                  </a:lnTo>
                  <a:lnTo>
                    <a:pt x="823" y="658"/>
                  </a:lnTo>
                  <a:lnTo>
                    <a:pt x="823" y="656"/>
                  </a:lnTo>
                  <a:lnTo>
                    <a:pt x="823" y="658"/>
                  </a:lnTo>
                  <a:lnTo>
                    <a:pt x="821" y="658"/>
                  </a:lnTo>
                  <a:lnTo>
                    <a:pt x="821" y="661"/>
                  </a:lnTo>
                  <a:lnTo>
                    <a:pt x="821" y="658"/>
                  </a:lnTo>
                  <a:lnTo>
                    <a:pt x="821" y="661"/>
                  </a:lnTo>
                  <a:lnTo>
                    <a:pt x="823" y="661"/>
                  </a:lnTo>
                  <a:lnTo>
                    <a:pt x="823" y="658"/>
                  </a:lnTo>
                  <a:lnTo>
                    <a:pt x="825" y="656"/>
                  </a:lnTo>
                  <a:lnTo>
                    <a:pt x="828" y="656"/>
                  </a:lnTo>
                  <a:lnTo>
                    <a:pt x="828" y="654"/>
                  </a:lnTo>
                  <a:lnTo>
                    <a:pt x="830" y="654"/>
                  </a:lnTo>
                  <a:lnTo>
                    <a:pt x="832" y="654"/>
                  </a:lnTo>
                  <a:lnTo>
                    <a:pt x="835" y="654"/>
                  </a:lnTo>
                  <a:lnTo>
                    <a:pt x="835" y="656"/>
                  </a:lnTo>
                  <a:lnTo>
                    <a:pt x="835" y="654"/>
                  </a:lnTo>
                  <a:lnTo>
                    <a:pt x="837" y="654"/>
                  </a:lnTo>
                  <a:lnTo>
                    <a:pt x="840" y="654"/>
                  </a:lnTo>
                  <a:lnTo>
                    <a:pt x="840" y="651"/>
                  </a:lnTo>
                  <a:lnTo>
                    <a:pt x="840" y="654"/>
                  </a:lnTo>
                  <a:lnTo>
                    <a:pt x="840" y="651"/>
                  </a:lnTo>
                  <a:lnTo>
                    <a:pt x="840" y="654"/>
                  </a:lnTo>
                  <a:lnTo>
                    <a:pt x="840" y="656"/>
                  </a:lnTo>
                  <a:lnTo>
                    <a:pt x="837" y="656"/>
                  </a:lnTo>
                  <a:lnTo>
                    <a:pt x="835" y="656"/>
                  </a:lnTo>
                  <a:lnTo>
                    <a:pt x="837" y="656"/>
                  </a:lnTo>
                  <a:lnTo>
                    <a:pt x="840" y="656"/>
                  </a:lnTo>
                  <a:lnTo>
                    <a:pt x="842" y="656"/>
                  </a:lnTo>
                  <a:lnTo>
                    <a:pt x="840" y="656"/>
                  </a:lnTo>
                  <a:lnTo>
                    <a:pt x="842" y="656"/>
                  </a:lnTo>
                  <a:lnTo>
                    <a:pt x="842" y="658"/>
                  </a:lnTo>
                  <a:lnTo>
                    <a:pt x="842" y="661"/>
                  </a:lnTo>
                  <a:lnTo>
                    <a:pt x="844" y="663"/>
                  </a:lnTo>
                  <a:lnTo>
                    <a:pt x="844" y="666"/>
                  </a:lnTo>
                  <a:lnTo>
                    <a:pt x="844" y="668"/>
                  </a:lnTo>
                  <a:lnTo>
                    <a:pt x="842" y="668"/>
                  </a:lnTo>
                  <a:lnTo>
                    <a:pt x="842" y="670"/>
                  </a:lnTo>
                  <a:lnTo>
                    <a:pt x="840" y="673"/>
                  </a:lnTo>
                  <a:lnTo>
                    <a:pt x="840" y="675"/>
                  </a:lnTo>
                  <a:lnTo>
                    <a:pt x="837" y="675"/>
                  </a:lnTo>
                  <a:lnTo>
                    <a:pt x="835" y="675"/>
                  </a:lnTo>
                  <a:lnTo>
                    <a:pt x="835" y="673"/>
                  </a:lnTo>
                  <a:lnTo>
                    <a:pt x="832" y="673"/>
                  </a:lnTo>
                  <a:lnTo>
                    <a:pt x="832" y="675"/>
                  </a:lnTo>
                  <a:lnTo>
                    <a:pt x="830" y="675"/>
                  </a:lnTo>
                  <a:lnTo>
                    <a:pt x="828" y="677"/>
                  </a:lnTo>
                  <a:lnTo>
                    <a:pt x="825" y="680"/>
                  </a:lnTo>
                  <a:lnTo>
                    <a:pt x="823" y="680"/>
                  </a:lnTo>
                  <a:lnTo>
                    <a:pt x="821" y="680"/>
                  </a:lnTo>
                  <a:lnTo>
                    <a:pt x="818" y="680"/>
                  </a:lnTo>
                  <a:lnTo>
                    <a:pt x="816" y="680"/>
                  </a:lnTo>
                  <a:lnTo>
                    <a:pt x="816" y="682"/>
                  </a:lnTo>
                  <a:lnTo>
                    <a:pt x="814" y="682"/>
                  </a:lnTo>
                  <a:lnTo>
                    <a:pt x="814" y="685"/>
                  </a:lnTo>
                  <a:lnTo>
                    <a:pt x="816" y="685"/>
                  </a:lnTo>
                  <a:lnTo>
                    <a:pt x="816" y="687"/>
                  </a:lnTo>
                  <a:lnTo>
                    <a:pt x="814" y="687"/>
                  </a:lnTo>
                  <a:lnTo>
                    <a:pt x="814" y="689"/>
                  </a:lnTo>
                  <a:lnTo>
                    <a:pt x="814" y="692"/>
                  </a:lnTo>
                  <a:lnTo>
                    <a:pt x="811" y="694"/>
                  </a:lnTo>
                  <a:lnTo>
                    <a:pt x="809" y="694"/>
                  </a:lnTo>
                  <a:lnTo>
                    <a:pt x="809" y="696"/>
                  </a:lnTo>
                  <a:lnTo>
                    <a:pt x="806" y="696"/>
                  </a:lnTo>
                  <a:lnTo>
                    <a:pt x="804" y="696"/>
                  </a:lnTo>
                  <a:lnTo>
                    <a:pt x="802" y="694"/>
                  </a:lnTo>
                  <a:lnTo>
                    <a:pt x="799" y="694"/>
                  </a:lnTo>
                  <a:lnTo>
                    <a:pt x="799" y="692"/>
                  </a:lnTo>
                  <a:lnTo>
                    <a:pt x="799" y="689"/>
                  </a:lnTo>
                  <a:lnTo>
                    <a:pt x="799" y="687"/>
                  </a:lnTo>
                  <a:lnTo>
                    <a:pt x="799" y="685"/>
                  </a:lnTo>
                  <a:lnTo>
                    <a:pt x="806" y="680"/>
                  </a:lnTo>
                  <a:lnTo>
                    <a:pt x="811" y="675"/>
                  </a:lnTo>
                  <a:lnTo>
                    <a:pt x="814" y="675"/>
                  </a:lnTo>
                  <a:lnTo>
                    <a:pt x="816" y="670"/>
                  </a:lnTo>
                  <a:lnTo>
                    <a:pt x="814" y="663"/>
                  </a:lnTo>
                  <a:lnTo>
                    <a:pt x="809" y="658"/>
                  </a:lnTo>
                  <a:lnTo>
                    <a:pt x="804" y="656"/>
                  </a:lnTo>
                  <a:lnTo>
                    <a:pt x="792" y="651"/>
                  </a:lnTo>
                  <a:lnTo>
                    <a:pt x="787" y="651"/>
                  </a:lnTo>
                  <a:lnTo>
                    <a:pt x="785" y="649"/>
                  </a:lnTo>
                  <a:lnTo>
                    <a:pt x="783" y="649"/>
                  </a:lnTo>
                  <a:lnTo>
                    <a:pt x="785" y="647"/>
                  </a:lnTo>
                  <a:lnTo>
                    <a:pt x="783" y="647"/>
                  </a:lnTo>
                  <a:lnTo>
                    <a:pt x="778" y="644"/>
                  </a:lnTo>
                  <a:lnTo>
                    <a:pt x="776" y="642"/>
                  </a:lnTo>
                  <a:lnTo>
                    <a:pt x="773" y="639"/>
                  </a:lnTo>
                  <a:lnTo>
                    <a:pt x="771" y="639"/>
                  </a:lnTo>
                  <a:lnTo>
                    <a:pt x="771" y="637"/>
                  </a:lnTo>
                  <a:lnTo>
                    <a:pt x="771" y="635"/>
                  </a:lnTo>
                  <a:lnTo>
                    <a:pt x="768" y="635"/>
                  </a:lnTo>
                  <a:lnTo>
                    <a:pt x="766" y="635"/>
                  </a:lnTo>
                  <a:lnTo>
                    <a:pt x="764" y="635"/>
                  </a:lnTo>
                  <a:lnTo>
                    <a:pt x="761" y="635"/>
                  </a:lnTo>
                  <a:lnTo>
                    <a:pt x="759" y="635"/>
                  </a:lnTo>
                  <a:lnTo>
                    <a:pt x="757" y="635"/>
                  </a:lnTo>
                  <a:lnTo>
                    <a:pt x="757" y="637"/>
                  </a:lnTo>
                  <a:lnTo>
                    <a:pt x="754" y="637"/>
                  </a:lnTo>
                  <a:lnTo>
                    <a:pt x="752" y="639"/>
                  </a:lnTo>
                  <a:lnTo>
                    <a:pt x="749" y="639"/>
                  </a:lnTo>
                  <a:lnTo>
                    <a:pt x="749" y="642"/>
                  </a:lnTo>
                  <a:lnTo>
                    <a:pt x="747" y="642"/>
                  </a:lnTo>
                  <a:lnTo>
                    <a:pt x="745" y="642"/>
                  </a:lnTo>
                  <a:lnTo>
                    <a:pt x="745" y="644"/>
                  </a:lnTo>
                  <a:lnTo>
                    <a:pt x="742" y="644"/>
                  </a:lnTo>
                  <a:lnTo>
                    <a:pt x="740" y="644"/>
                  </a:lnTo>
                  <a:lnTo>
                    <a:pt x="738" y="644"/>
                  </a:lnTo>
                  <a:lnTo>
                    <a:pt x="738" y="642"/>
                  </a:lnTo>
                  <a:lnTo>
                    <a:pt x="738" y="644"/>
                  </a:lnTo>
                  <a:lnTo>
                    <a:pt x="735" y="644"/>
                  </a:lnTo>
                  <a:lnTo>
                    <a:pt x="735" y="642"/>
                  </a:lnTo>
                  <a:lnTo>
                    <a:pt x="733" y="642"/>
                  </a:lnTo>
                  <a:lnTo>
                    <a:pt x="730" y="642"/>
                  </a:lnTo>
                  <a:lnTo>
                    <a:pt x="728" y="642"/>
                  </a:lnTo>
                  <a:lnTo>
                    <a:pt x="726" y="642"/>
                  </a:lnTo>
                  <a:lnTo>
                    <a:pt x="723" y="642"/>
                  </a:lnTo>
                  <a:lnTo>
                    <a:pt x="721" y="642"/>
                  </a:lnTo>
                  <a:lnTo>
                    <a:pt x="721" y="644"/>
                  </a:lnTo>
                  <a:lnTo>
                    <a:pt x="721" y="647"/>
                  </a:lnTo>
                  <a:lnTo>
                    <a:pt x="719" y="647"/>
                  </a:lnTo>
                  <a:lnTo>
                    <a:pt x="719" y="649"/>
                  </a:lnTo>
                  <a:lnTo>
                    <a:pt x="716" y="649"/>
                  </a:lnTo>
                  <a:lnTo>
                    <a:pt x="714" y="651"/>
                  </a:lnTo>
                  <a:lnTo>
                    <a:pt x="714" y="654"/>
                  </a:lnTo>
                  <a:lnTo>
                    <a:pt x="711" y="654"/>
                  </a:lnTo>
                  <a:lnTo>
                    <a:pt x="711" y="656"/>
                  </a:lnTo>
                  <a:lnTo>
                    <a:pt x="709" y="656"/>
                  </a:lnTo>
                  <a:lnTo>
                    <a:pt x="707" y="656"/>
                  </a:lnTo>
                  <a:lnTo>
                    <a:pt x="704" y="656"/>
                  </a:lnTo>
                  <a:lnTo>
                    <a:pt x="704" y="658"/>
                  </a:lnTo>
                  <a:lnTo>
                    <a:pt x="702" y="658"/>
                  </a:lnTo>
                  <a:lnTo>
                    <a:pt x="704" y="661"/>
                  </a:lnTo>
                  <a:lnTo>
                    <a:pt x="704" y="663"/>
                  </a:lnTo>
                  <a:lnTo>
                    <a:pt x="704" y="666"/>
                  </a:lnTo>
                  <a:lnTo>
                    <a:pt x="702" y="666"/>
                  </a:lnTo>
                  <a:lnTo>
                    <a:pt x="702" y="668"/>
                  </a:lnTo>
                  <a:lnTo>
                    <a:pt x="702" y="670"/>
                  </a:lnTo>
                  <a:lnTo>
                    <a:pt x="700" y="670"/>
                  </a:lnTo>
                  <a:lnTo>
                    <a:pt x="700" y="673"/>
                  </a:lnTo>
                  <a:lnTo>
                    <a:pt x="700" y="675"/>
                  </a:lnTo>
                  <a:lnTo>
                    <a:pt x="702" y="675"/>
                  </a:lnTo>
                  <a:lnTo>
                    <a:pt x="700" y="675"/>
                  </a:lnTo>
                  <a:lnTo>
                    <a:pt x="700" y="677"/>
                  </a:lnTo>
                  <a:lnTo>
                    <a:pt x="700" y="680"/>
                  </a:lnTo>
                  <a:lnTo>
                    <a:pt x="697" y="680"/>
                  </a:lnTo>
                  <a:lnTo>
                    <a:pt x="697" y="682"/>
                  </a:lnTo>
                  <a:lnTo>
                    <a:pt x="697" y="685"/>
                  </a:lnTo>
                  <a:lnTo>
                    <a:pt x="697" y="687"/>
                  </a:lnTo>
                  <a:lnTo>
                    <a:pt x="697" y="689"/>
                  </a:lnTo>
                  <a:lnTo>
                    <a:pt x="697" y="692"/>
                  </a:lnTo>
                  <a:lnTo>
                    <a:pt x="697" y="694"/>
                  </a:lnTo>
                  <a:lnTo>
                    <a:pt x="697" y="696"/>
                  </a:lnTo>
                  <a:lnTo>
                    <a:pt x="700" y="696"/>
                  </a:lnTo>
                  <a:lnTo>
                    <a:pt x="700" y="699"/>
                  </a:lnTo>
                  <a:lnTo>
                    <a:pt x="697" y="699"/>
                  </a:lnTo>
                  <a:lnTo>
                    <a:pt x="697" y="701"/>
                  </a:lnTo>
                  <a:lnTo>
                    <a:pt x="695" y="701"/>
                  </a:lnTo>
                  <a:lnTo>
                    <a:pt x="695" y="704"/>
                  </a:lnTo>
                  <a:lnTo>
                    <a:pt x="693" y="706"/>
                  </a:lnTo>
                  <a:lnTo>
                    <a:pt x="690" y="706"/>
                  </a:lnTo>
                  <a:lnTo>
                    <a:pt x="690" y="704"/>
                  </a:lnTo>
                  <a:lnTo>
                    <a:pt x="688" y="704"/>
                  </a:lnTo>
                  <a:lnTo>
                    <a:pt x="685" y="704"/>
                  </a:lnTo>
                  <a:lnTo>
                    <a:pt x="688" y="706"/>
                  </a:lnTo>
                  <a:lnTo>
                    <a:pt x="685" y="706"/>
                  </a:lnTo>
                  <a:lnTo>
                    <a:pt x="683" y="706"/>
                  </a:lnTo>
                  <a:lnTo>
                    <a:pt x="681" y="708"/>
                  </a:lnTo>
                  <a:lnTo>
                    <a:pt x="681" y="711"/>
                  </a:lnTo>
                  <a:lnTo>
                    <a:pt x="678" y="711"/>
                  </a:lnTo>
                  <a:lnTo>
                    <a:pt x="678" y="713"/>
                  </a:lnTo>
                  <a:lnTo>
                    <a:pt x="678" y="715"/>
                  </a:lnTo>
                  <a:lnTo>
                    <a:pt x="676" y="715"/>
                  </a:lnTo>
                  <a:lnTo>
                    <a:pt x="678" y="715"/>
                  </a:lnTo>
                  <a:lnTo>
                    <a:pt x="676" y="718"/>
                  </a:lnTo>
                  <a:lnTo>
                    <a:pt x="678" y="718"/>
                  </a:lnTo>
                  <a:lnTo>
                    <a:pt x="678" y="720"/>
                  </a:lnTo>
                  <a:lnTo>
                    <a:pt x="676" y="720"/>
                  </a:lnTo>
                  <a:lnTo>
                    <a:pt x="674" y="720"/>
                  </a:lnTo>
                  <a:lnTo>
                    <a:pt x="671" y="720"/>
                  </a:lnTo>
                  <a:lnTo>
                    <a:pt x="671" y="723"/>
                  </a:lnTo>
                  <a:lnTo>
                    <a:pt x="671" y="725"/>
                  </a:lnTo>
                  <a:lnTo>
                    <a:pt x="669" y="725"/>
                  </a:lnTo>
                  <a:lnTo>
                    <a:pt x="669" y="723"/>
                  </a:lnTo>
                  <a:lnTo>
                    <a:pt x="666" y="720"/>
                  </a:lnTo>
                  <a:lnTo>
                    <a:pt x="664" y="718"/>
                  </a:lnTo>
                  <a:lnTo>
                    <a:pt x="662" y="718"/>
                  </a:lnTo>
                  <a:lnTo>
                    <a:pt x="650" y="715"/>
                  </a:lnTo>
                  <a:lnTo>
                    <a:pt x="647" y="713"/>
                  </a:lnTo>
                  <a:lnTo>
                    <a:pt x="645" y="713"/>
                  </a:lnTo>
                  <a:lnTo>
                    <a:pt x="645" y="711"/>
                  </a:lnTo>
                  <a:lnTo>
                    <a:pt x="643" y="711"/>
                  </a:lnTo>
                  <a:lnTo>
                    <a:pt x="640" y="708"/>
                  </a:lnTo>
                  <a:lnTo>
                    <a:pt x="636" y="708"/>
                  </a:lnTo>
                  <a:lnTo>
                    <a:pt x="633" y="708"/>
                  </a:lnTo>
                  <a:lnTo>
                    <a:pt x="631" y="713"/>
                  </a:lnTo>
                  <a:lnTo>
                    <a:pt x="631" y="715"/>
                  </a:lnTo>
                  <a:lnTo>
                    <a:pt x="621" y="715"/>
                  </a:lnTo>
                  <a:lnTo>
                    <a:pt x="617" y="718"/>
                  </a:lnTo>
                  <a:lnTo>
                    <a:pt x="614" y="720"/>
                  </a:lnTo>
                  <a:lnTo>
                    <a:pt x="612" y="720"/>
                  </a:lnTo>
                  <a:lnTo>
                    <a:pt x="609" y="715"/>
                  </a:lnTo>
                  <a:lnTo>
                    <a:pt x="600" y="718"/>
                  </a:lnTo>
                  <a:lnTo>
                    <a:pt x="593" y="713"/>
                  </a:lnTo>
                  <a:lnTo>
                    <a:pt x="588" y="715"/>
                  </a:lnTo>
                  <a:lnTo>
                    <a:pt x="586" y="708"/>
                  </a:lnTo>
                  <a:lnTo>
                    <a:pt x="581" y="704"/>
                  </a:lnTo>
                  <a:lnTo>
                    <a:pt x="581" y="701"/>
                  </a:lnTo>
                  <a:lnTo>
                    <a:pt x="576" y="696"/>
                  </a:lnTo>
                  <a:lnTo>
                    <a:pt x="574" y="694"/>
                  </a:lnTo>
                  <a:lnTo>
                    <a:pt x="567" y="687"/>
                  </a:lnTo>
                  <a:lnTo>
                    <a:pt x="562" y="682"/>
                  </a:lnTo>
                  <a:lnTo>
                    <a:pt x="550" y="680"/>
                  </a:lnTo>
                  <a:lnTo>
                    <a:pt x="545" y="682"/>
                  </a:lnTo>
                  <a:lnTo>
                    <a:pt x="541" y="685"/>
                  </a:lnTo>
                  <a:lnTo>
                    <a:pt x="541" y="687"/>
                  </a:lnTo>
                  <a:lnTo>
                    <a:pt x="543" y="689"/>
                  </a:lnTo>
                  <a:lnTo>
                    <a:pt x="543" y="692"/>
                  </a:lnTo>
                  <a:lnTo>
                    <a:pt x="545" y="692"/>
                  </a:lnTo>
                  <a:lnTo>
                    <a:pt x="543" y="696"/>
                  </a:lnTo>
                  <a:lnTo>
                    <a:pt x="534" y="692"/>
                  </a:lnTo>
                  <a:lnTo>
                    <a:pt x="531" y="692"/>
                  </a:lnTo>
                  <a:lnTo>
                    <a:pt x="526" y="694"/>
                  </a:lnTo>
                  <a:lnTo>
                    <a:pt x="524" y="694"/>
                  </a:lnTo>
                  <a:lnTo>
                    <a:pt x="512" y="696"/>
                  </a:lnTo>
                  <a:lnTo>
                    <a:pt x="510" y="696"/>
                  </a:lnTo>
                  <a:lnTo>
                    <a:pt x="519" y="704"/>
                  </a:lnTo>
                  <a:lnTo>
                    <a:pt x="519" y="711"/>
                  </a:lnTo>
                  <a:lnTo>
                    <a:pt x="515" y="718"/>
                  </a:lnTo>
                  <a:lnTo>
                    <a:pt x="510" y="723"/>
                  </a:lnTo>
                  <a:lnTo>
                    <a:pt x="507" y="725"/>
                  </a:lnTo>
                  <a:lnTo>
                    <a:pt x="510" y="725"/>
                  </a:lnTo>
                  <a:lnTo>
                    <a:pt x="510" y="727"/>
                  </a:lnTo>
                  <a:lnTo>
                    <a:pt x="517" y="727"/>
                  </a:lnTo>
                  <a:lnTo>
                    <a:pt x="507" y="734"/>
                  </a:lnTo>
                  <a:lnTo>
                    <a:pt x="505" y="737"/>
                  </a:lnTo>
                  <a:lnTo>
                    <a:pt x="474" y="727"/>
                  </a:lnTo>
                  <a:lnTo>
                    <a:pt x="462" y="727"/>
                  </a:lnTo>
                  <a:lnTo>
                    <a:pt x="455" y="723"/>
                  </a:lnTo>
                  <a:lnTo>
                    <a:pt x="446" y="725"/>
                  </a:lnTo>
                  <a:lnTo>
                    <a:pt x="446" y="732"/>
                  </a:lnTo>
                  <a:lnTo>
                    <a:pt x="448" y="744"/>
                  </a:lnTo>
                  <a:lnTo>
                    <a:pt x="446" y="749"/>
                  </a:lnTo>
                  <a:lnTo>
                    <a:pt x="441" y="753"/>
                  </a:lnTo>
                  <a:lnTo>
                    <a:pt x="441" y="758"/>
                  </a:lnTo>
                  <a:lnTo>
                    <a:pt x="439" y="758"/>
                  </a:lnTo>
                  <a:lnTo>
                    <a:pt x="434" y="756"/>
                  </a:lnTo>
                  <a:lnTo>
                    <a:pt x="432" y="753"/>
                  </a:lnTo>
                  <a:lnTo>
                    <a:pt x="427" y="753"/>
                  </a:lnTo>
                  <a:lnTo>
                    <a:pt x="420" y="749"/>
                  </a:lnTo>
                  <a:lnTo>
                    <a:pt x="415" y="753"/>
                  </a:lnTo>
                  <a:lnTo>
                    <a:pt x="410" y="756"/>
                  </a:lnTo>
                  <a:lnTo>
                    <a:pt x="403" y="761"/>
                  </a:lnTo>
                  <a:lnTo>
                    <a:pt x="401" y="761"/>
                  </a:lnTo>
                  <a:lnTo>
                    <a:pt x="398" y="770"/>
                  </a:lnTo>
                  <a:lnTo>
                    <a:pt x="396" y="777"/>
                  </a:lnTo>
                  <a:lnTo>
                    <a:pt x="394" y="780"/>
                  </a:lnTo>
                  <a:lnTo>
                    <a:pt x="391" y="782"/>
                  </a:lnTo>
                  <a:lnTo>
                    <a:pt x="391" y="784"/>
                  </a:lnTo>
                  <a:lnTo>
                    <a:pt x="382" y="784"/>
                  </a:lnTo>
                  <a:lnTo>
                    <a:pt x="382" y="787"/>
                  </a:lnTo>
                  <a:lnTo>
                    <a:pt x="379" y="789"/>
                  </a:lnTo>
                  <a:lnTo>
                    <a:pt x="384" y="796"/>
                  </a:lnTo>
                  <a:lnTo>
                    <a:pt x="389" y="801"/>
                  </a:lnTo>
                  <a:lnTo>
                    <a:pt x="389" y="803"/>
                  </a:lnTo>
                  <a:lnTo>
                    <a:pt x="389" y="813"/>
                  </a:lnTo>
                  <a:lnTo>
                    <a:pt x="386" y="815"/>
                  </a:lnTo>
                  <a:lnTo>
                    <a:pt x="384" y="815"/>
                  </a:lnTo>
                  <a:lnTo>
                    <a:pt x="379" y="818"/>
                  </a:lnTo>
                  <a:lnTo>
                    <a:pt x="377" y="820"/>
                  </a:lnTo>
                  <a:lnTo>
                    <a:pt x="365" y="837"/>
                  </a:lnTo>
                  <a:lnTo>
                    <a:pt x="358" y="841"/>
                  </a:lnTo>
                  <a:lnTo>
                    <a:pt x="356" y="844"/>
                  </a:lnTo>
                  <a:lnTo>
                    <a:pt x="358" y="851"/>
                  </a:lnTo>
                  <a:lnTo>
                    <a:pt x="358" y="853"/>
                  </a:lnTo>
                  <a:lnTo>
                    <a:pt x="360" y="856"/>
                  </a:lnTo>
                  <a:lnTo>
                    <a:pt x="356" y="858"/>
                  </a:lnTo>
                  <a:lnTo>
                    <a:pt x="346" y="863"/>
                  </a:lnTo>
                  <a:lnTo>
                    <a:pt x="344" y="863"/>
                  </a:lnTo>
                  <a:lnTo>
                    <a:pt x="339" y="863"/>
                  </a:lnTo>
                  <a:lnTo>
                    <a:pt x="329" y="863"/>
                  </a:lnTo>
                  <a:lnTo>
                    <a:pt x="327" y="863"/>
                  </a:lnTo>
                  <a:lnTo>
                    <a:pt x="329" y="867"/>
                  </a:lnTo>
                  <a:lnTo>
                    <a:pt x="329" y="872"/>
                  </a:lnTo>
                  <a:lnTo>
                    <a:pt x="329" y="877"/>
                  </a:lnTo>
                  <a:lnTo>
                    <a:pt x="332" y="882"/>
                  </a:lnTo>
                  <a:lnTo>
                    <a:pt x="329" y="889"/>
                  </a:lnTo>
                  <a:lnTo>
                    <a:pt x="327" y="898"/>
                  </a:lnTo>
                  <a:lnTo>
                    <a:pt x="327" y="908"/>
                  </a:lnTo>
                  <a:lnTo>
                    <a:pt x="327" y="910"/>
                  </a:lnTo>
                  <a:lnTo>
                    <a:pt x="322" y="915"/>
                  </a:lnTo>
                  <a:lnTo>
                    <a:pt x="322" y="922"/>
                  </a:lnTo>
                  <a:lnTo>
                    <a:pt x="320" y="922"/>
                  </a:lnTo>
                  <a:lnTo>
                    <a:pt x="315" y="929"/>
                  </a:lnTo>
                  <a:lnTo>
                    <a:pt x="313" y="932"/>
                  </a:lnTo>
                  <a:lnTo>
                    <a:pt x="308" y="936"/>
                  </a:lnTo>
                  <a:lnTo>
                    <a:pt x="306" y="944"/>
                  </a:lnTo>
                  <a:lnTo>
                    <a:pt x="303" y="944"/>
                  </a:lnTo>
                  <a:lnTo>
                    <a:pt x="301" y="948"/>
                  </a:lnTo>
                  <a:lnTo>
                    <a:pt x="301" y="951"/>
                  </a:lnTo>
                  <a:lnTo>
                    <a:pt x="299" y="951"/>
                  </a:lnTo>
                  <a:lnTo>
                    <a:pt x="306" y="953"/>
                  </a:lnTo>
                  <a:lnTo>
                    <a:pt x="308" y="955"/>
                  </a:lnTo>
                  <a:lnTo>
                    <a:pt x="311" y="955"/>
                  </a:lnTo>
                  <a:lnTo>
                    <a:pt x="313" y="955"/>
                  </a:lnTo>
                  <a:lnTo>
                    <a:pt x="313" y="958"/>
                  </a:lnTo>
                  <a:lnTo>
                    <a:pt x="315" y="958"/>
                  </a:lnTo>
                  <a:lnTo>
                    <a:pt x="315" y="960"/>
                  </a:lnTo>
                  <a:lnTo>
                    <a:pt x="315" y="972"/>
                  </a:lnTo>
                  <a:lnTo>
                    <a:pt x="315" y="974"/>
                  </a:lnTo>
                  <a:lnTo>
                    <a:pt x="311" y="982"/>
                  </a:lnTo>
                  <a:lnTo>
                    <a:pt x="311" y="984"/>
                  </a:lnTo>
                  <a:lnTo>
                    <a:pt x="301" y="982"/>
                  </a:lnTo>
                  <a:lnTo>
                    <a:pt x="299" y="982"/>
                  </a:lnTo>
                  <a:lnTo>
                    <a:pt x="294" y="979"/>
                  </a:lnTo>
                  <a:lnTo>
                    <a:pt x="284" y="979"/>
                  </a:lnTo>
                  <a:lnTo>
                    <a:pt x="282" y="979"/>
                  </a:lnTo>
                  <a:lnTo>
                    <a:pt x="275" y="982"/>
                  </a:lnTo>
                  <a:lnTo>
                    <a:pt x="270" y="984"/>
                  </a:lnTo>
                  <a:lnTo>
                    <a:pt x="268" y="984"/>
                  </a:lnTo>
                  <a:lnTo>
                    <a:pt x="265" y="989"/>
                  </a:lnTo>
                  <a:lnTo>
                    <a:pt x="261" y="991"/>
                  </a:lnTo>
                  <a:lnTo>
                    <a:pt x="256" y="1001"/>
                  </a:lnTo>
                  <a:lnTo>
                    <a:pt x="254" y="1001"/>
                  </a:lnTo>
                  <a:lnTo>
                    <a:pt x="254" y="1003"/>
                  </a:lnTo>
                  <a:lnTo>
                    <a:pt x="249" y="1005"/>
                  </a:lnTo>
                  <a:lnTo>
                    <a:pt x="251" y="1012"/>
                  </a:lnTo>
                  <a:lnTo>
                    <a:pt x="246" y="1020"/>
                  </a:lnTo>
                  <a:lnTo>
                    <a:pt x="244" y="1022"/>
                  </a:lnTo>
                  <a:lnTo>
                    <a:pt x="244" y="1024"/>
                  </a:lnTo>
                  <a:lnTo>
                    <a:pt x="244" y="1027"/>
                  </a:lnTo>
                  <a:lnTo>
                    <a:pt x="246" y="1029"/>
                  </a:lnTo>
                  <a:lnTo>
                    <a:pt x="251" y="1036"/>
                  </a:lnTo>
                  <a:lnTo>
                    <a:pt x="251" y="1039"/>
                  </a:lnTo>
                  <a:lnTo>
                    <a:pt x="246" y="1043"/>
                  </a:lnTo>
                  <a:lnTo>
                    <a:pt x="249" y="1050"/>
                  </a:lnTo>
                  <a:lnTo>
                    <a:pt x="249" y="1053"/>
                  </a:lnTo>
                  <a:lnTo>
                    <a:pt x="246" y="1060"/>
                  </a:lnTo>
                  <a:lnTo>
                    <a:pt x="254" y="1074"/>
                  </a:lnTo>
                  <a:lnTo>
                    <a:pt x="254" y="1077"/>
                  </a:lnTo>
                  <a:lnTo>
                    <a:pt x="254" y="1079"/>
                  </a:lnTo>
                  <a:lnTo>
                    <a:pt x="254" y="1081"/>
                  </a:lnTo>
                  <a:lnTo>
                    <a:pt x="254" y="1088"/>
                  </a:lnTo>
                  <a:lnTo>
                    <a:pt x="251" y="1093"/>
                  </a:lnTo>
                  <a:lnTo>
                    <a:pt x="249" y="1105"/>
                  </a:lnTo>
                  <a:lnTo>
                    <a:pt x="249" y="1107"/>
                  </a:lnTo>
                  <a:lnTo>
                    <a:pt x="254" y="1112"/>
                  </a:lnTo>
                  <a:lnTo>
                    <a:pt x="256" y="1115"/>
                  </a:lnTo>
                  <a:lnTo>
                    <a:pt x="258" y="1117"/>
                  </a:lnTo>
                  <a:lnTo>
                    <a:pt x="263" y="1117"/>
                  </a:lnTo>
                  <a:lnTo>
                    <a:pt x="265" y="1119"/>
                  </a:lnTo>
                  <a:lnTo>
                    <a:pt x="268" y="1122"/>
                  </a:lnTo>
                  <a:lnTo>
                    <a:pt x="270" y="1124"/>
                  </a:lnTo>
                  <a:lnTo>
                    <a:pt x="273" y="1129"/>
                  </a:lnTo>
                  <a:lnTo>
                    <a:pt x="273" y="1131"/>
                  </a:lnTo>
                  <a:lnTo>
                    <a:pt x="270" y="1136"/>
                  </a:lnTo>
                  <a:lnTo>
                    <a:pt x="268" y="1138"/>
                  </a:lnTo>
                  <a:lnTo>
                    <a:pt x="268" y="1143"/>
                  </a:lnTo>
                  <a:lnTo>
                    <a:pt x="265" y="1145"/>
                  </a:lnTo>
                  <a:lnTo>
                    <a:pt x="261" y="1145"/>
                  </a:lnTo>
                  <a:lnTo>
                    <a:pt x="258" y="1145"/>
                  </a:lnTo>
                  <a:lnTo>
                    <a:pt x="251" y="1145"/>
                  </a:lnTo>
                  <a:lnTo>
                    <a:pt x="254" y="1150"/>
                  </a:lnTo>
                  <a:lnTo>
                    <a:pt x="256" y="1153"/>
                  </a:lnTo>
                  <a:lnTo>
                    <a:pt x="256" y="1155"/>
                  </a:lnTo>
                  <a:lnTo>
                    <a:pt x="258" y="1162"/>
                  </a:lnTo>
                  <a:lnTo>
                    <a:pt x="261" y="1167"/>
                  </a:lnTo>
                  <a:lnTo>
                    <a:pt x="261" y="1169"/>
                  </a:lnTo>
                  <a:lnTo>
                    <a:pt x="263" y="1172"/>
                  </a:lnTo>
                  <a:lnTo>
                    <a:pt x="265" y="1174"/>
                  </a:lnTo>
                  <a:lnTo>
                    <a:pt x="265" y="1179"/>
                  </a:lnTo>
                  <a:lnTo>
                    <a:pt x="263" y="1181"/>
                  </a:lnTo>
                  <a:lnTo>
                    <a:pt x="261" y="1183"/>
                  </a:lnTo>
                  <a:lnTo>
                    <a:pt x="261" y="1186"/>
                  </a:lnTo>
                  <a:lnTo>
                    <a:pt x="261" y="1188"/>
                  </a:lnTo>
                  <a:lnTo>
                    <a:pt x="263" y="1188"/>
                  </a:lnTo>
                  <a:lnTo>
                    <a:pt x="263" y="1191"/>
                  </a:lnTo>
                  <a:lnTo>
                    <a:pt x="261" y="1193"/>
                  </a:lnTo>
                  <a:lnTo>
                    <a:pt x="261" y="1195"/>
                  </a:lnTo>
                  <a:lnTo>
                    <a:pt x="261" y="1198"/>
                  </a:lnTo>
                  <a:lnTo>
                    <a:pt x="258" y="1198"/>
                  </a:lnTo>
                  <a:lnTo>
                    <a:pt x="258" y="1200"/>
                  </a:lnTo>
                  <a:lnTo>
                    <a:pt x="256" y="1200"/>
                  </a:lnTo>
                  <a:lnTo>
                    <a:pt x="256" y="1202"/>
                  </a:lnTo>
                  <a:lnTo>
                    <a:pt x="254" y="1202"/>
                  </a:lnTo>
                  <a:lnTo>
                    <a:pt x="251" y="1205"/>
                  </a:lnTo>
                  <a:lnTo>
                    <a:pt x="251" y="1207"/>
                  </a:lnTo>
                  <a:lnTo>
                    <a:pt x="249" y="1207"/>
                  </a:lnTo>
                  <a:lnTo>
                    <a:pt x="246" y="1207"/>
                  </a:lnTo>
                  <a:lnTo>
                    <a:pt x="244" y="1207"/>
                  </a:lnTo>
                  <a:lnTo>
                    <a:pt x="244" y="1205"/>
                  </a:lnTo>
                  <a:lnTo>
                    <a:pt x="244" y="1207"/>
                  </a:lnTo>
                  <a:lnTo>
                    <a:pt x="242" y="1207"/>
                  </a:lnTo>
                  <a:lnTo>
                    <a:pt x="239" y="1210"/>
                  </a:lnTo>
                  <a:lnTo>
                    <a:pt x="242" y="1210"/>
                  </a:lnTo>
                  <a:lnTo>
                    <a:pt x="242" y="1212"/>
                  </a:lnTo>
                  <a:lnTo>
                    <a:pt x="242" y="1214"/>
                  </a:lnTo>
                  <a:lnTo>
                    <a:pt x="242" y="1217"/>
                  </a:lnTo>
                  <a:lnTo>
                    <a:pt x="239" y="1219"/>
                  </a:lnTo>
                  <a:lnTo>
                    <a:pt x="237" y="1219"/>
                  </a:lnTo>
                  <a:lnTo>
                    <a:pt x="235" y="1219"/>
                  </a:lnTo>
                  <a:lnTo>
                    <a:pt x="235" y="1221"/>
                  </a:lnTo>
                  <a:lnTo>
                    <a:pt x="235" y="1226"/>
                  </a:lnTo>
                  <a:lnTo>
                    <a:pt x="237" y="1226"/>
                  </a:lnTo>
                  <a:lnTo>
                    <a:pt x="237" y="1229"/>
                  </a:lnTo>
                  <a:lnTo>
                    <a:pt x="237" y="1231"/>
                  </a:lnTo>
                  <a:lnTo>
                    <a:pt x="237" y="1233"/>
                  </a:lnTo>
                  <a:lnTo>
                    <a:pt x="239" y="1236"/>
                  </a:lnTo>
                  <a:lnTo>
                    <a:pt x="239" y="1240"/>
                  </a:lnTo>
                  <a:lnTo>
                    <a:pt x="237" y="1243"/>
                  </a:lnTo>
                  <a:lnTo>
                    <a:pt x="237" y="1245"/>
                  </a:lnTo>
                  <a:lnTo>
                    <a:pt x="237" y="1248"/>
                  </a:lnTo>
                  <a:lnTo>
                    <a:pt x="237" y="1250"/>
                  </a:lnTo>
                  <a:lnTo>
                    <a:pt x="235" y="1252"/>
                  </a:lnTo>
                  <a:lnTo>
                    <a:pt x="235" y="1255"/>
                  </a:lnTo>
                  <a:lnTo>
                    <a:pt x="235" y="1257"/>
                  </a:lnTo>
                  <a:lnTo>
                    <a:pt x="232" y="1257"/>
                  </a:lnTo>
                  <a:lnTo>
                    <a:pt x="235" y="1257"/>
                  </a:lnTo>
                  <a:lnTo>
                    <a:pt x="232" y="1257"/>
                  </a:lnTo>
                  <a:lnTo>
                    <a:pt x="232" y="1259"/>
                  </a:lnTo>
                  <a:lnTo>
                    <a:pt x="232" y="1257"/>
                  </a:lnTo>
                  <a:lnTo>
                    <a:pt x="232" y="1259"/>
                  </a:lnTo>
                  <a:lnTo>
                    <a:pt x="230" y="1259"/>
                  </a:lnTo>
                  <a:lnTo>
                    <a:pt x="227" y="1259"/>
                  </a:lnTo>
                  <a:lnTo>
                    <a:pt x="227" y="1257"/>
                  </a:lnTo>
                  <a:lnTo>
                    <a:pt x="227" y="1255"/>
                  </a:lnTo>
                  <a:lnTo>
                    <a:pt x="227" y="1252"/>
                  </a:lnTo>
                  <a:lnTo>
                    <a:pt x="225" y="1252"/>
                  </a:lnTo>
                  <a:lnTo>
                    <a:pt x="227" y="1252"/>
                  </a:lnTo>
                  <a:lnTo>
                    <a:pt x="225" y="1252"/>
                  </a:lnTo>
                  <a:lnTo>
                    <a:pt x="225" y="1250"/>
                  </a:lnTo>
                  <a:lnTo>
                    <a:pt x="225" y="1248"/>
                  </a:lnTo>
                  <a:lnTo>
                    <a:pt x="223" y="1248"/>
                  </a:lnTo>
                  <a:lnTo>
                    <a:pt x="220" y="1248"/>
                  </a:lnTo>
                  <a:lnTo>
                    <a:pt x="218" y="1248"/>
                  </a:lnTo>
                  <a:lnTo>
                    <a:pt x="218" y="1245"/>
                  </a:lnTo>
                  <a:lnTo>
                    <a:pt x="218" y="1243"/>
                  </a:lnTo>
                  <a:lnTo>
                    <a:pt x="216" y="1243"/>
                  </a:lnTo>
                  <a:lnTo>
                    <a:pt x="218" y="1243"/>
                  </a:lnTo>
                  <a:lnTo>
                    <a:pt x="216" y="1243"/>
                  </a:lnTo>
                  <a:lnTo>
                    <a:pt x="218" y="1243"/>
                  </a:lnTo>
                  <a:lnTo>
                    <a:pt x="218" y="1245"/>
                  </a:lnTo>
                  <a:lnTo>
                    <a:pt x="216" y="1245"/>
                  </a:lnTo>
                  <a:lnTo>
                    <a:pt x="218" y="1245"/>
                  </a:lnTo>
                  <a:lnTo>
                    <a:pt x="216" y="1245"/>
                  </a:lnTo>
                  <a:lnTo>
                    <a:pt x="216" y="1248"/>
                  </a:lnTo>
                  <a:lnTo>
                    <a:pt x="216" y="1245"/>
                  </a:lnTo>
                  <a:lnTo>
                    <a:pt x="216" y="1243"/>
                  </a:lnTo>
                  <a:lnTo>
                    <a:pt x="213" y="1243"/>
                  </a:lnTo>
                  <a:lnTo>
                    <a:pt x="216" y="1243"/>
                  </a:lnTo>
                  <a:lnTo>
                    <a:pt x="216" y="1245"/>
                  </a:lnTo>
                  <a:lnTo>
                    <a:pt x="216" y="1248"/>
                  </a:lnTo>
                  <a:lnTo>
                    <a:pt x="213" y="1248"/>
                  </a:lnTo>
                  <a:lnTo>
                    <a:pt x="213" y="1245"/>
                  </a:lnTo>
                  <a:lnTo>
                    <a:pt x="213" y="1248"/>
                  </a:lnTo>
                  <a:lnTo>
                    <a:pt x="213" y="1245"/>
                  </a:lnTo>
                  <a:lnTo>
                    <a:pt x="213" y="1248"/>
                  </a:lnTo>
                  <a:lnTo>
                    <a:pt x="213" y="1245"/>
                  </a:lnTo>
                  <a:lnTo>
                    <a:pt x="211" y="1245"/>
                  </a:lnTo>
                  <a:lnTo>
                    <a:pt x="213" y="1245"/>
                  </a:lnTo>
                  <a:lnTo>
                    <a:pt x="211" y="1245"/>
                  </a:lnTo>
                  <a:lnTo>
                    <a:pt x="211" y="1243"/>
                  </a:lnTo>
                  <a:lnTo>
                    <a:pt x="213" y="1243"/>
                  </a:lnTo>
                  <a:lnTo>
                    <a:pt x="211" y="1243"/>
                  </a:lnTo>
                  <a:lnTo>
                    <a:pt x="211" y="1245"/>
                  </a:lnTo>
                  <a:lnTo>
                    <a:pt x="211" y="1243"/>
                  </a:lnTo>
                  <a:lnTo>
                    <a:pt x="211" y="1245"/>
                  </a:lnTo>
                  <a:lnTo>
                    <a:pt x="211" y="1243"/>
                  </a:lnTo>
                  <a:lnTo>
                    <a:pt x="211" y="1245"/>
                  </a:lnTo>
                  <a:lnTo>
                    <a:pt x="208" y="1245"/>
                  </a:lnTo>
                  <a:lnTo>
                    <a:pt x="208" y="1243"/>
                  </a:lnTo>
                  <a:lnTo>
                    <a:pt x="208" y="1245"/>
                  </a:lnTo>
                  <a:lnTo>
                    <a:pt x="208" y="1243"/>
                  </a:lnTo>
                  <a:lnTo>
                    <a:pt x="206" y="1243"/>
                  </a:lnTo>
                  <a:lnTo>
                    <a:pt x="206" y="1245"/>
                  </a:lnTo>
                  <a:lnTo>
                    <a:pt x="206" y="1243"/>
                  </a:lnTo>
                  <a:lnTo>
                    <a:pt x="204" y="1243"/>
                  </a:lnTo>
                  <a:lnTo>
                    <a:pt x="206" y="1243"/>
                  </a:lnTo>
                  <a:lnTo>
                    <a:pt x="204" y="1243"/>
                  </a:lnTo>
                  <a:lnTo>
                    <a:pt x="204" y="1240"/>
                  </a:lnTo>
                  <a:lnTo>
                    <a:pt x="204" y="1238"/>
                  </a:lnTo>
                  <a:lnTo>
                    <a:pt x="204" y="1240"/>
                  </a:lnTo>
                  <a:lnTo>
                    <a:pt x="204" y="1238"/>
                  </a:lnTo>
                  <a:lnTo>
                    <a:pt x="204" y="1240"/>
                  </a:lnTo>
                  <a:lnTo>
                    <a:pt x="201" y="1240"/>
                  </a:lnTo>
                  <a:lnTo>
                    <a:pt x="204" y="1238"/>
                  </a:lnTo>
                  <a:lnTo>
                    <a:pt x="204" y="1236"/>
                  </a:lnTo>
                  <a:lnTo>
                    <a:pt x="206" y="1236"/>
                  </a:lnTo>
                  <a:lnTo>
                    <a:pt x="204" y="1236"/>
                  </a:lnTo>
                  <a:lnTo>
                    <a:pt x="204" y="1238"/>
                  </a:lnTo>
                  <a:lnTo>
                    <a:pt x="204" y="1236"/>
                  </a:lnTo>
                  <a:lnTo>
                    <a:pt x="204" y="1238"/>
                  </a:lnTo>
                  <a:lnTo>
                    <a:pt x="204" y="1236"/>
                  </a:lnTo>
                  <a:lnTo>
                    <a:pt x="204" y="1238"/>
                  </a:lnTo>
                  <a:lnTo>
                    <a:pt x="201" y="1238"/>
                  </a:lnTo>
                  <a:lnTo>
                    <a:pt x="204" y="1236"/>
                  </a:lnTo>
                  <a:lnTo>
                    <a:pt x="201" y="1236"/>
                  </a:lnTo>
                  <a:lnTo>
                    <a:pt x="204" y="1236"/>
                  </a:lnTo>
                  <a:lnTo>
                    <a:pt x="201" y="1236"/>
                  </a:lnTo>
                  <a:lnTo>
                    <a:pt x="201" y="1238"/>
                  </a:lnTo>
                  <a:lnTo>
                    <a:pt x="201" y="1236"/>
                  </a:lnTo>
                  <a:lnTo>
                    <a:pt x="201" y="1233"/>
                  </a:lnTo>
                  <a:lnTo>
                    <a:pt x="201" y="1236"/>
                  </a:lnTo>
                  <a:lnTo>
                    <a:pt x="201" y="1233"/>
                  </a:lnTo>
                  <a:lnTo>
                    <a:pt x="199" y="1233"/>
                  </a:lnTo>
                  <a:lnTo>
                    <a:pt x="199" y="1231"/>
                  </a:lnTo>
                  <a:lnTo>
                    <a:pt x="201" y="1231"/>
                  </a:lnTo>
                  <a:lnTo>
                    <a:pt x="199" y="1231"/>
                  </a:lnTo>
                  <a:lnTo>
                    <a:pt x="199" y="1229"/>
                  </a:lnTo>
                  <a:lnTo>
                    <a:pt x="201" y="1226"/>
                  </a:lnTo>
                  <a:lnTo>
                    <a:pt x="199" y="1226"/>
                  </a:lnTo>
                  <a:lnTo>
                    <a:pt x="201" y="1226"/>
                  </a:lnTo>
                  <a:lnTo>
                    <a:pt x="201" y="1229"/>
                  </a:lnTo>
                  <a:lnTo>
                    <a:pt x="201" y="1231"/>
                  </a:lnTo>
                  <a:lnTo>
                    <a:pt x="199" y="1231"/>
                  </a:lnTo>
                  <a:lnTo>
                    <a:pt x="201" y="1231"/>
                  </a:lnTo>
                  <a:lnTo>
                    <a:pt x="201" y="1229"/>
                  </a:lnTo>
                  <a:lnTo>
                    <a:pt x="201" y="1226"/>
                  </a:lnTo>
                  <a:lnTo>
                    <a:pt x="201" y="1224"/>
                  </a:lnTo>
                  <a:lnTo>
                    <a:pt x="199" y="1224"/>
                  </a:lnTo>
                  <a:lnTo>
                    <a:pt x="201" y="1224"/>
                  </a:lnTo>
                  <a:lnTo>
                    <a:pt x="201" y="1221"/>
                  </a:lnTo>
                  <a:lnTo>
                    <a:pt x="199" y="1221"/>
                  </a:lnTo>
                  <a:lnTo>
                    <a:pt x="201" y="1221"/>
                  </a:lnTo>
                  <a:lnTo>
                    <a:pt x="199" y="1221"/>
                  </a:lnTo>
                  <a:lnTo>
                    <a:pt x="201" y="1221"/>
                  </a:lnTo>
                  <a:lnTo>
                    <a:pt x="199" y="1221"/>
                  </a:lnTo>
                  <a:lnTo>
                    <a:pt x="199" y="1219"/>
                  </a:lnTo>
                  <a:lnTo>
                    <a:pt x="199" y="1217"/>
                  </a:lnTo>
                  <a:lnTo>
                    <a:pt x="199" y="1214"/>
                  </a:lnTo>
                  <a:lnTo>
                    <a:pt x="197" y="1214"/>
                  </a:lnTo>
                  <a:lnTo>
                    <a:pt x="199" y="1214"/>
                  </a:lnTo>
                  <a:lnTo>
                    <a:pt x="197" y="1214"/>
                  </a:lnTo>
                  <a:lnTo>
                    <a:pt x="199" y="1214"/>
                  </a:lnTo>
                  <a:lnTo>
                    <a:pt x="197" y="1212"/>
                  </a:lnTo>
                  <a:lnTo>
                    <a:pt x="199" y="1212"/>
                  </a:lnTo>
                  <a:lnTo>
                    <a:pt x="199" y="1210"/>
                  </a:lnTo>
                  <a:lnTo>
                    <a:pt x="199" y="1207"/>
                  </a:lnTo>
                  <a:lnTo>
                    <a:pt x="201" y="1207"/>
                  </a:lnTo>
                  <a:lnTo>
                    <a:pt x="201" y="1210"/>
                  </a:lnTo>
                  <a:lnTo>
                    <a:pt x="201" y="1212"/>
                  </a:lnTo>
                  <a:lnTo>
                    <a:pt x="201" y="1214"/>
                  </a:lnTo>
                  <a:lnTo>
                    <a:pt x="204" y="1214"/>
                  </a:lnTo>
                  <a:lnTo>
                    <a:pt x="201" y="1214"/>
                  </a:lnTo>
                  <a:lnTo>
                    <a:pt x="201" y="1217"/>
                  </a:lnTo>
                  <a:lnTo>
                    <a:pt x="201" y="1214"/>
                  </a:lnTo>
                  <a:lnTo>
                    <a:pt x="204" y="1214"/>
                  </a:lnTo>
                  <a:lnTo>
                    <a:pt x="201" y="1214"/>
                  </a:lnTo>
                  <a:lnTo>
                    <a:pt x="204" y="1214"/>
                  </a:lnTo>
                  <a:lnTo>
                    <a:pt x="201" y="1214"/>
                  </a:lnTo>
                  <a:lnTo>
                    <a:pt x="204" y="1214"/>
                  </a:lnTo>
                  <a:lnTo>
                    <a:pt x="204" y="1212"/>
                  </a:lnTo>
                  <a:lnTo>
                    <a:pt x="204" y="1210"/>
                  </a:lnTo>
                  <a:lnTo>
                    <a:pt x="204" y="1207"/>
                  </a:lnTo>
                  <a:lnTo>
                    <a:pt x="204" y="1205"/>
                  </a:lnTo>
                  <a:lnTo>
                    <a:pt x="201" y="1205"/>
                  </a:lnTo>
                  <a:lnTo>
                    <a:pt x="201" y="1207"/>
                  </a:lnTo>
                  <a:lnTo>
                    <a:pt x="201" y="1205"/>
                  </a:lnTo>
                  <a:lnTo>
                    <a:pt x="199" y="1205"/>
                  </a:lnTo>
                  <a:lnTo>
                    <a:pt x="199" y="1207"/>
                  </a:lnTo>
                  <a:lnTo>
                    <a:pt x="199" y="1205"/>
                  </a:lnTo>
                  <a:lnTo>
                    <a:pt x="199" y="1207"/>
                  </a:lnTo>
                  <a:lnTo>
                    <a:pt x="197" y="1207"/>
                  </a:lnTo>
                  <a:lnTo>
                    <a:pt x="194" y="1207"/>
                  </a:lnTo>
                  <a:lnTo>
                    <a:pt x="197" y="1207"/>
                  </a:lnTo>
                  <a:lnTo>
                    <a:pt x="194" y="1207"/>
                  </a:lnTo>
                  <a:lnTo>
                    <a:pt x="194" y="1210"/>
                  </a:lnTo>
                  <a:lnTo>
                    <a:pt x="197" y="1210"/>
                  </a:lnTo>
                  <a:lnTo>
                    <a:pt x="194" y="1210"/>
                  </a:lnTo>
                  <a:lnTo>
                    <a:pt x="194" y="1212"/>
                  </a:lnTo>
                  <a:lnTo>
                    <a:pt x="194" y="1214"/>
                  </a:lnTo>
                  <a:lnTo>
                    <a:pt x="197" y="1212"/>
                  </a:lnTo>
                  <a:lnTo>
                    <a:pt x="197" y="1214"/>
                  </a:lnTo>
                  <a:lnTo>
                    <a:pt x="197" y="1217"/>
                  </a:lnTo>
                  <a:lnTo>
                    <a:pt x="197" y="1219"/>
                  </a:lnTo>
                  <a:lnTo>
                    <a:pt x="199" y="1219"/>
                  </a:lnTo>
                  <a:lnTo>
                    <a:pt x="197" y="1219"/>
                  </a:lnTo>
                  <a:lnTo>
                    <a:pt x="199" y="1219"/>
                  </a:lnTo>
                  <a:lnTo>
                    <a:pt x="197" y="1219"/>
                  </a:lnTo>
                  <a:lnTo>
                    <a:pt x="199" y="1219"/>
                  </a:lnTo>
                  <a:lnTo>
                    <a:pt x="199" y="1221"/>
                  </a:lnTo>
                  <a:lnTo>
                    <a:pt x="199" y="1224"/>
                  </a:lnTo>
                  <a:lnTo>
                    <a:pt x="197" y="1224"/>
                  </a:lnTo>
                  <a:lnTo>
                    <a:pt x="197" y="1226"/>
                  </a:lnTo>
                  <a:lnTo>
                    <a:pt x="194" y="1226"/>
                  </a:lnTo>
                  <a:lnTo>
                    <a:pt x="192" y="1226"/>
                  </a:lnTo>
                  <a:lnTo>
                    <a:pt x="192" y="1224"/>
                  </a:lnTo>
                  <a:lnTo>
                    <a:pt x="192" y="1221"/>
                  </a:lnTo>
                  <a:lnTo>
                    <a:pt x="194" y="1221"/>
                  </a:lnTo>
                  <a:lnTo>
                    <a:pt x="192" y="1221"/>
                  </a:lnTo>
                  <a:lnTo>
                    <a:pt x="194" y="1221"/>
                  </a:lnTo>
                  <a:lnTo>
                    <a:pt x="192" y="1219"/>
                  </a:lnTo>
                  <a:lnTo>
                    <a:pt x="194" y="1219"/>
                  </a:lnTo>
                  <a:lnTo>
                    <a:pt x="192" y="1219"/>
                  </a:lnTo>
                  <a:lnTo>
                    <a:pt x="192" y="1217"/>
                  </a:lnTo>
                  <a:lnTo>
                    <a:pt x="189" y="1217"/>
                  </a:lnTo>
                  <a:lnTo>
                    <a:pt x="189" y="1214"/>
                  </a:lnTo>
                  <a:lnTo>
                    <a:pt x="187" y="1214"/>
                  </a:lnTo>
                  <a:lnTo>
                    <a:pt x="185" y="1214"/>
                  </a:lnTo>
                  <a:lnTo>
                    <a:pt x="187" y="1214"/>
                  </a:lnTo>
                  <a:lnTo>
                    <a:pt x="185" y="1214"/>
                  </a:lnTo>
                  <a:lnTo>
                    <a:pt x="182" y="1214"/>
                  </a:lnTo>
                  <a:lnTo>
                    <a:pt x="180" y="1214"/>
                  </a:lnTo>
                  <a:lnTo>
                    <a:pt x="178" y="1214"/>
                  </a:lnTo>
                  <a:lnTo>
                    <a:pt x="178" y="1212"/>
                  </a:lnTo>
                  <a:lnTo>
                    <a:pt x="178" y="1214"/>
                  </a:lnTo>
                  <a:lnTo>
                    <a:pt x="180" y="1214"/>
                  </a:lnTo>
                  <a:lnTo>
                    <a:pt x="182" y="1214"/>
                  </a:lnTo>
                  <a:lnTo>
                    <a:pt x="185" y="1214"/>
                  </a:lnTo>
                  <a:lnTo>
                    <a:pt x="187" y="1214"/>
                  </a:lnTo>
                  <a:lnTo>
                    <a:pt x="187" y="1217"/>
                  </a:lnTo>
                  <a:lnTo>
                    <a:pt x="189" y="1217"/>
                  </a:lnTo>
                  <a:lnTo>
                    <a:pt x="192" y="1217"/>
                  </a:lnTo>
                  <a:lnTo>
                    <a:pt x="192" y="1219"/>
                  </a:lnTo>
                  <a:lnTo>
                    <a:pt x="192" y="1221"/>
                  </a:lnTo>
                  <a:lnTo>
                    <a:pt x="192" y="1224"/>
                  </a:lnTo>
                  <a:lnTo>
                    <a:pt x="192" y="1226"/>
                  </a:lnTo>
                  <a:lnTo>
                    <a:pt x="189" y="1226"/>
                  </a:lnTo>
                  <a:lnTo>
                    <a:pt x="189" y="1224"/>
                  </a:lnTo>
                  <a:lnTo>
                    <a:pt x="187" y="1224"/>
                  </a:lnTo>
                  <a:lnTo>
                    <a:pt x="187" y="1226"/>
                  </a:lnTo>
                  <a:lnTo>
                    <a:pt x="189" y="1226"/>
                  </a:lnTo>
                  <a:lnTo>
                    <a:pt x="187" y="1226"/>
                  </a:lnTo>
                  <a:lnTo>
                    <a:pt x="189" y="1226"/>
                  </a:lnTo>
                  <a:lnTo>
                    <a:pt x="189" y="1229"/>
                  </a:lnTo>
                  <a:lnTo>
                    <a:pt x="192" y="1229"/>
                  </a:lnTo>
                  <a:lnTo>
                    <a:pt x="192" y="1231"/>
                  </a:lnTo>
                  <a:lnTo>
                    <a:pt x="192" y="1229"/>
                  </a:lnTo>
                  <a:lnTo>
                    <a:pt x="192" y="1231"/>
                  </a:lnTo>
                  <a:lnTo>
                    <a:pt x="192" y="1229"/>
                  </a:lnTo>
                  <a:lnTo>
                    <a:pt x="194" y="1229"/>
                  </a:lnTo>
                  <a:lnTo>
                    <a:pt x="194" y="1231"/>
                  </a:lnTo>
                  <a:lnTo>
                    <a:pt x="194" y="1229"/>
                  </a:lnTo>
                  <a:lnTo>
                    <a:pt x="194" y="1231"/>
                  </a:lnTo>
                  <a:lnTo>
                    <a:pt x="194" y="1233"/>
                  </a:lnTo>
                  <a:lnTo>
                    <a:pt x="194" y="1236"/>
                  </a:lnTo>
                  <a:lnTo>
                    <a:pt x="197" y="1236"/>
                  </a:lnTo>
                  <a:lnTo>
                    <a:pt x="197" y="1238"/>
                  </a:lnTo>
                  <a:lnTo>
                    <a:pt x="194" y="1238"/>
                  </a:lnTo>
                  <a:lnTo>
                    <a:pt x="194" y="1240"/>
                  </a:lnTo>
                  <a:lnTo>
                    <a:pt x="194" y="1238"/>
                  </a:lnTo>
                  <a:lnTo>
                    <a:pt x="192" y="1238"/>
                  </a:lnTo>
                  <a:lnTo>
                    <a:pt x="192" y="1240"/>
                  </a:lnTo>
                  <a:lnTo>
                    <a:pt x="194" y="1240"/>
                  </a:lnTo>
                  <a:lnTo>
                    <a:pt x="194" y="1243"/>
                  </a:lnTo>
                  <a:lnTo>
                    <a:pt x="194" y="1240"/>
                  </a:lnTo>
                  <a:lnTo>
                    <a:pt x="194" y="1243"/>
                  </a:lnTo>
                  <a:lnTo>
                    <a:pt x="194" y="1245"/>
                  </a:lnTo>
                  <a:lnTo>
                    <a:pt x="194" y="1243"/>
                  </a:lnTo>
                  <a:lnTo>
                    <a:pt x="194" y="1245"/>
                  </a:lnTo>
                  <a:lnTo>
                    <a:pt x="192" y="1245"/>
                  </a:lnTo>
                  <a:lnTo>
                    <a:pt x="189" y="1243"/>
                  </a:lnTo>
                  <a:lnTo>
                    <a:pt x="192" y="1243"/>
                  </a:lnTo>
                  <a:lnTo>
                    <a:pt x="189" y="1243"/>
                  </a:lnTo>
                  <a:lnTo>
                    <a:pt x="192" y="1243"/>
                  </a:lnTo>
                  <a:lnTo>
                    <a:pt x="192" y="1240"/>
                  </a:lnTo>
                  <a:lnTo>
                    <a:pt x="192" y="1238"/>
                  </a:lnTo>
                  <a:lnTo>
                    <a:pt x="192" y="1240"/>
                  </a:lnTo>
                  <a:lnTo>
                    <a:pt x="192" y="1238"/>
                  </a:lnTo>
                  <a:lnTo>
                    <a:pt x="192" y="1240"/>
                  </a:lnTo>
                  <a:lnTo>
                    <a:pt x="189" y="1240"/>
                  </a:lnTo>
                  <a:lnTo>
                    <a:pt x="192" y="1240"/>
                  </a:lnTo>
                  <a:lnTo>
                    <a:pt x="189" y="1243"/>
                  </a:lnTo>
                  <a:lnTo>
                    <a:pt x="189" y="1245"/>
                  </a:lnTo>
                  <a:lnTo>
                    <a:pt x="189" y="1248"/>
                  </a:lnTo>
                  <a:lnTo>
                    <a:pt x="189" y="1245"/>
                  </a:lnTo>
                  <a:lnTo>
                    <a:pt x="187" y="1245"/>
                  </a:lnTo>
                  <a:lnTo>
                    <a:pt x="187" y="1248"/>
                  </a:lnTo>
                  <a:lnTo>
                    <a:pt x="189" y="1248"/>
                  </a:lnTo>
                  <a:lnTo>
                    <a:pt x="187" y="1248"/>
                  </a:lnTo>
                  <a:lnTo>
                    <a:pt x="189" y="1248"/>
                  </a:lnTo>
                  <a:lnTo>
                    <a:pt x="189" y="1250"/>
                  </a:lnTo>
                  <a:lnTo>
                    <a:pt x="187" y="1250"/>
                  </a:lnTo>
                  <a:lnTo>
                    <a:pt x="187" y="1248"/>
                  </a:lnTo>
                  <a:lnTo>
                    <a:pt x="187" y="1250"/>
                  </a:lnTo>
                  <a:lnTo>
                    <a:pt x="187" y="1252"/>
                  </a:lnTo>
                  <a:lnTo>
                    <a:pt x="187" y="1250"/>
                  </a:lnTo>
                  <a:lnTo>
                    <a:pt x="187" y="1248"/>
                  </a:lnTo>
                  <a:lnTo>
                    <a:pt x="185" y="1248"/>
                  </a:lnTo>
                  <a:lnTo>
                    <a:pt x="187" y="1248"/>
                  </a:lnTo>
                  <a:lnTo>
                    <a:pt x="185" y="1248"/>
                  </a:lnTo>
                  <a:lnTo>
                    <a:pt x="187" y="1248"/>
                  </a:lnTo>
                  <a:lnTo>
                    <a:pt x="185" y="1248"/>
                  </a:lnTo>
                  <a:lnTo>
                    <a:pt x="187" y="1248"/>
                  </a:lnTo>
                  <a:lnTo>
                    <a:pt x="187" y="1250"/>
                  </a:lnTo>
                  <a:lnTo>
                    <a:pt x="185" y="1250"/>
                  </a:lnTo>
                  <a:lnTo>
                    <a:pt x="185" y="1248"/>
                  </a:lnTo>
                  <a:lnTo>
                    <a:pt x="185" y="1250"/>
                  </a:lnTo>
                  <a:lnTo>
                    <a:pt x="187" y="1250"/>
                  </a:lnTo>
                  <a:lnTo>
                    <a:pt x="187" y="1252"/>
                  </a:lnTo>
                  <a:lnTo>
                    <a:pt x="185" y="1252"/>
                  </a:lnTo>
                  <a:lnTo>
                    <a:pt x="182" y="1252"/>
                  </a:lnTo>
                  <a:lnTo>
                    <a:pt x="185" y="1252"/>
                  </a:lnTo>
                  <a:lnTo>
                    <a:pt x="182" y="1252"/>
                  </a:lnTo>
                  <a:lnTo>
                    <a:pt x="180" y="1252"/>
                  </a:lnTo>
                  <a:lnTo>
                    <a:pt x="180" y="1250"/>
                  </a:lnTo>
                  <a:lnTo>
                    <a:pt x="180" y="1252"/>
                  </a:lnTo>
                  <a:lnTo>
                    <a:pt x="180" y="1250"/>
                  </a:lnTo>
                  <a:lnTo>
                    <a:pt x="180" y="1252"/>
                  </a:lnTo>
                  <a:lnTo>
                    <a:pt x="180" y="1255"/>
                  </a:lnTo>
                  <a:lnTo>
                    <a:pt x="178" y="1255"/>
                  </a:lnTo>
                  <a:lnTo>
                    <a:pt x="175" y="1255"/>
                  </a:lnTo>
                  <a:lnTo>
                    <a:pt x="173" y="1255"/>
                  </a:lnTo>
                  <a:lnTo>
                    <a:pt x="175" y="1255"/>
                  </a:lnTo>
                  <a:lnTo>
                    <a:pt x="173" y="1255"/>
                  </a:lnTo>
                  <a:lnTo>
                    <a:pt x="173" y="1252"/>
                  </a:lnTo>
                  <a:lnTo>
                    <a:pt x="173" y="1250"/>
                  </a:lnTo>
                  <a:lnTo>
                    <a:pt x="173" y="1248"/>
                  </a:lnTo>
                  <a:lnTo>
                    <a:pt x="173" y="1250"/>
                  </a:lnTo>
                  <a:lnTo>
                    <a:pt x="171" y="1250"/>
                  </a:lnTo>
                  <a:lnTo>
                    <a:pt x="171" y="1252"/>
                  </a:lnTo>
                  <a:lnTo>
                    <a:pt x="171" y="1250"/>
                  </a:lnTo>
                  <a:lnTo>
                    <a:pt x="168" y="1250"/>
                  </a:lnTo>
                  <a:lnTo>
                    <a:pt x="171" y="1250"/>
                  </a:lnTo>
                  <a:lnTo>
                    <a:pt x="168" y="1250"/>
                  </a:lnTo>
                  <a:lnTo>
                    <a:pt x="168" y="1248"/>
                  </a:lnTo>
                  <a:lnTo>
                    <a:pt x="171" y="1248"/>
                  </a:lnTo>
                  <a:lnTo>
                    <a:pt x="168" y="1248"/>
                  </a:lnTo>
                  <a:lnTo>
                    <a:pt x="168" y="1250"/>
                  </a:lnTo>
                  <a:lnTo>
                    <a:pt x="166" y="1250"/>
                  </a:lnTo>
                  <a:lnTo>
                    <a:pt x="166" y="1248"/>
                  </a:lnTo>
                  <a:lnTo>
                    <a:pt x="168" y="1248"/>
                  </a:lnTo>
                  <a:lnTo>
                    <a:pt x="166" y="1248"/>
                  </a:lnTo>
                  <a:lnTo>
                    <a:pt x="166" y="1245"/>
                  </a:lnTo>
                  <a:lnTo>
                    <a:pt x="166" y="1248"/>
                  </a:lnTo>
                  <a:lnTo>
                    <a:pt x="163" y="1248"/>
                  </a:lnTo>
                  <a:lnTo>
                    <a:pt x="166" y="1248"/>
                  </a:lnTo>
                  <a:lnTo>
                    <a:pt x="166" y="1250"/>
                  </a:lnTo>
                  <a:lnTo>
                    <a:pt x="168" y="1250"/>
                  </a:lnTo>
                  <a:lnTo>
                    <a:pt x="166" y="1250"/>
                  </a:lnTo>
                  <a:lnTo>
                    <a:pt x="168" y="1250"/>
                  </a:lnTo>
                  <a:lnTo>
                    <a:pt x="168" y="1252"/>
                  </a:lnTo>
                  <a:lnTo>
                    <a:pt x="171" y="1252"/>
                  </a:lnTo>
                  <a:lnTo>
                    <a:pt x="171" y="1255"/>
                  </a:lnTo>
                  <a:lnTo>
                    <a:pt x="171" y="1252"/>
                  </a:lnTo>
                  <a:lnTo>
                    <a:pt x="168" y="1252"/>
                  </a:lnTo>
                  <a:lnTo>
                    <a:pt x="168" y="1255"/>
                  </a:lnTo>
                  <a:lnTo>
                    <a:pt x="166" y="1255"/>
                  </a:lnTo>
                  <a:lnTo>
                    <a:pt x="166" y="1257"/>
                  </a:lnTo>
                  <a:lnTo>
                    <a:pt x="166" y="1255"/>
                  </a:lnTo>
                  <a:lnTo>
                    <a:pt x="166" y="1257"/>
                  </a:lnTo>
                  <a:lnTo>
                    <a:pt x="163" y="1257"/>
                  </a:lnTo>
                  <a:lnTo>
                    <a:pt x="161" y="1257"/>
                  </a:lnTo>
                  <a:lnTo>
                    <a:pt x="163" y="1257"/>
                  </a:lnTo>
                  <a:lnTo>
                    <a:pt x="161" y="1257"/>
                  </a:lnTo>
                  <a:lnTo>
                    <a:pt x="163" y="1257"/>
                  </a:lnTo>
                  <a:lnTo>
                    <a:pt x="163" y="1259"/>
                  </a:lnTo>
                  <a:lnTo>
                    <a:pt x="163" y="1257"/>
                  </a:lnTo>
                  <a:lnTo>
                    <a:pt x="163" y="1259"/>
                  </a:lnTo>
                  <a:lnTo>
                    <a:pt x="166" y="1259"/>
                  </a:lnTo>
                  <a:lnTo>
                    <a:pt x="163" y="1259"/>
                  </a:lnTo>
                  <a:lnTo>
                    <a:pt x="166" y="1259"/>
                  </a:lnTo>
                  <a:lnTo>
                    <a:pt x="163" y="1259"/>
                  </a:lnTo>
                  <a:lnTo>
                    <a:pt x="161" y="1259"/>
                  </a:lnTo>
                  <a:lnTo>
                    <a:pt x="161" y="1257"/>
                  </a:lnTo>
                  <a:lnTo>
                    <a:pt x="161" y="1259"/>
                  </a:lnTo>
                  <a:lnTo>
                    <a:pt x="161" y="1257"/>
                  </a:lnTo>
                  <a:lnTo>
                    <a:pt x="161" y="1259"/>
                  </a:lnTo>
                  <a:lnTo>
                    <a:pt x="159" y="1259"/>
                  </a:lnTo>
                  <a:lnTo>
                    <a:pt x="159" y="1262"/>
                  </a:lnTo>
                  <a:lnTo>
                    <a:pt x="156" y="1259"/>
                  </a:lnTo>
                  <a:lnTo>
                    <a:pt x="156" y="1262"/>
                  </a:lnTo>
                  <a:lnTo>
                    <a:pt x="159" y="1262"/>
                  </a:lnTo>
                  <a:lnTo>
                    <a:pt x="161" y="1262"/>
                  </a:lnTo>
                  <a:lnTo>
                    <a:pt x="159" y="1262"/>
                  </a:lnTo>
                  <a:lnTo>
                    <a:pt x="159" y="1264"/>
                  </a:lnTo>
                  <a:lnTo>
                    <a:pt x="161" y="1264"/>
                  </a:lnTo>
                  <a:lnTo>
                    <a:pt x="159" y="1264"/>
                  </a:lnTo>
                  <a:lnTo>
                    <a:pt x="159" y="1267"/>
                  </a:lnTo>
                  <a:lnTo>
                    <a:pt x="159" y="1264"/>
                  </a:lnTo>
                  <a:lnTo>
                    <a:pt x="159" y="1267"/>
                  </a:lnTo>
                  <a:lnTo>
                    <a:pt x="156" y="1267"/>
                  </a:lnTo>
                  <a:lnTo>
                    <a:pt x="154" y="1267"/>
                  </a:lnTo>
                  <a:lnTo>
                    <a:pt x="152" y="1267"/>
                  </a:lnTo>
                  <a:lnTo>
                    <a:pt x="149" y="1267"/>
                  </a:lnTo>
                  <a:lnTo>
                    <a:pt x="147" y="1267"/>
                  </a:lnTo>
                  <a:lnTo>
                    <a:pt x="147" y="1269"/>
                  </a:lnTo>
                  <a:lnTo>
                    <a:pt x="147" y="1267"/>
                  </a:lnTo>
                  <a:lnTo>
                    <a:pt x="149" y="1267"/>
                  </a:lnTo>
                  <a:lnTo>
                    <a:pt x="149" y="1269"/>
                  </a:lnTo>
                  <a:lnTo>
                    <a:pt x="149" y="1267"/>
                  </a:lnTo>
                  <a:lnTo>
                    <a:pt x="149" y="1269"/>
                  </a:lnTo>
                  <a:lnTo>
                    <a:pt x="152" y="1269"/>
                  </a:lnTo>
                  <a:lnTo>
                    <a:pt x="152" y="1267"/>
                  </a:lnTo>
                  <a:lnTo>
                    <a:pt x="152" y="1269"/>
                  </a:lnTo>
                  <a:lnTo>
                    <a:pt x="149" y="1267"/>
                  </a:lnTo>
                  <a:lnTo>
                    <a:pt x="152" y="1267"/>
                  </a:lnTo>
                  <a:lnTo>
                    <a:pt x="154" y="1267"/>
                  </a:lnTo>
                  <a:lnTo>
                    <a:pt x="152" y="1269"/>
                  </a:lnTo>
                  <a:lnTo>
                    <a:pt x="154" y="1269"/>
                  </a:lnTo>
                  <a:lnTo>
                    <a:pt x="154" y="1267"/>
                  </a:lnTo>
                  <a:lnTo>
                    <a:pt x="154" y="1269"/>
                  </a:lnTo>
                  <a:lnTo>
                    <a:pt x="152" y="1269"/>
                  </a:lnTo>
                  <a:lnTo>
                    <a:pt x="149" y="1269"/>
                  </a:lnTo>
                  <a:lnTo>
                    <a:pt x="152" y="1269"/>
                  </a:lnTo>
                  <a:lnTo>
                    <a:pt x="154" y="1269"/>
                  </a:lnTo>
                  <a:lnTo>
                    <a:pt x="154" y="1271"/>
                  </a:lnTo>
                  <a:lnTo>
                    <a:pt x="152" y="1271"/>
                  </a:lnTo>
                  <a:lnTo>
                    <a:pt x="149" y="1271"/>
                  </a:lnTo>
                  <a:lnTo>
                    <a:pt x="149" y="1274"/>
                  </a:lnTo>
                  <a:lnTo>
                    <a:pt x="147" y="1274"/>
                  </a:lnTo>
                  <a:lnTo>
                    <a:pt x="147" y="1276"/>
                  </a:lnTo>
                  <a:lnTo>
                    <a:pt x="144" y="1276"/>
                  </a:lnTo>
                  <a:lnTo>
                    <a:pt x="147" y="1276"/>
                  </a:lnTo>
                  <a:lnTo>
                    <a:pt x="147" y="1274"/>
                  </a:lnTo>
                  <a:lnTo>
                    <a:pt x="144" y="1274"/>
                  </a:lnTo>
                  <a:lnTo>
                    <a:pt x="144" y="1276"/>
                  </a:lnTo>
                  <a:lnTo>
                    <a:pt x="144" y="1274"/>
                  </a:lnTo>
                  <a:lnTo>
                    <a:pt x="144" y="1276"/>
                  </a:lnTo>
                  <a:lnTo>
                    <a:pt x="147" y="1276"/>
                  </a:lnTo>
                  <a:lnTo>
                    <a:pt x="144" y="1276"/>
                  </a:lnTo>
                  <a:lnTo>
                    <a:pt x="147" y="1276"/>
                  </a:lnTo>
                  <a:lnTo>
                    <a:pt x="144" y="1276"/>
                  </a:lnTo>
                  <a:lnTo>
                    <a:pt x="144" y="1278"/>
                  </a:lnTo>
                  <a:lnTo>
                    <a:pt x="142" y="1278"/>
                  </a:lnTo>
                  <a:lnTo>
                    <a:pt x="142" y="1281"/>
                  </a:lnTo>
                  <a:lnTo>
                    <a:pt x="140" y="1281"/>
                  </a:lnTo>
                  <a:lnTo>
                    <a:pt x="137" y="1281"/>
                  </a:lnTo>
                  <a:lnTo>
                    <a:pt x="137" y="1283"/>
                  </a:lnTo>
                  <a:lnTo>
                    <a:pt x="137" y="1281"/>
                  </a:lnTo>
                  <a:lnTo>
                    <a:pt x="137" y="1283"/>
                  </a:lnTo>
                  <a:lnTo>
                    <a:pt x="140" y="1283"/>
                  </a:lnTo>
                  <a:lnTo>
                    <a:pt x="137" y="1283"/>
                  </a:lnTo>
                  <a:lnTo>
                    <a:pt x="137" y="1286"/>
                  </a:lnTo>
                  <a:lnTo>
                    <a:pt x="137" y="1283"/>
                  </a:lnTo>
                  <a:lnTo>
                    <a:pt x="137" y="1286"/>
                  </a:lnTo>
                  <a:lnTo>
                    <a:pt x="135" y="1286"/>
                  </a:lnTo>
                  <a:lnTo>
                    <a:pt x="137" y="1286"/>
                  </a:lnTo>
                  <a:lnTo>
                    <a:pt x="135" y="1286"/>
                  </a:lnTo>
                  <a:lnTo>
                    <a:pt x="137" y="1286"/>
                  </a:lnTo>
                  <a:lnTo>
                    <a:pt x="135" y="1286"/>
                  </a:lnTo>
                  <a:lnTo>
                    <a:pt x="135" y="1288"/>
                  </a:lnTo>
                  <a:lnTo>
                    <a:pt x="133" y="1288"/>
                  </a:lnTo>
                  <a:lnTo>
                    <a:pt x="135" y="1288"/>
                  </a:lnTo>
                  <a:lnTo>
                    <a:pt x="133" y="1288"/>
                  </a:lnTo>
                  <a:lnTo>
                    <a:pt x="133" y="1290"/>
                  </a:lnTo>
                  <a:lnTo>
                    <a:pt x="130" y="1290"/>
                  </a:lnTo>
                  <a:lnTo>
                    <a:pt x="130" y="1293"/>
                  </a:lnTo>
                  <a:lnTo>
                    <a:pt x="128" y="1293"/>
                  </a:lnTo>
                  <a:lnTo>
                    <a:pt x="130" y="1293"/>
                  </a:lnTo>
                  <a:lnTo>
                    <a:pt x="128" y="1293"/>
                  </a:lnTo>
                  <a:lnTo>
                    <a:pt x="128" y="1290"/>
                  </a:lnTo>
                  <a:lnTo>
                    <a:pt x="128" y="1293"/>
                  </a:lnTo>
                  <a:lnTo>
                    <a:pt x="128" y="1290"/>
                  </a:lnTo>
                  <a:lnTo>
                    <a:pt x="125" y="1293"/>
                  </a:lnTo>
                  <a:lnTo>
                    <a:pt x="128" y="1293"/>
                  </a:lnTo>
                  <a:lnTo>
                    <a:pt x="125" y="1293"/>
                  </a:lnTo>
                  <a:lnTo>
                    <a:pt x="123" y="1293"/>
                  </a:lnTo>
                  <a:lnTo>
                    <a:pt x="125" y="1293"/>
                  </a:lnTo>
                  <a:lnTo>
                    <a:pt x="125" y="1295"/>
                  </a:lnTo>
                  <a:lnTo>
                    <a:pt x="125" y="1293"/>
                  </a:lnTo>
                  <a:lnTo>
                    <a:pt x="125" y="1295"/>
                  </a:lnTo>
                  <a:lnTo>
                    <a:pt x="123" y="1295"/>
                  </a:lnTo>
                  <a:lnTo>
                    <a:pt x="121" y="1295"/>
                  </a:lnTo>
                  <a:lnTo>
                    <a:pt x="123" y="1295"/>
                  </a:lnTo>
                  <a:lnTo>
                    <a:pt x="121" y="1295"/>
                  </a:lnTo>
                  <a:lnTo>
                    <a:pt x="123" y="1295"/>
                  </a:lnTo>
                  <a:lnTo>
                    <a:pt x="123" y="1297"/>
                  </a:lnTo>
                  <a:lnTo>
                    <a:pt x="123" y="1295"/>
                  </a:lnTo>
                  <a:lnTo>
                    <a:pt x="123" y="1297"/>
                  </a:lnTo>
                  <a:lnTo>
                    <a:pt x="121" y="1297"/>
                  </a:lnTo>
                  <a:lnTo>
                    <a:pt x="123" y="1297"/>
                  </a:lnTo>
                  <a:lnTo>
                    <a:pt x="121" y="1297"/>
                  </a:lnTo>
                  <a:lnTo>
                    <a:pt x="123" y="1297"/>
                  </a:lnTo>
                  <a:lnTo>
                    <a:pt x="121" y="1297"/>
                  </a:lnTo>
                  <a:lnTo>
                    <a:pt x="121" y="1300"/>
                  </a:lnTo>
                  <a:lnTo>
                    <a:pt x="118" y="1300"/>
                  </a:lnTo>
                  <a:lnTo>
                    <a:pt x="121" y="1300"/>
                  </a:lnTo>
                  <a:lnTo>
                    <a:pt x="118" y="1300"/>
                  </a:lnTo>
                  <a:lnTo>
                    <a:pt x="121" y="1300"/>
                  </a:lnTo>
                  <a:lnTo>
                    <a:pt x="118" y="1300"/>
                  </a:lnTo>
                  <a:lnTo>
                    <a:pt x="121" y="1300"/>
                  </a:lnTo>
                  <a:lnTo>
                    <a:pt x="118" y="1300"/>
                  </a:lnTo>
                  <a:lnTo>
                    <a:pt x="118" y="1297"/>
                  </a:lnTo>
                  <a:lnTo>
                    <a:pt x="121" y="1297"/>
                  </a:lnTo>
                  <a:lnTo>
                    <a:pt x="118" y="1297"/>
                  </a:lnTo>
                  <a:lnTo>
                    <a:pt x="118" y="1300"/>
                  </a:lnTo>
                  <a:lnTo>
                    <a:pt x="116" y="1300"/>
                  </a:lnTo>
                  <a:lnTo>
                    <a:pt x="114" y="1300"/>
                  </a:lnTo>
                  <a:lnTo>
                    <a:pt x="116" y="1300"/>
                  </a:lnTo>
                  <a:lnTo>
                    <a:pt x="114" y="1300"/>
                  </a:lnTo>
                  <a:lnTo>
                    <a:pt x="116" y="1300"/>
                  </a:lnTo>
                  <a:lnTo>
                    <a:pt x="116" y="1297"/>
                  </a:lnTo>
                  <a:lnTo>
                    <a:pt x="114" y="1297"/>
                  </a:lnTo>
                  <a:lnTo>
                    <a:pt x="114" y="1300"/>
                  </a:lnTo>
                  <a:lnTo>
                    <a:pt x="114" y="1297"/>
                  </a:lnTo>
                  <a:lnTo>
                    <a:pt x="116" y="1297"/>
                  </a:lnTo>
                  <a:lnTo>
                    <a:pt x="116" y="1295"/>
                  </a:lnTo>
                  <a:lnTo>
                    <a:pt x="114" y="1295"/>
                  </a:lnTo>
                  <a:lnTo>
                    <a:pt x="114" y="1293"/>
                  </a:lnTo>
                  <a:lnTo>
                    <a:pt x="114" y="1295"/>
                  </a:lnTo>
                  <a:lnTo>
                    <a:pt x="114" y="1297"/>
                  </a:lnTo>
                  <a:lnTo>
                    <a:pt x="114" y="1295"/>
                  </a:lnTo>
                  <a:lnTo>
                    <a:pt x="114" y="1297"/>
                  </a:lnTo>
                  <a:lnTo>
                    <a:pt x="114" y="1300"/>
                  </a:lnTo>
                  <a:lnTo>
                    <a:pt x="114" y="1297"/>
                  </a:lnTo>
                  <a:lnTo>
                    <a:pt x="111" y="1297"/>
                  </a:lnTo>
                  <a:lnTo>
                    <a:pt x="111" y="1300"/>
                  </a:lnTo>
                  <a:lnTo>
                    <a:pt x="114" y="1300"/>
                  </a:lnTo>
                  <a:lnTo>
                    <a:pt x="111" y="1300"/>
                  </a:lnTo>
                  <a:lnTo>
                    <a:pt x="111" y="1302"/>
                  </a:lnTo>
                  <a:lnTo>
                    <a:pt x="111" y="1300"/>
                  </a:lnTo>
                  <a:lnTo>
                    <a:pt x="111" y="1302"/>
                  </a:lnTo>
                  <a:lnTo>
                    <a:pt x="109" y="1302"/>
                  </a:lnTo>
                  <a:lnTo>
                    <a:pt x="106" y="1302"/>
                  </a:lnTo>
                  <a:lnTo>
                    <a:pt x="104" y="1302"/>
                  </a:lnTo>
                  <a:lnTo>
                    <a:pt x="102" y="1302"/>
                  </a:lnTo>
                  <a:lnTo>
                    <a:pt x="104" y="1302"/>
                  </a:lnTo>
                  <a:lnTo>
                    <a:pt x="102" y="1302"/>
                  </a:lnTo>
                  <a:lnTo>
                    <a:pt x="102" y="1305"/>
                  </a:lnTo>
                  <a:lnTo>
                    <a:pt x="99" y="1305"/>
                  </a:lnTo>
                  <a:lnTo>
                    <a:pt x="102" y="1305"/>
                  </a:lnTo>
                  <a:lnTo>
                    <a:pt x="99" y="1305"/>
                  </a:lnTo>
                  <a:lnTo>
                    <a:pt x="102" y="1305"/>
                  </a:lnTo>
                  <a:lnTo>
                    <a:pt x="99" y="1305"/>
                  </a:lnTo>
                  <a:lnTo>
                    <a:pt x="97" y="1305"/>
                  </a:lnTo>
                  <a:lnTo>
                    <a:pt x="97" y="1307"/>
                  </a:lnTo>
                  <a:lnTo>
                    <a:pt x="97" y="1305"/>
                  </a:lnTo>
                  <a:lnTo>
                    <a:pt x="95" y="1305"/>
                  </a:lnTo>
                  <a:lnTo>
                    <a:pt x="92" y="1305"/>
                  </a:lnTo>
                  <a:lnTo>
                    <a:pt x="95" y="1305"/>
                  </a:lnTo>
                  <a:lnTo>
                    <a:pt x="92" y="1305"/>
                  </a:lnTo>
                  <a:lnTo>
                    <a:pt x="95" y="1305"/>
                  </a:lnTo>
                  <a:lnTo>
                    <a:pt x="92" y="1305"/>
                  </a:lnTo>
                  <a:lnTo>
                    <a:pt x="95" y="1305"/>
                  </a:lnTo>
                  <a:lnTo>
                    <a:pt x="92" y="1305"/>
                  </a:lnTo>
                  <a:lnTo>
                    <a:pt x="90" y="1305"/>
                  </a:lnTo>
                  <a:lnTo>
                    <a:pt x="90" y="1302"/>
                  </a:lnTo>
                  <a:lnTo>
                    <a:pt x="90" y="1305"/>
                  </a:lnTo>
                  <a:lnTo>
                    <a:pt x="90" y="1302"/>
                  </a:lnTo>
                  <a:lnTo>
                    <a:pt x="87" y="1302"/>
                  </a:lnTo>
                  <a:lnTo>
                    <a:pt x="87" y="1305"/>
                  </a:lnTo>
                  <a:lnTo>
                    <a:pt x="87" y="1302"/>
                  </a:lnTo>
                  <a:lnTo>
                    <a:pt x="87" y="1305"/>
                  </a:lnTo>
                  <a:lnTo>
                    <a:pt x="85" y="1305"/>
                  </a:lnTo>
                  <a:lnTo>
                    <a:pt x="87" y="1305"/>
                  </a:lnTo>
                  <a:lnTo>
                    <a:pt x="85" y="1305"/>
                  </a:lnTo>
                  <a:lnTo>
                    <a:pt x="85" y="1302"/>
                  </a:lnTo>
                  <a:lnTo>
                    <a:pt x="87" y="1302"/>
                  </a:lnTo>
                  <a:lnTo>
                    <a:pt x="85" y="1302"/>
                  </a:lnTo>
                  <a:lnTo>
                    <a:pt x="85" y="1305"/>
                  </a:lnTo>
                  <a:lnTo>
                    <a:pt x="85" y="1302"/>
                  </a:lnTo>
                  <a:lnTo>
                    <a:pt x="85" y="1305"/>
                  </a:lnTo>
                  <a:lnTo>
                    <a:pt x="83" y="1305"/>
                  </a:lnTo>
                  <a:lnTo>
                    <a:pt x="85" y="1305"/>
                  </a:lnTo>
                  <a:lnTo>
                    <a:pt x="83" y="1305"/>
                  </a:lnTo>
                  <a:lnTo>
                    <a:pt x="83" y="1307"/>
                  </a:lnTo>
                  <a:lnTo>
                    <a:pt x="80" y="1307"/>
                  </a:lnTo>
                  <a:lnTo>
                    <a:pt x="80" y="1305"/>
                  </a:lnTo>
                  <a:lnTo>
                    <a:pt x="83" y="1305"/>
                  </a:lnTo>
                  <a:lnTo>
                    <a:pt x="83" y="1302"/>
                  </a:lnTo>
                  <a:lnTo>
                    <a:pt x="85" y="1302"/>
                  </a:lnTo>
                  <a:lnTo>
                    <a:pt x="83" y="1302"/>
                  </a:lnTo>
                  <a:lnTo>
                    <a:pt x="85" y="1302"/>
                  </a:lnTo>
                  <a:lnTo>
                    <a:pt x="83" y="1302"/>
                  </a:lnTo>
                  <a:lnTo>
                    <a:pt x="80" y="1302"/>
                  </a:lnTo>
                  <a:lnTo>
                    <a:pt x="80" y="1305"/>
                  </a:lnTo>
                  <a:lnTo>
                    <a:pt x="78" y="1305"/>
                  </a:lnTo>
                  <a:lnTo>
                    <a:pt x="80" y="1305"/>
                  </a:lnTo>
                  <a:lnTo>
                    <a:pt x="78" y="1305"/>
                  </a:lnTo>
                  <a:lnTo>
                    <a:pt x="80" y="1305"/>
                  </a:lnTo>
                  <a:lnTo>
                    <a:pt x="78" y="1305"/>
                  </a:lnTo>
                  <a:lnTo>
                    <a:pt x="78" y="1302"/>
                  </a:lnTo>
                  <a:lnTo>
                    <a:pt x="80" y="1302"/>
                  </a:lnTo>
                  <a:lnTo>
                    <a:pt x="80" y="1300"/>
                  </a:lnTo>
                  <a:lnTo>
                    <a:pt x="80" y="1302"/>
                  </a:lnTo>
                  <a:lnTo>
                    <a:pt x="78" y="1302"/>
                  </a:lnTo>
                  <a:lnTo>
                    <a:pt x="78" y="1300"/>
                  </a:lnTo>
                  <a:lnTo>
                    <a:pt x="78" y="1302"/>
                  </a:lnTo>
                  <a:lnTo>
                    <a:pt x="76" y="1302"/>
                  </a:lnTo>
                  <a:lnTo>
                    <a:pt x="78" y="1302"/>
                  </a:lnTo>
                  <a:lnTo>
                    <a:pt x="76" y="1302"/>
                  </a:lnTo>
                  <a:lnTo>
                    <a:pt x="73" y="1302"/>
                  </a:lnTo>
                  <a:lnTo>
                    <a:pt x="73" y="1300"/>
                  </a:lnTo>
                  <a:lnTo>
                    <a:pt x="73" y="1302"/>
                  </a:lnTo>
                  <a:lnTo>
                    <a:pt x="73" y="1300"/>
                  </a:lnTo>
                  <a:lnTo>
                    <a:pt x="73" y="1302"/>
                  </a:lnTo>
                  <a:lnTo>
                    <a:pt x="71" y="1302"/>
                  </a:lnTo>
                  <a:lnTo>
                    <a:pt x="73" y="1302"/>
                  </a:lnTo>
                  <a:lnTo>
                    <a:pt x="71" y="1302"/>
                  </a:lnTo>
                  <a:lnTo>
                    <a:pt x="68" y="1302"/>
                  </a:lnTo>
                  <a:lnTo>
                    <a:pt x="66" y="1302"/>
                  </a:lnTo>
                  <a:lnTo>
                    <a:pt x="66" y="1300"/>
                  </a:lnTo>
                  <a:lnTo>
                    <a:pt x="64" y="1300"/>
                  </a:lnTo>
                  <a:lnTo>
                    <a:pt x="66" y="1300"/>
                  </a:lnTo>
                  <a:lnTo>
                    <a:pt x="66" y="1297"/>
                  </a:lnTo>
                  <a:lnTo>
                    <a:pt x="68" y="1297"/>
                  </a:lnTo>
                  <a:lnTo>
                    <a:pt x="68" y="1295"/>
                  </a:lnTo>
                  <a:lnTo>
                    <a:pt x="71" y="1295"/>
                  </a:lnTo>
                  <a:lnTo>
                    <a:pt x="71" y="1293"/>
                  </a:lnTo>
                  <a:lnTo>
                    <a:pt x="73" y="1293"/>
                  </a:lnTo>
                  <a:lnTo>
                    <a:pt x="76" y="1293"/>
                  </a:lnTo>
                  <a:lnTo>
                    <a:pt x="76" y="1290"/>
                  </a:lnTo>
                  <a:lnTo>
                    <a:pt x="78" y="1290"/>
                  </a:lnTo>
                  <a:lnTo>
                    <a:pt x="76" y="1290"/>
                  </a:lnTo>
                  <a:lnTo>
                    <a:pt x="76" y="1293"/>
                  </a:lnTo>
                  <a:lnTo>
                    <a:pt x="73" y="1293"/>
                  </a:lnTo>
                  <a:lnTo>
                    <a:pt x="71" y="1293"/>
                  </a:lnTo>
                  <a:lnTo>
                    <a:pt x="71" y="1295"/>
                  </a:lnTo>
                  <a:lnTo>
                    <a:pt x="71" y="1293"/>
                  </a:lnTo>
                  <a:lnTo>
                    <a:pt x="68" y="1293"/>
                  </a:lnTo>
                  <a:lnTo>
                    <a:pt x="68" y="1290"/>
                  </a:lnTo>
                  <a:lnTo>
                    <a:pt x="68" y="1293"/>
                  </a:lnTo>
                  <a:lnTo>
                    <a:pt x="66" y="1293"/>
                  </a:lnTo>
                  <a:lnTo>
                    <a:pt x="64" y="1293"/>
                  </a:lnTo>
                  <a:lnTo>
                    <a:pt x="61" y="1293"/>
                  </a:lnTo>
                  <a:lnTo>
                    <a:pt x="59" y="1293"/>
                  </a:lnTo>
                  <a:lnTo>
                    <a:pt x="59" y="1290"/>
                  </a:lnTo>
                  <a:lnTo>
                    <a:pt x="57" y="1290"/>
                  </a:lnTo>
                  <a:lnTo>
                    <a:pt x="59" y="1288"/>
                  </a:lnTo>
                  <a:lnTo>
                    <a:pt x="57" y="1288"/>
                  </a:lnTo>
                  <a:lnTo>
                    <a:pt x="57" y="1290"/>
                  </a:lnTo>
                  <a:lnTo>
                    <a:pt x="57" y="1288"/>
                  </a:lnTo>
                  <a:lnTo>
                    <a:pt x="54" y="1288"/>
                  </a:lnTo>
                  <a:lnTo>
                    <a:pt x="52" y="1288"/>
                  </a:lnTo>
                  <a:lnTo>
                    <a:pt x="50" y="1288"/>
                  </a:lnTo>
                  <a:lnTo>
                    <a:pt x="50" y="1286"/>
                  </a:lnTo>
                  <a:lnTo>
                    <a:pt x="47" y="1286"/>
                  </a:lnTo>
                  <a:lnTo>
                    <a:pt x="47" y="1283"/>
                  </a:lnTo>
                  <a:lnTo>
                    <a:pt x="47" y="1281"/>
                  </a:lnTo>
                  <a:lnTo>
                    <a:pt x="47" y="1283"/>
                  </a:lnTo>
                  <a:lnTo>
                    <a:pt x="47" y="1286"/>
                  </a:lnTo>
                  <a:lnTo>
                    <a:pt x="45" y="1283"/>
                  </a:lnTo>
                  <a:lnTo>
                    <a:pt x="45" y="1286"/>
                  </a:lnTo>
                  <a:lnTo>
                    <a:pt x="45" y="1283"/>
                  </a:lnTo>
                  <a:lnTo>
                    <a:pt x="45" y="1281"/>
                  </a:lnTo>
                  <a:lnTo>
                    <a:pt x="45" y="1283"/>
                  </a:lnTo>
                  <a:lnTo>
                    <a:pt x="45" y="1281"/>
                  </a:lnTo>
                  <a:lnTo>
                    <a:pt x="45" y="1283"/>
                  </a:lnTo>
                  <a:lnTo>
                    <a:pt x="42" y="1283"/>
                  </a:lnTo>
                  <a:lnTo>
                    <a:pt x="45" y="1283"/>
                  </a:lnTo>
                  <a:lnTo>
                    <a:pt x="42" y="1283"/>
                  </a:lnTo>
                  <a:lnTo>
                    <a:pt x="42" y="1281"/>
                  </a:lnTo>
                  <a:lnTo>
                    <a:pt x="45" y="1281"/>
                  </a:lnTo>
                  <a:lnTo>
                    <a:pt x="47" y="1281"/>
                  </a:lnTo>
                  <a:lnTo>
                    <a:pt x="45" y="1281"/>
                  </a:lnTo>
                  <a:lnTo>
                    <a:pt x="42" y="1281"/>
                  </a:lnTo>
                  <a:lnTo>
                    <a:pt x="40" y="1281"/>
                  </a:lnTo>
                  <a:lnTo>
                    <a:pt x="40" y="1278"/>
                  </a:lnTo>
                  <a:lnTo>
                    <a:pt x="38" y="1278"/>
                  </a:lnTo>
                  <a:lnTo>
                    <a:pt x="35" y="1278"/>
                  </a:lnTo>
                  <a:lnTo>
                    <a:pt x="35" y="1276"/>
                  </a:lnTo>
                  <a:lnTo>
                    <a:pt x="35" y="1274"/>
                  </a:lnTo>
                  <a:lnTo>
                    <a:pt x="33" y="1274"/>
                  </a:lnTo>
                  <a:lnTo>
                    <a:pt x="33" y="1271"/>
                  </a:lnTo>
                  <a:lnTo>
                    <a:pt x="31" y="1271"/>
                  </a:lnTo>
                  <a:lnTo>
                    <a:pt x="33" y="1271"/>
                  </a:lnTo>
                  <a:lnTo>
                    <a:pt x="31" y="1269"/>
                  </a:lnTo>
                  <a:lnTo>
                    <a:pt x="33" y="1269"/>
                  </a:lnTo>
                  <a:lnTo>
                    <a:pt x="31" y="1269"/>
                  </a:lnTo>
                  <a:lnTo>
                    <a:pt x="31" y="1267"/>
                  </a:lnTo>
                  <a:lnTo>
                    <a:pt x="31" y="1264"/>
                  </a:lnTo>
                  <a:lnTo>
                    <a:pt x="33" y="1264"/>
                  </a:lnTo>
                  <a:lnTo>
                    <a:pt x="31" y="1264"/>
                  </a:lnTo>
                  <a:lnTo>
                    <a:pt x="31" y="1262"/>
                  </a:lnTo>
                  <a:lnTo>
                    <a:pt x="33" y="1262"/>
                  </a:lnTo>
                  <a:lnTo>
                    <a:pt x="33" y="1259"/>
                  </a:lnTo>
                  <a:lnTo>
                    <a:pt x="33" y="1257"/>
                  </a:lnTo>
                  <a:lnTo>
                    <a:pt x="33" y="1255"/>
                  </a:lnTo>
                  <a:lnTo>
                    <a:pt x="33" y="1257"/>
                  </a:lnTo>
                  <a:lnTo>
                    <a:pt x="35" y="1257"/>
                  </a:lnTo>
                  <a:lnTo>
                    <a:pt x="33" y="1257"/>
                  </a:lnTo>
                  <a:lnTo>
                    <a:pt x="35" y="1257"/>
                  </a:lnTo>
                  <a:lnTo>
                    <a:pt x="33" y="1259"/>
                  </a:lnTo>
                  <a:lnTo>
                    <a:pt x="35" y="1259"/>
                  </a:lnTo>
                  <a:lnTo>
                    <a:pt x="35" y="1257"/>
                  </a:lnTo>
                  <a:lnTo>
                    <a:pt x="35" y="1255"/>
                  </a:lnTo>
                  <a:lnTo>
                    <a:pt x="33" y="1255"/>
                  </a:lnTo>
                  <a:lnTo>
                    <a:pt x="33" y="1252"/>
                  </a:lnTo>
                  <a:lnTo>
                    <a:pt x="35" y="1252"/>
                  </a:lnTo>
                  <a:lnTo>
                    <a:pt x="35" y="1255"/>
                  </a:lnTo>
                  <a:lnTo>
                    <a:pt x="35" y="1252"/>
                  </a:lnTo>
                  <a:lnTo>
                    <a:pt x="38" y="1255"/>
                  </a:lnTo>
                  <a:lnTo>
                    <a:pt x="40" y="1255"/>
                  </a:lnTo>
                  <a:lnTo>
                    <a:pt x="38" y="1257"/>
                  </a:lnTo>
                  <a:lnTo>
                    <a:pt x="38" y="1255"/>
                  </a:lnTo>
                  <a:lnTo>
                    <a:pt x="38" y="1257"/>
                  </a:lnTo>
                  <a:lnTo>
                    <a:pt x="38" y="1259"/>
                  </a:lnTo>
                  <a:lnTo>
                    <a:pt x="38" y="1262"/>
                  </a:lnTo>
                  <a:lnTo>
                    <a:pt x="38" y="1259"/>
                  </a:lnTo>
                  <a:lnTo>
                    <a:pt x="40" y="1259"/>
                  </a:lnTo>
                  <a:lnTo>
                    <a:pt x="40" y="1257"/>
                  </a:lnTo>
                  <a:lnTo>
                    <a:pt x="42" y="1257"/>
                  </a:lnTo>
                  <a:lnTo>
                    <a:pt x="42" y="1255"/>
                  </a:lnTo>
                  <a:lnTo>
                    <a:pt x="45" y="1255"/>
                  </a:lnTo>
                  <a:lnTo>
                    <a:pt x="45" y="1257"/>
                  </a:lnTo>
                  <a:lnTo>
                    <a:pt x="45" y="1255"/>
                  </a:lnTo>
                  <a:lnTo>
                    <a:pt x="45" y="1257"/>
                  </a:lnTo>
                  <a:lnTo>
                    <a:pt x="45" y="1255"/>
                  </a:lnTo>
                  <a:lnTo>
                    <a:pt x="45" y="1257"/>
                  </a:lnTo>
                  <a:lnTo>
                    <a:pt x="47" y="1257"/>
                  </a:lnTo>
                  <a:lnTo>
                    <a:pt x="45" y="1257"/>
                  </a:lnTo>
                  <a:lnTo>
                    <a:pt x="45" y="1259"/>
                  </a:lnTo>
                  <a:lnTo>
                    <a:pt x="47" y="1259"/>
                  </a:lnTo>
                  <a:lnTo>
                    <a:pt x="50" y="1259"/>
                  </a:lnTo>
                  <a:lnTo>
                    <a:pt x="50" y="1262"/>
                  </a:lnTo>
                  <a:lnTo>
                    <a:pt x="52" y="1262"/>
                  </a:lnTo>
                  <a:lnTo>
                    <a:pt x="54" y="1262"/>
                  </a:lnTo>
                  <a:lnTo>
                    <a:pt x="57" y="1262"/>
                  </a:lnTo>
                  <a:lnTo>
                    <a:pt x="54" y="1262"/>
                  </a:lnTo>
                  <a:lnTo>
                    <a:pt x="52" y="1262"/>
                  </a:lnTo>
                  <a:lnTo>
                    <a:pt x="52" y="1259"/>
                  </a:lnTo>
                  <a:lnTo>
                    <a:pt x="50" y="1259"/>
                  </a:lnTo>
                  <a:lnTo>
                    <a:pt x="50" y="1257"/>
                  </a:lnTo>
                  <a:lnTo>
                    <a:pt x="52" y="1257"/>
                  </a:lnTo>
                  <a:lnTo>
                    <a:pt x="52" y="1255"/>
                  </a:lnTo>
                  <a:lnTo>
                    <a:pt x="54" y="1255"/>
                  </a:lnTo>
                  <a:lnTo>
                    <a:pt x="57" y="1255"/>
                  </a:lnTo>
                  <a:lnTo>
                    <a:pt x="57" y="1252"/>
                  </a:lnTo>
                  <a:lnTo>
                    <a:pt x="59" y="1252"/>
                  </a:lnTo>
                  <a:lnTo>
                    <a:pt x="61" y="1252"/>
                  </a:lnTo>
                  <a:lnTo>
                    <a:pt x="64" y="1252"/>
                  </a:lnTo>
                  <a:lnTo>
                    <a:pt x="66" y="1252"/>
                  </a:lnTo>
                  <a:lnTo>
                    <a:pt x="66" y="1250"/>
                  </a:lnTo>
                  <a:lnTo>
                    <a:pt x="68" y="1250"/>
                  </a:lnTo>
                  <a:lnTo>
                    <a:pt x="66" y="1250"/>
                  </a:lnTo>
                  <a:lnTo>
                    <a:pt x="64" y="1250"/>
                  </a:lnTo>
                  <a:lnTo>
                    <a:pt x="64" y="1252"/>
                  </a:lnTo>
                  <a:lnTo>
                    <a:pt x="61" y="1252"/>
                  </a:lnTo>
                  <a:lnTo>
                    <a:pt x="59" y="1252"/>
                  </a:lnTo>
                  <a:lnTo>
                    <a:pt x="57" y="1252"/>
                  </a:lnTo>
                  <a:lnTo>
                    <a:pt x="54" y="1252"/>
                  </a:lnTo>
                  <a:lnTo>
                    <a:pt x="54" y="1255"/>
                  </a:lnTo>
                  <a:lnTo>
                    <a:pt x="52" y="1255"/>
                  </a:lnTo>
                  <a:lnTo>
                    <a:pt x="50" y="1257"/>
                  </a:lnTo>
                  <a:lnTo>
                    <a:pt x="50" y="1259"/>
                  </a:lnTo>
                  <a:lnTo>
                    <a:pt x="50" y="1257"/>
                  </a:lnTo>
                  <a:lnTo>
                    <a:pt x="47" y="1257"/>
                  </a:lnTo>
                  <a:lnTo>
                    <a:pt x="47" y="1255"/>
                  </a:lnTo>
                  <a:lnTo>
                    <a:pt x="50" y="1252"/>
                  </a:lnTo>
                  <a:lnTo>
                    <a:pt x="50" y="1255"/>
                  </a:lnTo>
                  <a:lnTo>
                    <a:pt x="50" y="1252"/>
                  </a:lnTo>
                  <a:lnTo>
                    <a:pt x="47" y="1252"/>
                  </a:lnTo>
                  <a:lnTo>
                    <a:pt x="45" y="1252"/>
                  </a:lnTo>
                  <a:lnTo>
                    <a:pt x="45" y="1250"/>
                  </a:lnTo>
                  <a:lnTo>
                    <a:pt x="42" y="1250"/>
                  </a:lnTo>
                  <a:lnTo>
                    <a:pt x="42" y="1248"/>
                  </a:lnTo>
                  <a:lnTo>
                    <a:pt x="45" y="1248"/>
                  </a:lnTo>
                  <a:lnTo>
                    <a:pt x="47" y="1248"/>
                  </a:lnTo>
                  <a:lnTo>
                    <a:pt x="50" y="1248"/>
                  </a:lnTo>
                  <a:lnTo>
                    <a:pt x="50" y="1245"/>
                  </a:lnTo>
                  <a:lnTo>
                    <a:pt x="50" y="1248"/>
                  </a:lnTo>
                  <a:lnTo>
                    <a:pt x="50" y="1245"/>
                  </a:lnTo>
                  <a:lnTo>
                    <a:pt x="52" y="1245"/>
                  </a:lnTo>
                  <a:lnTo>
                    <a:pt x="50" y="1245"/>
                  </a:lnTo>
                  <a:lnTo>
                    <a:pt x="47" y="1245"/>
                  </a:lnTo>
                  <a:lnTo>
                    <a:pt x="50" y="1245"/>
                  </a:lnTo>
                  <a:lnTo>
                    <a:pt x="50" y="1243"/>
                  </a:lnTo>
                  <a:lnTo>
                    <a:pt x="52" y="1243"/>
                  </a:lnTo>
                  <a:lnTo>
                    <a:pt x="52" y="1240"/>
                  </a:lnTo>
                  <a:lnTo>
                    <a:pt x="54" y="1240"/>
                  </a:lnTo>
                  <a:lnTo>
                    <a:pt x="54" y="1238"/>
                  </a:lnTo>
                  <a:lnTo>
                    <a:pt x="57" y="1238"/>
                  </a:lnTo>
                  <a:lnTo>
                    <a:pt x="59" y="1238"/>
                  </a:lnTo>
                  <a:lnTo>
                    <a:pt x="61" y="1238"/>
                  </a:lnTo>
                  <a:lnTo>
                    <a:pt x="61" y="1236"/>
                  </a:lnTo>
                  <a:lnTo>
                    <a:pt x="64" y="1236"/>
                  </a:lnTo>
                  <a:lnTo>
                    <a:pt x="66" y="1236"/>
                  </a:lnTo>
                  <a:lnTo>
                    <a:pt x="64" y="1236"/>
                  </a:lnTo>
                  <a:lnTo>
                    <a:pt x="61" y="1236"/>
                  </a:lnTo>
                  <a:lnTo>
                    <a:pt x="59" y="1236"/>
                  </a:lnTo>
                  <a:lnTo>
                    <a:pt x="59" y="1238"/>
                  </a:lnTo>
                  <a:lnTo>
                    <a:pt x="57" y="1238"/>
                  </a:lnTo>
                  <a:lnTo>
                    <a:pt x="54" y="1238"/>
                  </a:lnTo>
                  <a:lnTo>
                    <a:pt x="52" y="1238"/>
                  </a:lnTo>
                  <a:lnTo>
                    <a:pt x="52" y="1240"/>
                  </a:lnTo>
                  <a:lnTo>
                    <a:pt x="52" y="1238"/>
                  </a:lnTo>
                  <a:lnTo>
                    <a:pt x="50" y="1238"/>
                  </a:lnTo>
                  <a:lnTo>
                    <a:pt x="52" y="1238"/>
                  </a:lnTo>
                  <a:lnTo>
                    <a:pt x="54" y="1238"/>
                  </a:lnTo>
                  <a:lnTo>
                    <a:pt x="54" y="1236"/>
                  </a:lnTo>
                  <a:lnTo>
                    <a:pt x="54" y="1238"/>
                  </a:lnTo>
                  <a:lnTo>
                    <a:pt x="57" y="1238"/>
                  </a:lnTo>
                  <a:lnTo>
                    <a:pt x="57" y="1236"/>
                  </a:lnTo>
                  <a:lnTo>
                    <a:pt x="54" y="1236"/>
                  </a:lnTo>
                  <a:lnTo>
                    <a:pt x="54" y="1233"/>
                  </a:lnTo>
                  <a:lnTo>
                    <a:pt x="54" y="1236"/>
                  </a:lnTo>
                  <a:lnTo>
                    <a:pt x="52" y="1236"/>
                  </a:lnTo>
                  <a:lnTo>
                    <a:pt x="54" y="1236"/>
                  </a:lnTo>
                  <a:lnTo>
                    <a:pt x="52" y="1236"/>
                  </a:lnTo>
                  <a:lnTo>
                    <a:pt x="52" y="1238"/>
                  </a:lnTo>
                  <a:lnTo>
                    <a:pt x="52" y="1236"/>
                  </a:lnTo>
                  <a:lnTo>
                    <a:pt x="50" y="1236"/>
                  </a:lnTo>
                  <a:lnTo>
                    <a:pt x="50" y="1233"/>
                  </a:lnTo>
                  <a:lnTo>
                    <a:pt x="50" y="1236"/>
                  </a:lnTo>
                  <a:lnTo>
                    <a:pt x="47" y="1236"/>
                  </a:lnTo>
                  <a:lnTo>
                    <a:pt x="47" y="1233"/>
                  </a:lnTo>
                  <a:lnTo>
                    <a:pt x="50" y="1233"/>
                  </a:lnTo>
                  <a:lnTo>
                    <a:pt x="52" y="1233"/>
                  </a:lnTo>
                  <a:lnTo>
                    <a:pt x="52" y="1231"/>
                  </a:lnTo>
                  <a:lnTo>
                    <a:pt x="54" y="1231"/>
                  </a:lnTo>
                  <a:lnTo>
                    <a:pt x="54" y="1229"/>
                  </a:lnTo>
                  <a:lnTo>
                    <a:pt x="54" y="1226"/>
                  </a:lnTo>
                  <a:lnTo>
                    <a:pt x="57" y="1226"/>
                  </a:lnTo>
                  <a:lnTo>
                    <a:pt x="59" y="1226"/>
                  </a:lnTo>
                  <a:lnTo>
                    <a:pt x="61" y="1224"/>
                  </a:lnTo>
                  <a:lnTo>
                    <a:pt x="64" y="1224"/>
                  </a:lnTo>
                  <a:lnTo>
                    <a:pt x="66" y="1224"/>
                  </a:lnTo>
                  <a:lnTo>
                    <a:pt x="64" y="1224"/>
                  </a:lnTo>
                  <a:lnTo>
                    <a:pt x="61" y="1224"/>
                  </a:lnTo>
                  <a:lnTo>
                    <a:pt x="59" y="1224"/>
                  </a:lnTo>
                  <a:lnTo>
                    <a:pt x="59" y="1226"/>
                  </a:lnTo>
                  <a:lnTo>
                    <a:pt x="57" y="1226"/>
                  </a:lnTo>
                  <a:lnTo>
                    <a:pt x="57" y="1224"/>
                  </a:lnTo>
                  <a:lnTo>
                    <a:pt x="57" y="1221"/>
                  </a:lnTo>
                  <a:lnTo>
                    <a:pt x="57" y="1219"/>
                  </a:lnTo>
                  <a:lnTo>
                    <a:pt x="59" y="1219"/>
                  </a:lnTo>
                  <a:lnTo>
                    <a:pt x="57" y="1219"/>
                  </a:lnTo>
                  <a:lnTo>
                    <a:pt x="57" y="1221"/>
                  </a:lnTo>
                  <a:lnTo>
                    <a:pt x="57" y="1224"/>
                  </a:lnTo>
                  <a:lnTo>
                    <a:pt x="57" y="1226"/>
                  </a:lnTo>
                  <a:lnTo>
                    <a:pt x="54" y="1226"/>
                  </a:lnTo>
                  <a:lnTo>
                    <a:pt x="54" y="1229"/>
                  </a:lnTo>
                  <a:lnTo>
                    <a:pt x="52" y="1229"/>
                  </a:lnTo>
                  <a:lnTo>
                    <a:pt x="52" y="1231"/>
                  </a:lnTo>
                  <a:lnTo>
                    <a:pt x="50" y="1231"/>
                  </a:lnTo>
                  <a:lnTo>
                    <a:pt x="52" y="1231"/>
                  </a:lnTo>
                  <a:lnTo>
                    <a:pt x="50" y="1231"/>
                  </a:lnTo>
                  <a:lnTo>
                    <a:pt x="52" y="1231"/>
                  </a:lnTo>
                  <a:lnTo>
                    <a:pt x="50" y="1231"/>
                  </a:lnTo>
                  <a:lnTo>
                    <a:pt x="50" y="1233"/>
                  </a:lnTo>
                  <a:lnTo>
                    <a:pt x="47" y="1233"/>
                  </a:lnTo>
                  <a:lnTo>
                    <a:pt x="47" y="1231"/>
                  </a:lnTo>
                  <a:lnTo>
                    <a:pt x="47" y="1233"/>
                  </a:lnTo>
                  <a:lnTo>
                    <a:pt x="47" y="1231"/>
                  </a:lnTo>
                  <a:lnTo>
                    <a:pt x="47" y="1233"/>
                  </a:lnTo>
                  <a:lnTo>
                    <a:pt x="45" y="1233"/>
                  </a:lnTo>
                  <a:lnTo>
                    <a:pt x="47" y="1236"/>
                  </a:lnTo>
                  <a:lnTo>
                    <a:pt x="45" y="1236"/>
                  </a:lnTo>
                  <a:lnTo>
                    <a:pt x="45" y="1233"/>
                  </a:lnTo>
                  <a:lnTo>
                    <a:pt x="45" y="1231"/>
                  </a:lnTo>
                  <a:lnTo>
                    <a:pt x="45" y="1229"/>
                  </a:lnTo>
                  <a:lnTo>
                    <a:pt x="45" y="1231"/>
                  </a:lnTo>
                  <a:lnTo>
                    <a:pt x="47" y="1229"/>
                  </a:lnTo>
                  <a:lnTo>
                    <a:pt x="47" y="1231"/>
                  </a:lnTo>
                  <a:lnTo>
                    <a:pt x="47" y="1229"/>
                  </a:lnTo>
                  <a:lnTo>
                    <a:pt x="50" y="1229"/>
                  </a:lnTo>
                  <a:lnTo>
                    <a:pt x="52" y="1229"/>
                  </a:lnTo>
                  <a:lnTo>
                    <a:pt x="54" y="1229"/>
                  </a:lnTo>
                  <a:lnTo>
                    <a:pt x="52" y="1229"/>
                  </a:lnTo>
                  <a:lnTo>
                    <a:pt x="50" y="1229"/>
                  </a:lnTo>
                  <a:lnTo>
                    <a:pt x="47" y="1229"/>
                  </a:lnTo>
                  <a:lnTo>
                    <a:pt x="45" y="1229"/>
                  </a:lnTo>
                  <a:lnTo>
                    <a:pt x="42" y="1229"/>
                  </a:lnTo>
                  <a:lnTo>
                    <a:pt x="42" y="1226"/>
                  </a:lnTo>
                  <a:lnTo>
                    <a:pt x="42" y="1224"/>
                  </a:lnTo>
                  <a:lnTo>
                    <a:pt x="42" y="1226"/>
                  </a:lnTo>
                  <a:lnTo>
                    <a:pt x="40" y="1226"/>
                  </a:lnTo>
                  <a:lnTo>
                    <a:pt x="42" y="1229"/>
                  </a:lnTo>
                  <a:lnTo>
                    <a:pt x="40" y="1229"/>
                  </a:lnTo>
                  <a:lnTo>
                    <a:pt x="40" y="1231"/>
                  </a:lnTo>
                  <a:lnTo>
                    <a:pt x="38" y="1231"/>
                  </a:lnTo>
                  <a:lnTo>
                    <a:pt x="38" y="1229"/>
                  </a:lnTo>
                  <a:lnTo>
                    <a:pt x="38" y="1231"/>
                  </a:lnTo>
                  <a:lnTo>
                    <a:pt x="35" y="1231"/>
                  </a:lnTo>
                  <a:lnTo>
                    <a:pt x="35" y="1233"/>
                  </a:lnTo>
                  <a:lnTo>
                    <a:pt x="38" y="1233"/>
                  </a:lnTo>
                  <a:lnTo>
                    <a:pt x="38" y="1231"/>
                  </a:lnTo>
                  <a:lnTo>
                    <a:pt x="40" y="1231"/>
                  </a:lnTo>
                  <a:lnTo>
                    <a:pt x="42" y="1231"/>
                  </a:lnTo>
                  <a:lnTo>
                    <a:pt x="42" y="1233"/>
                  </a:lnTo>
                  <a:lnTo>
                    <a:pt x="42" y="1236"/>
                  </a:lnTo>
                  <a:lnTo>
                    <a:pt x="40" y="1236"/>
                  </a:lnTo>
                  <a:lnTo>
                    <a:pt x="38" y="1236"/>
                  </a:lnTo>
                  <a:lnTo>
                    <a:pt x="38" y="1238"/>
                  </a:lnTo>
                  <a:lnTo>
                    <a:pt x="35" y="1238"/>
                  </a:lnTo>
                  <a:lnTo>
                    <a:pt x="35" y="1240"/>
                  </a:lnTo>
                  <a:lnTo>
                    <a:pt x="35" y="1238"/>
                  </a:lnTo>
                  <a:lnTo>
                    <a:pt x="35" y="1240"/>
                  </a:lnTo>
                  <a:lnTo>
                    <a:pt x="35" y="1238"/>
                  </a:lnTo>
                  <a:lnTo>
                    <a:pt x="35" y="1240"/>
                  </a:lnTo>
                  <a:lnTo>
                    <a:pt x="35" y="1238"/>
                  </a:lnTo>
                  <a:lnTo>
                    <a:pt x="35" y="1236"/>
                  </a:lnTo>
                  <a:lnTo>
                    <a:pt x="35" y="1233"/>
                  </a:lnTo>
                  <a:lnTo>
                    <a:pt x="35" y="1231"/>
                  </a:lnTo>
                  <a:lnTo>
                    <a:pt x="33" y="1231"/>
                  </a:lnTo>
                  <a:lnTo>
                    <a:pt x="35" y="1231"/>
                  </a:lnTo>
                  <a:lnTo>
                    <a:pt x="33" y="1231"/>
                  </a:lnTo>
                  <a:lnTo>
                    <a:pt x="35" y="1233"/>
                  </a:lnTo>
                  <a:lnTo>
                    <a:pt x="33" y="1233"/>
                  </a:lnTo>
                  <a:lnTo>
                    <a:pt x="35" y="1233"/>
                  </a:lnTo>
                  <a:lnTo>
                    <a:pt x="33" y="1233"/>
                  </a:lnTo>
                  <a:lnTo>
                    <a:pt x="33" y="1236"/>
                  </a:lnTo>
                  <a:lnTo>
                    <a:pt x="33" y="1238"/>
                  </a:lnTo>
                  <a:lnTo>
                    <a:pt x="31" y="1238"/>
                  </a:lnTo>
                  <a:lnTo>
                    <a:pt x="33" y="1238"/>
                  </a:lnTo>
                  <a:lnTo>
                    <a:pt x="31" y="1238"/>
                  </a:lnTo>
                  <a:lnTo>
                    <a:pt x="28" y="1238"/>
                  </a:lnTo>
                  <a:lnTo>
                    <a:pt x="28" y="1236"/>
                  </a:lnTo>
                  <a:lnTo>
                    <a:pt x="28" y="1238"/>
                  </a:lnTo>
                  <a:lnTo>
                    <a:pt x="26" y="1238"/>
                  </a:lnTo>
                  <a:lnTo>
                    <a:pt x="26" y="1236"/>
                  </a:lnTo>
                  <a:lnTo>
                    <a:pt x="28" y="1236"/>
                  </a:lnTo>
                  <a:lnTo>
                    <a:pt x="26" y="1236"/>
                  </a:lnTo>
                  <a:lnTo>
                    <a:pt x="26" y="1233"/>
                  </a:lnTo>
                  <a:lnTo>
                    <a:pt x="28" y="1233"/>
                  </a:lnTo>
                  <a:lnTo>
                    <a:pt x="26" y="1233"/>
                  </a:lnTo>
                  <a:lnTo>
                    <a:pt x="26" y="1231"/>
                  </a:lnTo>
                  <a:lnTo>
                    <a:pt x="26" y="1233"/>
                  </a:lnTo>
                  <a:lnTo>
                    <a:pt x="26" y="1236"/>
                  </a:lnTo>
                  <a:lnTo>
                    <a:pt x="26" y="1238"/>
                  </a:lnTo>
                  <a:lnTo>
                    <a:pt x="26" y="1236"/>
                  </a:lnTo>
                  <a:lnTo>
                    <a:pt x="23" y="1236"/>
                  </a:lnTo>
                  <a:lnTo>
                    <a:pt x="23" y="1233"/>
                  </a:lnTo>
                  <a:lnTo>
                    <a:pt x="23" y="1231"/>
                  </a:lnTo>
                  <a:lnTo>
                    <a:pt x="21" y="1231"/>
                  </a:lnTo>
                  <a:lnTo>
                    <a:pt x="23" y="1231"/>
                  </a:lnTo>
                  <a:lnTo>
                    <a:pt x="21" y="1231"/>
                  </a:lnTo>
                  <a:lnTo>
                    <a:pt x="21" y="1229"/>
                  </a:lnTo>
                  <a:lnTo>
                    <a:pt x="21" y="1226"/>
                  </a:lnTo>
                  <a:lnTo>
                    <a:pt x="23" y="1226"/>
                  </a:lnTo>
                  <a:lnTo>
                    <a:pt x="21" y="1226"/>
                  </a:lnTo>
                  <a:lnTo>
                    <a:pt x="21" y="1224"/>
                  </a:lnTo>
                  <a:lnTo>
                    <a:pt x="23" y="1224"/>
                  </a:lnTo>
                  <a:lnTo>
                    <a:pt x="23" y="1221"/>
                  </a:lnTo>
                  <a:lnTo>
                    <a:pt x="26" y="1221"/>
                  </a:lnTo>
                  <a:lnTo>
                    <a:pt x="26" y="1219"/>
                  </a:lnTo>
                  <a:lnTo>
                    <a:pt x="28" y="1219"/>
                  </a:lnTo>
                  <a:lnTo>
                    <a:pt x="28" y="1221"/>
                  </a:lnTo>
                  <a:lnTo>
                    <a:pt x="28" y="1219"/>
                  </a:lnTo>
                  <a:lnTo>
                    <a:pt x="28" y="1221"/>
                  </a:lnTo>
                  <a:lnTo>
                    <a:pt x="31" y="1221"/>
                  </a:lnTo>
                  <a:lnTo>
                    <a:pt x="28" y="1219"/>
                  </a:lnTo>
                  <a:lnTo>
                    <a:pt x="28" y="1217"/>
                  </a:lnTo>
                  <a:lnTo>
                    <a:pt x="31" y="1217"/>
                  </a:lnTo>
                  <a:lnTo>
                    <a:pt x="31" y="1214"/>
                  </a:lnTo>
                  <a:lnTo>
                    <a:pt x="31" y="1217"/>
                  </a:lnTo>
                  <a:lnTo>
                    <a:pt x="31" y="1219"/>
                  </a:lnTo>
                  <a:lnTo>
                    <a:pt x="31" y="1221"/>
                  </a:lnTo>
                  <a:lnTo>
                    <a:pt x="31" y="1224"/>
                  </a:lnTo>
                  <a:lnTo>
                    <a:pt x="31" y="1226"/>
                  </a:lnTo>
                  <a:lnTo>
                    <a:pt x="28" y="1226"/>
                  </a:lnTo>
                  <a:lnTo>
                    <a:pt x="28" y="1224"/>
                  </a:lnTo>
                  <a:lnTo>
                    <a:pt x="28" y="1226"/>
                  </a:lnTo>
                  <a:lnTo>
                    <a:pt x="28" y="1229"/>
                  </a:lnTo>
                  <a:lnTo>
                    <a:pt x="28" y="1226"/>
                  </a:lnTo>
                  <a:lnTo>
                    <a:pt x="31" y="1226"/>
                  </a:lnTo>
                  <a:lnTo>
                    <a:pt x="33" y="1226"/>
                  </a:lnTo>
                  <a:lnTo>
                    <a:pt x="31" y="1226"/>
                  </a:lnTo>
                  <a:lnTo>
                    <a:pt x="33" y="1226"/>
                  </a:lnTo>
                  <a:lnTo>
                    <a:pt x="31" y="1224"/>
                  </a:lnTo>
                  <a:lnTo>
                    <a:pt x="33" y="1224"/>
                  </a:lnTo>
                  <a:lnTo>
                    <a:pt x="33" y="1221"/>
                  </a:lnTo>
                  <a:lnTo>
                    <a:pt x="33" y="1219"/>
                  </a:lnTo>
                  <a:lnTo>
                    <a:pt x="33" y="1217"/>
                  </a:lnTo>
                  <a:lnTo>
                    <a:pt x="35" y="1217"/>
                  </a:lnTo>
                  <a:lnTo>
                    <a:pt x="35" y="1219"/>
                  </a:lnTo>
                  <a:lnTo>
                    <a:pt x="38" y="1219"/>
                  </a:lnTo>
                  <a:lnTo>
                    <a:pt x="40" y="1219"/>
                  </a:lnTo>
                  <a:lnTo>
                    <a:pt x="40" y="1221"/>
                  </a:lnTo>
                  <a:lnTo>
                    <a:pt x="38" y="1221"/>
                  </a:lnTo>
                  <a:lnTo>
                    <a:pt x="40" y="1221"/>
                  </a:lnTo>
                  <a:lnTo>
                    <a:pt x="40" y="1219"/>
                  </a:lnTo>
                  <a:lnTo>
                    <a:pt x="42" y="1219"/>
                  </a:lnTo>
                  <a:lnTo>
                    <a:pt x="45" y="1219"/>
                  </a:lnTo>
                  <a:lnTo>
                    <a:pt x="42" y="1219"/>
                  </a:lnTo>
                  <a:lnTo>
                    <a:pt x="45" y="1219"/>
                  </a:lnTo>
                  <a:lnTo>
                    <a:pt x="45" y="1217"/>
                  </a:lnTo>
                  <a:lnTo>
                    <a:pt x="42" y="1219"/>
                  </a:lnTo>
                  <a:lnTo>
                    <a:pt x="40" y="1219"/>
                  </a:lnTo>
                  <a:lnTo>
                    <a:pt x="40" y="1217"/>
                  </a:lnTo>
                  <a:lnTo>
                    <a:pt x="42" y="1217"/>
                  </a:lnTo>
                  <a:lnTo>
                    <a:pt x="42" y="1214"/>
                  </a:lnTo>
                  <a:lnTo>
                    <a:pt x="45" y="1214"/>
                  </a:lnTo>
                  <a:lnTo>
                    <a:pt x="45" y="1212"/>
                  </a:lnTo>
                  <a:lnTo>
                    <a:pt x="45" y="1214"/>
                  </a:lnTo>
                  <a:lnTo>
                    <a:pt x="47" y="1214"/>
                  </a:lnTo>
                  <a:lnTo>
                    <a:pt x="50" y="1214"/>
                  </a:lnTo>
                  <a:lnTo>
                    <a:pt x="52" y="1214"/>
                  </a:lnTo>
                  <a:lnTo>
                    <a:pt x="52" y="1212"/>
                  </a:lnTo>
                  <a:lnTo>
                    <a:pt x="54" y="1212"/>
                  </a:lnTo>
                  <a:lnTo>
                    <a:pt x="54" y="1210"/>
                  </a:lnTo>
                  <a:lnTo>
                    <a:pt x="57" y="1210"/>
                  </a:lnTo>
                  <a:lnTo>
                    <a:pt x="59" y="1210"/>
                  </a:lnTo>
                  <a:lnTo>
                    <a:pt x="59" y="1207"/>
                  </a:lnTo>
                  <a:lnTo>
                    <a:pt x="57" y="1207"/>
                  </a:lnTo>
                  <a:lnTo>
                    <a:pt x="57" y="1210"/>
                  </a:lnTo>
                  <a:lnTo>
                    <a:pt x="54" y="1210"/>
                  </a:lnTo>
                  <a:lnTo>
                    <a:pt x="52" y="1210"/>
                  </a:lnTo>
                  <a:lnTo>
                    <a:pt x="52" y="1212"/>
                  </a:lnTo>
                  <a:lnTo>
                    <a:pt x="50" y="1212"/>
                  </a:lnTo>
                  <a:lnTo>
                    <a:pt x="50" y="1214"/>
                  </a:lnTo>
                  <a:lnTo>
                    <a:pt x="50" y="1212"/>
                  </a:lnTo>
                  <a:lnTo>
                    <a:pt x="50" y="1214"/>
                  </a:lnTo>
                  <a:lnTo>
                    <a:pt x="47" y="1214"/>
                  </a:lnTo>
                  <a:lnTo>
                    <a:pt x="47" y="1212"/>
                  </a:lnTo>
                  <a:lnTo>
                    <a:pt x="45" y="1212"/>
                  </a:lnTo>
                  <a:lnTo>
                    <a:pt x="47" y="1212"/>
                  </a:lnTo>
                  <a:lnTo>
                    <a:pt x="47" y="1210"/>
                  </a:lnTo>
                  <a:lnTo>
                    <a:pt x="47" y="1207"/>
                  </a:lnTo>
                  <a:lnTo>
                    <a:pt x="45" y="1207"/>
                  </a:lnTo>
                  <a:lnTo>
                    <a:pt x="45" y="1210"/>
                  </a:lnTo>
                  <a:lnTo>
                    <a:pt x="45" y="1212"/>
                  </a:lnTo>
                  <a:lnTo>
                    <a:pt x="42" y="1212"/>
                  </a:lnTo>
                  <a:lnTo>
                    <a:pt x="40" y="1212"/>
                  </a:lnTo>
                  <a:lnTo>
                    <a:pt x="40" y="1210"/>
                  </a:lnTo>
                  <a:lnTo>
                    <a:pt x="38" y="1210"/>
                  </a:lnTo>
                  <a:lnTo>
                    <a:pt x="35" y="1210"/>
                  </a:lnTo>
                  <a:lnTo>
                    <a:pt x="38" y="1210"/>
                  </a:lnTo>
                  <a:lnTo>
                    <a:pt x="38" y="1207"/>
                  </a:lnTo>
                  <a:lnTo>
                    <a:pt x="40" y="1207"/>
                  </a:lnTo>
                  <a:lnTo>
                    <a:pt x="40" y="1205"/>
                  </a:lnTo>
                  <a:lnTo>
                    <a:pt x="42" y="1205"/>
                  </a:lnTo>
                  <a:lnTo>
                    <a:pt x="42" y="1202"/>
                  </a:lnTo>
                  <a:lnTo>
                    <a:pt x="45" y="1202"/>
                  </a:lnTo>
                  <a:lnTo>
                    <a:pt x="47" y="1202"/>
                  </a:lnTo>
                  <a:lnTo>
                    <a:pt x="47" y="1200"/>
                  </a:lnTo>
                  <a:lnTo>
                    <a:pt x="47" y="1198"/>
                  </a:lnTo>
                  <a:lnTo>
                    <a:pt x="50" y="1198"/>
                  </a:lnTo>
                  <a:lnTo>
                    <a:pt x="50" y="1195"/>
                  </a:lnTo>
                  <a:lnTo>
                    <a:pt x="52" y="1195"/>
                  </a:lnTo>
                  <a:lnTo>
                    <a:pt x="54" y="1195"/>
                  </a:lnTo>
                  <a:lnTo>
                    <a:pt x="57" y="1195"/>
                  </a:lnTo>
                  <a:lnTo>
                    <a:pt x="57" y="1193"/>
                  </a:lnTo>
                  <a:lnTo>
                    <a:pt x="57" y="1191"/>
                  </a:lnTo>
                  <a:lnTo>
                    <a:pt x="57" y="1193"/>
                  </a:lnTo>
                  <a:lnTo>
                    <a:pt x="54" y="1193"/>
                  </a:lnTo>
                  <a:lnTo>
                    <a:pt x="54" y="1195"/>
                  </a:lnTo>
                  <a:lnTo>
                    <a:pt x="52" y="1195"/>
                  </a:lnTo>
                  <a:lnTo>
                    <a:pt x="52" y="1193"/>
                  </a:lnTo>
                  <a:lnTo>
                    <a:pt x="50" y="1193"/>
                  </a:lnTo>
                  <a:lnTo>
                    <a:pt x="50" y="1191"/>
                  </a:lnTo>
                  <a:lnTo>
                    <a:pt x="50" y="1188"/>
                  </a:lnTo>
                  <a:lnTo>
                    <a:pt x="52" y="1188"/>
                  </a:lnTo>
                  <a:lnTo>
                    <a:pt x="54" y="1188"/>
                  </a:lnTo>
                  <a:lnTo>
                    <a:pt x="52" y="1188"/>
                  </a:lnTo>
                  <a:lnTo>
                    <a:pt x="54" y="1188"/>
                  </a:lnTo>
                  <a:lnTo>
                    <a:pt x="54" y="1186"/>
                  </a:lnTo>
                  <a:lnTo>
                    <a:pt x="54" y="1183"/>
                  </a:lnTo>
                  <a:lnTo>
                    <a:pt x="57" y="1183"/>
                  </a:lnTo>
                  <a:lnTo>
                    <a:pt x="59" y="1183"/>
                  </a:lnTo>
                  <a:lnTo>
                    <a:pt x="59" y="1181"/>
                  </a:lnTo>
                  <a:lnTo>
                    <a:pt x="59" y="1183"/>
                  </a:lnTo>
                  <a:lnTo>
                    <a:pt x="59" y="1181"/>
                  </a:lnTo>
                  <a:lnTo>
                    <a:pt x="61" y="1181"/>
                  </a:lnTo>
                  <a:lnTo>
                    <a:pt x="64" y="1181"/>
                  </a:lnTo>
                  <a:lnTo>
                    <a:pt x="64" y="1179"/>
                  </a:lnTo>
                  <a:lnTo>
                    <a:pt x="66" y="1179"/>
                  </a:lnTo>
                  <a:lnTo>
                    <a:pt x="66" y="1176"/>
                  </a:lnTo>
                  <a:lnTo>
                    <a:pt x="66" y="1179"/>
                  </a:lnTo>
                  <a:lnTo>
                    <a:pt x="68" y="1179"/>
                  </a:lnTo>
                  <a:lnTo>
                    <a:pt x="68" y="1181"/>
                  </a:lnTo>
                  <a:lnTo>
                    <a:pt x="68" y="1183"/>
                  </a:lnTo>
                  <a:lnTo>
                    <a:pt x="66" y="1183"/>
                  </a:lnTo>
                  <a:lnTo>
                    <a:pt x="66" y="1186"/>
                  </a:lnTo>
                  <a:lnTo>
                    <a:pt x="66" y="1188"/>
                  </a:lnTo>
                  <a:lnTo>
                    <a:pt x="66" y="1191"/>
                  </a:lnTo>
                  <a:lnTo>
                    <a:pt x="64" y="1191"/>
                  </a:lnTo>
                  <a:lnTo>
                    <a:pt x="64" y="1193"/>
                  </a:lnTo>
                  <a:lnTo>
                    <a:pt x="64" y="1195"/>
                  </a:lnTo>
                  <a:lnTo>
                    <a:pt x="64" y="1198"/>
                  </a:lnTo>
                  <a:lnTo>
                    <a:pt x="64" y="1195"/>
                  </a:lnTo>
                  <a:lnTo>
                    <a:pt x="66" y="1195"/>
                  </a:lnTo>
                  <a:lnTo>
                    <a:pt x="66" y="1193"/>
                  </a:lnTo>
                  <a:lnTo>
                    <a:pt x="66" y="1191"/>
                  </a:lnTo>
                  <a:lnTo>
                    <a:pt x="66" y="1188"/>
                  </a:lnTo>
                  <a:lnTo>
                    <a:pt x="66" y="1186"/>
                  </a:lnTo>
                  <a:lnTo>
                    <a:pt x="68" y="1186"/>
                  </a:lnTo>
                  <a:lnTo>
                    <a:pt x="68" y="1183"/>
                  </a:lnTo>
                  <a:lnTo>
                    <a:pt x="68" y="1181"/>
                  </a:lnTo>
                  <a:lnTo>
                    <a:pt x="68" y="1179"/>
                  </a:lnTo>
                  <a:lnTo>
                    <a:pt x="71" y="1181"/>
                  </a:lnTo>
                  <a:lnTo>
                    <a:pt x="71" y="1179"/>
                  </a:lnTo>
                  <a:lnTo>
                    <a:pt x="71" y="1176"/>
                  </a:lnTo>
                  <a:lnTo>
                    <a:pt x="73" y="1176"/>
                  </a:lnTo>
                  <a:lnTo>
                    <a:pt x="76" y="1176"/>
                  </a:lnTo>
                  <a:lnTo>
                    <a:pt x="78" y="1176"/>
                  </a:lnTo>
                  <a:lnTo>
                    <a:pt x="78" y="1174"/>
                  </a:lnTo>
                  <a:lnTo>
                    <a:pt x="80" y="1174"/>
                  </a:lnTo>
                  <a:lnTo>
                    <a:pt x="80" y="1176"/>
                  </a:lnTo>
                  <a:lnTo>
                    <a:pt x="83" y="1176"/>
                  </a:lnTo>
                  <a:lnTo>
                    <a:pt x="83" y="1174"/>
                  </a:lnTo>
                  <a:lnTo>
                    <a:pt x="85" y="1174"/>
                  </a:lnTo>
                  <a:lnTo>
                    <a:pt x="83" y="1174"/>
                  </a:lnTo>
                  <a:lnTo>
                    <a:pt x="80" y="1174"/>
                  </a:lnTo>
                  <a:lnTo>
                    <a:pt x="78" y="1174"/>
                  </a:lnTo>
                  <a:lnTo>
                    <a:pt x="78" y="1172"/>
                  </a:lnTo>
                  <a:lnTo>
                    <a:pt x="80" y="1172"/>
                  </a:lnTo>
                  <a:lnTo>
                    <a:pt x="80" y="1169"/>
                  </a:lnTo>
                  <a:lnTo>
                    <a:pt x="78" y="1172"/>
                  </a:lnTo>
                  <a:lnTo>
                    <a:pt x="78" y="1169"/>
                  </a:lnTo>
                  <a:lnTo>
                    <a:pt x="76" y="1169"/>
                  </a:lnTo>
                  <a:lnTo>
                    <a:pt x="76" y="1172"/>
                  </a:lnTo>
                  <a:lnTo>
                    <a:pt x="78" y="1172"/>
                  </a:lnTo>
                  <a:lnTo>
                    <a:pt x="76" y="1172"/>
                  </a:lnTo>
                  <a:lnTo>
                    <a:pt x="78" y="1172"/>
                  </a:lnTo>
                  <a:lnTo>
                    <a:pt x="76" y="1172"/>
                  </a:lnTo>
                  <a:lnTo>
                    <a:pt x="78" y="1174"/>
                  </a:lnTo>
                  <a:lnTo>
                    <a:pt x="76" y="1174"/>
                  </a:lnTo>
                  <a:lnTo>
                    <a:pt x="73" y="1174"/>
                  </a:lnTo>
                  <a:lnTo>
                    <a:pt x="73" y="1176"/>
                  </a:lnTo>
                  <a:lnTo>
                    <a:pt x="71" y="1176"/>
                  </a:lnTo>
                  <a:lnTo>
                    <a:pt x="71" y="1179"/>
                  </a:lnTo>
                  <a:lnTo>
                    <a:pt x="68" y="1179"/>
                  </a:lnTo>
                  <a:lnTo>
                    <a:pt x="68" y="1176"/>
                  </a:lnTo>
                  <a:lnTo>
                    <a:pt x="68" y="1174"/>
                  </a:lnTo>
                  <a:lnTo>
                    <a:pt x="71" y="1174"/>
                  </a:lnTo>
                  <a:lnTo>
                    <a:pt x="71" y="1172"/>
                  </a:lnTo>
                  <a:lnTo>
                    <a:pt x="71" y="1174"/>
                  </a:lnTo>
                  <a:lnTo>
                    <a:pt x="68" y="1174"/>
                  </a:lnTo>
                  <a:lnTo>
                    <a:pt x="66" y="1176"/>
                  </a:lnTo>
                  <a:lnTo>
                    <a:pt x="64" y="1176"/>
                  </a:lnTo>
                  <a:lnTo>
                    <a:pt x="61" y="1176"/>
                  </a:lnTo>
                  <a:lnTo>
                    <a:pt x="61" y="1179"/>
                  </a:lnTo>
                  <a:lnTo>
                    <a:pt x="59" y="1179"/>
                  </a:lnTo>
                  <a:lnTo>
                    <a:pt x="57" y="1179"/>
                  </a:lnTo>
                  <a:lnTo>
                    <a:pt x="54" y="1179"/>
                  </a:lnTo>
                  <a:lnTo>
                    <a:pt x="54" y="1176"/>
                  </a:lnTo>
                  <a:lnTo>
                    <a:pt x="54" y="1179"/>
                  </a:lnTo>
                  <a:lnTo>
                    <a:pt x="57" y="1179"/>
                  </a:lnTo>
                  <a:lnTo>
                    <a:pt x="57" y="1181"/>
                  </a:lnTo>
                  <a:lnTo>
                    <a:pt x="54" y="1181"/>
                  </a:lnTo>
                  <a:lnTo>
                    <a:pt x="54" y="1179"/>
                  </a:lnTo>
                  <a:lnTo>
                    <a:pt x="54" y="1181"/>
                  </a:lnTo>
                  <a:lnTo>
                    <a:pt x="52" y="1181"/>
                  </a:lnTo>
                  <a:lnTo>
                    <a:pt x="54" y="1181"/>
                  </a:lnTo>
                  <a:lnTo>
                    <a:pt x="54" y="1183"/>
                  </a:lnTo>
                  <a:lnTo>
                    <a:pt x="52" y="1183"/>
                  </a:lnTo>
                  <a:lnTo>
                    <a:pt x="52" y="1186"/>
                  </a:lnTo>
                  <a:lnTo>
                    <a:pt x="54" y="1186"/>
                  </a:lnTo>
                  <a:lnTo>
                    <a:pt x="52" y="1186"/>
                  </a:lnTo>
                  <a:lnTo>
                    <a:pt x="52" y="1188"/>
                  </a:lnTo>
                  <a:lnTo>
                    <a:pt x="52" y="1186"/>
                  </a:lnTo>
                  <a:lnTo>
                    <a:pt x="52" y="1188"/>
                  </a:lnTo>
                  <a:lnTo>
                    <a:pt x="50" y="1186"/>
                  </a:lnTo>
                  <a:lnTo>
                    <a:pt x="50" y="1188"/>
                  </a:lnTo>
                  <a:lnTo>
                    <a:pt x="50" y="1186"/>
                  </a:lnTo>
                  <a:lnTo>
                    <a:pt x="47" y="1186"/>
                  </a:lnTo>
                  <a:lnTo>
                    <a:pt x="47" y="1188"/>
                  </a:lnTo>
                  <a:lnTo>
                    <a:pt x="45" y="1188"/>
                  </a:lnTo>
                  <a:lnTo>
                    <a:pt x="45" y="1191"/>
                  </a:lnTo>
                  <a:lnTo>
                    <a:pt x="45" y="1193"/>
                  </a:lnTo>
                  <a:lnTo>
                    <a:pt x="45" y="1191"/>
                  </a:lnTo>
                  <a:lnTo>
                    <a:pt x="45" y="1193"/>
                  </a:lnTo>
                  <a:lnTo>
                    <a:pt x="42" y="1193"/>
                  </a:lnTo>
                  <a:lnTo>
                    <a:pt x="45" y="1193"/>
                  </a:lnTo>
                  <a:lnTo>
                    <a:pt x="42" y="1193"/>
                  </a:lnTo>
                  <a:lnTo>
                    <a:pt x="45" y="1195"/>
                  </a:lnTo>
                  <a:lnTo>
                    <a:pt x="45" y="1198"/>
                  </a:lnTo>
                  <a:lnTo>
                    <a:pt x="42" y="1200"/>
                  </a:lnTo>
                  <a:lnTo>
                    <a:pt x="40" y="1202"/>
                  </a:lnTo>
                  <a:lnTo>
                    <a:pt x="40" y="1200"/>
                  </a:lnTo>
                  <a:lnTo>
                    <a:pt x="40" y="1202"/>
                  </a:lnTo>
                  <a:lnTo>
                    <a:pt x="38" y="1202"/>
                  </a:lnTo>
                  <a:lnTo>
                    <a:pt x="38" y="1200"/>
                  </a:lnTo>
                  <a:lnTo>
                    <a:pt x="40" y="1200"/>
                  </a:lnTo>
                  <a:lnTo>
                    <a:pt x="38" y="1200"/>
                  </a:lnTo>
                  <a:lnTo>
                    <a:pt x="38" y="1198"/>
                  </a:lnTo>
                  <a:lnTo>
                    <a:pt x="38" y="1195"/>
                  </a:lnTo>
                  <a:lnTo>
                    <a:pt x="38" y="1198"/>
                  </a:lnTo>
                  <a:lnTo>
                    <a:pt x="40" y="1198"/>
                  </a:lnTo>
                  <a:lnTo>
                    <a:pt x="40" y="1195"/>
                  </a:lnTo>
                  <a:lnTo>
                    <a:pt x="42" y="1195"/>
                  </a:lnTo>
                  <a:lnTo>
                    <a:pt x="40" y="1195"/>
                  </a:lnTo>
                  <a:lnTo>
                    <a:pt x="40" y="1198"/>
                  </a:lnTo>
                  <a:lnTo>
                    <a:pt x="38" y="1198"/>
                  </a:lnTo>
                  <a:lnTo>
                    <a:pt x="38" y="1195"/>
                  </a:lnTo>
                  <a:lnTo>
                    <a:pt x="38" y="1193"/>
                  </a:lnTo>
                  <a:lnTo>
                    <a:pt x="38" y="1195"/>
                  </a:lnTo>
                  <a:lnTo>
                    <a:pt x="38" y="1193"/>
                  </a:lnTo>
                  <a:lnTo>
                    <a:pt x="40" y="1193"/>
                  </a:lnTo>
                  <a:lnTo>
                    <a:pt x="38" y="1193"/>
                  </a:lnTo>
                  <a:lnTo>
                    <a:pt x="38" y="1191"/>
                  </a:lnTo>
                  <a:lnTo>
                    <a:pt x="40" y="1191"/>
                  </a:lnTo>
                  <a:lnTo>
                    <a:pt x="38" y="1191"/>
                  </a:lnTo>
                  <a:lnTo>
                    <a:pt x="35" y="1191"/>
                  </a:lnTo>
                  <a:lnTo>
                    <a:pt x="38" y="1191"/>
                  </a:lnTo>
                  <a:lnTo>
                    <a:pt x="35" y="1193"/>
                  </a:lnTo>
                  <a:lnTo>
                    <a:pt x="38" y="1193"/>
                  </a:lnTo>
                  <a:lnTo>
                    <a:pt x="35" y="1193"/>
                  </a:lnTo>
                  <a:lnTo>
                    <a:pt x="33" y="1193"/>
                  </a:lnTo>
                  <a:lnTo>
                    <a:pt x="33" y="1191"/>
                  </a:lnTo>
                  <a:lnTo>
                    <a:pt x="35" y="1191"/>
                  </a:lnTo>
                  <a:lnTo>
                    <a:pt x="35" y="1188"/>
                  </a:lnTo>
                  <a:lnTo>
                    <a:pt x="38" y="1188"/>
                  </a:lnTo>
                  <a:lnTo>
                    <a:pt x="35" y="1188"/>
                  </a:lnTo>
                  <a:lnTo>
                    <a:pt x="35" y="1186"/>
                  </a:lnTo>
                  <a:lnTo>
                    <a:pt x="33" y="1188"/>
                  </a:lnTo>
                  <a:lnTo>
                    <a:pt x="33" y="1186"/>
                  </a:lnTo>
                  <a:lnTo>
                    <a:pt x="35" y="1186"/>
                  </a:lnTo>
                  <a:lnTo>
                    <a:pt x="35" y="1183"/>
                  </a:lnTo>
                  <a:lnTo>
                    <a:pt x="35" y="1186"/>
                  </a:lnTo>
                  <a:lnTo>
                    <a:pt x="35" y="1183"/>
                  </a:lnTo>
                  <a:lnTo>
                    <a:pt x="35" y="1181"/>
                  </a:lnTo>
                  <a:lnTo>
                    <a:pt x="38" y="1181"/>
                  </a:lnTo>
                  <a:lnTo>
                    <a:pt x="40" y="1181"/>
                  </a:lnTo>
                  <a:lnTo>
                    <a:pt x="40" y="1179"/>
                  </a:lnTo>
                  <a:lnTo>
                    <a:pt x="38" y="1179"/>
                  </a:lnTo>
                  <a:lnTo>
                    <a:pt x="38" y="1181"/>
                  </a:lnTo>
                  <a:lnTo>
                    <a:pt x="35" y="1181"/>
                  </a:lnTo>
                  <a:lnTo>
                    <a:pt x="35" y="1183"/>
                  </a:lnTo>
                  <a:lnTo>
                    <a:pt x="33" y="1186"/>
                  </a:lnTo>
                  <a:lnTo>
                    <a:pt x="33" y="1188"/>
                  </a:lnTo>
                  <a:lnTo>
                    <a:pt x="31" y="1191"/>
                  </a:lnTo>
                  <a:lnTo>
                    <a:pt x="33" y="1188"/>
                  </a:lnTo>
                  <a:lnTo>
                    <a:pt x="31" y="1191"/>
                  </a:lnTo>
                  <a:lnTo>
                    <a:pt x="28" y="1191"/>
                  </a:lnTo>
                  <a:lnTo>
                    <a:pt x="28" y="1193"/>
                  </a:lnTo>
                  <a:lnTo>
                    <a:pt x="26" y="1193"/>
                  </a:lnTo>
                  <a:lnTo>
                    <a:pt x="28" y="1193"/>
                  </a:lnTo>
                  <a:lnTo>
                    <a:pt x="26" y="1193"/>
                  </a:lnTo>
                  <a:lnTo>
                    <a:pt x="26" y="1191"/>
                  </a:lnTo>
                  <a:lnTo>
                    <a:pt x="26" y="1193"/>
                  </a:lnTo>
                  <a:lnTo>
                    <a:pt x="28" y="1193"/>
                  </a:lnTo>
                  <a:lnTo>
                    <a:pt x="26" y="1191"/>
                  </a:lnTo>
                  <a:lnTo>
                    <a:pt x="28" y="1191"/>
                  </a:lnTo>
                  <a:lnTo>
                    <a:pt x="26" y="1191"/>
                  </a:lnTo>
                  <a:lnTo>
                    <a:pt x="23" y="1191"/>
                  </a:lnTo>
                  <a:lnTo>
                    <a:pt x="26" y="1191"/>
                  </a:lnTo>
                  <a:lnTo>
                    <a:pt x="23" y="1191"/>
                  </a:lnTo>
                  <a:lnTo>
                    <a:pt x="26" y="1191"/>
                  </a:lnTo>
                  <a:lnTo>
                    <a:pt x="26" y="1188"/>
                  </a:lnTo>
                  <a:lnTo>
                    <a:pt x="26" y="1191"/>
                  </a:lnTo>
                  <a:lnTo>
                    <a:pt x="26" y="1188"/>
                  </a:lnTo>
                  <a:lnTo>
                    <a:pt x="23" y="1188"/>
                  </a:lnTo>
                  <a:lnTo>
                    <a:pt x="23" y="1191"/>
                  </a:lnTo>
                  <a:lnTo>
                    <a:pt x="21" y="1191"/>
                  </a:lnTo>
                  <a:lnTo>
                    <a:pt x="21" y="1188"/>
                  </a:lnTo>
                  <a:lnTo>
                    <a:pt x="23" y="1188"/>
                  </a:lnTo>
                  <a:lnTo>
                    <a:pt x="23" y="1186"/>
                  </a:lnTo>
                  <a:lnTo>
                    <a:pt x="26" y="1186"/>
                  </a:lnTo>
                  <a:lnTo>
                    <a:pt x="23" y="1186"/>
                  </a:lnTo>
                  <a:lnTo>
                    <a:pt x="23" y="1188"/>
                  </a:lnTo>
                  <a:lnTo>
                    <a:pt x="21" y="1188"/>
                  </a:lnTo>
                  <a:lnTo>
                    <a:pt x="21" y="1186"/>
                  </a:lnTo>
                  <a:lnTo>
                    <a:pt x="21" y="1183"/>
                  </a:lnTo>
                  <a:lnTo>
                    <a:pt x="23" y="1183"/>
                  </a:lnTo>
                  <a:lnTo>
                    <a:pt x="21" y="1183"/>
                  </a:lnTo>
                  <a:lnTo>
                    <a:pt x="21" y="1181"/>
                  </a:lnTo>
                  <a:lnTo>
                    <a:pt x="21" y="1183"/>
                  </a:lnTo>
                  <a:lnTo>
                    <a:pt x="19" y="1183"/>
                  </a:lnTo>
                  <a:lnTo>
                    <a:pt x="19" y="1181"/>
                  </a:lnTo>
                  <a:lnTo>
                    <a:pt x="21" y="1181"/>
                  </a:lnTo>
                  <a:lnTo>
                    <a:pt x="19" y="1181"/>
                  </a:lnTo>
                  <a:lnTo>
                    <a:pt x="21" y="1181"/>
                  </a:lnTo>
                  <a:lnTo>
                    <a:pt x="21" y="1179"/>
                  </a:lnTo>
                  <a:lnTo>
                    <a:pt x="23" y="1179"/>
                  </a:lnTo>
                  <a:lnTo>
                    <a:pt x="23" y="1181"/>
                  </a:lnTo>
                  <a:lnTo>
                    <a:pt x="26" y="1181"/>
                  </a:lnTo>
                  <a:lnTo>
                    <a:pt x="23" y="1181"/>
                  </a:lnTo>
                  <a:lnTo>
                    <a:pt x="23" y="1179"/>
                  </a:lnTo>
                  <a:lnTo>
                    <a:pt x="23" y="1176"/>
                  </a:lnTo>
                  <a:lnTo>
                    <a:pt x="21" y="1174"/>
                  </a:lnTo>
                  <a:lnTo>
                    <a:pt x="23" y="1174"/>
                  </a:lnTo>
                  <a:lnTo>
                    <a:pt x="23" y="1172"/>
                  </a:lnTo>
                  <a:lnTo>
                    <a:pt x="23" y="1174"/>
                  </a:lnTo>
                  <a:lnTo>
                    <a:pt x="23" y="1172"/>
                  </a:lnTo>
                  <a:lnTo>
                    <a:pt x="23" y="1174"/>
                  </a:lnTo>
                  <a:lnTo>
                    <a:pt x="26" y="1174"/>
                  </a:lnTo>
                  <a:lnTo>
                    <a:pt x="28" y="1174"/>
                  </a:lnTo>
                  <a:lnTo>
                    <a:pt x="28" y="1176"/>
                  </a:lnTo>
                  <a:lnTo>
                    <a:pt x="28" y="1179"/>
                  </a:lnTo>
                  <a:lnTo>
                    <a:pt x="28" y="1176"/>
                  </a:lnTo>
                  <a:lnTo>
                    <a:pt x="31" y="1176"/>
                  </a:lnTo>
                  <a:lnTo>
                    <a:pt x="31" y="1179"/>
                  </a:lnTo>
                  <a:lnTo>
                    <a:pt x="33" y="1179"/>
                  </a:lnTo>
                  <a:lnTo>
                    <a:pt x="35" y="1179"/>
                  </a:lnTo>
                  <a:lnTo>
                    <a:pt x="35" y="1176"/>
                  </a:lnTo>
                  <a:lnTo>
                    <a:pt x="38" y="1176"/>
                  </a:lnTo>
                  <a:lnTo>
                    <a:pt x="38" y="1174"/>
                  </a:lnTo>
                  <a:lnTo>
                    <a:pt x="38" y="1172"/>
                  </a:lnTo>
                  <a:lnTo>
                    <a:pt x="38" y="1169"/>
                  </a:lnTo>
                  <a:lnTo>
                    <a:pt x="38" y="1167"/>
                  </a:lnTo>
                  <a:lnTo>
                    <a:pt x="38" y="1164"/>
                  </a:lnTo>
                  <a:lnTo>
                    <a:pt x="40" y="1162"/>
                  </a:lnTo>
                  <a:lnTo>
                    <a:pt x="38" y="1162"/>
                  </a:lnTo>
                  <a:lnTo>
                    <a:pt x="38" y="1164"/>
                  </a:lnTo>
                  <a:lnTo>
                    <a:pt x="38" y="1162"/>
                  </a:lnTo>
                  <a:lnTo>
                    <a:pt x="35" y="1162"/>
                  </a:lnTo>
                  <a:lnTo>
                    <a:pt x="38" y="1162"/>
                  </a:lnTo>
                  <a:lnTo>
                    <a:pt x="38" y="1160"/>
                  </a:lnTo>
                  <a:lnTo>
                    <a:pt x="35" y="1160"/>
                  </a:lnTo>
                  <a:lnTo>
                    <a:pt x="35" y="1162"/>
                  </a:lnTo>
                  <a:lnTo>
                    <a:pt x="33" y="1162"/>
                  </a:lnTo>
                  <a:lnTo>
                    <a:pt x="33" y="1164"/>
                  </a:lnTo>
                  <a:lnTo>
                    <a:pt x="33" y="1162"/>
                  </a:lnTo>
                  <a:lnTo>
                    <a:pt x="33" y="1164"/>
                  </a:lnTo>
                  <a:lnTo>
                    <a:pt x="33" y="1162"/>
                  </a:lnTo>
                  <a:lnTo>
                    <a:pt x="33" y="1164"/>
                  </a:lnTo>
                  <a:lnTo>
                    <a:pt x="33" y="1167"/>
                  </a:lnTo>
                  <a:lnTo>
                    <a:pt x="31" y="1167"/>
                  </a:lnTo>
                  <a:lnTo>
                    <a:pt x="28" y="1167"/>
                  </a:lnTo>
                  <a:lnTo>
                    <a:pt x="28" y="1169"/>
                  </a:lnTo>
                  <a:lnTo>
                    <a:pt x="26" y="1169"/>
                  </a:lnTo>
                  <a:lnTo>
                    <a:pt x="28" y="1169"/>
                  </a:lnTo>
                  <a:lnTo>
                    <a:pt x="26" y="1169"/>
                  </a:lnTo>
                  <a:lnTo>
                    <a:pt x="26" y="1172"/>
                  </a:lnTo>
                  <a:lnTo>
                    <a:pt x="23" y="1172"/>
                  </a:lnTo>
                  <a:lnTo>
                    <a:pt x="21" y="1172"/>
                  </a:lnTo>
                  <a:lnTo>
                    <a:pt x="21" y="1169"/>
                  </a:lnTo>
                  <a:lnTo>
                    <a:pt x="21" y="1172"/>
                  </a:lnTo>
                  <a:lnTo>
                    <a:pt x="21" y="1169"/>
                  </a:lnTo>
                  <a:lnTo>
                    <a:pt x="19" y="1169"/>
                  </a:lnTo>
                  <a:lnTo>
                    <a:pt x="16" y="1169"/>
                  </a:lnTo>
                  <a:lnTo>
                    <a:pt x="16" y="1167"/>
                  </a:lnTo>
                  <a:lnTo>
                    <a:pt x="14" y="1167"/>
                  </a:lnTo>
                  <a:lnTo>
                    <a:pt x="14" y="1164"/>
                  </a:lnTo>
                  <a:lnTo>
                    <a:pt x="12" y="1164"/>
                  </a:lnTo>
                  <a:lnTo>
                    <a:pt x="9" y="1162"/>
                  </a:lnTo>
                  <a:lnTo>
                    <a:pt x="12" y="1164"/>
                  </a:lnTo>
                  <a:lnTo>
                    <a:pt x="9" y="1164"/>
                  </a:lnTo>
                  <a:lnTo>
                    <a:pt x="9" y="1162"/>
                  </a:lnTo>
                  <a:lnTo>
                    <a:pt x="12" y="1162"/>
                  </a:lnTo>
                  <a:lnTo>
                    <a:pt x="9" y="1162"/>
                  </a:lnTo>
                  <a:lnTo>
                    <a:pt x="12" y="1162"/>
                  </a:lnTo>
                  <a:lnTo>
                    <a:pt x="9" y="1162"/>
                  </a:lnTo>
                  <a:lnTo>
                    <a:pt x="9" y="1160"/>
                  </a:lnTo>
                  <a:lnTo>
                    <a:pt x="9" y="1162"/>
                  </a:lnTo>
                  <a:lnTo>
                    <a:pt x="12" y="1162"/>
                  </a:lnTo>
                  <a:lnTo>
                    <a:pt x="9" y="1162"/>
                  </a:lnTo>
                  <a:lnTo>
                    <a:pt x="9" y="1160"/>
                  </a:lnTo>
                  <a:lnTo>
                    <a:pt x="12" y="1162"/>
                  </a:lnTo>
                  <a:lnTo>
                    <a:pt x="14" y="1162"/>
                  </a:lnTo>
                  <a:lnTo>
                    <a:pt x="16" y="1162"/>
                  </a:lnTo>
                  <a:lnTo>
                    <a:pt x="16" y="1164"/>
                  </a:lnTo>
                  <a:lnTo>
                    <a:pt x="16" y="1167"/>
                  </a:lnTo>
                  <a:lnTo>
                    <a:pt x="19" y="1167"/>
                  </a:lnTo>
                  <a:lnTo>
                    <a:pt x="16" y="1167"/>
                  </a:lnTo>
                  <a:lnTo>
                    <a:pt x="16" y="1164"/>
                  </a:lnTo>
                  <a:lnTo>
                    <a:pt x="16" y="1162"/>
                  </a:lnTo>
                  <a:lnTo>
                    <a:pt x="16" y="1164"/>
                  </a:lnTo>
                  <a:lnTo>
                    <a:pt x="19" y="1167"/>
                  </a:lnTo>
                  <a:lnTo>
                    <a:pt x="21" y="1167"/>
                  </a:lnTo>
                  <a:lnTo>
                    <a:pt x="21" y="1169"/>
                  </a:lnTo>
                  <a:lnTo>
                    <a:pt x="21" y="1167"/>
                  </a:lnTo>
                  <a:lnTo>
                    <a:pt x="19" y="1167"/>
                  </a:lnTo>
                  <a:lnTo>
                    <a:pt x="16" y="1164"/>
                  </a:lnTo>
                  <a:lnTo>
                    <a:pt x="19" y="1164"/>
                  </a:lnTo>
                  <a:lnTo>
                    <a:pt x="16" y="1164"/>
                  </a:lnTo>
                  <a:lnTo>
                    <a:pt x="19" y="1164"/>
                  </a:lnTo>
                  <a:lnTo>
                    <a:pt x="16" y="1164"/>
                  </a:lnTo>
                  <a:lnTo>
                    <a:pt x="19" y="1164"/>
                  </a:lnTo>
                  <a:lnTo>
                    <a:pt x="21" y="1164"/>
                  </a:lnTo>
                  <a:lnTo>
                    <a:pt x="21" y="1167"/>
                  </a:lnTo>
                  <a:lnTo>
                    <a:pt x="23" y="1167"/>
                  </a:lnTo>
                  <a:lnTo>
                    <a:pt x="21" y="1167"/>
                  </a:lnTo>
                  <a:lnTo>
                    <a:pt x="21" y="1164"/>
                  </a:lnTo>
                  <a:lnTo>
                    <a:pt x="19" y="1164"/>
                  </a:lnTo>
                  <a:lnTo>
                    <a:pt x="19" y="1162"/>
                  </a:lnTo>
                  <a:lnTo>
                    <a:pt x="16" y="1162"/>
                  </a:lnTo>
                  <a:lnTo>
                    <a:pt x="14" y="1160"/>
                  </a:lnTo>
                  <a:lnTo>
                    <a:pt x="16" y="1160"/>
                  </a:lnTo>
                  <a:lnTo>
                    <a:pt x="14" y="1160"/>
                  </a:lnTo>
                  <a:lnTo>
                    <a:pt x="16" y="1160"/>
                  </a:lnTo>
                  <a:lnTo>
                    <a:pt x="14" y="1160"/>
                  </a:lnTo>
                  <a:lnTo>
                    <a:pt x="16" y="1160"/>
                  </a:lnTo>
                  <a:lnTo>
                    <a:pt x="14" y="1160"/>
                  </a:lnTo>
                  <a:lnTo>
                    <a:pt x="12" y="1160"/>
                  </a:lnTo>
                  <a:lnTo>
                    <a:pt x="12" y="1157"/>
                  </a:lnTo>
                  <a:lnTo>
                    <a:pt x="14" y="1157"/>
                  </a:lnTo>
                  <a:lnTo>
                    <a:pt x="12" y="1157"/>
                  </a:lnTo>
                  <a:lnTo>
                    <a:pt x="14" y="1157"/>
                  </a:lnTo>
                  <a:lnTo>
                    <a:pt x="16" y="1157"/>
                  </a:lnTo>
                  <a:lnTo>
                    <a:pt x="16" y="1160"/>
                  </a:lnTo>
                  <a:lnTo>
                    <a:pt x="16" y="1157"/>
                  </a:lnTo>
                  <a:lnTo>
                    <a:pt x="16" y="1160"/>
                  </a:lnTo>
                  <a:lnTo>
                    <a:pt x="19" y="1160"/>
                  </a:lnTo>
                  <a:lnTo>
                    <a:pt x="21" y="1160"/>
                  </a:lnTo>
                  <a:lnTo>
                    <a:pt x="23" y="1160"/>
                  </a:lnTo>
                  <a:lnTo>
                    <a:pt x="23" y="1162"/>
                  </a:lnTo>
                  <a:lnTo>
                    <a:pt x="26" y="1162"/>
                  </a:lnTo>
                  <a:lnTo>
                    <a:pt x="26" y="1164"/>
                  </a:lnTo>
                  <a:lnTo>
                    <a:pt x="26" y="1167"/>
                  </a:lnTo>
                  <a:lnTo>
                    <a:pt x="26" y="1164"/>
                  </a:lnTo>
                  <a:lnTo>
                    <a:pt x="28" y="1164"/>
                  </a:lnTo>
                  <a:lnTo>
                    <a:pt x="28" y="1167"/>
                  </a:lnTo>
                  <a:lnTo>
                    <a:pt x="28" y="1164"/>
                  </a:lnTo>
                  <a:lnTo>
                    <a:pt x="26" y="1164"/>
                  </a:lnTo>
                  <a:lnTo>
                    <a:pt x="26" y="1162"/>
                  </a:lnTo>
                  <a:lnTo>
                    <a:pt x="26" y="1164"/>
                  </a:lnTo>
                  <a:lnTo>
                    <a:pt x="28" y="1164"/>
                  </a:lnTo>
                  <a:lnTo>
                    <a:pt x="28" y="1162"/>
                  </a:lnTo>
                  <a:lnTo>
                    <a:pt x="26" y="1162"/>
                  </a:lnTo>
                  <a:lnTo>
                    <a:pt x="26" y="1160"/>
                  </a:lnTo>
                  <a:lnTo>
                    <a:pt x="26" y="1162"/>
                  </a:lnTo>
                  <a:lnTo>
                    <a:pt x="26" y="1160"/>
                  </a:lnTo>
                  <a:lnTo>
                    <a:pt x="23" y="1160"/>
                  </a:lnTo>
                  <a:lnTo>
                    <a:pt x="23" y="1157"/>
                  </a:lnTo>
                  <a:lnTo>
                    <a:pt x="26" y="1157"/>
                  </a:lnTo>
                  <a:lnTo>
                    <a:pt x="23" y="1157"/>
                  </a:lnTo>
                  <a:lnTo>
                    <a:pt x="26" y="1157"/>
                  </a:lnTo>
                  <a:lnTo>
                    <a:pt x="23" y="1157"/>
                  </a:lnTo>
                  <a:lnTo>
                    <a:pt x="26" y="1157"/>
                  </a:lnTo>
                  <a:lnTo>
                    <a:pt x="26" y="1155"/>
                  </a:lnTo>
                  <a:lnTo>
                    <a:pt x="28" y="1155"/>
                  </a:lnTo>
                  <a:lnTo>
                    <a:pt x="28" y="1153"/>
                  </a:lnTo>
                  <a:lnTo>
                    <a:pt x="31" y="1155"/>
                  </a:lnTo>
                  <a:lnTo>
                    <a:pt x="33" y="1155"/>
                  </a:lnTo>
                  <a:lnTo>
                    <a:pt x="33" y="1153"/>
                  </a:lnTo>
                  <a:lnTo>
                    <a:pt x="33" y="1155"/>
                  </a:lnTo>
                  <a:lnTo>
                    <a:pt x="31" y="1155"/>
                  </a:lnTo>
                  <a:lnTo>
                    <a:pt x="31" y="1153"/>
                  </a:lnTo>
                  <a:lnTo>
                    <a:pt x="28" y="1153"/>
                  </a:lnTo>
                  <a:lnTo>
                    <a:pt x="31" y="1153"/>
                  </a:lnTo>
                  <a:lnTo>
                    <a:pt x="28" y="1153"/>
                  </a:lnTo>
                  <a:lnTo>
                    <a:pt x="26" y="1153"/>
                  </a:lnTo>
                  <a:lnTo>
                    <a:pt x="26" y="1155"/>
                  </a:lnTo>
                  <a:lnTo>
                    <a:pt x="26" y="1157"/>
                  </a:lnTo>
                  <a:lnTo>
                    <a:pt x="23" y="1157"/>
                  </a:lnTo>
                  <a:lnTo>
                    <a:pt x="23" y="1155"/>
                  </a:lnTo>
                  <a:lnTo>
                    <a:pt x="23" y="1157"/>
                  </a:lnTo>
                  <a:lnTo>
                    <a:pt x="23" y="1155"/>
                  </a:lnTo>
                  <a:lnTo>
                    <a:pt x="21" y="1155"/>
                  </a:lnTo>
                  <a:lnTo>
                    <a:pt x="21" y="1157"/>
                  </a:lnTo>
                  <a:lnTo>
                    <a:pt x="21" y="1155"/>
                  </a:lnTo>
                  <a:lnTo>
                    <a:pt x="21" y="1157"/>
                  </a:lnTo>
                  <a:lnTo>
                    <a:pt x="23" y="1157"/>
                  </a:lnTo>
                  <a:lnTo>
                    <a:pt x="21" y="1157"/>
                  </a:lnTo>
                  <a:lnTo>
                    <a:pt x="21" y="1155"/>
                  </a:lnTo>
                  <a:lnTo>
                    <a:pt x="21" y="1157"/>
                  </a:lnTo>
                  <a:lnTo>
                    <a:pt x="19" y="1157"/>
                  </a:lnTo>
                  <a:lnTo>
                    <a:pt x="21" y="1157"/>
                  </a:lnTo>
                  <a:lnTo>
                    <a:pt x="19" y="1157"/>
                  </a:lnTo>
                  <a:lnTo>
                    <a:pt x="19" y="1155"/>
                  </a:lnTo>
                  <a:lnTo>
                    <a:pt x="19" y="1157"/>
                  </a:lnTo>
                  <a:lnTo>
                    <a:pt x="19" y="1155"/>
                  </a:lnTo>
                  <a:lnTo>
                    <a:pt x="19" y="1157"/>
                  </a:lnTo>
                  <a:lnTo>
                    <a:pt x="19" y="1155"/>
                  </a:lnTo>
                  <a:lnTo>
                    <a:pt x="19" y="1157"/>
                  </a:lnTo>
                  <a:lnTo>
                    <a:pt x="19" y="1155"/>
                  </a:lnTo>
                  <a:lnTo>
                    <a:pt x="19" y="1157"/>
                  </a:lnTo>
                  <a:lnTo>
                    <a:pt x="19" y="1155"/>
                  </a:lnTo>
                  <a:lnTo>
                    <a:pt x="19" y="1157"/>
                  </a:lnTo>
                  <a:lnTo>
                    <a:pt x="16" y="1155"/>
                  </a:lnTo>
                  <a:lnTo>
                    <a:pt x="16" y="1157"/>
                  </a:lnTo>
                  <a:lnTo>
                    <a:pt x="16" y="1155"/>
                  </a:lnTo>
                  <a:lnTo>
                    <a:pt x="16" y="1153"/>
                  </a:lnTo>
                  <a:lnTo>
                    <a:pt x="14" y="1153"/>
                  </a:lnTo>
                  <a:lnTo>
                    <a:pt x="16" y="1153"/>
                  </a:lnTo>
                  <a:lnTo>
                    <a:pt x="14" y="1153"/>
                  </a:lnTo>
                  <a:lnTo>
                    <a:pt x="14" y="1150"/>
                  </a:lnTo>
                  <a:lnTo>
                    <a:pt x="14" y="1148"/>
                  </a:lnTo>
                  <a:lnTo>
                    <a:pt x="14" y="1150"/>
                  </a:lnTo>
                  <a:lnTo>
                    <a:pt x="14" y="1148"/>
                  </a:lnTo>
                  <a:lnTo>
                    <a:pt x="16" y="1150"/>
                  </a:lnTo>
                  <a:lnTo>
                    <a:pt x="19" y="1150"/>
                  </a:lnTo>
                  <a:lnTo>
                    <a:pt x="16" y="1150"/>
                  </a:lnTo>
                  <a:lnTo>
                    <a:pt x="19" y="1150"/>
                  </a:lnTo>
                  <a:lnTo>
                    <a:pt x="19" y="1153"/>
                  </a:lnTo>
                  <a:lnTo>
                    <a:pt x="16" y="1153"/>
                  </a:lnTo>
                  <a:lnTo>
                    <a:pt x="19" y="1153"/>
                  </a:lnTo>
                  <a:lnTo>
                    <a:pt x="16" y="1153"/>
                  </a:lnTo>
                  <a:lnTo>
                    <a:pt x="19" y="1153"/>
                  </a:lnTo>
                  <a:lnTo>
                    <a:pt x="16" y="1155"/>
                  </a:lnTo>
                  <a:lnTo>
                    <a:pt x="19" y="1155"/>
                  </a:lnTo>
                  <a:lnTo>
                    <a:pt x="19" y="1153"/>
                  </a:lnTo>
                  <a:lnTo>
                    <a:pt x="19" y="1150"/>
                  </a:lnTo>
                  <a:lnTo>
                    <a:pt x="19" y="1148"/>
                  </a:lnTo>
                  <a:lnTo>
                    <a:pt x="21" y="1148"/>
                  </a:lnTo>
                  <a:lnTo>
                    <a:pt x="19" y="1148"/>
                  </a:lnTo>
                  <a:lnTo>
                    <a:pt x="21" y="1148"/>
                  </a:lnTo>
                  <a:lnTo>
                    <a:pt x="19" y="1148"/>
                  </a:lnTo>
                  <a:lnTo>
                    <a:pt x="16" y="1148"/>
                  </a:lnTo>
                  <a:lnTo>
                    <a:pt x="14" y="1148"/>
                  </a:lnTo>
                  <a:lnTo>
                    <a:pt x="14" y="1145"/>
                  </a:lnTo>
                  <a:lnTo>
                    <a:pt x="16" y="1145"/>
                  </a:lnTo>
                  <a:lnTo>
                    <a:pt x="14" y="1145"/>
                  </a:lnTo>
                  <a:lnTo>
                    <a:pt x="16" y="1145"/>
                  </a:lnTo>
                  <a:lnTo>
                    <a:pt x="14" y="1143"/>
                  </a:lnTo>
                  <a:lnTo>
                    <a:pt x="16" y="1143"/>
                  </a:lnTo>
                  <a:lnTo>
                    <a:pt x="19" y="1143"/>
                  </a:lnTo>
                  <a:lnTo>
                    <a:pt x="21" y="1143"/>
                  </a:lnTo>
                  <a:lnTo>
                    <a:pt x="23" y="1143"/>
                  </a:lnTo>
                  <a:lnTo>
                    <a:pt x="23" y="1145"/>
                  </a:lnTo>
                  <a:lnTo>
                    <a:pt x="26" y="1145"/>
                  </a:lnTo>
                  <a:lnTo>
                    <a:pt x="28" y="1145"/>
                  </a:lnTo>
                  <a:lnTo>
                    <a:pt x="28" y="1148"/>
                  </a:lnTo>
                  <a:lnTo>
                    <a:pt x="31" y="1148"/>
                  </a:lnTo>
                  <a:lnTo>
                    <a:pt x="31" y="1145"/>
                  </a:lnTo>
                  <a:lnTo>
                    <a:pt x="31" y="1143"/>
                  </a:lnTo>
                  <a:lnTo>
                    <a:pt x="33" y="1143"/>
                  </a:lnTo>
                  <a:lnTo>
                    <a:pt x="35" y="1143"/>
                  </a:lnTo>
                  <a:lnTo>
                    <a:pt x="33" y="1143"/>
                  </a:lnTo>
                  <a:lnTo>
                    <a:pt x="35" y="1143"/>
                  </a:lnTo>
                  <a:lnTo>
                    <a:pt x="35" y="1141"/>
                  </a:lnTo>
                  <a:lnTo>
                    <a:pt x="35" y="1143"/>
                  </a:lnTo>
                  <a:lnTo>
                    <a:pt x="35" y="1141"/>
                  </a:lnTo>
                  <a:lnTo>
                    <a:pt x="38" y="1141"/>
                  </a:lnTo>
                  <a:lnTo>
                    <a:pt x="38" y="1143"/>
                  </a:lnTo>
                  <a:lnTo>
                    <a:pt x="38" y="1141"/>
                  </a:lnTo>
                  <a:lnTo>
                    <a:pt x="40" y="1141"/>
                  </a:lnTo>
                  <a:lnTo>
                    <a:pt x="40" y="1143"/>
                  </a:lnTo>
                  <a:lnTo>
                    <a:pt x="40" y="1145"/>
                  </a:lnTo>
                  <a:lnTo>
                    <a:pt x="40" y="1143"/>
                  </a:lnTo>
                  <a:lnTo>
                    <a:pt x="42" y="1143"/>
                  </a:lnTo>
                  <a:lnTo>
                    <a:pt x="42" y="1141"/>
                  </a:lnTo>
                  <a:lnTo>
                    <a:pt x="42" y="1143"/>
                  </a:lnTo>
                  <a:lnTo>
                    <a:pt x="42" y="1141"/>
                  </a:lnTo>
                  <a:lnTo>
                    <a:pt x="45" y="1141"/>
                  </a:lnTo>
                  <a:lnTo>
                    <a:pt x="47" y="1141"/>
                  </a:lnTo>
                  <a:lnTo>
                    <a:pt x="50" y="1141"/>
                  </a:lnTo>
                  <a:lnTo>
                    <a:pt x="52" y="1141"/>
                  </a:lnTo>
                  <a:lnTo>
                    <a:pt x="54" y="1141"/>
                  </a:lnTo>
                  <a:lnTo>
                    <a:pt x="57" y="1141"/>
                  </a:lnTo>
                  <a:lnTo>
                    <a:pt x="57" y="1143"/>
                  </a:lnTo>
                  <a:lnTo>
                    <a:pt x="57" y="1145"/>
                  </a:lnTo>
                  <a:lnTo>
                    <a:pt x="59" y="1143"/>
                  </a:lnTo>
                  <a:lnTo>
                    <a:pt x="61" y="1143"/>
                  </a:lnTo>
                  <a:lnTo>
                    <a:pt x="59" y="1145"/>
                  </a:lnTo>
                  <a:lnTo>
                    <a:pt x="59" y="1148"/>
                  </a:lnTo>
                  <a:lnTo>
                    <a:pt x="59" y="1145"/>
                  </a:lnTo>
                  <a:lnTo>
                    <a:pt x="59" y="1148"/>
                  </a:lnTo>
                  <a:lnTo>
                    <a:pt x="61" y="1148"/>
                  </a:lnTo>
                  <a:lnTo>
                    <a:pt x="61" y="1145"/>
                  </a:lnTo>
                  <a:lnTo>
                    <a:pt x="59" y="1145"/>
                  </a:lnTo>
                  <a:lnTo>
                    <a:pt x="61" y="1145"/>
                  </a:lnTo>
                  <a:lnTo>
                    <a:pt x="61" y="1143"/>
                  </a:lnTo>
                  <a:lnTo>
                    <a:pt x="64" y="1143"/>
                  </a:lnTo>
                  <a:lnTo>
                    <a:pt x="64" y="1141"/>
                  </a:lnTo>
                  <a:lnTo>
                    <a:pt x="66" y="1141"/>
                  </a:lnTo>
                  <a:lnTo>
                    <a:pt x="66" y="1143"/>
                  </a:lnTo>
                  <a:lnTo>
                    <a:pt x="66" y="1141"/>
                  </a:lnTo>
                  <a:lnTo>
                    <a:pt x="66" y="1138"/>
                  </a:lnTo>
                  <a:lnTo>
                    <a:pt x="68" y="1138"/>
                  </a:lnTo>
                  <a:lnTo>
                    <a:pt x="71" y="1138"/>
                  </a:lnTo>
                  <a:lnTo>
                    <a:pt x="73" y="1138"/>
                  </a:lnTo>
                  <a:lnTo>
                    <a:pt x="76" y="1138"/>
                  </a:lnTo>
                  <a:lnTo>
                    <a:pt x="76" y="1141"/>
                  </a:lnTo>
                  <a:lnTo>
                    <a:pt x="76" y="1143"/>
                  </a:lnTo>
                  <a:lnTo>
                    <a:pt x="78" y="1143"/>
                  </a:lnTo>
                  <a:lnTo>
                    <a:pt x="80" y="1143"/>
                  </a:lnTo>
                  <a:lnTo>
                    <a:pt x="80" y="1145"/>
                  </a:lnTo>
                  <a:lnTo>
                    <a:pt x="80" y="1148"/>
                  </a:lnTo>
                  <a:lnTo>
                    <a:pt x="78" y="1148"/>
                  </a:lnTo>
                  <a:lnTo>
                    <a:pt x="78" y="1150"/>
                  </a:lnTo>
                  <a:lnTo>
                    <a:pt x="76" y="1150"/>
                  </a:lnTo>
                  <a:lnTo>
                    <a:pt x="76" y="1153"/>
                  </a:lnTo>
                  <a:lnTo>
                    <a:pt x="76" y="1150"/>
                  </a:lnTo>
                  <a:lnTo>
                    <a:pt x="78" y="1150"/>
                  </a:lnTo>
                  <a:lnTo>
                    <a:pt x="80" y="1150"/>
                  </a:lnTo>
                  <a:lnTo>
                    <a:pt x="80" y="1148"/>
                  </a:lnTo>
                  <a:lnTo>
                    <a:pt x="83" y="1148"/>
                  </a:lnTo>
                  <a:lnTo>
                    <a:pt x="83" y="1150"/>
                  </a:lnTo>
                  <a:lnTo>
                    <a:pt x="85" y="1150"/>
                  </a:lnTo>
                  <a:lnTo>
                    <a:pt x="85" y="1153"/>
                  </a:lnTo>
                  <a:lnTo>
                    <a:pt x="83" y="1155"/>
                  </a:lnTo>
                  <a:lnTo>
                    <a:pt x="85" y="1155"/>
                  </a:lnTo>
                  <a:lnTo>
                    <a:pt x="85" y="1153"/>
                  </a:lnTo>
                  <a:lnTo>
                    <a:pt x="85" y="1150"/>
                  </a:lnTo>
                  <a:lnTo>
                    <a:pt x="83" y="1150"/>
                  </a:lnTo>
                  <a:lnTo>
                    <a:pt x="83" y="1148"/>
                  </a:lnTo>
                  <a:lnTo>
                    <a:pt x="80" y="1145"/>
                  </a:lnTo>
                  <a:lnTo>
                    <a:pt x="83" y="1145"/>
                  </a:lnTo>
                  <a:lnTo>
                    <a:pt x="80" y="1145"/>
                  </a:lnTo>
                  <a:lnTo>
                    <a:pt x="80" y="1143"/>
                  </a:lnTo>
                  <a:lnTo>
                    <a:pt x="80" y="1141"/>
                  </a:lnTo>
                  <a:lnTo>
                    <a:pt x="83" y="1141"/>
                  </a:lnTo>
                  <a:lnTo>
                    <a:pt x="85" y="1141"/>
                  </a:lnTo>
                  <a:lnTo>
                    <a:pt x="87" y="1141"/>
                  </a:lnTo>
                  <a:lnTo>
                    <a:pt x="87" y="1138"/>
                  </a:lnTo>
                  <a:lnTo>
                    <a:pt x="90" y="1138"/>
                  </a:lnTo>
                  <a:lnTo>
                    <a:pt x="90" y="1141"/>
                  </a:lnTo>
                  <a:lnTo>
                    <a:pt x="92" y="1141"/>
                  </a:lnTo>
                  <a:lnTo>
                    <a:pt x="95" y="1141"/>
                  </a:lnTo>
                  <a:lnTo>
                    <a:pt x="92" y="1141"/>
                  </a:lnTo>
                  <a:lnTo>
                    <a:pt x="92" y="1138"/>
                  </a:lnTo>
                  <a:lnTo>
                    <a:pt x="95" y="1138"/>
                  </a:lnTo>
                  <a:lnTo>
                    <a:pt x="97" y="1136"/>
                  </a:lnTo>
                  <a:lnTo>
                    <a:pt x="99" y="1136"/>
                  </a:lnTo>
                  <a:lnTo>
                    <a:pt x="102" y="1136"/>
                  </a:lnTo>
                  <a:lnTo>
                    <a:pt x="104" y="1136"/>
                  </a:lnTo>
                  <a:lnTo>
                    <a:pt x="104" y="1134"/>
                  </a:lnTo>
                  <a:lnTo>
                    <a:pt x="102" y="1134"/>
                  </a:lnTo>
                  <a:lnTo>
                    <a:pt x="102" y="1136"/>
                  </a:lnTo>
                  <a:lnTo>
                    <a:pt x="99" y="1136"/>
                  </a:lnTo>
                  <a:lnTo>
                    <a:pt x="97" y="1136"/>
                  </a:lnTo>
                  <a:lnTo>
                    <a:pt x="95" y="1136"/>
                  </a:lnTo>
                  <a:lnTo>
                    <a:pt x="92" y="1136"/>
                  </a:lnTo>
                  <a:lnTo>
                    <a:pt x="92" y="1134"/>
                  </a:lnTo>
                  <a:lnTo>
                    <a:pt x="92" y="1131"/>
                  </a:lnTo>
                  <a:lnTo>
                    <a:pt x="90" y="1131"/>
                  </a:lnTo>
                  <a:lnTo>
                    <a:pt x="92" y="1131"/>
                  </a:lnTo>
                  <a:lnTo>
                    <a:pt x="92" y="1129"/>
                  </a:lnTo>
                  <a:lnTo>
                    <a:pt x="92" y="1126"/>
                  </a:lnTo>
                  <a:lnTo>
                    <a:pt x="95" y="1126"/>
                  </a:lnTo>
                  <a:lnTo>
                    <a:pt x="95" y="1124"/>
                  </a:lnTo>
                  <a:lnTo>
                    <a:pt x="97" y="1124"/>
                  </a:lnTo>
                  <a:lnTo>
                    <a:pt x="97" y="1122"/>
                  </a:lnTo>
                  <a:lnTo>
                    <a:pt x="99" y="1122"/>
                  </a:lnTo>
                  <a:lnTo>
                    <a:pt x="99" y="1119"/>
                  </a:lnTo>
                  <a:lnTo>
                    <a:pt x="99" y="1122"/>
                  </a:lnTo>
                  <a:lnTo>
                    <a:pt x="97" y="1122"/>
                  </a:lnTo>
                  <a:lnTo>
                    <a:pt x="95" y="1124"/>
                  </a:lnTo>
                  <a:lnTo>
                    <a:pt x="92" y="1126"/>
                  </a:lnTo>
                  <a:lnTo>
                    <a:pt x="90" y="1126"/>
                  </a:lnTo>
                  <a:lnTo>
                    <a:pt x="92" y="1129"/>
                  </a:lnTo>
                  <a:lnTo>
                    <a:pt x="90" y="1129"/>
                  </a:lnTo>
                  <a:lnTo>
                    <a:pt x="90" y="1131"/>
                  </a:lnTo>
                  <a:lnTo>
                    <a:pt x="87" y="1131"/>
                  </a:lnTo>
                  <a:lnTo>
                    <a:pt x="90" y="1131"/>
                  </a:lnTo>
                  <a:lnTo>
                    <a:pt x="90" y="1134"/>
                  </a:lnTo>
                  <a:lnTo>
                    <a:pt x="92" y="1136"/>
                  </a:lnTo>
                  <a:lnTo>
                    <a:pt x="92" y="1138"/>
                  </a:lnTo>
                  <a:lnTo>
                    <a:pt x="90" y="1138"/>
                  </a:lnTo>
                  <a:lnTo>
                    <a:pt x="87" y="1138"/>
                  </a:lnTo>
                  <a:lnTo>
                    <a:pt x="85" y="1138"/>
                  </a:lnTo>
                  <a:lnTo>
                    <a:pt x="83" y="1141"/>
                  </a:lnTo>
                  <a:lnTo>
                    <a:pt x="80" y="1141"/>
                  </a:lnTo>
                  <a:lnTo>
                    <a:pt x="78" y="1141"/>
                  </a:lnTo>
                  <a:lnTo>
                    <a:pt x="78" y="1138"/>
                  </a:lnTo>
                  <a:lnTo>
                    <a:pt x="80" y="1138"/>
                  </a:lnTo>
                  <a:lnTo>
                    <a:pt x="80" y="1136"/>
                  </a:lnTo>
                  <a:lnTo>
                    <a:pt x="83" y="1136"/>
                  </a:lnTo>
                  <a:lnTo>
                    <a:pt x="85" y="1136"/>
                  </a:lnTo>
                  <a:lnTo>
                    <a:pt x="83" y="1136"/>
                  </a:lnTo>
                  <a:lnTo>
                    <a:pt x="83" y="1134"/>
                  </a:lnTo>
                  <a:lnTo>
                    <a:pt x="85" y="1134"/>
                  </a:lnTo>
                  <a:lnTo>
                    <a:pt x="83" y="1134"/>
                  </a:lnTo>
                  <a:lnTo>
                    <a:pt x="83" y="1136"/>
                  </a:lnTo>
                  <a:lnTo>
                    <a:pt x="80" y="1136"/>
                  </a:lnTo>
                  <a:lnTo>
                    <a:pt x="80" y="1138"/>
                  </a:lnTo>
                  <a:lnTo>
                    <a:pt x="78" y="1138"/>
                  </a:lnTo>
                  <a:lnTo>
                    <a:pt x="76" y="1138"/>
                  </a:lnTo>
                  <a:lnTo>
                    <a:pt x="76" y="1136"/>
                  </a:lnTo>
                  <a:lnTo>
                    <a:pt x="73" y="1136"/>
                  </a:lnTo>
                  <a:lnTo>
                    <a:pt x="73" y="1138"/>
                  </a:lnTo>
                  <a:lnTo>
                    <a:pt x="71" y="1138"/>
                  </a:lnTo>
                  <a:lnTo>
                    <a:pt x="71" y="1136"/>
                  </a:lnTo>
                  <a:lnTo>
                    <a:pt x="68" y="1136"/>
                  </a:lnTo>
                  <a:lnTo>
                    <a:pt x="66" y="1136"/>
                  </a:lnTo>
                  <a:lnTo>
                    <a:pt x="66" y="1134"/>
                  </a:lnTo>
                  <a:lnTo>
                    <a:pt x="68" y="1134"/>
                  </a:lnTo>
                  <a:lnTo>
                    <a:pt x="68" y="1131"/>
                  </a:lnTo>
                  <a:lnTo>
                    <a:pt x="71" y="1129"/>
                  </a:lnTo>
                  <a:lnTo>
                    <a:pt x="71" y="1126"/>
                  </a:lnTo>
                  <a:lnTo>
                    <a:pt x="71" y="1124"/>
                  </a:lnTo>
                  <a:lnTo>
                    <a:pt x="71" y="1126"/>
                  </a:lnTo>
                  <a:lnTo>
                    <a:pt x="71" y="1129"/>
                  </a:lnTo>
                  <a:lnTo>
                    <a:pt x="68" y="1129"/>
                  </a:lnTo>
                  <a:lnTo>
                    <a:pt x="68" y="1131"/>
                  </a:lnTo>
                  <a:lnTo>
                    <a:pt x="66" y="1134"/>
                  </a:lnTo>
                  <a:lnTo>
                    <a:pt x="66" y="1131"/>
                  </a:lnTo>
                  <a:lnTo>
                    <a:pt x="64" y="1131"/>
                  </a:lnTo>
                  <a:lnTo>
                    <a:pt x="64" y="1134"/>
                  </a:lnTo>
                  <a:lnTo>
                    <a:pt x="64" y="1131"/>
                  </a:lnTo>
                  <a:lnTo>
                    <a:pt x="64" y="1134"/>
                  </a:lnTo>
                  <a:lnTo>
                    <a:pt x="66" y="1134"/>
                  </a:lnTo>
                  <a:lnTo>
                    <a:pt x="64" y="1134"/>
                  </a:lnTo>
                  <a:lnTo>
                    <a:pt x="64" y="1136"/>
                  </a:lnTo>
                  <a:lnTo>
                    <a:pt x="66" y="1136"/>
                  </a:lnTo>
                  <a:lnTo>
                    <a:pt x="64" y="1136"/>
                  </a:lnTo>
                  <a:lnTo>
                    <a:pt x="64" y="1138"/>
                  </a:lnTo>
                  <a:lnTo>
                    <a:pt x="64" y="1141"/>
                  </a:lnTo>
                  <a:lnTo>
                    <a:pt x="61" y="1141"/>
                  </a:lnTo>
                  <a:lnTo>
                    <a:pt x="59" y="1141"/>
                  </a:lnTo>
                  <a:lnTo>
                    <a:pt x="57" y="1141"/>
                  </a:lnTo>
                  <a:lnTo>
                    <a:pt x="54" y="1138"/>
                  </a:lnTo>
                  <a:lnTo>
                    <a:pt x="54" y="1136"/>
                  </a:lnTo>
                  <a:lnTo>
                    <a:pt x="54" y="1138"/>
                  </a:lnTo>
                  <a:lnTo>
                    <a:pt x="52" y="1138"/>
                  </a:lnTo>
                  <a:lnTo>
                    <a:pt x="50" y="1138"/>
                  </a:lnTo>
                  <a:lnTo>
                    <a:pt x="47" y="1138"/>
                  </a:lnTo>
                  <a:lnTo>
                    <a:pt x="50" y="1138"/>
                  </a:lnTo>
                  <a:lnTo>
                    <a:pt x="50" y="1136"/>
                  </a:lnTo>
                  <a:lnTo>
                    <a:pt x="47" y="1136"/>
                  </a:lnTo>
                  <a:lnTo>
                    <a:pt x="47" y="1138"/>
                  </a:lnTo>
                  <a:lnTo>
                    <a:pt x="45" y="1138"/>
                  </a:lnTo>
                  <a:lnTo>
                    <a:pt x="42" y="1138"/>
                  </a:lnTo>
                  <a:lnTo>
                    <a:pt x="40" y="1138"/>
                  </a:lnTo>
                  <a:lnTo>
                    <a:pt x="40" y="1136"/>
                  </a:lnTo>
                  <a:lnTo>
                    <a:pt x="40" y="1138"/>
                  </a:lnTo>
                  <a:lnTo>
                    <a:pt x="38" y="1138"/>
                  </a:lnTo>
                  <a:lnTo>
                    <a:pt x="38" y="1141"/>
                  </a:lnTo>
                  <a:lnTo>
                    <a:pt x="35" y="1138"/>
                  </a:lnTo>
                  <a:lnTo>
                    <a:pt x="35" y="1141"/>
                  </a:lnTo>
                  <a:lnTo>
                    <a:pt x="35" y="1138"/>
                  </a:lnTo>
                  <a:lnTo>
                    <a:pt x="33" y="1138"/>
                  </a:lnTo>
                  <a:lnTo>
                    <a:pt x="33" y="1141"/>
                  </a:lnTo>
                  <a:lnTo>
                    <a:pt x="31" y="1141"/>
                  </a:lnTo>
                  <a:lnTo>
                    <a:pt x="31" y="1143"/>
                  </a:lnTo>
                  <a:lnTo>
                    <a:pt x="28" y="1143"/>
                  </a:lnTo>
                  <a:lnTo>
                    <a:pt x="26" y="1143"/>
                  </a:lnTo>
                  <a:lnTo>
                    <a:pt x="26" y="1141"/>
                  </a:lnTo>
                  <a:lnTo>
                    <a:pt x="23" y="1141"/>
                  </a:lnTo>
                  <a:lnTo>
                    <a:pt x="21" y="1141"/>
                  </a:lnTo>
                  <a:lnTo>
                    <a:pt x="23" y="1141"/>
                  </a:lnTo>
                  <a:lnTo>
                    <a:pt x="21" y="1141"/>
                  </a:lnTo>
                  <a:lnTo>
                    <a:pt x="21" y="1138"/>
                  </a:lnTo>
                  <a:lnTo>
                    <a:pt x="21" y="1141"/>
                  </a:lnTo>
                  <a:lnTo>
                    <a:pt x="19" y="1141"/>
                  </a:lnTo>
                  <a:lnTo>
                    <a:pt x="19" y="1138"/>
                  </a:lnTo>
                  <a:lnTo>
                    <a:pt x="16" y="1138"/>
                  </a:lnTo>
                  <a:lnTo>
                    <a:pt x="16" y="1136"/>
                  </a:lnTo>
                  <a:lnTo>
                    <a:pt x="19" y="1136"/>
                  </a:lnTo>
                  <a:lnTo>
                    <a:pt x="21" y="1136"/>
                  </a:lnTo>
                  <a:lnTo>
                    <a:pt x="21" y="1138"/>
                  </a:lnTo>
                  <a:lnTo>
                    <a:pt x="23" y="1138"/>
                  </a:lnTo>
                  <a:lnTo>
                    <a:pt x="21" y="1136"/>
                  </a:lnTo>
                  <a:lnTo>
                    <a:pt x="23" y="1136"/>
                  </a:lnTo>
                  <a:lnTo>
                    <a:pt x="21" y="1136"/>
                  </a:lnTo>
                  <a:lnTo>
                    <a:pt x="23" y="1136"/>
                  </a:lnTo>
                  <a:lnTo>
                    <a:pt x="23" y="1138"/>
                  </a:lnTo>
                  <a:lnTo>
                    <a:pt x="23" y="1136"/>
                  </a:lnTo>
                  <a:lnTo>
                    <a:pt x="21" y="1136"/>
                  </a:lnTo>
                  <a:lnTo>
                    <a:pt x="19" y="1136"/>
                  </a:lnTo>
                  <a:lnTo>
                    <a:pt x="16" y="1136"/>
                  </a:lnTo>
                  <a:lnTo>
                    <a:pt x="14" y="1136"/>
                  </a:lnTo>
                  <a:lnTo>
                    <a:pt x="14" y="1134"/>
                  </a:lnTo>
                  <a:lnTo>
                    <a:pt x="16" y="1134"/>
                  </a:lnTo>
                  <a:lnTo>
                    <a:pt x="14" y="1134"/>
                  </a:lnTo>
                  <a:lnTo>
                    <a:pt x="14" y="1131"/>
                  </a:lnTo>
                  <a:lnTo>
                    <a:pt x="14" y="1134"/>
                  </a:lnTo>
                  <a:lnTo>
                    <a:pt x="12" y="1134"/>
                  </a:lnTo>
                  <a:lnTo>
                    <a:pt x="14" y="1134"/>
                  </a:lnTo>
                  <a:lnTo>
                    <a:pt x="14" y="1131"/>
                  </a:lnTo>
                  <a:lnTo>
                    <a:pt x="16" y="1131"/>
                  </a:lnTo>
                  <a:lnTo>
                    <a:pt x="14" y="1131"/>
                  </a:lnTo>
                  <a:lnTo>
                    <a:pt x="16" y="1131"/>
                  </a:lnTo>
                  <a:lnTo>
                    <a:pt x="19" y="1131"/>
                  </a:lnTo>
                  <a:lnTo>
                    <a:pt x="19" y="1129"/>
                  </a:lnTo>
                  <a:lnTo>
                    <a:pt x="19" y="1131"/>
                  </a:lnTo>
                  <a:lnTo>
                    <a:pt x="21" y="1131"/>
                  </a:lnTo>
                  <a:lnTo>
                    <a:pt x="21" y="1129"/>
                  </a:lnTo>
                  <a:lnTo>
                    <a:pt x="23" y="1129"/>
                  </a:lnTo>
                  <a:lnTo>
                    <a:pt x="26" y="1129"/>
                  </a:lnTo>
                  <a:lnTo>
                    <a:pt x="26" y="1131"/>
                  </a:lnTo>
                  <a:lnTo>
                    <a:pt x="26" y="1129"/>
                  </a:lnTo>
                  <a:lnTo>
                    <a:pt x="26" y="1131"/>
                  </a:lnTo>
                  <a:lnTo>
                    <a:pt x="26" y="1129"/>
                  </a:lnTo>
                  <a:lnTo>
                    <a:pt x="23" y="1129"/>
                  </a:lnTo>
                  <a:lnTo>
                    <a:pt x="26" y="1129"/>
                  </a:lnTo>
                  <a:lnTo>
                    <a:pt x="23" y="1129"/>
                  </a:lnTo>
                  <a:lnTo>
                    <a:pt x="26" y="1129"/>
                  </a:lnTo>
                  <a:lnTo>
                    <a:pt x="26" y="1126"/>
                  </a:lnTo>
                  <a:lnTo>
                    <a:pt x="28" y="1126"/>
                  </a:lnTo>
                  <a:lnTo>
                    <a:pt x="26" y="1126"/>
                  </a:lnTo>
                  <a:lnTo>
                    <a:pt x="28" y="1126"/>
                  </a:lnTo>
                  <a:lnTo>
                    <a:pt x="31" y="1126"/>
                  </a:lnTo>
                  <a:lnTo>
                    <a:pt x="33" y="1126"/>
                  </a:lnTo>
                  <a:lnTo>
                    <a:pt x="35" y="1126"/>
                  </a:lnTo>
                  <a:lnTo>
                    <a:pt x="35" y="1129"/>
                  </a:lnTo>
                  <a:lnTo>
                    <a:pt x="35" y="1126"/>
                  </a:lnTo>
                  <a:lnTo>
                    <a:pt x="33" y="1126"/>
                  </a:lnTo>
                  <a:lnTo>
                    <a:pt x="31" y="1126"/>
                  </a:lnTo>
                  <a:lnTo>
                    <a:pt x="28" y="1126"/>
                  </a:lnTo>
                  <a:lnTo>
                    <a:pt x="26" y="1126"/>
                  </a:lnTo>
                  <a:lnTo>
                    <a:pt x="23" y="1126"/>
                  </a:lnTo>
                  <a:lnTo>
                    <a:pt x="23" y="1129"/>
                  </a:lnTo>
                  <a:lnTo>
                    <a:pt x="23" y="1126"/>
                  </a:lnTo>
                  <a:lnTo>
                    <a:pt x="21" y="1129"/>
                  </a:lnTo>
                  <a:lnTo>
                    <a:pt x="21" y="1126"/>
                  </a:lnTo>
                  <a:lnTo>
                    <a:pt x="21" y="1129"/>
                  </a:lnTo>
                  <a:lnTo>
                    <a:pt x="19" y="1129"/>
                  </a:lnTo>
                  <a:lnTo>
                    <a:pt x="16" y="1129"/>
                  </a:lnTo>
                  <a:lnTo>
                    <a:pt x="14" y="1129"/>
                  </a:lnTo>
                  <a:lnTo>
                    <a:pt x="14" y="1126"/>
                  </a:lnTo>
                  <a:lnTo>
                    <a:pt x="16" y="1126"/>
                  </a:lnTo>
                  <a:lnTo>
                    <a:pt x="16" y="1124"/>
                  </a:lnTo>
                  <a:lnTo>
                    <a:pt x="19" y="1124"/>
                  </a:lnTo>
                  <a:lnTo>
                    <a:pt x="16" y="1124"/>
                  </a:lnTo>
                  <a:lnTo>
                    <a:pt x="14" y="1124"/>
                  </a:lnTo>
                  <a:lnTo>
                    <a:pt x="14" y="1126"/>
                  </a:lnTo>
                  <a:lnTo>
                    <a:pt x="14" y="1124"/>
                  </a:lnTo>
                  <a:lnTo>
                    <a:pt x="16" y="1124"/>
                  </a:lnTo>
                  <a:lnTo>
                    <a:pt x="16" y="1122"/>
                  </a:lnTo>
                  <a:lnTo>
                    <a:pt x="19" y="1122"/>
                  </a:lnTo>
                  <a:lnTo>
                    <a:pt x="21" y="1122"/>
                  </a:lnTo>
                  <a:lnTo>
                    <a:pt x="23" y="1122"/>
                  </a:lnTo>
                  <a:lnTo>
                    <a:pt x="26" y="1122"/>
                  </a:lnTo>
                  <a:lnTo>
                    <a:pt x="23" y="1122"/>
                  </a:lnTo>
                  <a:lnTo>
                    <a:pt x="26" y="1122"/>
                  </a:lnTo>
                  <a:lnTo>
                    <a:pt x="28" y="1122"/>
                  </a:lnTo>
                  <a:lnTo>
                    <a:pt x="28" y="1124"/>
                  </a:lnTo>
                  <a:lnTo>
                    <a:pt x="31" y="1124"/>
                  </a:lnTo>
                  <a:lnTo>
                    <a:pt x="33" y="1124"/>
                  </a:lnTo>
                  <a:lnTo>
                    <a:pt x="33" y="1122"/>
                  </a:lnTo>
                  <a:lnTo>
                    <a:pt x="35" y="1122"/>
                  </a:lnTo>
                  <a:lnTo>
                    <a:pt x="38" y="1122"/>
                  </a:lnTo>
                  <a:lnTo>
                    <a:pt x="35" y="1122"/>
                  </a:lnTo>
                  <a:lnTo>
                    <a:pt x="38" y="1122"/>
                  </a:lnTo>
                  <a:lnTo>
                    <a:pt x="38" y="1119"/>
                  </a:lnTo>
                  <a:lnTo>
                    <a:pt x="38" y="1122"/>
                  </a:lnTo>
                  <a:lnTo>
                    <a:pt x="40" y="1122"/>
                  </a:lnTo>
                  <a:lnTo>
                    <a:pt x="42" y="1122"/>
                  </a:lnTo>
                  <a:lnTo>
                    <a:pt x="40" y="1122"/>
                  </a:lnTo>
                  <a:lnTo>
                    <a:pt x="40" y="1119"/>
                  </a:lnTo>
                  <a:lnTo>
                    <a:pt x="38" y="1119"/>
                  </a:lnTo>
                  <a:lnTo>
                    <a:pt x="35" y="1119"/>
                  </a:lnTo>
                  <a:lnTo>
                    <a:pt x="35" y="1122"/>
                  </a:lnTo>
                  <a:lnTo>
                    <a:pt x="33" y="1122"/>
                  </a:lnTo>
                  <a:lnTo>
                    <a:pt x="31" y="1122"/>
                  </a:lnTo>
                  <a:lnTo>
                    <a:pt x="28" y="1122"/>
                  </a:lnTo>
                  <a:lnTo>
                    <a:pt x="31" y="1122"/>
                  </a:lnTo>
                  <a:lnTo>
                    <a:pt x="28" y="1122"/>
                  </a:lnTo>
                  <a:lnTo>
                    <a:pt x="31" y="1122"/>
                  </a:lnTo>
                  <a:lnTo>
                    <a:pt x="31" y="1119"/>
                  </a:lnTo>
                  <a:lnTo>
                    <a:pt x="28" y="1119"/>
                  </a:lnTo>
                  <a:lnTo>
                    <a:pt x="28" y="1122"/>
                  </a:lnTo>
                  <a:lnTo>
                    <a:pt x="26" y="1122"/>
                  </a:lnTo>
                  <a:lnTo>
                    <a:pt x="23" y="1122"/>
                  </a:lnTo>
                  <a:lnTo>
                    <a:pt x="23" y="1119"/>
                  </a:lnTo>
                  <a:lnTo>
                    <a:pt x="21" y="1119"/>
                  </a:lnTo>
                  <a:lnTo>
                    <a:pt x="19" y="1119"/>
                  </a:lnTo>
                  <a:lnTo>
                    <a:pt x="19" y="1117"/>
                  </a:lnTo>
                  <a:lnTo>
                    <a:pt x="19" y="1119"/>
                  </a:lnTo>
                  <a:lnTo>
                    <a:pt x="19" y="1117"/>
                  </a:lnTo>
                  <a:lnTo>
                    <a:pt x="21" y="1117"/>
                  </a:lnTo>
                  <a:lnTo>
                    <a:pt x="23" y="1117"/>
                  </a:lnTo>
                  <a:lnTo>
                    <a:pt x="26" y="1117"/>
                  </a:lnTo>
                  <a:lnTo>
                    <a:pt x="23" y="1117"/>
                  </a:lnTo>
                  <a:lnTo>
                    <a:pt x="21" y="1117"/>
                  </a:lnTo>
                  <a:lnTo>
                    <a:pt x="23" y="1117"/>
                  </a:lnTo>
                  <a:lnTo>
                    <a:pt x="21" y="1117"/>
                  </a:lnTo>
                  <a:lnTo>
                    <a:pt x="21" y="1115"/>
                  </a:lnTo>
                  <a:lnTo>
                    <a:pt x="19" y="1115"/>
                  </a:lnTo>
                  <a:lnTo>
                    <a:pt x="21" y="1115"/>
                  </a:lnTo>
                  <a:lnTo>
                    <a:pt x="19" y="1115"/>
                  </a:lnTo>
                  <a:lnTo>
                    <a:pt x="21" y="1115"/>
                  </a:lnTo>
                  <a:lnTo>
                    <a:pt x="23" y="1115"/>
                  </a:lnTo>
                  <a:lnTo>
                    <a:pt x="26" y="1115"/>
                  </a:lnTo>
                  <a:lnTo>
                    <a:pt x="26" y="1117"/>
                  </a:lnTo>
                  <a:lnTo>
                    <a:pt x="28" y="1117"/>
                  </a:lnTo>
                  <a:lnTo>
                    <a:pt x="28" y="1115"/>
                  </a:lnTo>
                  <a:lnTo>
                    <a:pt x="26" y="1115"/>
                  </a:lnTo>
                  <a:lnTo>
                    <a:pt x="23" y="1115"/>
                  </a:lnTo>
                  <a:lnTo>
                    <a:pt x="21" y="1115"/>
                  </a:lnTo>
                  <a:lnTo>
                    <a:pt x="19" y="1115"/>
                  </a:lnTo>
                  <a:lnTo>
                    <a:pt x="16" y="1115"/>
                  </a:lnTo>
                  <a:lnTo>
                    <a:pt x="14" y="1115"/>
                  </a:lnTo>
                  <a:lnTo>
                    <a:pt x="16" y="1115"/>
                  </a:lnTo>
                  <a:lnTo>
                    <a:pt x="14" y="1115"/>
                  </a:lnTo>
                  <a:lnTo>
                    <a:pt x="14" y="1117"/>
                  </a:lnTo>
                  <a:lnTo>
                    <a:pt x="14" y="1115"/>
                  </a:lnTo>
                  <a:lnTo>
                    <a:pt x="16" y="1115"/>
                  </a:lnTo>
                  <a:lnTo>
                    <a:pt x="19" y="1115"/>
                  </a:lnTo>
                  <a:lnTo>
                    <a:pt x="21" y="1115"/>
                  </a:lnTo>
                  <a:lnTo>
                    <a:pt x="23" y="1115"/>
                  </a:lnTo>
                  <a:lnTo>
                    <a:pt x="23" y="1112"/>
                  </a:lnTo>
                  <a:lnTo>
                    <a:pt x="26" y="1112"/>
                  </a:lnTo>
                  <a:lnTo>
                    <a:pt x="28" y="1112"/>
                  </a:lnTo>
                  <a:lnTo>
                    <a:pt x="26" y="1112"/>
                  </a:lnTo>
                  <a:lnTo>
                    <a:pt x="23" y="1112"/>
                  </a:lnTo>
                  <a:lnTo>
                    <a:pt x="26" y="1112"/>
                  </a:lnTo>
                  <a:lnTo>
                    <a:pt x="23" y="1112"/>
                  </a:lnTo>
                  <a:lnTo>
                    <a:pt x="21" y="1112"/>
                  </a:lnTo>
                  <a:lnTo>
                    <a:pt x="21" y="1115"/>
                  </a:lnTo>
                  <a:lnTo>
                    <a:pt x="21" y="1112"/>
                  </a:lnTo>
                  <a:lnTo>
                    <a:pt x="19" y="1112"/>
                  </a:lnTo>
                  <a:lnTo>
                    <a:pt x="16" y="1112"/>
                  </a:lnTo>
                  <a:lnTo>
                    <a:pt x="14" y="1112"/>
                  </a:lnTo>
                  <a:lnTo>
                    <a:pt x="14" y="1110"/>
                  </a:lnTo>
                  <a:lnTo>
                    <a:pt x="12" y="1110"/>
                  </a:lnTo>
                  <a:lnTo>
                    <a:pt x="14" y="1110"/>
                  </a:lnTo>
                  <a:lnTo>
                    <a:pt x="12" y="1110"/>
                  </a:lnTo>
                  <a:lnTo>
                    <a:pt x="12" y="1107"/>
                  </a:lnTo>
                  <a:lnTo>
                    <a:pt x="14" y="1107"/>
                  </a:lnTo>
                  <a:lnTo>
                    <a:pt x="14" y="1105"/>
                  </a:lnTo>
                  <a:lnTo>
                    <a:pt x="16" y="1105"/>
                  </a:lnTo>
                  <a:lnTo>
                    <a:pt x="16" y="1107"/>
                  </a:lnTo>
                  <a:lnTo>
                    <a:pt x="16" y="1110"/>
                  </a:lnTo>
                  <a:lnTo>
                    <a:pt x="19" y="1110"/>
                  </a:lnTo>
                  <a:lnTo>
                    <a:pt x="19" y="1107"/>
                  </a:lnTo>
                  <a:lnTo>
                    <a:pt x="19" y="1110"/>
                  </a:lnTo>
                  <a:lnTo>
                    <a:pt x="19" y="1107"/>
                  </a:lnTo>
                  <a:lnTo>
                    <a:pt x="21" y="1107"/>
                  </a:lnTo>
                  <a:lnTo>
                    <a:pt x="19" y="1107"/>
                  </a:lnTo>
                  <a:lnTo>
                    <a:pt x="19" y="1105"/>
                  </a:lnTo>
                  <a:lnTo>
                    <a:pt x="21" y="1105"/>
                  </a:lnTo>
                  <a:lnTo>
                    <a:pt x="23" y="1105"/>
                  </a:lnTo>
                  <a:lnTo>
                    <a:pt x="21" y="1105"/>
                  </a:lnTo>
                  <a:lnTo>
                    <a:pt x="19" y="1105"/>
                  </a:lnTo>
                  <a:lnTo>
                    <a:pt x="16" y="1105"/>
                  </a:lnTo>
                  <a:lnTo>
                    <a:pt x="19" y="1105"/>
                  </a:lnTo>
                  <a:lnTo>
                    <a:pt x="19" y="1103"/>
                  </a:lnTo>
                  <a:lnTo>
                    <a:pt x="21" y="1103"/>
                  </a:lnTo>
                  <a:lnTo>
                    <a:pt x="23" y="1103"/>
                  </a:lnTo>
                  <a:lnTo>
                    <a:pt x="23" y="1100"/>
                  </a:lnTo>
                  <a:lnTo>
                    <a:pt x="26" y="1100"/>
                  </a:lnTo>
                  <a:lnTo>
                    <a:pt x="23" y="1100"/>
                  </a:lnTo>
                  <a:lnTo>
                    <a:pt x="26" y="1100"/>
                  </a:lnTo>
                  <a:lnTo>
                    <a:pt x="23" y="1100"/>
                  </a:lnTo>
                  <a:lnTo>
                    <a:pt x="21" y="1100"/>
                  </a:lnTo>
                  <a:lnTo>
                    <a:pt x="23" y="1098"/>
                  </a:lnTo>
                  <a:lnTo>
                    <a:pt x="26" y="1098"/>
                  </a:lnTo>
                  <a:lnTo>
                    <a:pt x="26" y="1100"/>
                  </a:lnTo>
                  <a:lnTo>
                    <a:pt x="23" y="1100"/>
                  </a:lnTo>
                  <a:lnTo>
                    <a:pt x="26" y="1100"/>
                  </a:lnTo>
                  <a:lnTo>
                    <a:pt x="26" y="1098"/>
                  </a:lnTo>
                  <a:lnTo>
                    <a:pt x="28" y="1098"/>
                  </a:lnTo>
                  <a:lnTo>
                    <a:pt x="31" y="1098"/>
                  </a:lnTo>
                  <a:lnTo>
                    <a:pt x="33" y="1098"/>
                  </a:lnTo>
                  <a:lnTo>
                    <a:pt x="35" y="1098"/>
                  </a:lnTo>
                  <a:lnTo>
                    <a:pt x="38" y="1100"/>
                  </a:lnTo>
                  <a:lnTo>
                    <a:pt x="40" y="1100"/>
                  </a:lnTo>
                  <a:lnTo>
                    <a:pt x="38" y="1100"/>
                  </a:lnTo>
                  <a:lnTo>
                    <a:pt x="38" y="1103"/>
                  </a:lnTo>
                  <a:lnTo>
                    <a:pt x="35" y="1103"/>
                  </a:lnTo>
                  <a:lnTo>
                    <a:pt x="38" y="1103"/>
                  </a:lnTo>
                  <a:lnTo>
                    <a:pt x="40" y="1103"/>
                  </a:lnTo>
                  <a:lnTo>
                    <a:pt x="42" y="1100"/>
                  </a:lnTo>
                  <a:lnTo>
                    <a:pt x="45" y="1100"/>
                  </a:lnTo>
                  <a:lnTo>
                    <a:pt x="47" y="1100"/>
                  </a:lnTo>
                  <a:lnTo>
                    <a:pt x="47" y="1103"/>
                  </a:lnTo>
                  <a:lnTo>
                    <a:pt x="45" y="1103"/>
                  </a:lnTo>
                  <a:lnTo>
                    <a:pt x="45" y="1105"/>
                  </a:lnTo>
                  <a:lnTo>
                    <a:pt x="45" y="1107"/>
                  </a:lnTo>
                  <a:lnTo>
                    <a:pt x="45" y="1105"/>
                  </a:lnTo>
                  <a:lnTo>
                    <a:pt x="47" y="1105"/>
                  </a:lnTo>
                  <a:lnTo>
                    <a:pt x="47" y="1103"/>
                  </a:lnTo>
                  <a:lnTo>
                    <a:pt x="47" y="1100"/>
                  </a:lnTo>
                  <a:lnTo>
                    <a:pt x="47" y="1103"/>
                  </a:lnTo>
                  <a:lnTo>
                    <a:pt x="50" y="1103"/>
                  </a:lnTo>
                  <a:lnTo>
                    <a:pt x="50" y="1105"/>
                  </a:lnTo>
                  <a:lnTo>
                    <a:pt x="52" y="1105"/>
                  </a:lnTo>
                  <a:lnTo>
                    <a:pt x="54" y="1105"/>
                  </a:lnTo>
                  <a:lnTo>
                    <a:pt x="52" y="1105"/>
                  </a:lnTo>
                  <a:lnTo>
                    <a:pt x="52" y="1103"/>
                  </a:lnTo>
                  <a:lnTo>
                    <a:pt x="50" y="1103"/>
                  </a:lnTo>
                  <a:lnTo>
                    <a:pt x="50" y="1100"/>
                  </a:lnTo>
                  <a:lnTo>
                    <a:pt x="50" y="1103"/>
                  </a:lnTo>
                  <a:lnTo>
                    <a:pt x="52" y="1103"/>
                  </a:lnTo>
                  <a:lnTo>
                    <a:pt x="54" y="1103"/>
                  </a:lnTo>
                  <a:lnTo>
                    <a:pt x="54" y="1100"/>
                  </a:lnTo>
                  <a:lnTo>
                    <a:pt x="57" y="1100"/>
                  </a:lnTo>
                  <a:lnTo>
                    <a:pt x="57" y="1103"/>
                  </a:lnTo>
                  <a:lnTo>
                    <a:pt x="59" y="1103"/>
                  </a:lnTo>
                  <a:lnTo>
                    <a:pt x="61" y="1103"/>
                  </a:lnTo>
                  <a:lnTo>
                    <a:pt x="64" y="1103"/>
                  </a:lnTo>
                  <a:lnTo>
                    <a:pt x="66" y="1103"/>
                  </a:lnTo>
                  <a:lnTo>
                    <a:pt x="66" y="1100"/>
                  </a:lnTo>
                  <a:lnTo>
                    <a:pt x="68" y="1100"/>
                  </a:lnTo>
                  <a:lnTo>
                    <a:pt x="71" y="1100"/>
                  </a:lnTo>
                  <a:lnTo>
                    <a:pt x="73" y="1100"/>
                  </a:lnTo>
                  <a:lnTo>
                    <a:pt x="73" y="1103"/>
                  </a:lnTo>
                  <a:lnTo>
                    <a:pt x="73" y="1100"/>
                  </a:lnTo>
                  <a:lnTo>
                    <a:pt x="76" y="1100"/>
                  </a:lnTo>
                  <a:lnTo>
                    <a:pt x="73" y="1100"/>
                  </a:lnTo>
                  <a:lnTo>
                    <a:pt x="71" y="1100"/>
                  </a:lnTo>
                  <a:lnTo>
                    <a:pt x="71" y="1098"/>
                  </a:lnTo>
                  <a:lnTo>
                    <a:pt x="68" y="1098"/>
                  </a:lnTo>
                  <a:lnTo>
                    <a:pt x="68" y="1100"/>
                  </a:lnTo>
                  <a:lnTo>
                    <a:pt x="68" y="1098"/>
                  </a:lnTo>
                  <a:lnTo>
                    <a:pt x="66" y="1100"/>
                  </a:lnTo>
                  <a:lnTo>
                    <a:pt x="64" y="1100"/>
                  </a:lnTo>
                  <a:lnTo>
                    <a:pt x="64" y="1103"/>
                  </a:lnTo>
                  <a:lnTo>
                    <a:pt x="61" y="1103"/>
                  </a:lnTo>
                  <a:lnTo>
                    <a:pt x="59" y="1103"/>
                  </a:lnTo>
                  <a:lnTo>
                    <a:pt x="59" y="1100"/>
                  </a:lnTo>
                  <a:lnTo>
                    <a:pt x="57" y="1100"/>
                  </a:lnTo>
                  <a:lnTo>
                    <a:pt x="54" y="1100"/>
                  </a:lnTo>
                  <a:lnTo>
                    <a:pt x="52" y="1100"/>
                  </a:lnTo>
                  <a:lnTo>
                    <a:pt x="50" y="1100"/>
                  </a:lnTo>
                  <a:lnTo>
                    <a:pt x="47" y="1100"/>
                  </a:lnTo>
                  <a:lnTo>
                    <a:pt x="45" y="1100"/>
                  </a:lnTo>
                  <a:lnTo>
                    <a:pt x="42" y="1100"/>
                  </a:lnTo>
                  <a:lnTo>
                    <a:pt x="40" y="1100"/>
                  </a:lnTo>
                  <a:lnTo>
                    <a:pt x="38" y="1100"/>
                  </a:lnTo>
                  <a:lnTo>
                    <a:pt x="38" y="1098"/>
                  </a:lnTo>
                  <a:lnTo>
                    <a:pt x="40" y="1098"/>
                  </a:lnTo>
                  <a:lnTo>
                    <a:pt x="42" y="1098"/>
                  </a:lnTo>
                  <a:lnTo>
                    <a:pt x="45" y="1098"/>
                  </a:lnTo>
                  <a:lnTo>
                    <a:pt x="47" y="1098"/>
                  </a:lnTo>
                  <a:lnTo>
                    <a:pt x="45" y="1098"/>
                  </a:lnTo>
                  <a:lnTo>
                    <a:pt x="42" y="1098"/>
                  </a:lnTo>
                  <a:lnTo>
                    <a:pt x="40" y="1098"/>
                  </a:lnTo>
                  <a:lnTo>
                    <a:pt x="38" y="1098"/>
                  </a:lnTo>
                  <a:lnTo>
                    <a:pt x="35" y="1098"/>
                  </a:lnTo>
                  <a:lnTo>
                    <a:pt x="33" y="1098"/>
                  </a:lnTo>
                  <a:lnTo>
                    <a:pt x="31" y="1098"/>
                  </a:lnTo>
                  <a:lnTo>
                    <a:pt x="31" y="1096"/>
                  </a:lnTo>
                  <a:lnTo>
                    <a:pt x="31" y="1098"/>
                  </a:lnTo>
                  <a:lnTo>
                    <a:pt x="28" y="1098"/>
                  </a:lnTo>
                  <a:lnTo>
                    <a:pt x="28" y="1096"/>
                  </a:lnTo>
                  <a:lnTo>
                    <a:pt x="26" y="1098"/>
                  </a:lnTo>
                  <a:lnTo>
                    <a:pt x="23" y="1098"/>
                  </a:lnTo>
                  <a:lnTo>
                    <a:pt x="21" y="1098"/>
                  </a:lnTo>
                  <a:lnTo>
                    <a:pt x="19" y="1098"/>
                  </a:lnTo>
                  <a:lnTo>
                    <a:pt x="19" y="1096"/>
                  </a:lnTo>
                  <a:lnTo>
                    <a:pt x="19" y="1093"/>
                  </a:lnTo>
                  <a:lnTo>
                    <a:pt x="21" y="1093"/>
                  </a:lnTo>
                  <a:lnTo>
                    <a:pt x="21" y="1096"/>
                  </a:lnTo>
                  <a:lnTo>
                    <a:pt x="21" y="1093"/>
                  </a:lnTo>
                  <a:lnTo>
                    <a:pt x="21" y="1096"/>
                  </a:lnTo>
                  <a:lnTo>
                    <a:pt x="21" y="1093"/>
                  </a:lnTo>
                  <a:lnTo>
                    <a:pt x="21" y="1096"/>
                  </a:lnTo>
                  <a:lnTo>
                    <a:pt x="23" y="1096"/>
                  </a:lnTo>
                  <a:lnTo>
                    <a:pt x="23" y="1093"/>
                  </a:lnTo>
                  <a:lnTo>
                    <a:pt x="21" y="1093"/>
                  </a:lnTo>
                  <a:lnTo>
                    <a:pt x="23" y="1093"/>
                  </a:lnTo>
                  <a:lnTo>
                    <a:pt x="26" y="1093"/>
                  </a:lnTo>
                  <a:lnTo>
                    <a:pt x="23" y="1093"/>
                  </a:lnTo>
                  <a:lnTo>
                    <a:pt x="26" y="1093"/>
                  </a:lnTo>
                  <a:lnTo>
                    <a:pt x="26" y="1091"/>
                  </a:lnTo>
                  <a:lnTo>
                    <a:pt x="26" y="1093"/>
                  </a:lnTo>
                  <a:lnTo>
                    <a:pt x="28" y="1093"/>
                  </a:lnTo>
                  <a:lnTo>
                    <a:pt x="28" y="1091"/>
                  </a:lnTo>
                  <a:lnTo>
                    <a:pt x="26" y="1091"/>
                  </a:lnTo>
                  <a:lnTo>
                    <a:pt x="23" y="1088"/>
                  </a:lnTo>
                  <a:lnTo>
                    <a:pt x="21" y="1088"/>
                  </a:lnTo>
                  <a:lnTo>
                    <a:pt x="19" y="1088"/>
                  </a:lnTo>
                  <a:lnTo>
                    <a:pt x="16" y="1088"/>
                  </a:lnTo>
                  <a:lnTo>
                    <a:pt x="19" y="1088"/>
                  </a:lnTo>
                  <a:lnTo>
                    <a:pt x="19" y="1086"/>
                  </a:lnTo>
                  <a:lnTo>
                    <a:pt x="16" y="1086"/>
                  </a:lnTo>
                  <a:lnTo>
                    <a:pt x="19" y="1086"/>
                  </a:lnTo>
                  <a:lnTo>
                    <a:pt x="16" y="1084"/>
                  </a:lnTo>
                  <a:lnTo>
                    <a:pt x="16" y="1086"/>
                  </a:lnTo>
                  <a:lnTo>
                    <a:pt x="16" y="1084"/>
                  </a:lnTo>
                  <a:lnTo>
                    <a:pt x="16" y="1081"/>
                  </a:lnTo>
                  <a:lnTo>
                    <a:pt x="19" y="1081"/>
                  </a:lnTo>
                  <a:lnTo>
                    <a:pt x="19" y="1084"/>
                  </a:lnTo>
                  <a:lnTo>
                    <a:pt x="19" y="1081"/>
                  </a:lnTo>
                  <a:lnTo>
                    <a:pt x="21" y="1084"/>
                  </a:lnTo>
                  <a:lnTo>
                    <a:pt x="21" y="1081"/>
                  </a:lnTo>
                  <a:lnTo>
                    <a:pt x="19" y="1081"/>
                  </a:lnTo>
                  <a:lnTo>
                    <a:pt x="21" y="1081"/>
                  </a:lnTo>
                  <a:lnTo>
                    <a:pt x="21" y="1084"/>
                  </a:lnTo>
                  <a:lnTo>
                    <a:pt x="23" y="1084"/>
                  </a:lnTo>
                  <a:lnTo>
                    <a:pt x="23" y="1086"/>
                  </a:lnTo>
                  <a:lnTo>
                    <a:pt x="26" y="1086"/>
                  </a:lnTo>
                  <a:lnTo>
                    <a:pt x="26" y="1088"/>
                  </a:lnTo>
                  <a:lnTo>
                    <a:pt x="28" y="1088"/>
                  </a:lnTo>
                  <a:lnTo>
                    <a:pt x="28" y="1091"/>
                  </a:lnTo>
                  <a:lnTo>
                    <a:pt x="31" y="1091"/>
                  </a:lnTo>
                  <a:lnTo>
                    <a:pt x="28" y="1091"/>
                  </a:lnTo>
                  <a:lnTo>
                    <a:pt x="31" y="1091"/>
                  </a:lnTo>
                  <a:lnTo>
                    <a:pt x="31" y="1093"/>
                  </a:lnTo>
                  <a:lnTo>
                    <a:pt x="28" y="1093"/>
                  </a:lnTo>
                  <a:lnTo>
                    <a:pt x="31" y="1093"/>
                  </a:lnTo>
                  <a:lnTo>
                    <a:pt x="31" y="1091"/>
                  </a:lnTo>
                  <a:lnTo>
                    <a:pt x="31" y="1088"/>
                  </a:lnTo>
                  <a:lnTo>
                    <a:pt x="33" y="1088"/>
                  </a:lnTo>
                  <a:lnTo>
                    <a:pt x="33" y="1091"/>
                  </a:lnTo>
                  <a:lnTo>
                    <a:pt x="35" y="1091"/>
                  </a:lnTo>
                  <a:lnTo>
                    <a:pt x="33" y="1091"/>
                  </a:lnTo>
                  <a:lnTo>
                    <a:pt x="35" y="1088"/>
                  </a:lnTo>
                  <a:lnTo>
                    <a:pt x="33" y="1088"/>
                  </a:lnTo>
                  <a:lnTo>
                    <a:pt x="31" y="1088"/>
                  </a:lnTo>
                  <a:lnTo>
                    <a:pt x="33" y="1088"/>
                  </a:lnTo>
                  <a:lnTo>
                    <a:pt x="31" y="1088"/>
                  </a:lnTo>
                  <a:lnTo>
                    <a:pt x="28" y="1088"/>
                  </a:lnTo>
                  <a:lnTo>
                    <a:pt x="28" y="1086"/>
                  </a:lnTo>
                  <a:lnTo>
                    <a:pt x="26" y="1086"/>
                  </a:lnTo>
                  <a:lnTo>
                    <a:pt x="28" y="1086"/>
                  </a:lnTo>
                  <a:lnTo>
                    <a:pt x="28" y="1084"/>
                  </a:lnTo>
                  <a:lnTo>
                    <a:pt x="31" y="1084"/>
                  </a:lnTo>
                  <a:lnTo>
                    <a:pt x="31" y="1081"/>
                  </a:lnTo>
                  <a:lnTo>
                    <a:pt x="31" y="1084"/>
                  </a:lnTo>
                  <a:lnTo>
                    <a:pt x="33" y="1084"/>
                  </a:lnTo>
                  <a:lnTo>
                    <a:pt x="35" y="1084"/>
                  </a:lnTo>
                  <a:lnTo>
                    <a:pt x="35" y="1086"/>
                  </a:lnTo>
                  <a:lnTo>
                    <a:pt x="38" y="1088"/>
                  </a:lnTo>
                  <a:lnTo>
                    <a:pt x="38" y="1086"/>
                  </a:lnTo>
                  <a:lnTo>
                    <a:pt x="35" y="1084"/>
                  </a:lnTo>
                  <a:lnTo>
                    <a:pt x="38" y="1084"/>
                  </a:lnTo>
                  <a:lnTo>
                    <a:pt x="40" y="1084"/>
                  </a:lnTo>
                  <a:lnTo>
                    <a:pt x="40" y="1081"/>
                  </a:lnTo>
                  <a:lnTo>
                    <a:pt x="42" y="1081"/>
                  </a:lnTo>
                  <a:lnTo>
                    <a:pt x="45" y="1084"/>
                  </a:lnTo>
                  <a:lnTo>
                    <a:pt x="45" y="1086"/>
                  </a:lnTo>
                  <a:lnTo>
                    <a:pt x="45" y="1088"/>
                  </a:lnTo>
                  <a:lnTo>
                    <a:pt x="42" y="1088"/>
                  </a:lnTo>
                  <a:lnTo>
                    <a:pt x="42" y="1091"/>
                  </a:lnTo>
                  <a:lnTo>
                    <a:pt x="42" y="1093"/>
                  </a:lnTo>
                  <a:lnTo>
                    <a:pt x="42" y="1091"/>
                  </a:lnTo>
                  <a:lnTo>
                    <a:pt x="45" y="1091"/>
                  </a:lnTo>
                  <a:lnTo>
                    <a:pt x="45" y="1088"/>
                  </a:lnTo>
                  <a:lnTo>
                    <a:pt x="45" y="1086"/>
                  </a:lnTo>
                  <a:lnTo>
                    <a:pt x="47" y="1086"/>
                  </a:lnTo>
                  <a:lnTo>
                    <a:pt x="50" y="1088"/>
                  </a:lnTo>
                  <a:lnTo>
                    <a:pt x="50" y="1091"/>
                  </a:lnTo>
                  <a:lnTo>
                    <a:pt x="50" y="1088"/>
                  </a:lnTo>
                  <a:lnTo>
                    <a:pt x="52" y="1088"/>
                  </a:lnTo>
                  <a:lnTo>
                    <a:pt x="54" y="1088"/>
                  </a:lnTo>
                  <a:lnTo>
                    <a:pt x="57" y="1088"/>
                  </a:lnTo>
                  <a:lnTo>
                    <a:pt x="57" y="1091"/>
                  </a:lnTo>
                  <a:lnTo>
                    <a:pt x="57" y="1088"/>
                  </a:lnTo>
                  <a:lnTo>
                    <a:pt x="54" y="1088"/>
                  </a:lnTo>
                  <a:lnTo>
                    <a:pt x="52" y="1088"/>
                  </a:lnTo>
                  <a:lnTo>
                    <a:pt x="52" y="1086"/>
                  </a:lnTo>
                  <a:lnTo>
                    <a:pt x="50" y="1086"/>
                  </a:lnTo>
                  <a:lnTo>
                    <a:pt x="47" y="1084"/>
                  </a:lnTo>
                  <a:lnTo>
                    <a:pt x="45" y="1081"/>
                  </a:lnTo>
                  <a:lnTo>
                    <a:pt x="47" y="1081"/>
                  </a:lnTo>
                  <a:lnTo>
                    <a:pt x="50" y="1081"/>
                  </a:lnTo>
                  <a:lnTo>
                    <a:pt x="50" y="1084"/>
                  </a:lnTo>
                  <a:lnTo>
                    <a:pt x="52" y="1081"/>
                  </a:lnTo>
                  <a:lnTo>
                    <a:pt x="50" y="1081"/>
                  </a:lnTo>
                  <a:lnTo>
                    <a:pt x="47" y="1081"/>
                  </a:lnTo>
                  <a:lnTo>
                    <a:pt x="47" y="1079"/>
                  </a:lnTo>
                  <a:lnTo>
                    <a:pt x="45" y="1079"/>
                  </a:lnTo>
                  <a:lnTo>
                    <a:pt x="47" y="1079"/>
                  </a:lnTo>
                  <a:lnTo>
                    <a:pt x="50" y="1077"/>
                  </a:lnTo>
                  <a:lnTo>
                    <a:pt x="52" y="1077"/>
                  </a:lnTo>
                  <a:lnTo>
                    <a:pt x="52" y="1074"/>
                  </a:lnTo>
                  <a:lnTo>
                    <a:pt x="54" y="1074"/>
                  </a:lnTo>
                  <a:lnTo>
                    <a:pt x="57" y="1074"/>
                  </a:lnTo>
                  <a:lnTo>
                    <a:pt x="57" y="1072"/>
                  </a:lnTo>
                  <a:lnTo>
                    <a:pt x="59" y="1072"/>
                  </a:lnTo>
                  <a:lnTo>
                    <a:pt x="59" y="1074"/>
                  </a:lnTo>
                  <a:lnTo>
                    <a:pt x="59" y="1077"/>
                  </a:lnTo>
                  <a:lnTo>
                    <a:pt x="61" y="1077"/>
                  </a:lnTo>
                  <a:lnTo>
                    <a:pt x="61" y="1079"/>
                  </a:lnTo>
                  <a:lnTo>
                    <a:pt x="61" y="1081"/>
                  </a:lnTo>
                  <a:lnTo>
                    <a:pt x="64" y="1081"/>
                  </a:lnTo>
                  <a:lnTo>
                    <a:pt x="61" y="1081"/>
                  </a:lnTo>
                  <a:lnTo>
                    <a:pt x="64" y="1081"/>
                  </a:lnTo>
                  <a:lnTo>
                    <a:pt x="64" y="1084"/>
                  </a:lnTo>
                  <a:lnTo>
                    <a:pt x="66" y="1084"/>
                  </a:lnTo>
                  <a:lnTo>
                    <a:pt x="66" y="1086"/>
                  </a:lnTo>
                  <a:lnTo>
                    <a:pt x="64" y="1086"/>
                  </a:lnTo>
                  <a:lnTo>
                    <a:pt x="64" y="1088"/>
                  </a:lnTo>
                  <a:lnTo>
                    <a:pt x="66" y="1086"/>
                  </a:lnTo>
                  <a:lnTo>
                    <a:pt x="66" y="1084"/>
                  </a:lnTo>
                  <a:lnTo>
                    <a:pt x="66" y="1081"/>
                  </a:lnTo>
                  <a:lnTo>
                    <a:pt x="68" y="1081"/>
                  </a:lnTo>
                  <a:lnTo>
                    <a:pt x="68" y="1084"/>
                  </a:lnTo>
                  <a:lnTo>
                    <a:pt x="68" y="1081"/>
                  </a:lnTo>
                  <a:lnTo>
                    <a:pt x="66" y="1081"/>
                  </a:lnTo>
                  <a:lnTo>
                    <a:pt x="64" y="1081"/>
                  </a:lnTo>
                  <a:lnTo>
                    <a:pt x="64" y="1079"/>
                  </a:lnTo>
                  <a:lnTo>
                    <a:pt x="61" y="1079"/>
                  </a:lnTo>
                  <a:lnTo>
                    <a:pt x="61" y="1077"/>
                  </a:lnTo>
                  <a:lnTo>
                    <a:pt x="61" y="1074"/>
                  </a:lnTo>
                  <a:lnTo>
                    <a:pt x="59" y="1074"/>
                  </a:lnTo>
                  <a:lnTo>
                    <a:pt x="61" y="1072"/>
                  </a:lnTo>
                  <a:lnTo>
                    <a:pt x="64" y="1072"/>
                  </a:lnTo>
                  <a:lnTo>
                    <a:pt x="66" y="1072"/>
                  </a:lnTo>
                  <a:lnTo>
                    <a:pt x="66" y="1074"/>
                  </a:lnTo>
                  <a:lnTo>
                    <a:pt x="66" y="1072"/>
                  </a:lnTo>
                  <a:lnTo>
                    <a:pt x="64" y="1072"/>
                  </a:lnTo>
                  <a:lnTo>
                    <a:pt x="66" y="1069"/>
                  </a:lnTo>
                  <a:lnTo>
                    <a:pt x="68" y="1069"/>
                  </a:lnTo>
                  <a:lnTo>
                    <a:pt x="71" y="1069"/>
                  </a:lnTo>
                  <a:lnTo>
                    <a:pt x="73" y="1069"/>
                  </a:lnTo>
                  <a:lnTo>
                    <a:pt x="76" y="1069"/>
                  </a:lnTo>
                  <a:lnTo>
                    <a:pt x="78" y="1072"/>
                  </a:lnTo>
                  <a:lnTo>
                    <a:pt x="76" y="1072"/>
                  </a:lnTo>
                  <a:lnTo>
                    <a:pt x="76" y="1074"/>
                  </a:lnTo>
                  <a:lnTo>
                    <a:pt x="78" y="1074"/>
                  </a:lnTo>
                  <a:lnTo>
                    <a:pt x="78" y="1077"/>
                  </a:lnTo>
                  <a:lnTo>
                    <a:pt x="80" y="1077"/>
                  </a:lnTo>
                  <a:lnTo>
                    <a:pt x="80" y="1079"/>
                  </a:lnTo>
                  <a:lnTo>
                    <a:pt x="80" y="1081"/>
                  </a:lnTo>
                  <a:lnTo>
                    <a:pt x="80" y="1084"/>
                  </a:lnTo>
                  <a:lnTo>
                    <a:pt x="78" y="1084"/>
                  </a:lnTo>
                  <a:lnTo>
                    <a:pt x="78" y="1086"/>
                  </a:lnTo>
                  <a:lnTo>
                    <a:pt x="76" y="1088"/>
                  </a:lnTo>
                  <a:lnTo>
                    <a:pt x="78" y="1088"/>
                  </a:lnTo>
                  <a:lnTo>
                    <a:pt x="80" y="1088"/>
                  </a:lnTo>
                  <a:lnTo>
                    <a:pt x="83" y="1088"/>
                  </a:lnTo>
                  <a:lnTo>
                    <a:pt x="83" y="1086"/>
                  </a:lnTo>
                  <a:lnTo>
                    <a:pt x="85" y="1086"/>
                  </a:lnTo>
                  <a:lnTo>
                    <a:pt x="85" y="1088"/>
                  </a:lnTo>
                  <a:lnTo>
                    <a:pt x="87" y="1088"/>
                  </a:lnTo>
                  <a:lnTo>
                    <a:pt x="85" y="1086"/>
                  </a:lnTo>
                  <a:lnTo>
                    <a:pt x="83" y="1086"/>
                  </a:lnTo>
                  <a:lnTo>
                    <a:pt x="83" y="1088"/>
                  </a:lnTo>
                  <a:lnTo>
                    <a:pt x="80" y="1088"/>
                  </a:lnTo>
                  <a:lnTo>
                    <a:pt x="80" y="1086"/>
                  </a:lnTo>
                  <a:lnTo>
                    <a:pt x="78" y="1086"/>
                  </a:lnTo>
                  <a:lnTo>
                    <a:pt x="80" y="1086"/>
                  </a:lnTo>
                  <a:lnTo>
                    <a:pt x="80" y="1084"/>
                  </a:lnTo>
                  <a:lnTo>
                    <a:pt x="80" y="1081"/>
                  </a:lnTo>
                  <a:lnTo>
                    <a:pt x="80" y="1079"/>
                  </a:lnTo>
                  <a:lnTo>
                    <a:pt x="83" y="1079"/>
                  </a:lnTo>
                  <a:lnTo>
                    <a:pt x="85" y="1079"/>
                  </a:lnTo>
                  <a:lnTo>
                    <a:pt x="87" y="1079"/>
                  </a:lnTo>
                  <a:lnTo>
                    <a:pt x="87" y="1077"/>
                  </a:lnTo>
                  <a:lnTo>
                    <a:pt x="90" y="1077"/>
                  </a:lnTo>
                  <a:lnTo>
                    <a:pt x="90" y="1079"/>
                  </a:lnTo>
                  <a:lnTo>
                    <a:pt x="90" y="1077"/>
                  </a:lnTo>
                  <a:lnTo>
                    <a:pt x="90" y="1079"/>
                  </a:lnTo>
                  <a:lnTo>
                    <a:pt x="92" y="1079"/>
                  </a:lnTo>
                  <a:lnTo>
                    <a:pt x="92" y="1081"/>
                  </a:lnTo>
                  <a:lnTo>
                    <a:pt x="95" y="1081"/>
                  </a:lnTo>
                  <a:lnTo>
                    <a:pt x="95" y="1079"/>
                  </a:lnTo>
                  <a:lnTo>
                    <a:pt x="92" y="1079"/>
                  </a:lnTo>
                  <a:lnTo>
                    <a:pt x="95" y="1079"/>
                  </a:lnTo>
                  <a:lnTo>
                    <a:pt x="92" y="1079"/>
                  </a:lnTo>
                  <a:lnTo>
                    <a:pt x="92" y="1077"/>
                  </a:lnTo>
                  <a:lnTo>
                    <a:pt x="90" y="1077"/>
                  </a:lnTo>
                  <a:lnTo>
                    <a:pt x="87" y="1077"/>
                  </a:lnTo>
                  <a:lnTo>
                    <a:pt x="85" y="1077"/>
                  </a:lnTo>
                  <a:lnTo>
                    <a:pt x="83" y="1077"/>
                  </a:lnTo>
                  <a:lnTo>
                    <a:pt x="80" y="1077"/>
                  </a:lnTo>
                  <a:lnTo>
                    <a:pt x="78" y="1077"/>
                  </a:lnTo>
                  <a:lnTo>
                    <a:pt x="78" y="1074"/>
                  </a:lnTo>
                  <a:lnTo>
                    <a:pt x="78" y="1072"/>
                  </a:lnTo>
                  <a:lnTo>
                    <a:pt x="80" y="1072"/>
                  </a:lnTo>
                  <a:lnTo>
                    <a:pt x="78" y="1072"/>
                  </a:lnTo>
                  <a:lnTo>
                    <a:pt x="78" y="1069"/>
                  </a:lnTo>
                  <a:lnTo>
                    <a:pt x="76" y="1069"/>
                  </a:lnTo>
                  <a:lnTo>
                    <a:pt x="76" y="1067"/>
                  </a:lnTo>
                  <a:lnTo>
                    <a:pt x="73" y="1067"/>
                  </a:lnTo>
                  <a:lnTo>
                    <a:pt x="71" y="1067"/>
                  </a:lnTo>
                  <a:lnTo>
                    <a:pt x="68" y="1067"/>
                  </a:lnTo>
                  <a:lnTo>
                    <a:pt x="66" y="1067"/>
                  </a:lnTo>
                  <a:lnTo>
                    <a:pt x="68" y="1067"/>
                  </a:lnTo>
                  <a:lnTo>
                    <a:pt x="66" y="1067"/>
                  </a:lnTo>
                  <a:lnTo>
                    <a:pt x="66" y="1069"/>
                  </a:lnTo>
                  <a:lnTo>
                    <a:pt x="64" y="1069"/>
                  </a:lnTo>
                  <a:lnTo>
                    <a:pt x="61" y="1069"/>
                  </a:lnTo>
                  <a:lnTo>
                    <a:pt x="59" y="1069"/>
                  </a:lnTo>
                  <a:lnTo>
                    <a:pt x="57" y="1069"/>
                  </a:lnTo>
                  <a:lnTo>
                    <a:pt x="57" y="1072"/>
                  </a:lnTo>
                  <a:lnTo>
                    <a:pt x="54" y="1072"/>
                  </a:lnTo>
                  <a:lnTo>
                    <a:pt x="52" y="1072"/>
                  </a:lnTo>
                  <a:lnTo>
                    <a:pt x="50" y="1072"/>
                  </a:lnTo>
                  <a:lnTo>
                    <a:pt x="50" y="1069"/>
                  </a:lnTo>
                  <a:lnTo>
                    <a:pt x="52" y="1069"/>
                  </a:lnTo>
                  <a:lnTo>
                    <a:pt x="54" y="1069"/>
                  </a:lnTo>
                  <a:lnTo>
                    <a:pt x="57" y="1069"/>
                  </a:lnTo>
                  <a:lnTo>
                    <a:pt x="59" y="1069"/>
                  </a:lnTo>
                  <a:lnTo>
                    <a:pt x="59" y="1067"/>
                  </a:lnTo>
                  <a:lnTo>
                    <a:pt x="57" y="1067"/>
                  </a:lnTo>
                  <a:lnTo>
                    <a:pt x="54" y="1069"/>
                  </a:lnTo>
                  <a:lnTo>
                    <a:pt x="54" y="1067"/>
                  </a:lnTo>
                  <a:lnTo>
                    <a:pt x="52" y="1067"/>
                  </a:lnTo>
                  <a:lnTo>
                    <a:pt x="50" y="1067"/>
                  </a:lnTo>
                  <a:lnTo>
                    <a:pt x="52" y="1067"/>
                  </a:lnTo>
                  <a:lnTo>
                    <a:pt x="50" y="1067"/>
                  </a:lnTo>
                  <a:lnTo>
                    <a:pt x="52" y="1067"/>
                  </a:lnTo>
                  <a:lnTo>
                    <a:pt x="50" y="1069"/>
                  </a:lnTo>
                  <a:lnTo>
                    <a:pt x="50" y="1067"/>
                  </a:lnTo>
                  <a:lnTo>
                    <a:pt x="52" y="1067"/>
                  </a:lnTo>
                  <a:lnTo>
                    <a:pt x="54" y="1067"/>
                  </a:lnTo>
                  <a:lnTo>
                    <a:pt x="57" y="1067"/>
                  </a:lnTo>
                  <a:lnTo>
                    <a:pt x="59" y="1067"/>
                  </a:lnTo>
                  <a:lnTo>
                    <a:pt x="61" y="1067"/>
                  </a:lnTo>
                  <a:lnTo>
                    <a:pt x="61" y="1065"/>
                  </a:lnTo>
                  <a:lnTo>
                    <a:pt x="64" y="1065"/>
                  </a:lnTo>
                  <a:lnTo>
                    <a:pt x="64" y="1067"/>
                  </a:lnTo>
                  <a:lnTo>
                    <a:pt x="64" y="1065"/>
                  </a:lnTo>
                  <a:lnTo>
                    <a:pt x="64" y="1067"/>
                  </a:lnTo>
                  <a:lnTo>
                    <a:pt x="66" y="1067"/>
                  </a:lnTo>
                  <a:lnTo>
                    <a:pt x="66" y="1065"/>
                  </a:lnTo>
                  <a:lnTo>
                    <a:pt x="66" y="1067"/>
                  </a:lnTo>
                  <a:lnTo>
                    <a:pt x="66" y="1065"/>
                  </a:lnTo>
                  <a:lnTo>
                    <a:pt x="68" y="1065"/>
                  </a:lnTo>
                  <a:lnTo>
                    <a:pt x="66" y="1065"/>
                  </a:lnTo>
                  <a:lnTo>
                    <a:pt x="64" y="1065"/>
                  </a:lnTo>
                  <a:lnTo>
                    <a:pt x="61" y="1065"/>
                  </a:lnTo>
                  <a:lnTo>
                    <a:pt x="64" y="1065"/>
                  </a:lnTo>
                  <a:lnTo>
                    <a:pt x="66" y="1065"/>
                  </a:lnTo>
                  <a:lnTo>
                    <a:pt x="64" y="1065"/>
                  </a:lnTo>
                  <a:lnTo>
                    <a:pt x="61" y="1065"/>
                  </a:lnTo>
                  <a:lnTo>
                    <a:pt x="59" y="1065"/>
                  </a:lnTo>
                  <a:lnTo>
                    <a:pt x="57" y="1065"/>
                  </a:lnTo>
                  <a:lnTo>
                    <a:pt x="54" y="1065"/>
                  </a:lnTo>
                  <a:lnTo>
                    <a:pt x="57" y="1065"/>
                  </a:lnTo>
                  <a:lnTo>
                    <a:pt x="57" y="1062"/>
                  </a:lnTo>
                  <a:lnTo>
                    <a:pt x="54" y="1062"/>
                  </a:lnTo>
                  <a:lnTo>
                    <a:pt x="57" y="1060"/>
                  </a:lnTo>
                  <a:lnTo>
                    <a:pt x="59" y="1060"/>
                  </a:lnTo>
                  <a:lnTo>
                    <a:pt x="61" y="1060"/>
                  </a:lnTo>
                  <a:lnTo>
                    <a:pt x="61" y="1062"/>
                  </a:lnTo>
                  <a:lnTo>
                    <a:pt x="61" y="1060"/>
                  </a:lnTo>
                  <a:lnTo>
                    <a:pt x="64" y="1060"/>
                  </a:lnTo>
                  <a:lnTo>
                    <a:pt x="66" y="1060"/>
                  </a:lnTo>
                  <a:lnTo>
                    <a:pt x="66" y="1062"/>
                  </a:lnTo>
                  <a:lnTo>
                    <a:pt x="68" y="1062"/>
                  </a:lnTo>
                  <a:lnTo>
                    <a:pt x="66" y="1062"/>
                  </a:lnTo>
                  <a:lnTo>
                    <a:pt x="68" y="1062"/>
                  </a:lnTo>
                  <a:lnTo>
                    <a:pt x="68" y="1060"/>
                  </a:lnTo>
                  <a:lnTo>
                    <a:pt x="66" y="1060"/>
                  </a:lnTo>
                  <a:lnTo>
                    <a:pt x="68" y="1060"/>
                  </a:lnTo>
                  <a:lnTo>
                    <a:pt x="68" y="1058"/>
                  </a:lnTo>
                  <a:lnTo>
                    <a:pt x="68" y="1060"/>
                  </a:lnTo>
                  <a:lnTo>
                    <a:pt x="68" y="1058"/>
                  </a:lnTo>
                  <a:lnTo>
                    <a:pt x="71" y="1058"/>
                  </a:lnTo>
                  <a:lnTo>
                    <a:pt x="73" y="1058"/>
                  </a:lnTo>
                  <a:lnTo>
                    <a:pt x="76" y="1060"/>
                  </a:lnTo>
                  <a:lnTo>
                    <a:pt x="78" y="1060"/>
                  </a:lnTo>
                  <a:lnTo>
                    <a:pt x="78" y="1062"/>
                  </a:lnTo>
                  <a:lnTo>
                    <a:pt x="78" y="1060"/>
                  </a:lnTo>
                  <a:lnTo>
                    <a:pt x="78" y="1058"/>
                  </a:lnTo>
                  <a:lnTo>
                    <a:pt x="76" y="1058"/>
                  </a:lnTo>
                  <a:lnTo>
                    <a:pt x="78" y="1058"/>
                  </a:lnTo>
                  <a:lnTo>
                    <a:pt x="76" y="1058"/>
                  </a:lnTo>
                  <a:lnTo>
                    <a:pt x="78" y="1058"/>
                  </a:lnTo>
                  <a:lnTo>
                    <a:pt x="80" y="1058"/>
                  </a:lnTo>
                  <a:lnTo>
                    <a:pt x="83" y="1058"/>
                  </a:lnTo>
                  <a:lnTo>
                    <a:pt x="83" y="1060"/>
                  </a:lnTo>
                  <a:lnTo>
                    <a:pt x="83" y="1062"/>
                  </a:lnTo>
                  <a:lnTo>
                    <a:pt x="85" y="1062"/>
                  </a:lnTo>
                  <a:lnTo>
                    <a:pt x="83" y="1062"/>
                  </a:lnTo>
                  <a:lnTo>
                    <a:pt x="83" y="1065"/>
                  </a:lnTo>
                  <a:lnTo>
                    <a:pt x="85" y="1065"/>
                  </a:lnTo>
                  <a:lnTo>
                    <a:pt x="85" y="1062"/>
                  </a:lnTo>
                  <a:lnTo>
                    <a:pt x="85" y="1060"/>
                  </a:lnTo>
                  <a:lnTo>
                    <a:pt x="85" y="1058"/>
                  </a:lnTo>
                  <a:lnTo>
                    <a:pt x="85" y="1060"/>
                  </a:lnTo>
                  <a:lnTo>
                    <a:pt x="87" y="1060"/>
                  </a:lnTo>
                  <a:lnTo>
                    <a:pt x="90" y="1060"/>
                  </a:lnTo>
                  <a:lnTo>
                    <a:pt x="92" y="1060"/>
                  </a:lnTo>
                  <a:lnTo>
                    <a:pt x="92" y="1062"/>
                  </a:lnTo>
                  <a:lnTo>
                    <a:pt x="95" y="1062"/>
                  </a:lnTo>
                  <a:lnTo>
                    <a:pt x="95" y="1065"/>
                  </a:lnTo>
                  <a:lnTo>
                    <a:pt x="95" y="1062"/>
                  </a:lnTo>
                  <a:lnTo>
                    <a:pt x="97" y="1065"/>
                  </a:lnTo>
                  <a:lnTo>
                    <a:pt x="97" y="1067"/>
                  </a:lnTo>
                  <a:lnTo>
                    <a:pt x="99" y="1067"/>
                  </a:lnTo>
                  <a:lnTo>
                    <a:pt x="99" y="1065"/>
                  </a:lnTo>
                  <a:lnTo>
                    <a:pt x="99" y="1062"/>
                  </a:lnTo>
                  <a:lnTo>
                    <a:pt x="102" y="1062"/>
                  </a:lnTo>
                  <a:lnTo>
                    <a:pt x="104" y="1062"/>
                  </a:lnTo>
                  <a:lnTo>
                    <a:pt x="102" y="1062"/>
                  </a:lnTo>
                  <a:lnTo>
                    <a:pt x="104" y="1062"/>
                  </a:lnTo>
                  <a:lnTo>
                    <a:pt x="106" y="1062"/>
                  </a:lnTo>
                  <a:lnTo>
                    <a:pt x="104" y="1062"/>
                  </a:lnTo>
                  <a:lnTo>
                    <a:pt x="102" y="1062"/>
                  </a:lnTo>
                  <a:lnTo>
                    <a:pt x="99" y="1062"/>
                  </a:lnTo>
                  <a:lnTo>
                    <a:pt x="97" y="1062"/>
                  </a:lnTo>
                  <a:lnTo>
                    <a:pt x="95" y="1062"/>
                  </a:lnTo>
                  <a:lnTo>
                    <a:pt x="95" y="1060"/>
                  </a:lnTo>
                  <a:lnTo>
                    <a:pt x="92" y="1060"/>
                  </a:lnTo>
                  <a:lnTo>
                    <a:pt x="92" y="1058"/>
                  </a:lnTo>
                  <a:lnTo>
                    <a:pt x="95" y="1058"/>
                  </a:lnTo>
                  <a:lnTo>
                    <a:pt x="97" y="1058"/>
                  </a:lnTo>
                  <a:lnTo>
                    <a:pt x="97" y="1060"/>
                  </a:lnTo>
                  <a:lnTo>
                    <a:pt x="97" y="1062"/>
                  </a:lnTo>
                  <a:lnTo>
                    <a:pt x="97" y="1060"/>
                  </a:lnTo>
                  <a:lnTo>
                    <a:pt x="97" y="1062"/>
                  </a:lnTo>
                  <a:lnTo>
                    <a:pt x="97" y="1060"/>
                  </a:lnTo>
                  <a:lnTo>
                    <a:pt x="97" y="1058"/>
                  </a:lnTo>
                  <a:lnTo>
                    <a:pt x="97" y="1055"/>
                  </a:lnTo>
                  <a:lnTo>
                    <a:pt x="99" y="1055"/>
                  </a:lnTo>
                  <a:lnTo>
                    <a:pt x="102" y="1055"/>
                  </a:lnTo>
                  <a:lnTo>
                    <a:pt x="104" y="1055"/>
                  </a:lnTo>
                  <a:lnTo>
                    <a:pt x="104" y="1053"/>
                  </a:lnTo>
                  <a:lnTo>
                    <a:pt x="106" y="1053"/>
                  </a:lnTo>
                  <a:lnTo>
                    <a:pt x="109" y="1053"/>
                  </a:lnTo>
                  <a:lnTo>
                    <a:pt x="111" y="1053"/>
                  </a:lnTo>
                  <a:lnTo>
                    <a:pt x="114" y="1053"/>
                  </a:lnTo>
                  <a:lnTo>
                    <a:pt x="116" y="1055"/>
                  </a:lnTo>
                  <a:lnTo>
                    <a:pt x="118" y="1055"/>
                  </a:lnTo>
                  <a:lnTo>
                    <a:pt x="116" y="1055"/>
                  </a:lnTo>
                  <a:lnTo>
                    <a:pt x="116" y="1053"/>
                  </a:lnTo>
                  <a:lnTo>
                    <a:pt x="114" y="1053"/>
                  </a:lnTo>
                  <a:lnTo>
                    <a:pt x="114" y="1050"/>
                  </a:lnTo>
                  <a:lnTo>
                    <a:pt x="116" y="1050"/>
                  </a:lnTo>
                  <a:lnTo>
                    <a:pt x="114" y="1050"/>
                  </a:lnTo>
                  <a:lnTo>
                    <a:pt x="111" y="1050"/>
                  </a:lnTo>
                  <a:lnTo>
                    <a:pt x="109" y="1050"/>
                  </a:lnTo>
                  <a:lnTo>
                    <a:pt x="106" y="1053"/>
                  </a:lnTo>
                  <a:lnTo>
                    <a:pt x="104" y="1053"/>
                  </a:lnTo>
                  <a:lnTo>
                    <a:pt x="102" y="1053"/>
                  </a:lnTo>
                  <a:lnTo>
                    <a:pt x="102" y="1055"/>
                  </a:lnTo>
                  <a:lnTo>
                    <a:pt x="99" y="1055"/>
                  </a:lnTo>
                  <a:lnTo>
                    <a:pt x="97" y="1055"/>
                  </a:lnTo>
                  <a:lnTo>
                    <a:pt x="95" y="1055"/>
                  </a:lnTo>
                  <a:lnTo>
                    <a:pt x="92" y="1055"/>
                  </a:lnTo>
                  <a:lnTo>
                    <a:pt x="95" y="1055"/>
                  </a:lnTo>
                  <a:lnTo>
                    <a:pt x="92" y="1055"/>
                  </a:lnTo>
                  <a:lnTo>
                    <a:pt x="95" y="1055"/>
                  </a:lnTo>
                  <a:lnTo>
                    <a:pt x="92" y="1055"/>
                  </a:lnTo>
                  <a:lnTo>
                    <a:pt x="92" y="1053"/>
                  </a:lnTo>
                  <a:lnTo>
                    <a:pt x="95" y="1053"/>
                  </a:lnTo>
                  <a:lnTo>
                    <a:pt x="92" y="1053"/>
                  </a:lnTo>
                  <a:lnTo>
                    <a:pt x="95" y="1053"/>
                  </a:lnTo>
                  <a:lnTo>
                    <a:pt x="92" y="1053"/>
                  </a:lnTo>
                  <a:lnTo>
                    <a:pt x="95" y="1053"/>
                  </a:lnTo>
                  <a:lnTo>
                    <a:pt x="95" y="1050"/>
                  </a:lnTo>
                  <a:lnTo>
                    <a:pt x="97" y="1050"/>
                  </a:lnTo>
                  <a:lnTo>
                    <a:pt x="99" y="1050"/>
                  </a:lnTo>
                  <a:lnTo>
                    <a:pt x="102" y="1050"/>
                  </a:lnTo>
                  <a:lnTo>
                    <a:pt x="104" y="1050"/>
                  </a:lnTo>
                  <a:lnTo>
                    <a:pt x="102" y="1050"/>
                  </a:lnTo>
                  <a:lnTo>
                    <a:pt x="99" y="1050"/>
                  </a:lnTo>
                  <a:lnTo>
                    <a:pt x="97" y="1050"/>
                  </a:lnTo>
                  <a:lnTo>
                    <a:pt x="95" y="1050"/>
                  </a:lnTo>
                  <a:lnTo>
                    <a:pt x="92" y="1053"/>
                  </a:lnTo>
                  <a:lnTo>
                    <a:pt x="90" y="1053"/>
                  </a:lnTo>
                  <a:lnTo>
                    <a:pt x="87" y="1053"/>
                  </a:lnTo>
                  <a:lnTo>
                    <a:pt x="85" y="1053"/>
                  </a:lnTo>
                  <a:lnTo>
                    <a:pt x="83" y="1053"/>
                  </a:lnTo>
                  <a:lnTo>
                    <a:pt x="80" y="1053"/>
                  </a:lnTo>
                  <a:lnTo>
                    <a:pt x="78" y="1053"/>
                  </a:lnTo>
                  <a:lnTo>
                    <a:pt x="80" y="1053"/>
                  </a:lnTo>
                  <a:lnTo>
                    <a:pt x="78" y="1053"/>
                  </a:lnTo>
                  <a:lnTo>
                    <a:pt x="80" y="1053"/>
                  </a:lnTo>
                  <a:lnTo>
                    <a:pt x="78" y="1053"/>
                  </a:lnTo>
                  <a:lnTo>
                    <a:pt x="80" y="1053"/>
                  </a:lnTo>
                  <a:lnTo>
                    <a:pt x="80" y="1050"/>
                  </a:lnTo>
                  <a:lnTo>
                    <a:pt x="78" y="1050"/>
                  </a:lnTo>
                  <a:lnTo>
                    <a:pt x="80" y="1050"/>
                  </a:lnTo>
                  <a:lnTo>
                    <a:pt x="78" y="1050"/>
                  </a:lnTo>
                  <a:lnTo>
                    <a:pt x="80" y="1050"/>
                  </a:lnTo>
                  <a:lnTo>
                    <a:pt x="78" y="1050"/>
                  </a:lnTo>
                  <a:lnTo>
                    <a:pt x="80" y="1050"/>
                  </a:lnTo>
                  <a:lnTo>
                    <a:pt x="80" y="1048"/>
                  </a:lnTo>
                  <a:lnTo>
                    <a:pt x="83" y="1048"/>
                  </a:lnTo>
                  <a:lnTo>
                    <a:pt x="85" y="1048"/>
                  </a:lnTo>
                  <a:lnTo>
                    <a:pt x="85" y="1050"/>
                  </a:lnTo>
                  <a:lnTo>
                    <a:pt x="87" y="1050"/>
                  </a:lnTo>
                  <a:lnTo>
                    <a:pt x="87" y="1048"/>
                  </a:lnTo>
                  <a:lnTo>
                    <a:pt x="87" y="1050"/>
                  </a:lnTo>
                  <a:lnTo>
                    <a:pt x="87" y="1048"/>
                  </a:lnTo>
                  <a:lnTo>
                    <a:pt x="85" y="1048"/>
                  </a:lnTo>
                  <a:lnTo>
                    <a:pt x="87" y="1048"/>
                  </a:lnTo>
                  <a:lnTo>
                    <a:pt x="85" y="1048"/>
                  </a:lnTo>
                  <a:lnTo>
                    <a:pt x="85" y="1046"/>
                  </a:lnTo>
                  <a:lnTo>
                    <a:pt x="83" y="1048"/>
                  </a:lnTo>
                  <a:lnTo>
                    <a:pt x="80" y="1048"/>
                  </a:lnTo>
                  <a:lnTo>
                    <a:pt x="80" y="1046"/>
                  </a:lnTo>
                  <a:lnTo>
                    <a:pt x="80" y="1048"/>
                  </a:lnTo>
                  <a:lnTo>
                    <a:pt x="80" y="1046"/>
                  </a:lnTo>
                  <a:lnTo>
                    <a:pt x="78" y="1046"/>
                  </a:lnTo>
                  <a:lnTo>
                    <a:pt x="78" y="1043"/>
                  </a:lnTo>
                  <a:lnTo>
                    <a:pt x="78" y="1046"/>
                  </a:lnTo>
                  <a:lnTo>
                    <a:pt x="78" y="1043"/>
                  </a:lnTo>
                  <a:lnTo>
                    <a:pt x="76" y="1043"/>
                  </a:lnTo>
                  <a:lnTo>
                    <a:pt x="78" y="1043"/>
                  </a:lnTo>
                  <a:lnTo>
                    <a:pt x="76" y="1043"/>
                  </a:lnTo>
                  <a:lnTo>
                    <a:pt x="78" y="1043"/>
                  </a:lnTo>
                  <a:lnTo>
                    <a:pt x="78" y="1041"/>
                  </a:lnTo>
                  <a:lnTo>
                    <a:pt x="78" y="1043"/>
                  </a:lnTo>
                  <a:lnTo>
                    <a:pt x="78" y="1041"/>
                  </a:lnTo>
                  <a:lnTo>
                    <a:pt x="80" y="1041"/>
                  </a:lnTo>
                  <a:lnTo>
                    <a:pt x="78" y="1041"/>
                  </a:lnTo>
                  <a:lnTo>
                    <a:pt x="80" y="1041"/>
                  </a:lnTo>
                  <a:lnTo>
                    <a:pt x="83" y="1041"/>
                  </a:lnTo>
                  <a:lnTo>
                    <a:pt x="80" y="1041"/>
                  </a:lnTo>
                  <a:lnTo>
                    <a:pt x="83" y="1041"/>
                  </a:lnTo>
                  <a:lnTo>
                    <a:pt x="83" y="1039"/>
                  </a:lnTo>
                  <a:lnTo>
                    <a:pt x="85" y="1039"/>
                  </a:lnTo>
                  <a:lnTo>
                    <a:pt x="87" y="1039"/>
                  </a:lnTo>
                  <a:lnTo>
                    <a:pt x="90" y="1039"/>
                  </a:lnTo>
                  <a:lnTo>
                    <a:pt x="92" y="1039"/>
                  </a:lnTo>
                  <a:lnTo>
                    <a:pt x="90" y="1039"/>
                  </a:lnTo>
                  <a:lnTo>
                    <a:pt x="90" y="1041"/>
                  </a:lnTo>
                  <a:lnTo>
                    <a:pt x="92" y="1041"/>
                  </a:lnTo>
                  <a:lnTo>
                    <a:pt x="95" y="1041"/>
                  </a:lnTo>
                  <a:lnTo>
                    <a:pt x="95" y="1043"/>
                  </a:lnTo>
                  <a:lnTo>
                    <a:pt x="97" y="1043"/>
                  </a:lnTo>
                  <a:lnTo>
                    <a:pt x="99" y="1043"/>
                  </a:lnTo>
                  <a:lnTo>
                    <a:pt x="99" y="1041"/>
                  </a:lnTo>
                  <a:lnTo>
                    <a:pt x="102" y="1041"/>
                  </a:lnTo>
                  <a:lnTo>
                    <a:pt x="104" y="1041"/>
                  </a:lnTo>
                  <a:lnTo>
                    <a:pt x="106" y="1041"/>
                  </a:lnTo>
                  <a:lnTo>
                    <a:pt x="104" y="1041"/>
                  </a:lnTo>
                  <a:lnTo>
                    <a:pt x="104" y="1043"/>
                  </a:lnTo>
                  <a:lnTo>
                    <a:pt x="102" y="1043"/>
                  </a:lnTo>
                  <a:lnTo>
                    <a:pt x="104" y="1043"/>
                  </a:lnTo>
                  <a:lnTo>
                    <a:pt x="106" y="1041"/>
                  </a:lnTo>
                  <a:lnTo>
                    <a:pt x="109" y="1041"/>
                  </a:lnTo>
                  <a:lnTo>
                    <a:pt x="111" y="1041"/>
                  </a:lnTo>
                  <a:lnTo>
                    <a:pt x="114" y="1041"/>
                  </a:lnTo>
                  <a:lnTo>
                    <a:pt x="116" y="1041"/>
                  </a:lnTo>
                  <a:lnTo>
                    <a:pt x="116" y="1043"/>
                  </a:lnTo>
                  <a:lnTo>
                    <a:pt x="116" y="1046"/>
                  </a:lnTo>
                  <a:lnTo>
                    <a:pt x="116" y="1048"/>
                  </a:lnTo>
                  <a:lnTo>
                    <a:pt x="118" y="1048"/>
                  </a:lnTo>
                  <a:lnTo>
                    <a:pt x="118" y="1050"/>
                  </a:lnTo>
                  <a:lnTo>
                    <a:pt x="121" y="1050"/>
                  </a:lnTo>
                  <a:lnTo>
                    <a:pt x="123" y="1050"/>
                  </a:lnTo>
                  <a:lnTo>
                    <a:pt x="125" y="1050"/>
                  </a:lnTo>
                  <a:lnTo>
                    <a:pt x="125" y="1053"/>
                  </a:lnTo>
                  <a:lnTo>
                    <a:pt x="128" y="1053"/>
                  </a:lnTo>
                  <a:lnTo>
                    <a:pt x="130" y="1053"/>
                  </a:lnTo>
                  <a:lnTo>
                    <a:pt x="130" y="1055"/>
                  </a:lnTo>
                  <a:lnTo>
                    <a:pt x="130" y="1058"/>
                  </a:lnTo>
                  <a:lnTo>
                    <a:pt x="130" y="1055"/>
                  </a:lnTo>
                  <a:lnTo>
                    <a:pt x="130" y="1053"/>
                  </a:lnTo>
                  <a:lnTo>
                    <a:pt x="128" y="1053"/>
                  </a:lnTo>
                  <a:lnTo>
                    <a:pt x="128" y="1050"/>
                  </a:lnTo>
                  <a:lnTo>
                    <a:pt x="125" y="1050"/>
                  </a:lnTo>
                  <a:lnTo>
                    <a:pt x="123" y="1050"/>
                  </a:lnTo>
                  <a:lnTo>
                    <a:pt x="123" y="1048"/>
                  </a:lnTo>
                  <a:lnTo>
                    <a:pt x="121" y="1048"/>
                  </a:lnTo>
                  <a:lnTo>
                    <a:pt x="118" y="1048"/>
                  </a:lnTo>
                  <a:lnTo>
                    <a:pt x="118" y="1046"/>
                  </a:lnTo>
                  <a:lnTo>
                    <a:pt x="118" y="1043"/>
                  </a:lnTo>
                  <a:lnTo>
                    <a:pt x="118" y="1041"/>
                  </a:lnTo>
                  <a:lnTo>
                    <a:pt x="116" y="1041"/>
                  </a:lnTo>
                  <a:lnTo>
                    <a:pt x="114" y="1041"/>
                  </a:lnTo>
                  <a:lnTo>
                    <a:pt x="114" y="1039"/>
                  </a:lnTo>
                  <a:lnTo>
                    <a:pt x="111" y="1039"/>
                  </a:lnTo>
                  <a:lnTo>
                    <a:pt x="114" y="1039"/>
                  </a:lnTo>
                  <a:lnTo>
                    <a:pt x="114" y="1036"/>
                  </a:lnTo>
                  <a:lnTo>
                    <a:pt x="111" y="1036"/>
                  </a:lnTo>
                  <a:lnTo>
                    <a:pt x="111" y="1039"/>
                  </a:lnTo>
                  <a:lnTo>
                    <a:pt x="111" y="1036"/>
                  </a:lnTo>
                  <a:lnTo>
                    <a:pt x="114" y="1036"/>
                  </a:lnTo>
                  <a:lnTo>
                    <a:pt x="114" y="1039"/>
                  </a:lnTo>
                  <a:lnTo>
                    <a:pt x="111" y="1039"/>
                  </a:lnTo>
                  <a:lnTo>
                    <a:pt x="114" y="1039"/>
                  </a:lnTo>
                  <a:lnTo>
                    <a:pt x="111" y="1039"/>
                  </a:lnTo>
                  <a:lnTo>
                    <a:pt x="109" y="1039"/>
                  </a:lnTo>
                  <a:lnTo>
                    <a:pt x="109" y="1036"/>
                  </a:lnTo>
                  <a:lnTo>
                    <a:pt x="111" y="1036"/>
                  </a:lnTo>
                  <a:lnTo>
                    <a:pt x="111" y="1034"/>
                  </a:lnTo>
                  <a:lnTo>
                    <a:pt x="114" y="1034"/>
                  </a:lnTo>
                  <a:lnTo>
                    <a:pt x="116" y="1031"/>
                  </a:lnTo>
                  <a:lnTo>
                    <a:pt x="116" y="1034"/>
                  </a:lnTo>
                  <a:lnTo>
                    <a:pt x="118" y="1034"/>
                  </a:lnTo>
                  <a:lnTo>
                    <a:pt x="116" y="1034"/>
                  </a:lnTo>
                  <a:lnTo>
                    <a:pt x="118" y="1034"/>
                  </a:lnTo>
                  <a:lnTo>
                    <a:pt x="116" y="1036"/>
                  </a:lnTo>
                  <a:lnTo>
                    <a:pt x="118" y="1036"/>
                  </a:lnTo>
                  <a:lnTo>
                    <a:pt x="118" y="1039"/>
                  </a:lnTo>
                  <a:lnTo>
                    <a:pt x="121" y="1039"/>
                  </a:lnTo>
                  <a:lnTo>
                    <a:pt x="121" y="1041"/>
                  </a:lnTo>
                  <a:lnTo>
                    <a:pt x="121" y="1039"/>
                  </a:lnTo>
                  <a:lnTo>
                    <a:pt x="123" y="1039"/>
                  </a:lnTo>
                  <a:lnTo>
                    <a:pt x="123" y="1041"/>
                  </a:lnTo>
                  <a:lnTo>
                    <a:pt x="123" y="1043"/>
                  </a:lnTo>
                  <a:lnTo>
                    <a:pt x="123" y="1046"/>
                  </a:lnTo>
                  <a:lnTo>
                    <a:pt x="125" y="1046"/>
                  </a:lnTo>
                  <a:lnTo>
                    <a:pt x="128" y="1046"/>
                  </a:lnTo>
                  <a:lnTo>
                    <a:pt x="128" y="1048"/>
                  </a:lnTo>
                  <a:lnTo>
                    <a:pt x="130" y="1048"/>
                  </a:lnTo>
                  <a:lnTo>
                    <a:pt x="130" y="1046"/>
                  </a:lnTo>
                  <a:lnTo>
                    <a:pt x="128" y="1046"/>
                  </a:lnTo>
                  <a:lnTo>
                    <a:pt x="128" y="1043"/>
                  </a:lnTo>
                  <a:lnTo>
                    <a:pt x="125" y="1043"/>
                  </a:lnTo>
                  <a:lnTo>
                    <a:pt x="128" y="1046"/>
                  </a:lnTo>
                  <a:lnTo>
                    <a:pt x="130" y="1046"/>
                  </a:lnTo>
                  <a:lnTo>
                    <a:pt x="133" y="1046"/>
                  </a:lnTo>
                  <a:lnTo>
                    <a:pt x="133" y="1048"/>
                  </a:lnTo>
                  <a:lnTo>
                    <a:pt x="135" y="1048"/>
                  </a:lnTo>
                  <a:lnTo>
                    <a:pt x="133" y="1048"/>
                  </a:lnTo>
                  <a:lnTo>
                    <a:pt x="133" y="1046"/>
                  </a:lnTo>
                  <a:lnTo>
                    <a:pt x="130" y="1046"/>
                  </a:lnTo>
                  <a:lnTo>
                    <a:pt x="130" y="1043"/>
                  </a:lnTo>
                  <a:lnTo>
                    <a:pt x="128" y="1043"/>
                  </a:lnTo>
                  <a:lnTo>
                    <a:pt x="128" y="1041"/>
                  </a:lnTo>
                  <a:lnTo>
                    <a:pt x="125" y="1041"/>
                  </a:lnTo>
                  <a:lnTo>
                    <a:pt x="128" y="1041"/>
                  </a:lnTo>
                  <a:lnTo>
                    <a:pt x="130" y="1041"/>
                  </a:lnTo>
                  <a:lnTo>
                    <a:pt x="133" y="1041"/>
                  </a:lnTo>
                  <a:lnTo>
                    <a:pt x="135" y="1041"/>
                  </a:lnTo>
                  <a:lnTo>
                    <a:pt x="135" y="1039"/>
                  </a:lnTo>
                  <a:lnTo>
                    <a:pt x="133" y="1039"/>
                  </a:lnTo>
                  <a:lnTo>
                    <a:pt x="130" y="1039"/>
                  </a:lnTo>
                  <a:lnTo>
                    <a:pt x="130" y="1041"/>
                  </a:lnTo>
                  <a:lnTo>
                    <a:pt x="128" y="1041"/>
                  </a:lnTo>
                  <a:lnTo>
                    <a:pt x="128" y="1039"/>
                  </a:lnTo>
                  <a:lnTo>
                    <a:pt x="130" y="1039"/>
                  </a:lnTo>
                  <a:lnTo>
                    <a:pt x="133" y="1039"/>
                  </a:lnTo>
                  <a:lnTo>
                    <a:pt x="133" y="1036"/>
                  </a:lnTo>
                  <a:lnTo>
                    <a:pt x="133" y="1039"/>
                  </a:lnTo>
                  <a:lnTo>
                    <a:pt x="130" y="1039"/>
                  </a:lnTo>
                  <a:lnTo>
                    <a:pt x="128" y="1039"/>
                  </a:lnTo>
                  <a:lnTo>
                    <a:pt x="125" y="1041"/>
                  </a:lnTo>
                  <a:lnTo>
                    <a:pt x="123" y="1039"/>
                  </a:lnTo>
                  <a:lnTo>
                    <a:pt x="125" y="1039"/>
                  </a:lnTo>
                  <a:lnTo>
                    <a:pt x="128" y="1039"/>
                  </a:lnTo>
                  <a:lnTo>
                    <a:pt x="128" y="1036"/>
                  </a:lnTo>
                  <a:lnTo>
                    <a:pt x="128" y="1039"/>
                  </a:lnTo>
                  <a:lnTo>
                    <a:pt x="125" y="1039"/>
                  </a:lnTo>
                  <a:lnTo>
                    <a:pt x="123" y="1039"/>
                  </a:lnTo>
                  <a:lnTo>
                    <a:pt x="121" y="1039"/>
                  </a:lnTo>
                  <a:lnTo>
                    <a:pt x="121" y="1036"/>
                  </a:lnTo>
                  <a:lnTo>
                    <a:pt x="121" y="1034"/>
                  </a:lnTo>
                  <a:lnTo>
                    <a:pt x="118" y="1034"/>
                  </a:lnTo>
                  <a:lnTo>
                    <a:pt x="118" y="1031"/>
                  </a:lnTo>
                  <a:lnTo>
                    <a:pt x="121" y="1031"/>
                  </a:lnTo>
                  <a:lnTo>
                    <a:pt x="121" y="1034"/>
                  </a:lnTo>
                  <a:lnTo>
                    <a:pt x="123" y="1034"/>
                  </a:lnTo>
                  <a:lnTo>
                    <a:pt x="123" y="1031"/>
                  </a:lnTo>
                  <a:lnTo>
                    <a:pt x="121" y="1031"/>
                  </a:lnTo>
                  <a:lnTo>
                    <a:pt x="123" y="1031"/>
                  </a:lnTo>
                  <a:lnTo>
                    <a:pt x="125" y="1031"/>
                  </a:lnTo>
                  <a:lnTo>
                    <a:pt x="128" y="1031"/>
                  </a:lnTo>
                  <a:lnTo>
                    <a:pt x="130" y="1031"/>
                  </a:lnTo>
                  <a:lnTo>
                    <a:pt x="133" y="1031"/>
                  </a:lnTo>
                  <a:lnTo>
                    <a:pt x="133" y="1034"/>
                  </a:lnTo>
                  <a:lnTo>
                    <a:pt x="133" y="1031"/>
                  </a:lnTo>
                  <a:lnTo>
                    <a:pt x="130" y="1031"/>
                  </a:lnTo>
                  <a:lnTo>
                    <a:pt x="133" y="1031"/>
                  </a:lnTo>
                  <a:lnTo>
                    <a:pt x="130" y="1031"/>
                  </a:lnTo>
                  <a:lnTo>
                    <a:pt x="133" y="1031"/>
                  </a:lnTo>
                  <a:lnTo>
                    <a:pt x="130" y="1031"/>
                  </a:lnTo>
                  <a:lnTo>
                    <a:pt x="130" y="1029"/>
                  </a:lnTo>
                  <a:lnTo>
                    <a:pt x="133" y="1029"/>
                  </a:lnTo>
                  <a:lnTo>
                    <a:pt x="135" y="1029"/>
                  </a:lnTo>
                  <a:lnTo>
                    <a:pt x="137" y="1029"/>
                  </a:lnTo>
                  <a:lnTo>
                    <a:pt x="140" y="1029"/>
                  </a:lnTo>
                  <a:lnTo>
                    <a:pt x="140" y="1027"/>
                  </a:lnTo>
                  <a:lnTo>
                    <a:pt x="142" y="1027"/>
                  </a:lnTo>
                  <a:lnTo>
                    <a:pt x="142" y="1029"/>
                  </a:lnTo>
                  <a:lnTo>
                    <a:pt x="142" y="1027"/>
                  </a:lnTo>
                  <a:lnTo>
                    <a:pt x="144" y="1027"/>
                  </a:lnTo>
                  <a:lnTo>
                    <a:pt x="142" y="1027"/>
                  </a:lnTo>
                  <a:lnTo>
                    <a:pt x="140" y="1027"/>
                  </a:lnTo>
                  <a:lnTo>
                    <a:pt x="137" y="1029"/>
                  </a:lnTo>
                  <a:lnTo>
                    <a:pt x="135" y="1029"/>
                  </a:lnTo>
                  <a:lnTo>
                    <a:pt x="135" y="1027"/>
                  </a:lnTo>
                  <a:lnTo>
                    <a:pt x="135" y="1029"/>
                  </a:lnTo>
                  <a:lnTo>
                    <a:pt x="133" y="1029"/>
                  </a:lnTo>
                  <a:lnTo>
                    <a:pt x="133" y="1027"/>
                  </a:lnTo>
                  <a:lnTo>
                    <a:pt x="130" y="1024"/>
                  </a:lnTo>
                  <a:lnTo>
                    <a:pt x="128" y="1024"/>
                  </a:lnTo>
                  <a:lnTo>
                    <a:pt x="130" y="1024"/>
                  </a:lnTo>
                  <a:lnTo>
                    <a:pt x="128" y="1024"/>
                  </a:lnTo>
                  <a:lnTo>
                    <a:pt x="130" y="1022"/>
                  </a:lnTo>
                  <a:lnTo>
                    <a:pt x="133" y="1022"/>
                  </a:lnTo>
                  <a:lnTo>
                    <a:pt x="135" y="1022"/>
                  </a:lnTo>
                  <a:lnTo>
                    <a:pt x="135" y="1020"/>
                  </a:lnTo>
                  <a:lnTo>
                    <a:pt x="137" y="1020"/>
                  </a:lnTo>
                  <a:lnTo>
                    <a:pt x="140" y="1020"/>
                  </a:lnTo>
                  <a:lnTo>
                    <a:pt x="137" y="1020"/>
                  </a:lnTo>
                  <a:lnTo>
                    <a:pt x="135" y="1020"/>
                  </a:lnTo>
                  <a:lnTo>
                    <a:pt x="137" y="1020"/>
                  </a:lnTo>
                  <a:lnTo>
                    <a:pt x="135" y="1020"/>
                  </a:lnTo>
                  <a:lnTo>
                    <a:pt x="135" y="1017"/>
                  </a:lnTo>
                  <a:lnTo>
                    <a:pt x="135" y="1015"/>
                  </a:lnTo>
                  <a:lnTo>
                    <a:pt x="137" y="1015"/>
                  </a:lnTo>
                  <a:lnTo>
                    <a:pt x="140" y="1015"/>
                  </a:lnTo>
                  <a:lnTo>
                    <a:pt x="142" y="1015"/>
                  </a:lnTo>
                  <a:lnTo>
                    <a:pt x="142" y="1017"/>
                  </a:lnTo>
                  <a:lnTo>
                    <a:pt x="142" y="1015"/>
                  </a:lnTo>
                  <a:lnTo>
                    <a:pt x="142" y="1017"/>
                  </a:lnTo>
                  <a:lnTo>
                    <a:pt x="142" y="1015"/>
                  </a:lnTo>
                  <a:lnTo>
                    <a:pt x="142" y="1017"/>
                  </a:lnTo>
                  <a:lnTo>
                    <a:pt x="142" y="1015"/>
                  </a:lnTo>
                  <a:lnTo>
                    <a:pt x="144" y="1015"/>
                  </a:lnTo>
                  <a:lnTo>
                    <a:pt x="144" y="1017"/>
                  </a:lnTo>
                  <a:lnTo>
                    <a:pt x="147" y="1017"/>
                  </a:lnTo>
                  <a:lnTo>
                    <a:pt x="147" y="1015"/>
                  </a:lnTo>
                  <a:lnTo>
                    <a:pt x="144" y="1015"/>
                  </a:lnTo>
                  <a:lnTo>
                    <a:pt x="147" y="1015"/>
                  </a:lnTo>
                  <a:lnTo>
                    <a:pt x="144" y="1015"/>
                  </a:lnTo>
                  <a:lnTo>
                    <a:pt x="147" y="1015"/>
                  </a:lnTo>
                  <a:lnTo>
                    <a:pt x="144" y="1015"/>
                  </a:lnTo>
                  <a:lnTo>
                    <a:pt x="147" y="1015"/>
                  </a:lnTo>
                  <a:lnTo>
                    <a:pt x="144" y="1012"/>
                  </a:lnTo>
                  <a:lnTo>
                    <a:pt x="147" y="1012"/>
                  </a:lnTo>
                  <a:lnTo>
                    <a:pt x="147" y="1015"/>
                  </a:lnTo>
                  <a:lnTo>
                    <a:pt x="149" y="1015"/>
                  </a:lnTo>
                  <a:lnTo>
                    <a:pt x="149" y="1017"/>
                  </a:lnTo>
                  <a:lnTo>
                    <a:pt x="152" y="1017"/>
                  </a:lnTo>
                  <a:lnTo>
                    <a:pt x="152" y="1020"/>
                  </a:lnTo>
                  <a:lnTo>
                    <a:pt x="149" y="1020"/>
                  </a:lnTo>
                  <a:lnTo>
                    <a:pt x="149" y="1022"/>
                  </a:lnTo>
                  <a:lnTo>
                    <a:pt x="152" y="1022"/>
                  </a:lnTo>
                  <a:lnTo>
                    <a:pt x="152" y="1020"/>
                  </a:lnTo>
                  <a:lnTo>
                    <a:pt x="154" y="1020"/>
                  </a:lnTo>
                  <a:lnTo>
                    <a:pt x="156" y="1020"/>
                  </a:lnTo>
                  <a:lnTo>
                    <a:pt x="159" y="1020"/>
                  </a:lnTo>
                  <a:lnTo>
                    <a:pt x="159" y="1017"/>
                  </a:lnTo>
                  <a:lnTo>
                    <a:pt x="161" y="1017"/>
                  </a:lnTo>
                  <a:lnTo>
                    <a:pt x="159" y="1017"/>
                  </a:lnTo>
                  <a:lnTo>
                    <a:pt x="156" y="1017"/>
                  </a:lnTo>
                  <a:lnTo>
                    <a:pt x="154" y="1017"/>
                  </a:lnTo>
                  <a:lnTo>
                    <a:pt x="154" y="1020"/>
                  </a:lnTo>
                  <a:lnTo>
                    <a:pt x="154" y="1017"/>
                  </a:lnTo>
                  <a:lnTo>
                    <a:pt x="152" y="1017"/>
                  </a:lnTo>
                  <a:lnTo>
                    <a:pt x="152" y="1015"/>
                  </a:lnTo>
                  <a:lnTo>
                    <a:pt x="154" y="1015"/>
                  </a:lnTo>
                  <a:lnTo>
                    <a:pt x="156" y="1015"/>
                  </a:lnTo>
                  <a:lnTo>
                    <a:pt x="159" y="1015"/>
                  </a:lnTo>
                  <a:lnTo>
                    <a:pt x="159" y="1012"/>
                  </a:lnTo>
                  <a:lnTo>
                    <a:pt x="161" y="1012"/>
                  </a:lnTo>
                  <a:lnTo>
                    <a:pt x="163" y="1012"/>
                  </a:lnTo>
                  <a:lnTo>
                    <a:pt x="161" y="1012"/>
                  </a:lnTo>
                  <a:lnTo>
                    <a:pt x="159" y="1012"/>
                  </a:lnTo>
                  <a:lnTo>
                    <a:pt x="156" y="1012"/>
                  </a:lnTo>
                  <a:lnTo>
                    <a:pt x="154" y="1012"/>
                  </a:lnTo>
                  <a:lnTo>
                    <a:pt x="156" y="1012"/>
                  </a:lnTo>
                  <a:lnTo>
                    <a:pt x="154" y="1012"/>
                  </a:lnTo>
                  <a:lnTo>
                    <a:pt x="156" y="1012"/>
                  </a:lnTo>
                  <a:lnTo>
                    <a:pt x="154" y="1012"/>
                  </a:lnTo>
                  <a:lnTo>
                    <a:pt x="156" y="1012"/>
                  </a:lnTo>
                  <a:lnTo>
                    <a:pt x="154" y="1012"/>
                  </a:lnTo>
                  <a:lnTo>
                    <a:pt x="156" y="1012"/>
                  </a:lnTo>
                  <a:lnTo>
                    <a:pt x="156" y="1015"/>
                  </a:lnTo>
                  <a:lnTo>
                    <a:pt x="156" y="1012"/>
                  </a:lnTo>
                  <a:lnTo>
                    <a:pt x="154" y="1015"/>
                  </a:lnTo>
                  <a:lnTo>
                    <a:pt x="154" y="1012"/>
                  </a:lnTo>
                  <a:lnTo>
                    <a:pt x="152" y="1012"/>
                  </a:lnTo>
                  <a:lnTo>
                    <a:pt x="152" y="1010"/>
                  </a:lnTo>
                  <a:lnTo>
                    <a:pt x="154" y="1010"/>
                  </a:lnTo>
                  <a:lnTo>
                    <a:pt x="154" y="1012"/>
                  </a:lnTo>
                  <a:lnTo>
                    <a:pt x="154" y="1010"/>
                  </a:lnTo>
                  <a:lnTo>
                    <a:pt x="156" y="1010"/>
                  </a:lnTo>
                  <a:lnTo>
                    <a:pt x="156" y="1008"/>
                  </a:lnTo>
                  <a:lnTo>
                    <a:pt x="159" y="1008"/>
                  </a:lnTo>
                  <a:lnTo>
                    <a:pt x="156" y="1008"/>
                  </a:lnTo>
                  <a:lnTo>
                    <a:pt x="159" y="1008"/>
                  </a:lnTo>
                  <a:lnTo>
                    <a:pt x="159" y="1010"/>
                  </a:lnTo>
                  <a:lnTo>
                    <a:pt x="161" y="1010"/>
                  </a:lnTo>
                  <a:lnTo>
                    <a:pt x="159" y="1010"/>
                  </a:lnTo>
                  <a:lnTo>
                    <a:pt x="161" y="1010"/>
                  </a:lnTo>
                  <a:lnTo>
                    <a:pt x="161" y="1008"/>
                  </a:lnTo>
                  <a:lnTo>
                    <a:pt x="163" y="1008"/>
                  </a:lnTo>
                  <a:lnTo>
                    <a:pt x="166" y="1010"/>
                  </a:lnTo>
                  <a:lnTo>
                    <a:pt x="166" y="1008"/>
                  </a:lnTo>
                  <a:lnTo>
                    <a:pt x="163" y="1008"/>
                  </a:lnTo>
                  <a:lnTo>
                    <a:pt x="166" y="1008"/>
                  </a:lnTo>
                  <a:lnTo>
                    <a:pt x="163" y="1008"/>
                  </a:lnTo>
                  <a:lnTo>
                    <a:pt x="163" y="1005"/>
                  </a:lnTo>
                  <a:lnTo>
                    <a:pt x="163" y="1008"/>
                  </a:lnTo>
                  <a:lnTo>
                    <a:pt x="161" y="1008"/>
                  </a:lnTo>
                  <a:lnTo>
                    <a:pt x="163" y="1005"/>
                  </a:lnTo>
                  <a:lnTo>
                    <a:pt x="166" y="1005"/>
                  </a:lnTo>
                  <a:lnTo>
                    <a:pt x="168" y="1005"/>
                  </a:lnTo>
                  <a:lnTo>
                    <a:pt x="168" y="1003"/>
                  </a:lnTo>
                  <a:lnTo>
                    <a:pt x="171" y="1003"/>
                  </a:lnTo>
                  <a:lnTo>
                    <a:pt x="171" y="1005"/>
                  </a:lnTo>
                  <a:lnTo>
                    <a:pt x="171" y="1008"/>
                  </a:lnTo>
                  <a:lnTo>
                    <a:pt x="173" y="1008"/>
                  </a:lnTo>
                  <a:lnTo>
                    <a:pt x="173" y="1010"/>
                  </a:lnTo>
                  <a:lnTo>
                    <a:pt x="173" y="1012"/>
                  </a:lnTo>
                  <a:lnTo>
                    <a:pt x="175" y="1012"/>
                  </a:lnTo>
                  <a:lnTo>
                    <a:pt x="178" y="1012"/>
                  </a:lnTo>
                  <a:lnTo>
                    <a:pt x="178" y="1015"/>
                  </a:lnTo>
                  <a:lnTo>
                    <a:pt x="178" y="1017"/>
                  </a:lnTo>
                  <a:lnTo>
                    <a:pt x="175" y="1020"/>
                  </a:lnTo>
                  <a:lnTo>
                    <a:pt x="173" y="1020"/>
                  </a:lnTo>
                  <a:lnTo>
                    <a:pt x="173" y="1022"/>
                  </a:lnTo>
                  <a:lnTo>
                    <a:pt x="175" y="1022"/>
                  </a:lnTo>
                  <a:lnTo>
                    <a:pt x="175" y="1020"/>
                  </a:lnTo>
                  <a:lnTo>
                    <a:pt x="178" y="1020"/>
                  </a:lnTo>
                  <a:lnTo>
                    <a:pt x="180" y="1020"/>
                  </a:lnTo>
                  <a:lnTo>
                    <a:pt x="182" y="1020"/>
                  </a:lnTo>
                  <a:lnTo>
                    <a:pt x="182" y="1022"/>
                  </a:lnTo>
                  <a:lnTo>
                    <a:pt x="182" y="1020"/>
                  </a:lnTo>
                  <a:lnTo>
                    <a:pt x="182" y="1022"/>
                  </a:lnTo>
                  <a:lnTo>
                    <a:pt x="185" y="1022"/>
                  </a:lnTo>
                  <a:lnTo>
                    <a:pt x="185" y="1020"/>
                  </a:lnTo>
                  <a:lnTo>
                    <a:pt x="187" y="1020"/>
                  </a:lnTo>
                  <a:lnTo>
                    <a:pt x="187" y="1022"/>
                  </a:lnTo>
                  <a:lnTo>
                    <a:pt x="187" y="1020"/>
                  </a:lnTo>
                  <a:lnTo>
                    <a:pt x="185" y="1020"/>
                  </a:lnTo>
                  <a:lnTo>
                    <a:pt x="182" y="1020"/>
                  </a:lnTo>
                  <a:lnTo>
                    <a:pt x="182" y="1017"/>
                  </a:lnTo>
                  <a:lnTo>
                    <a:pt x="180" y="1017"/>
                  </a:lnTo>
                  <a:lnTo>
                    <a:pt x="182" y="1017"/>
                  </a:lnTo>
                  <a:lnTo>
                    <a:pt x="182" y="1015"/>
                  </a:lnTo>
                  <a:lnTo>
                    <a:pt x="185" y="1015"/>
                  </a:lnTo>
                  <a:lnTo>
                    <a:pt x="187" y="1015"/>
                  </a:lnTo>
                  <a:lnTo>
                    <a:pt x="189" y="1015"/>
                  </a:lnTo>
                  <a:lnTo>
                    <a:pt x="192" y="1015"/>
                  </a:lnTo>
                  <a:lnTo>
                    <a:pt x="194" y="1012"/>
                  </a:lnTo>
                  <a:lnTo>
                    <a:pt x="194" y="1015"/>
                  </a:lnTo>
                  <a:lnTo>
                    <a:pt x="197" y="1015"/>
                  </a:lnTo>
                  <a:lnTo>
                    <a:pt x="199" y="1015"/>
                  </a:lnTo>
                  <a:lnTo>
                    <a:pt x="201" y="1015"/>
                  </a:lnTo>
                  <a:lnTo>
                    <a:pt x="204" y="1015"/>
                  </a:lnTo>
                  <a:lnTo>
                    <a:pt x="206" y="1015"/>
                  </a:lnTo>
                  <a:lnTo>
                    <a:pt x="208" y="1015"/>
                  </a:lnTo>
                  <a:lnTo>
                    <a:pt x="211" y="1015"/>
                  </a:lnTo>
                  <a:lnTo>
                    <a:pt x="208" y="1015"/>
                  </a:lnTo>
                  <a:lnTo>
                    <a:pt x="208" y="1012"/>
                  </a:lnTo>
                  <a:lnTo>
                    <a:pt x="208" y="1015"/>
                  </a:lnTo>
                  <a:lnTo>
                    <a:pt x="208" y="1012"/>
                  </a:lnTo>
                  <a:lnTo>
                    <a:pt x="206" y="1012"/>
                  </a:lnTo>
                  <a:lnTo>
                    <a:pt x="204" y="1012"/>
                  </a:lnTo>
                  <a:lnTo>
                    <a:pt x="204" y="1010"/>
                  </a:lnTo>
                  <a:lnTo>
                    <a:pt x="206" y="1010"/>
                  </a:lnTo>
                  <a:lnTo>
                    <a:pt x="206" y="1008"/>
                  </a:lnTo>
                  <a:lnTo>
                    <a:pt x="206" y="1010"/>
                  </a:lnTo>
                  <a:lnTo>
                    <a:pt x="206" y="1008"/>
                  </a:lnTo>
                  <a:lnTo>
                    <a:pt x="206" y="1010"/>
                  </a:lnTo>
                  <a:lnTo>
                    <a:pt x="206" y="1008"/>
                  </a:lnTo>
                  <a:lnTo>
                    <a:pt x="206" y="1010"/>
                  </a:lnTo>
                  <a:lnTo>
                    <a:pt x="206" y="1008"/>
                  </a:lnTo>
                  <a:lnTo>
                    <a:pt x="208" y="1008"/>
                  </a:lnTo>
                  <a:lnTo>
                    <a:pt x="206" y="1008"/>
                  </a:lnTo>
                  <a:lnTo>
                    <a:pt x="208" y="1008"/>
                  </a:lnTo>
                  <a:lnTo>
                    <a:pt x="206" y="1008"/>
                  </a:lnTo>
                  <a:lnTo>
                    <a:pt x="208" y="1005"/>
                  </a:lnTo>
                  <a:lnTo>
                    <a:pt x="206" y="1005"/>
                  </a:lnTo>
                  <a:lnTo>
                    <a:pt x="206" y="1008"/>
                  </a:lnTo>
                  <a:lnTo>
                    <a:pt x="204" y="1008"/>
                  </a:lnTo>
                  <a:lnTo>
                    <a:pt x="201" y="1008"/>
                  </a:lnTo>
                  <a:lnTo>
                    <a:pt x="201" y="1010"/>
                  </a:lnTo>
                  <a:lnTo>
                    <a:pt x="199" y="1010"/>
                  </a:lnTo>
                  <a:lnTo>
                    <a:pt x="199" y="1008"/>
                  </a:lnTo>
                  <a:lnTo>
                    <a:pt x="201" y="1008"/>
                  </a:lnTo>
                  <a:lnTo>
                    <a:pt x="201" y="1005"/>
                  </a:lnTo>
                  <a:lnTo>
                    <a:pt x="204" y="1005"/>
                  </a:lnTo>
                  <a:lnTo>
                    <a:pt x="204" y="1003"/>
                  </a:lnTo>
                  <a:lnTo>
                    <a:pt x="206" y="1003"/>
                  </a:lnTo>
                  <a:lnTo>
                    <a:pt x="208" y="1003"/>
                  </a:lnTo>
                  <a:lnTo>
                    <a:pt x="208" y="1001"/>
                  </a:lnTo>
                  <a:lnTo>
                    <a:pt x="211" y="1001"/>
                  </a:lnTo>
                  <a:lnTo>
                    <a:pt x="211" y="998"/>
                  </a:lnTo>
                  <a:lnTo>
                    <a:pt x="211" y="1001"/>
                  </a:lnTo>
                  <a:lnTo>
                    <a:pt x="213" y="998"/>
                  </a:lnTo>
                  <a:lnTo>
                    <a:pt x="213" y="1001"/>
                  </a:lnTo>
                  <a:lnTo>
                    <a:pt x="216" y="1001"/>
                  </a:lnTo>
                  <a:lnTo>
                    <a:pt x="213" y="1001"/>
                  </a:lnTo>
                  <a:lnTo>
                    <a:pt x="216" y="1001"/>
                  </a:lnTo>
                  <a:lnTo>
                    <a:pt x="216" y="998"/>
                  </a:lnTo>
                  <a:lnTo>
                    <a:pt x="218" y="998"/>
                  </a:lnTo>
                  <a:lnTo>
                    <a:pt x="218" y="1001"/>
                  </a:lnTo>
                  <a:lnTo>
                    <a:pt x="218" y="998"/>
                  </a:lnTo>
                  <a:lnTo>
                    <a:pt x="218" y="996"/>
                  </a:lnTo>
                  <a:lnTo>
                    <a:pt x="220" y="996"/>
                  </a:lnTo>
                  <a:lnTo>
                    <a:pt x="220" y="998"/>
                  </a:lnTo>
                  <a:lnTo>
                    <a:pt x="223" y="998"/>
                  </a:lnTo>
                  <a:lnTo>
                    <a:pt x="220" y="998"/>
                  </a:lnTo>
                  <a:lnTo>
                    <a:pt x="223" y="998"/>
                  </a:lnTo>
                  <a:lnTo>
                    <a:pt x="223" y="996"/>
                  </a:lnTo>
                  <a:lnTo>
                    <a:pt x="225" y="996"/>
                  </a:lnTo>
                  <a:lnTo>
                    <a:pt x="227" y="993"/>
                  </a:lnTo>
                  <a:lnTo>
                    <a:pt x="227" y="996"/>
                  </a:lnTo>
                  <a:lnTo>
                    <a:pt x="227" y="993"/>
                  </a:lnTo>
                  <a:lnTo>
                    <a:pt x="225" y="993"/>
                  </a:lnTo>
                  <a:lnTo>
                    <a:pt x="225" y="991"/>
                  </a:lnTo>
                  <a:lnTo>
                    <a:pt x="225" y="993"/>
                  </a:lnTo>
                  <a:lnTo>
                    <a:pt x="223" y="993"/>
                  </a:lnTo>
                  <a:lnTo>
                    <a:pt x="220" y="993"/>
                  </a:lnTo>
                  <a:lnTo>
                    <a:pt x="223" y="993"/>
                  </a:lnTo>
                  <a:lnTo>
                    <a:pt x="223" y="991"/>
                  </a:lnTo>
                  <a:lnTo>
                    <a:pt x="220" y="991"/>
                  </a:lnTo>
                  <a:lnTo>
                    <a:pt x="223" y="991"/>
                  </a:lnTo>
                  <a:lnTo>
                    <a:pt x="225" y="991"/>
                  </a:lnTo>
                  <a:lnTo>
                    <a:pt x="225" y="989"/>
                  </a:lnTo>
                  <a:lnTo>
                    <a:pt x="223" y="989"/>
                  </a:lnTo>
                  <a:lnTo>
                    <a:pt x="225" y="989"/>
                  </a:lnTo>
                  <a:lnTo>
                    <a:pt x="223" y="989"/>
                  </a:lnTo>
                  <a:lnTo>
                    <a:pt x="225" y="989"/>
                  </a:lnTo>
                  <a:lnTo>
                    <a:pt x="223" y="986"/>
                  </a:lnTo>
                  <a:lnTo>
                    <a:pt x="225" y="986"/>
                  </a:lnTo>
                  <a:lnTo>
                    <a:pt x="223" y="986"/>
                  </a:lnTo>
                  <a:lnTo>
                    <a:pt x="223" y="989"/>
                  </a:lnTo>
                  <a:lnTo>
                    <a:pt x="223" y="991"/>
                  </a:lnTo>
                  <a:lnTo>
                    <a:pt x="220" y="991"/>
                  </a:lnTo>
                  <a:lnTo>
                    <a:pt x="218" y="991"/>
                  </a:lnTo>
                  <a:lnTo>
                    <a:pt x="216" y="993"/>
                  </a:lnTo>
                  <a:lnTo>
                    <a:pt x="213" y="991"/>
                  </a:lnTo>
                  <a:lnTo>
                    <a:pt x="213" y="989"/>
                  </a:lnTo>
                  <a:lnTo>
                    <a:pt x="216" y="989"/>
                  </a:lnTo>
                  <a:lnTo>
                    <a:pt x="218" y="989"/>
                  </a:lnTo>
                  <a:lnTo>
                    <a:pt x="218" y="986"/>
                  </a:lnTo>
                  <a:lnTo>
                    <a:pt x="220" y="986"/>
                  </a:lnTo>
                  <a:lnTo>
                    <a:pt x="220" y="984"/>
                  </a:lnTo>
                  <a:lnTo>
                    <a:pt x="223" y="984"/>
                  </a:lnTo>
                  <a:lnTo>
                    <a:pt x="223" y="986"/>
                  </a:lnTo>
                  <a:lnTo>
                    <a:pt x="223" y="984"/>
                  </a:lnTo>
                  <a:lnTo>
                    <a:pt x="225" y="986"/>
                  </a:lnTo>
                  <a:lnTo>
                    <a:pt x="225" y="984"/>
                  </a:lnTo>
                  <a:lnTo>
                    <a:pt x="227" y="984"/>
                  </a:lnTo>
                  <a:lnTo>
                    <a:pt x="227" y="982"/>
                  </a:lnTo>
                  <a:lnTo>
                    <a:pt x="227" y="984"/>
                  </a:lnTo>
                  <a:lnTo>
                    <a:pt x="227" y="982"/>
                  </a:lnTo>
                  <a:lnTo>
                    <a:pt x="227" y="984"/>
                  </a:lnTo>
                  <a:lnTo>
                    <a:pt x="227" y="982"/>
                  </a:lnTo>
                  <a:lnTo>
                    <a:pt x="225" y="982"/>
                  </a:lnTo>
                  <a:lnTo>
                    <a:pt x="227" y="982"/>
                  </a:lnTo>
                  <a:lnTo>
                    <a:pt x="225" y="982"/>
                  </a:lnTo>
                  <a:lnTo>
                    <a:pt x="223" y="982"/>
                  </a:lnTo>
                  <a:lnTo>
                    <a:pt x="225" y="982"/>
                  </a:lnTo>
                  <a:lnTo>
                    <a:pt x="223" y="982"/>
                  </a:lnTo>
                  <a:lnTo>
                    <a:pt x="225" y="982"/>
                  </a:lnTo>
                  <a:lnTo>
                    <a:pt x="223" y="982"/>
                  </a:lnTo>
                  <a:lnTo>
                    <a:pt x="220" y="982"/>
                  </a:lnTo>
                  <a:lnTo>
                    <a:pt x="220" y="979"/>
                  </a:lnTo>
                  <a:lnTo>
                    <a:pt x="223" y="979"/>
                  </a:lnTo>
                  <a:lnTo>
                    <a:pt x="223" y="977"/>
                  </a:lnTo>
                  <a:lnTo>
                    <a:pt x="223" y="979"/>
                  </a:lnTo>
                  <a:lnTo>
                    <a:pt x="223" y="977"/>
                  </a:lnTo>
                  <a:lnTo>
                    <a:pt x="225" y="977"/>
                  </a:lnTo>
                  <a:lnTo>
                    <a:pt x="223" y="977"/>
                  </a:lnTo>
                  <a:lnTo>
                    <a:pt x="223" y="979"/>
                  </a:lnTo>
                  <a:lnTo>
                    <a:pt x="220" y="979"/>
                  </a:lnTo>
                  <a:lnTo>
                    <a:pt x="218" y="979"/>
                  </a:lnTo>
                  <a:lnTo>
                    <a:pt x="218" y="982"/>
                  </a:lnTo>
                  <a:lnTo>
                    <a:pt x="218" y="984"/>
                  </a:lnTo>
                  <a:lnTo>
                    <a:pt x="216" y="984"/>
                  </a:lnTo>
                  <a:lnTo>
                    <a:pt x="213" y="984"/>
                  </a:lnTo>
                  <a:lnTo>
                    <a:pt x="213" y="986"/>
                  </a:lnTo>
                  <a:lnTo>
                    <a:pt x="211" y="986"/>
                  </a:lnTo>
                  <a:lnTo>
                    <a:pt x="211" y="989"/>
                  </a:lnTo>
                  <a:lnTo>
                    <a:pt x="208" y="989"/>
                  </a:lnTo>
                  <a:lnTo>
                    <a:pt x="206" y="991"/>
                  </a:lnTo>
                  <a:lnTo>
                    <a:pt x="204" y="991"/>
                  </a:lnTo>
                  <a:lnTo>
                    <a:pt x="201" y="991"/>
                  </a:lnTo>
                  <a:lnTo>
                    <a:pt x="199" y="993"/>
                  </a:lnTo>
                  <a:lnTo>
                    <a:pt x="201" y="993"/>
                  </a:lnTo>
                  <a:lnTo>
                    <a:pt x="204" y="991"/>
                  </a:lnTo>
                  <a:lnTo>
                    <a:pt x="206" y="991"/>
                  </a:lnTo>
                  <a:lnTo>
                    <a:pt x="208" y="991"/>
                  </a:lnTo>
                  <a:lnTo>
                    <a:pt x="208" y="989"/>
                  </a:lnTo>
                  <a:lnTo>
                    <a:pt x="211" y="989"/>
                  </a:lnTo>
                  <a:lnTo>
                    <a:pt x="213" y="989"/>
                  </a:lnTo>
                  <a:lnTo>
                    <a:pt x="213" y="991"/>
                  </a:lnTo>
                  <a:lnTo>
                    <a:pt x="213" y="993"/>
                  </a:lnTo>
                  <a:lnTo>
                    <a:pt x="211" y="993"/>
                  </a:lnTo>
                  <a:lnTo>
                    <a:pt x="211" y="996"/>
                  </a:lnTo>
                  <a:lnTo>
                    <a:pt x="211" y="998"/>
                  </a:lnTo>
                  <a:lnTo>
                    <a:pt x="208" y="998"/>
                  </a:lnTo>
                  <a:lnTo>
                    <a:pt x="206" y="998"/>
                  </a:lnTo>
                  <a:lnTo>
                    <a:pt x="206" y="1001"/>
                  </a:lnTo>
                  <a:lnTo>
                    <a:pt x="204" y="1001"/>
                  </a:lnTo>
                  <a:lnTo>
                    <a:pt x="201" y="1001"/>
                  </a:lnTo>
                  <a:lnTo>
                    <a:pt x="199" y="1001"/>
                  </a:lnTo>
                  <a:lnTo>
                    <a:pt x="199" y="1003"/>
                  </a:lnTo>
                  <a:lnTo>
                    <a:pt x="197" y="1003"/>
                  </a:lnTo>
                  <a:lnTo>
                    <a:pt x="197" y="1005"/>
                  </a:lnTo>
                  <a:lnTo>
                    <a:pt x="194" y="1005"/>
                  </a:lnTo>
                  <a:lnTo>
                    <a:pt x="192" y="1005"/>
                  </a:lnTo>
                  <a:lnTo>
                    <a:pt x="194" y="1005"/>
                  </a:lnTo>
                  <a:lnTo>
                    <a:pt x="192" y="1005"/>
                  </a:lnTo>
                  <a:lnTo>
                    <a:pt x="192" y="1008"/>
                  </a:lnTo>
                  <a:lnTo>
                    <a:pt x="189" y="1008"/>
                  </a:lnTo>
                  <a:lnTo>
                    <a:pt x="187" y="1008"/>
                  </a:lnTo>
                  <a:lnTo>
                    <a:pt x="185" y="1008"/>
                  </a:lnTo>
                  <a:lnTo>
                    <a:pt x="185" y="1010"/>
                  </a:lnTo>
                  <a:lnTo>
                    <a:pt x="182" y="1010"/>
                  </a:lnTo>
                  <a:lnTo>
                    <a:pt x="182" y="1012"/>
                  </a:lnTo>
                  <a:lnTo>
                    <a:pt x="180" y="1012"/>
                  </a:lnTo>
                  <a:lnTo>
                    <a:pt x="178" y="1012"/>
                  </a:lnTo>
                  <a:lnTo>
                    <a:pt x="178" y="1010"/>
                  </a:lnTo>
                  <a:lnTo>
                    <a:pt x="175" y="1010"/>
                  </a:lnTo>
                  <a:lnTo>
                    <a:pt x="175" y="1008"/>
                  </a:lnTo>
                  <a:lnTo>
                    <a:pt x="175" y="1005"/>
                  </a:lnTo>
                  <a:lnTo>
                    <a:pt x="173" y="1005"/>
                  </a:lnTo>
                  <a:lnTo>
                    <a:pt x="173" y="1003"/>
                  </a:lnTo>
                  <a:lnTo>
                    <a:pt x="173" y="1001"/>
                  </a:lnTo>
                  <a:lnTo>
                    <a:pt x="175" y="1001"/>
                  </a:lnTo>
                  <a:lnTo>
                    <a:pt x="173" y="1001"/>
                  </a:lnTo>
                  <a:lnTo>
                    <a:pt x="175" y="1001"/>
                  </a:lnTo>
                  <a:lnTo>
                    <a:pt x="178" y="1001"/>
                  </a:lnTo>
                  <a:lnTo>
                    <a:pt x="178" y="998"/>
                  </a:lnTo>
                  <a:lnTo>
                    <a:pt x="178" y="1001"/>
                  </a:lnTo>
                  <a:lnTo>
                    <a:pt x="178" y="998"/>
                  </a:lnTo>
                  <a:lnTo>
                    <a:pt x="178" y="1001"/>
                  </a:lnTo>
                  <a:lnTo>
                    <a:pt x="180" y="998"/>
                  </a:lnTo>
                  <a:lnTo>
                    <a:pt x="182" y="998"/>
                  </a:lnTo>
                  <a:lnTo>
                    <a:pt x="180" y="998"/>
                  </a:lnTo>
                  <a:lnTo>
                    <a:pt x="182" y="998"/>
                  </a:lnTo>
                  <a:lnTo>
                    <a:pt x="180" y="998"/>
                  </a:lnTo>
                  <a:lnTo>
                    <a:pt x="180" y="996"/>
                  </a:lnTo>
                  <a:lnTo>
                    <a:pt x="182" y="996"/>
                  </a:lnTo>
                  <a:lnTo>
                    <a:pt x="180" y="996"/>
                  </a:lnTo>
                  <a:lnTo>
                    <a:pt x="178" y="996"/>
                  </a:lnTo>
                  <a:lnTo>
                    <a:pt x="178" y="998"/>
                  </a:lnTo>
                  <a:lnTo>
                    <a:pt x="175" y="998"/>
                  </a:lnTo>
                  <a:lnTo>
                    <a:pt x="173" y="998"/>
                  </a:lnTo>
                  <a:lnTo>
                    <a:pt x="173" y="1001"/>
                  </a:lnTo>
                  <a:lnTo>
                    <a:pt x="171" y="1001"/>
                  </a:lnTo>
                  <a:lnTo>
                    <a:pt x="168" y="1001"/>
                  </a:lnTo>
                  <a:lnTo>
                    <a:pt x="166" y="1001"/>
                  </a:lnTo>
                  <a:lnTo>
                    <a:pt x="166" y="1003"/>
                  </a:lnTo>
                  <a:lnTo>
                    <a:pt x="163" y="1003"/>
                  </a:lnTo>
                  <a:lnTo>
                    <a:pt x="166" y="1003"/>
                  </a:lnTo>
                  <a:lnTo>
                    <a:pt x="163" y="1003"/>
                  </a:lnTo>
                  <a:lnTo>
                    <a:pt x="163" y="1001"/>
                  </a:lnTo>
                  <a:lnTo>
                    <a:pt x="166" y="1001"/>
                  </a:lnTo>
                  <a:lnTo>
                    <a:pt x="163" y="1001"/>
                  </a:lnTo>
                  <a:lnTo>
                    <a:pt x="166" y="1001"/>
                  </a:lnTo>
                  <a:lnTo>
                    <a:pt x="163" y="1001"/>
                  </a:lnTo>
                  <a:lnTo>
                    <a:pt x="166" y="1001"/>
                  </a:lnTo>
                  <a:lnTo>
                    <a:pt x="163" y="1001"/>
                  </a:lnTo>
                  <a:lnTo>
                    <a:pt x="166" y="1001"/>
                  </a:lnTo>
                  <a:lnTo>
                    <a:pt x="163" y="1001"/>
                  </a:lnTo>
                  <a:lnTo>
                    <a:pt x="166" y="1001"/>
                  </a:lnTo>
                  <a:lnTo>
                    <a:pt x="163" y="1001"/>
                  </a:lnTo>
                  <a:lnTo>
                    <a:pt x="163" y="998"/>
                  </a:lnTo>
                  <a:lnTo>
                    <a:pt x="163" y="1001"/>
                  </a:lnTo>
                  <a:lnTo>
                    <a:pt x="163" y="998"/>
                  </a:lnTo>
                  <a:lnTo>
                    <a:pt x="166" y="998"/>
                  </a:lnTo>
                  <a:lnTo>
                    <a:pt x="168" y="998"/>
                  </a:lnTo>
                  <a:lnTo>
                    <a:pt x="168" y="996"/>
                  </a:lnTo>
                  <a:lnTo>
                    <a:pt x="171" y="998"/>
                  </a:lnTo>
                  <a:lnTo>
                    <a:pt x="171" y="996"/>
                  </a:lnTo>
                  <a:lnTo>
                    <a:pt x="173" y="996"/>
                  </a:lnTo>
                  <a:lnTo>
                    <a:pt x="171" y="996"/>
                  </a:lnTo>
                  <a:lnTo>
                    <a:pt x="168" y="996"/>
                  </a:lnTo>
                  <a:lnTo>
                    <a:pt x="166" y="996"/>
                  </a:lnTo>
                  <a:lnTo>
                    <a:pt x="163" y="996"/>
                  </a:lnTo>
                  <a:lnTo>
                    <a:pt x="166" y="996"/>
                  </a:lnTo>
                  <a:lnTo>
                    <a:pt x="166" y="993"/>
                  </a:lnTo>
                  <a:lnTo>
                    <a:pt x="168" y="993"/>
                  </a:lnTo>
                  <a:lnTo>
                    <a:pt x="166" y="993"/>
                  </a:lnTo>
                  <a:lnTo>
                    <a:pt x="168" y="993"/>
                  </a:lnTo>
                  <a:lnTo>
                    <a:pt x="168" y="991"/>
                  </a:lnTo>
                  <a:lnTo>
                    <a:pt x="171" y="991"/>
                  </a:lnTo>
                  <a:lnTo>
                    <a:pt x="168" y="991"/>
                  </a:lnTo>
                  <a:lnTo>
                    <a:pt x="171" y="991"/>
                  </a:lnTo>
                  <a:lnTo>
                    <a:pt x="173" y="991"/>
                  </a:lnTo>
                  <a:lnTo>
                    <a:pt x="173" y="993"/>
                  </a:lnTo>
                  <a:lnTo>
                    <a:pt x="173" y="991"/>
                  </a:lnTo>
                  <a:lnTo>
                    <a:pt x="173" y="993"/>
                  </a:lnTo>
                  <a:lnTo>
                    <a:pt x="173" y="991"/>
                  </a:lnTo>
                  <a:lnTo>
                    <a:pt x="171" y="993"/>
                  </a:lnTo>
                  <a:lnTo>
                    <a:pt x="168" y="993"/>
                  </a:lnTo>
                  <a:lnTo>
                    <a:pt x="171" y="993"/>
                  </a:lnTo>
                  <a:lnTo>
                    <a:pt x="173" y="993"/>
                  </a:lnTo>
                  <a:lnTo>
                    <a:pt x="173" y="991"/>
                  </a:lnTo>
                  <a:lnTo>
                    <a:pt x="175" y="991"/>
                  </a:lnTo>
                  <a:lnTo>
                    <a:pt x="173" y="991"/>
                  </a:lnTo>
                  <a:lnTo>
                    <a:pt x="175" y="991"/>
                  </a:lnTo>
                  <a:lnTo>
                    <a:pt x="173" y="991"/>
                  </a:lnTo>
                  <a:lnTo>
                    <a:pt x="173" y="989"/>
                  </a:lnTo>
                  <a:lnTo>
                    <a:pt x="175" y="989"/>
                  </a:lnTo>
                  <a:lnTo>
                    <a:pt x="178" y="989"/>
                  </a:lnTo>
                  <a:lnTo>
                    <a:pt x="175" y="991"/>
                  </a:lnTo>
                  <a:lnTo>
                    <a:pt x="178" y="991"/>
                  </a:lnTo>
                  <a:lnTo>
                    <a:pt x="178" y="989"/>
                  </a:lnTo>
                  <a:lnTo>
                    <a:pt x="180" y="989"/>
                  </a:lnTo>
                  <a:lnTo>
                    <a:pt x="182" y="989"/>
                  </a:lnTo>
                  <a:lnTo>
                    <a:pt x="182" y="986"/>
                  </a:lnTo>
                  <a:lnTo>
                    <a:pt x="185" y="986"/>
                  </a:lnTo>
                  <a:lnTo>
                    <a:pt x="185" y="989"/>
                  </a:lnTo>
                  <a:lnTo>
                    <a:pt x="187" y="989"/>
                  </a:lnTo>
                  <a:lnTo>
                    <a:pt x="187" y="986"/>
                  </a:lnTo>
                  <a:lnTo>
                    <a:pt x="185" y="986"/>
                  </a:lnTo>
                  <a:lnTo>
                    <a:pt x="187" y="986"/>
                  </a:lnTo>
                  <a:lnTo>
                    <a:pt x="185" y="986"/>
                  </a:lnTo>
                  <a:lnTo>
                    <a:pt x="182" y="986"/>
                  </a:lnTo>
                  <a:lnTo>
                    <a:pt x="182" y="989"/>
                  </a:lnTo>
                  <a:lnTo>
                    <a:pt x="180" y="989"/>
                  </a:lnTo>
                  <a:lnTo>
                    <a:pt x="180" y="986"/>
                  </a:lnTo>
                  <a:lnTo>
                    <a:pt x="180" y="989"/>
                  </a:lnTo>
                  <a:lnTo>
                    <a:pt x="178" y="989"/>
                  </a:lnTo>
                  <a:lnTo>
                    <a:pt x="180" y="989"/>
                  </a:lnTo>
                  <a:lnTo>
                    <a:pt x="178" y="989"/>
                  </a:lnTo>
                  <a:lnTo>
                    <a:pt x="175" y="989"/>
                  </a:lnTo>
                  <a:lnTo>
                    <a:pt x="178" y="989"/>
                  </a:lnTo>
                  <a:lnTo>
                    <a:pt x="178" y="986"/>
                  </a:lnTo>
                  <a:lnTo>
                    <a:pt x="180" y="986"/>
                  </a:lnTo>
                  <a:lnTo>
                    <a:pt x="182" y="986"/>
                  </a:lnTo>
                  <a:lnTo>
                    <a:pt x="180" y="986"/>
                  </a:lnTo>
                  <a:lnTo>
                    <a:pt x="182" y="986"/>
                  </a:lnTo>
                  <a:lnTo>
                    <a:pt x="182" y="984"/>
                  </a:lnTo>
                  <a:lnTo>
                    <a:pt x="182" y="986"/>
                  </a:lnTo>
                  <a:lnTo>
                    <a:pt x="180" y="986"/>
                  </a:lnTo>
                  <a:lnTo>
                    <a:pt x="182" y="986"/>
                  </a:lnTo>
                  <a:lnTo>
                    <a:pt x="182" y="984"/>
                  </a:lnTo>
                  <a:lnTo>
                    <a:pt x="180" y="986"/>
                  </a:lnTo>
                  <a:lnTo>
                    <a:pt x="180" y="984"/>
                  </a:lnTo>
                  <a:lnTo>
                    <a:pt x="180" y="986"/>
                  </a:lnTo>
                  <a:lnTo>
                    <a:pt x="178" y="986"/>
                  </a:lnTo>
                  <a:lnTo>
                    <a:pt x="178" y="984"/>
                  </a:lnTo>
                  <a:lnTo>
                    <a:pt x="180" y="984"/>
                  </a:lnTo>
                  <a:lnTo>
                    <a:pt x="178" y="984"/>
                  </a:lnTo>
                  <a:lnTo>
                    <a:pt x="180" y="984"/>
                  </a:lnTo>
                  <a:lnTo>
                    <a:pt x="178" y="984"/>
                  </a:lnTo>
                  <a:lnTo>
                    <a:pt x="180" y="984"/>
                  </a:lnTo>
                  <a:lnTo>
                    <a:pt x="178" y="984"/>
                  </a:lnTo>
                  <a:lnTo>
                    <a:pt x="178" y="982"/>
                  </a:lnTo>
                  <a:lnTo>
                    <a:pt x="180" y="982"/>
                  </a:lnTo>
                  <a:lnTo>
                    <a:pt x="180" y="984"/>
                  </a:lnTo>
                  <a:lnTo>
                    <a:pt x="180" y="982"/>
                  </a:lnTo>
                  <a:lnTo>
                    <a:pt x="178" y="982"/>
                  </a:lnTo>
                  <a:lnTo>
                    <a:pt x="180" y="982"/>
                  </a:lnTo>
                  <a:lnTo>
                    <a:pt x="182" y="982"/>
                  </a:lnTo>
                  <a:lnTo>
                    <a:pt x="180" y="982"/>
                  </a:lnTo>
                  <a:lnTo>
                    <a:pt x="180" y="979"/>
                  </a:lnTo>
                  <a:lnTo>
                    <a:pt x="180" y="982"/>
                  </a:lnTo>
                  <a:lnTo>
                    <a:pt x="180" y="979"/>
                  </a:lnTo>
                  <a:lnTo>
                    <a:pt x="180" y="977"/>
                  </a:lnTo>
                  <a:lnTo>
                    <a:pt x="182" y="977"/>
                  </a:lnTo>
                  <a:lnTo>
                    <a:pt x="182" y="979"/>
                  </a:lnTo>
                  <a:lnTo>
                    <a:pt x="185" y="979"/>
                  </a:lnTo>
                  <a:lnTo>
                    <a:pt x="187" y="979"/>
                  </a:lnTo>
                  <a:lnTo>
                    <a:pt x="187" y="977"/>
                  </a:lnTo>
                  <a:lnTo>
                    <a:pt x="185" y="977"/>
                  </a:lnTo>
                  <a:lnTo>
                    <a:pt x="182" y="977"/>
                  </a:lnTo>
                  <a:lnTo>
                    <a:pt x="185" y="974"/>
                  </a:lnTo>
                  <a:lnTo>
                    <a:pt x="187" y="974"/>
                  </a:lnTo>
                  <a:lnTo>
                    <a:pt x="185" y="974"/>
                  </a:lnTo>
                  <a:lnTo>
                    <a:pt x="187" y="974"/>
                  </a:lnTo>
                  <a:lnTo>
                    <a:pt x="185" y="974"/>
                  </a:lnTo>
                  <a:lnTo>
                    <a:pt x="187" y="974"/>
                  </a:lnTo>
                  <a:lnTo>
                    <a:pt x="185" y="974"/>
                  </a:lnTo>
                  <a:lnTo>
                    <a:pt x="185" y="972"/>
                  </a:lnTo>
                  <a:lnTo>
                    <a:pt x="187" y="972"/>
                  </a:lnTo>
                  <a:lnTo>
                    <a:pt x="189" y="972"/>
                  </a:lnTo>
                  <a:lnTo>
                    <a:pt x="187" y="972"/>
                  </a:lnTo>
                  <a:lnTo>
                    <a:pt x="189" y="972"/>
                  </a:lnTo>
                  <a:lnTo>
                    <a:pt x="192" y="972"/>
                  </a:lnTo>
                  <a:lnTo>
                    <a:pt x="189" y="974"/>
                  </a:lnTo>
                  <a:lnTo>
                    <a:pt x="192" y="974"/>
                  </a:lnTo>
                  <a:lnTo>
                    <a:pt x="189" y="974"/>
                  </a:lnTo>
                  <a:lnTo>
                    <a:pt x="192" y="974"/>
                  </a:lnTo>
                  <a:lnTo>
                    <a:pt x="192" y="972"/>
                  </a:lnTo>
                  <a:lnTo>
                    <a:pt x="189" y="972"/>
                  </a:lnTo>
                  <a:lnTo>
                    <a:pt x="187" y="972"/>
                  </a:lnTo>
                  <a:lnTo>
                    <a:pt x="187" y="970"/>
                  </a:lnTo>
                  <a:lnTo>
                    <a:pt x="189" y="970"/>
                  </a:lnTo>
                  <a:lnTo>
                    <a:pt x="189" y="967"/>
                  </a:lnTo>
                  <a:lnTo>
                    <a:pt x="192" y="967"/>
                  </a:lnTo>
                  <a:lnTo>
                    <a:pt x="192" y="970"/>
                  </a:lnTo>
                  <a:lnTo>
                    <a:pt x="192" y="967"/>
                  </a:lnTo>
                  <a:lnTo>
                    <a:pt x="194" y="967"/>
                  </a:lnTo>
                  <a:lnTo>
                    <a:pt x="194" y="965"/>
                  </a:lnTo>
                  <a:lnTo>
                    <a:pt x="197" y="965"/>
                  </a:lnTo>
                  <a:lnTo>
                    <a:pt x="194" y="965"/>
                  </a:lnTo>
                  <a:lnTo>
                    <a:pt x="194" y="963"/>
                  </a:lnTo>
                  <a:lnTo>
                    <a:pt x="194" y="965"/>
                  </a:lnTo>
                  <a:lnTo>
                    <a:pt x="197" y="965"/>
                  </a:lnTo>
                  <a:lnTo>
                    <a:pt x="197" y="963"/>
                  </a:lnTo>
                  <a:lnTo>
                    <a:pt x="199" y="963"/>
                  </a:lnTo>
                  <a:lnTo>
                    <a:pt x="199" y="965"/>
                  </a:lnTo>
                  <a:lnTo>
                    <a:pt x="201" y="965"/>
                  </a:lnTo>
                  <a:lnTo>
                    <a:pt x="201" y="963"/>
                  </a:lnTo>
                  <a:lnTo>
                    <a:pt x="199" y="963"/>
                  </a:lnTo>
                  <a:lnTo>
                    <a:pt x="197" y="963"/>
                  </a:lnTo>
                  <a:lnTo>
                    <a:pt x="199" y="963"/>
                  </a:lnTo>
                  <a:lnTo>
                    <a:pt x="197" y="960"/>
                  </a:lnTo>
                  <a:lnTo>
                    <a:pt x="197" y="963"/>
                  </a:lnTo>
                  <a:lnTo>
                    <a:pt x="194" y="963"/>
                  </a:lnTo>
                  <a:lnTo>
                    <a:pt x="194" y="960"/>
                  </a:lnTo>
                  <a:lnTo>
                    <a:pt x="197" y="960"/>
                  </a:lnTo>
                  <a:lnTo>
                    <a:pt x="199" y="960"/>
                  </a:lnTo>
                  <a:lnTo>
                    <a:pt x="199" y="963"/>
                  </a:lnTo>
                  <a:lnTo>
                    <a:pt x="199" y="960"/>
                  </a:lnTo>
                  <a:lnTo>
                    <a:pt x="197" y="960"/>
                  </a:lnTo>
                  <a:lnTo>
                    <a:pt x="197" y="958"/>
                  </a:lnTo>
                  <a:lnTo>
                    <a:pt x="197" y="960"/>
                  </a:lnTo>
                  <a:lnTo>
                    <a:pt x="199" y="960"/>
                  </a:lnTo>
                  <a:lnTo>
                    <a:pt x="199" y="958"/>
                  </a:lnTo>
                  <a:lnTo>
                    <a:pt x="199" y="960"/>
                  </a:lnTo>
                  <a:lnTo>
                    <a:pt x="201" y="960"/>
                  </a:lnTo>
                  <a:lnTo>
                    <a:pt x="204" y="960"/>
                  </a:lnTo>
                  <a:lnTo>
                    <a:pt x="204" y="963"/>
                  </a:lnTo>
                  <a:lnTo>
                    <a:pt x="206" y="963"/>
                  </a:lnTo>
                  <a:lnTo>
                    <a:pt x="204" y="960"/>
                  </a:lnTo>
                  <a:lnTo>
                    <a:pt x="206" y="960"/>
                  </a:lnTo>
                  <a:lnTo>
                    <a:pt x="204" y="960"/>
                  </a:lnTo>
                  <a:lnTo>
                    <a:pt x="206" y="960"/>
                  </a:lnTo>
                  <a:lnTo>
                    <a:pt x="204" y="960"/>
                  </a:lnTo>
                  <a:lnTo>
                    <a:pt x="204" y="958"/>
                  </a:lnTo>
                  <a:lnTo>
                    <a:pt x="204" y="960"/>
                  </a:lnTo>
                  <a:lnTo>
                    <a:pt x="201" y="960"/>
                  </a:lnTo>
                  <a:lnTo>
                    <a:pt x="201" y="958"/>
                  </a:lnTo>
                  <a:lnTo>
                    <a:pt x="204" y="958"/>
                  </a:lnTo>
                  <a:lnTo>
                    <a:pt x="204" y="955"/>
                  </a:lnTo>
                  <a:lnTo>
                    <a:pt x="206" y="955"/>
                  </a:lnTo>
                  <a:lnTo>
                    <a:pt x="208" y="955"/>
                  </a:lnTo>
                  <a:lnTo>
                    <a:pt x="208" y="958"/>
                  </a:lnTo>
                  <a:lnTo>
                    <a:pt x="208" y="955"/>
                  </a:lnTo>
                  <a:lnTo>
                    <a:pt x="211" y="955"/>
                  </a:lnTo>
                  <a:lnTo>
                    <a:pt x="211" y="953"/>
                  </a:lnTo>
                  <a:lnTo>
                    <a:pt x="208" y="953"/>
                  </a:lnTo>
                  <a:lnTo>
                    <a:pt x="208" y="951"/>
                  </a:lnTo>
                  <a:lnTo>
                    <a:pt x="211" y="951"/>
                  </a:lnTo>
                  <a:lnTo>
                    <a:pt x="213" y="951"/>
                  </a:lnTo>
                  <a:lnTo>
                    <a:pt x="213" y="953"/>
                  </a:lnTo>
                  <a:lnTo>
                    <a:pt x="213" y="951"/>
                  </a:lnTo>
                  <a:lnTo>
                    <a:pt x="216" y="951"/>
                  </a:lnTo>
                  <a:lnTo>
                    <a:pt x="216" y="953"/>
                  </a:lnTo>
                  <a:lnTo>
                    <a:pt x="213" y="953"/>
                  </a:lnTo>
                  <a:lnTo>
                    <a:pt x="216" y="953"/>
                  </a:lnTo>
                  <a:lnTo>
                    <a:pt x="213" y="953"/>
                  </a:lnTo>
                  <a:lnTo>
                    <a:pt x="213" y="955"/>
                  </a:lnTo>
                  <a:lnTo>
                    <a:pt x="216" y="955"/>
                  </a:lnTo>
                  <a:lnTo>
                    <a:pt x="216" y="953"/>
                  </a:lnTo>
                  <a:lnTo>
                    <a:pt x="216" y="955"/>
                  </a:lnTo>
                  <a:lnTo>
                    <a:pt x="218" y="955"/>
                  </a:lnTo>
                  <a:lnTo>
                    <a:pt x="218" y="958"/>
                  </a:lnTo>
                  <a:lnTo>
                    <a:pt x="218" y="960"/>
                  </a:lnTo>
                  <a:lnTo>
                    <a:pt x="218" y="958"/>
                  </a:lnTo>
                  <a:lnTo>
                    <a:pt x="218" y="960"/>
                  </a:lnTo>
                  <a:lnTo>
                    <a:pt x="218" y="958"/>
                  </a:lnTo>
                  <a:lnTo>
                    <a:pt x="220" y="958"/>
                  </a:lnTo>
                  <a:lnTo>
                    <a:pt x="223" y="958"/>
                  </a:lnTo>
                  <a:lnTo>
                    <a:pt x="220" y="958"/>
                  </a:lnTo>
                  <a:lnTo>
                    <a:pt x="220" y="960"/>
                  </a:lnTo>
                  <a:lnTo>
                    <a:pt x="223" y="958"/>
                  </a:lnTo>
                  <a:lnTo>
                    <a:pt x="223" y="960"/>
                  </a:lnTo>
                  <a:lnTo>
                    <a:pt x="223" y="958"/>
                  </a:lnTo>
                  <a:lnTo>
                    <a:pt x="220" y="958"/>
                  </a:lnTo>
                  <a:lnTo>
                    <a:pt x="223" y="958"/>
                  </a:lnTo>
                  <a:lnTo>
                    <a:pt x="223" y="960"/>
                  </a:lnTo>
                  <a:lnTo>
                    <a:pt x="223" y="963"/>
                  </a:lnTo>
                  <a:lnTo>
                    <a:pt x="220" y="963"/>
                  </a:lnTo>
                  <a:lnTo>
                    <a:pt x="220" y="965"/>
                  </a:lnTo>
                  <a:lnTo>
                    <a:pt x="218" y="965"/>
                  </a:lnTo>
                  <a:lnTo>
                    <a:pt x="218" y="967"/>
                  </a:lnTo>
                  <a:lnTo>
                    <a:pt x="220" y="965"/>
                  </a:lnTo>
                  <a:lnTo>
                    <a:pt x="220" y="963"/>
                  </a:lnTo>
                  <a:lnTo>
                    <a:pt x="223" y="963"/>
                  </a:lnTo>
                  <a:lnTo>
                    <a:pt x="223" y="960"/>
                  </a:lnTo>
                  <a:lnTo>
                    <a:pt x="225" y="960"/>
                  </a:lnTo>
                  <a:lnTo>
                    <a:pt x="225" y="963"/>
                  </a:lnTo>
                  <a:lnTo>
                    <a:pt x="225" y="960"/>
                  </a:lnTo>
                  <a:lnTo>
                    <a:pt x="223" y="960"/>
                  </a:lnTo>
                  <a:lnTo>
                    <a:pt x="225" y="960"/>
                  </a:lnTo>
                  <a:lnTo>
                    <a:pt x="225" y="958"/>
                  </a:lnTo>
                  <a:lnTo>
                    <a:pt x="225" y="960"/>
                  </a:lnTo>
                  <a:lnTo>
                    <a:pt x="225" y="958"/>
                  </a:lnTo>
                  <a:lnTo>
                    <a:pt x="225" y="960"/>
                  </a:lnTo>
                  <a:lnTo>
                    <a:pt x="227" y="960"/>
                  </a:lnTo>
                  <a:lnTo>
                    <a:pt x="227" y="958"/>
                  </a:lnTo>
                  <a:lnTo>
                    <a:pt x="230" y="958"/>
                  </a:lnTo>
                  <a:lnTo>
                    <a:pt x="227" y="958"/>
                  </a:lnTo>
                  <a:lnTo>
                    <a:pt x="230" y="958"/>
                  </a:lnTo>
                  <a:lnTo>
                    <a:pt x="232" y="958"/>
                  </a:lnTo>
                  <a:lnTo>
                    <a:pt x="235" y="958"/>
                  </a:lnTo>
                  <a:lnTo>
                    <a:pt x="237" y="958"/>
                  </a:lnTo>
                  <a:lnTo>
                    <a:pt x="237" y="960"/>
                  </a:lnTo>
                  <a:lnTo>
                    <a:pt x="239" y="958"/>
                  </a:lnTo>
                  <a:lnTo>
                    <a:pt x="242" y="958"/>
                  </a:lnTo>
                  <a:lnTo>
                    <a:pt x="242" y="955"/>
                  </a:lnTo>
                  <a:lnTo>
                    <a:pt x="244" y="955"/>
                  </a:lnTo>
                  <a:lnTo>
                    <a:pt x="242" y="955"/>
                  </a:lnTo>
                  <a:lnTo>
                    <a:pt x="242" y="958"/>
                  </a:lnTo>
                  <a:lnTo>
                    <a:pt x="239" y="958"/>
                  </a:lnTo>
                  <a:lnTo>
                    <a:pt x="237" y="958"/>
                  </a:lnTo>
                  <a:lnTo>
                    <a:pt x="235" y="958"/>
                  </a:lnTo>
                  <a:lnTo>
                    <a:pt x="232" y="958"/>
                  </a:lnTo>
                  <a:lnTo>
                    <a:pt x="230" y="958"/>
                  </a:lnTo>
                  <a:lnTo>
                    <a:pt x="227" y="958"/>
                  </a:lnTo>
                  <a:lnTo>
                    <a:pt x="225" y="958"/>
                  </a:lnTo>
                  <a:lnTo>
                    <a:pt x="227" y="958"/>
                  </a:lnTo>
                  <a:lnTo>
                    <a:pt x="225" y="958"/>
                  </a:lnTo>
                  <a:lnTo>
                    <a:pt x="225" y="955"/>
                  </a:lnTo>
                  <a:lnTo>
                    <a:pt x="227" y="955"/>
                  </a:lnTo>
                  <a:lnTo>
                    <a:pt x="225" y="955"/>
                  </a:lnTo>
                  <a:lnTo>
                    <a:pt x="227" y="955"/>
                  </a:lnTo>
                  <a:lnTo>
                    <a:pt x="230" y="955"/>
                  </a:lnTo>
                  <a:lnTo>
                    <a:pt x="230" y="953"/>
                  </a:lnTo>
                  <a:lnTo>
                    <a:pt x="230" y="955"/>
                  </a:lnTo>
                  <a:lnTo>
                    <a:pt x="230" y="953"/>
                  </a:lnTo>
                  <a:lnTo>
                    <a:pt x="227" y="953"/>
                  </a:lnTo>
                  <a:lnTo>
                    <a:pt x="230" y="953"/>
                  </a:lnTo>
                  <a:lnTo>
                    <a:pt x="227" y="953"/>
                  </a:lnTo>
                  <a:lnTo>
                    <a:pt x="225" y="953"/>
                  </a:lnTo>
                  <a:lnTo>
                    <a:pt x="223" y="953"/>
                  </a:lnTo>
                  <a:lnTo>
                    <a:pt x="223" y="951"/>
                  </a:lnTo>
                  <a:lnTo>
                    <a:pt x="225" y="951"/>
                  </a:lnTo>
                  <a:lnTo>
                    <a:pt x="223" y="951"/>
                  </a:lnTo>
                  <a:lnTo>
                    <a:pt x="225" y="951"/>
                  </a:lnTo>
                  <a:lnTo>
                    <a:pt x="223" y="948"/>
                  </a:lnTo>
                  <a:lnTo>
                    <a:pt x="225" y="948"/>
                  </a:lnTo>
                  <a:lnTo>
                    <a:pt x="225" y="951"/>
                  </a:lnTo>
                  <a:lnTo>
                    <a:pt x="225" y="948"/>
                  </a:lnTo>
                  <a:lnTo>
                    <a:pt x="225" y="951"/>
                  </a:lnTo>
                  <a:lnTo>
                    <a:pt x="227" y="951"/>
                  </a:lnTo>
                  <a:lnTo>
                    <a:pt x="227" y="953"/>
                  </a:lnTo>
                  <a:lnTo>
                    <a:pt x="227" y="951"/>
                  </a:lnTo>
                  <a:lnTo>
                    <a:pt x="227" y="953"/>
                  </a:lnTo>
                  <a:lnTo>
                    <a:pt x="230" y="953"/>
                  </a:lnTo>
                  <a:lnTo>
                    <a:pt x="232" y="953"/>
                  </a:lnTo>
                  <a:lnTo>
                    <a:pt x="232" y="951"/>
                  </a:lnTo>
                  <a:lnTo>
                    <a:pt x="235" y="951"/>
                  </a:lnTo>
                  <a:lnTo>
                    <a:pt x="237" y="951"/>
                  </a:lnTo>
                  <a:lnTo>
                    <a:pt x="235" y="951"/>
                  </a:lnTo>
                  <a:lnTo>
                    <a:pt x="232" y="951"/>
                  </a:lnTo>
                  <a:lnTo>
                    <a:pt x="232" y="948"/>
                  </a:lnTo>
                  <a:lnTo>
                    <a:pt x="230" y="948"/>
                  </a:lnTo>
                  <a:lnTo>
                    <a:pt x="230" y="951"/>
                  </a:lnTo>
                  <a:lnTo>
                    <a:pt x="232" y="951"/>
                  </a:lnTo>
                  <a:lnTo>
                    <a:pt x="230" y="951"/>
                  </a:lnTo>
                  <a:lnTo>
                    <a:pt x="230" y="953"/>
                  </a:lnTo>
                  <a:lnTo>
                    <a:pt x="230" y="951"/>
                  </a:lnTo>
                  <a:lnTo>
                    <a:pt x="230" y="953"/>
                  </a:lnTo>
                  <a:lnTo>
                    <a:pt x="227" y="953"/>
                  </a:lnTo>
                  <a:lnTo>
                    <a:pt x="227" y="951"/>
                  </a:lnTo>
                  <a:lnTo>
                    <a:pt x="225" y="951"/>
                  </a:lnTo>
                  <a:lnTo>
                    <a:pt x="225" y="948"/>
                  </a:lnTo>
                  <a:lnTo>
                    <a:pt x="225" y="951"/>
                  </a:lnTo>
                  <a:lnTo>
                    <a:pt x="225" y="948"/>
                  </a:lnTo>
                  <a:lnTo>
                    <a:pt x="225" y="946"/>
                  </a:lnTo>
                  <a:lnTo>
                    <a:pt x="225" y="944"/>
                  </a:lnTo>
                  <a:lnTo>
                    <a:pt x="227" y="944"/>
                  </a:lnTo>
                  <a:lnTo>
                    <a:pt x="230" y="944"/>
                  </a:lnTo>
                  <a:lnTo>
                    <a:pt x="230" y="941"/>
                  </a:lnTo>
                  <a:lnTo>
                    <a:pt x="232" y="941"/>
                  </a:lnTo>
                  <a:lnTo>
                    <a:pt x="232" y="944"/>
                  </a:lnTo>
                  <a:lnTo>
                    <a:pt x="232" y="941"/>
                  </a:lnTo>
                  <a:lnTo>
                    <a:pt x="230" y="941"/>
                  </a:lnTo>
                  <a:lnTo>
                    <a:pt x="232" y="941"/>
                  </a:lnTo>
                  <a:lnTo>
                    <a:pt x="235" y="941"/>
                  </a:lnTo>
                  <a:lnTo>
                    <a:pt x="232" y="941"/>
                  </a:lnTo>
                  <a:lnTo>
                    <a:pt x="235" y="941"/>
                  </a:lnTo>
                  <a:lnTo>
                    <a:pt x="235" y="939"/>
                  </a:lnTo>
                  <a:lnTo>
                    <a:pt x="237" y="939"/>
                  </a:lnTo>
                  <a:lnTo>
                    <a:pt x="237" y="941"/>
                  </a:lnTo>
                  <a:lnTo>
                    <a:pt x="235" y="941"/>
                  </a:lnTo>
                  <a:lnTo>
                    <a:pt x="237" y="941"/>
                  </a:lnTo>
                  <a:lnTo>
                    <a:pt x="239" y="941"/>
                  </a:lnTo>
                  <a:lnTo>
                    <a:pt x="239" y="939"/>
                  </a:lnTo>
                  <a:lnTo>
                    <a:pt x="237" y="939"/>
                  </a:lnTo>
                  <a:lnTo>
                    <a:pt x="235" y="939"/>
                  </a:lnTo>
                  <a:lnTo>
                    <a:pt x="232" y="939"/>
                  </a:lnTo>
                  <a:lnTo>
                    <a:pt x="235" y="936"/>
                  </a:lnTo>
                  <a:lnTo>
                    <a:pt x="237" y="936"/>
                  </a:lnTo>
                  <a:lnTo>
                    <a:pt x="239" y="936"/>
                  </a:lnTo>
                  <a:lnTo>
                    <a:pt x="237" y="936"/>
                  </a:lnTo>
                  <a:lnTo>
                    <a:pt x="239" y="936"/>
                  </a:lnTo>
                  <a:lnTo>
                    <a:pt x="237" y="936"/>
                  </a:lnTo>
                  <a:lnTo>
                    <a:pt x="235" y="936"/>
                  </a:lnTo>
                  <a:lnTo>
                    <a:pt x="232" y="936"/>
                  </a:lnTo>
                  <a:lnTo>
                    <a:pt x="235" y="936"/>
                  </a:lnTo>
                  <a:lnTo>
                    <a:pt x="235" y="934"/>
                  </a:lnTo>
                  <a:lnTo>
                    <a:pt x="237" y="934"/>
                  </a:lnTo>
                  <a:lnTo>
                    <a:pt x="239" y="934"/>
                  </a:lnTo>
                  <a:lnTo>
                    <a:pt x="239" y="932"/>
                  </a:lnTo>
                  <a:lnTo>
                    <a:pt x="239" y="934"/>
                  </a:lnTo>
                  <a:lnTo>
                    <a:pt x="239" y="932"/>
                  </a:lnTo>
                  <a:lnTo>
                    <a:pt x="242" y="932"/>
                  </a:lnTo>
                  <a:lnTo>
                    <a:pt x="244" y="932"/>
                  </a:lnTo>
                  <a:lnTo>
                    <a:pt x="246" y="932"/>
                  </a:lnTo>
                  <a:lnTo>
                    <a:pt x="246" y="929"/>
                  </a:lnTo>
                  <a:lnTo>
                    <a:pt x="249" y="929"/>
                  </a:lnTo>
                  <a:lnTo>
                    <a:pt x="251" y="929"/>
                  </a:lnTo>
                  <a:lnTo>
                    <a:pt x="251" y="932"/>
                  </a:lnTo>
                  <a:lnTo>
                    <a:pt x="254" y="932"/>
                  </a:lnTo>
                  <a:lnTo>
                    <a:pt x="256" y="932"/>
                  </a:lnTo>
                  <a:lnTo>
                    <a:pt x="258" y="932"/>
                  </a:lnTo>
                  <a:lnTo>
                    <a:pt x="258" y="934"/>
                  </a:lnTo>
                  <a:lnTo>
                    <a:pt x="261" y="934"/>
                  </a:lnTo>
                  <a:lnTo>
                    <a:pt x="258" y="934"/>
                  </a:lnTo>
                  <a:lnTo>
                    <a:pt x="258" y="932"/>
                  </a:lnTo>
                  <a:lnTo>
                    <a:pt x="256" y="932"/>
                  </a:lnTo>
                  <a:lnTo>
                    <a:pt x="254" y="932"/>
                  </a:lnTo>
                  <a:lnTo>
                    <a:pt x="251" y="932"/>
                  </a:lnTo>
                  <a:lnTo>
                    <a:pt x="251" y="929"/>
                  </a:lnTo>
                  <a:lnTo>
                    <a:pt x="249" y="929"/>
                  </a:lnTo>
                  <a:lnTo>
                    <a:pt x="246" y="929"/>
                  </a:lnTo>
                  <a:lnTo>
                    <a:pt x="244" y="932"/>
                  </a:lnTo>
                  <a:lnTo>
                    <a:pt x="242" y="932"/>
                  </a:lnTo>
                  <a:lnTo>
                    <a:pt x="239" y="932"/>
                  </a:lnTo>
                  <a:lnTo>
                    <a:pt x="237" y="934"/>
                  </a:lnTo>
                  <a:lnTo>
                    <a:pt x="235" y="934"/>
                  </a:lnTo>
                  <a:lnTo>
                    <a:pt x="232" y="934"/>
                  </a:lnTo>
                  <a:lnTo>
                    <a:pt x="232" y="936"/>
                  </a:lnTo>
                  <a:lnTo>
                    <a:pt x="230" y="939"/>
                  </a:lnTo>
                  <a:lnTo>
                    <a:pt x="227" y="939"/>
                  </a:lnTo>
                  <a:lnTo>
                    <a:pt x="225" y="939"/>
                  </a:lnTo>
                  <a:lnTo>
                    <a:pt x="227" y="939"/>
                  </a:lnTo>
                  <a:lnTo>
                    <a:pt x="227" y="941"/>
                  </a:lnTo>
                  <a:lnTo>
                    <a:pt x="225" y="941"/>
                  </a:lnTo>
                  <a:lnTo>
                    <a:pt x="223" y="941"/>
                  </a:lnTo>
                  <a:lnTo>
                    <a:pt x="220" y="944"/>
                  </a:lnTo>
                  <a:lnTo>
                    <a:pt x="218" y="944"/>
                  </a:lnTo>
                  <a:lnTo>
                    <a:pt x="220" y="944"/>
                  </a:lnTo>
                  <a:lnTo>
                    <a:pt x="220" y="941"/>
                  </a:lnTo>
                  <a:lnTo>
                    <a:pt x="220" y="944"/>
                  </a:lnTo>
                  <a:lnTo>
                    <a:pt x="218" y="944"/>
                  </a:lnTo>
                  <a:lnTo>
                    <a:pt x="218" y="941"/>
                  </a:lnTo>
                  <a:lnTo>
                    <a:pt x="220" y="941"/>
                  </a:lnTo>
                  <a:lnTo>
                    <a:pt x="223" y="941"/>
                  </a:lnTo>
                  <a:lnTo>
                    <a:pt x="225" y="941"/>
                  </a:lnTo>
                  <a:lnTo>
                    <a:pt x="225" y="939"/>
                  </a:lnTo>
                  <a:lnTo>
                    <a:pt x="223" y="939"/>
                  </a:lnTo>
                  <a:lnTo>
                    <a:pt x="220" y="939"/>
                  </a:lnTo>
                  <a:lnTo>
                    <a:pt x="223" y="939"/>
                  </a:lnTo>
                  <a:lnTo>
                    <a:pt x="220" y="939"/>
                  </a:lnTo>
                  <a:lnTo>
                    <a:pt x="220" y="936"/>
                  </a:lnTo>
                  <a:lnTo>
                    <a:pt x="223" y="936"/>
                  </a:lnTo>
                  <a:lnTo>
                    <a:pt x="220" y="936"/>
                  </a:lnTo>
                  <a:lnTo>
                    <a:pt x="220" y="934"/>
                  </a:lnTo>
                  <a:lnTo>
                    <a:pt x="223" y="934"/>
                  </a:lnTo>
                  <a:lnTo>
                    <a:pt x="225" y="934"/>
                  </a:lnTo>
                  <a:lnTo>
                    <a:pt x="225" y="932"/>
                  </a:lnTo>
                  <a:lnTo>
                    <a:pt x="227" y="932"/>
                  </a:lnTo>
                  <a:lnTo>
                    <a:pt x="227" y="934"/>
                  </a:lnTo>
                  <a:lnTo>
                    <a:pt x="230" y="934"/>
                  </a:lnTo>
                  <a:lnTo>
                    <a:pt x="230" y="932"/>
                  </a:lnTo>
                  <a:lnTo>
                    <a:pt x="230" y="934"/>
                  </a:lnTo>
                  <a:lnTo>
                    <a:pt x="232" y="934"/>
                  </a:lnTo>
                  <a:lnTo>
                    <a:pt x="230" y="934"/>
                  </a:lnTo>
                  <a:lnTo>
                    <a:pt x="230" y="932"/>
                  </a:lnTo>
                  <a:lnTo>
                    <a:pt x="232" y="932"/>
                  </a:lnTo>
                  <a:lnTo>
                    <a:pt x="230" y="932"/>
                  </a:lnTo>
                  <a:lnTo>
                    <a:pt x="230" y="934"/>
                  </a:lnTo>
                  <a:lnTo>
                    <a:pt x="230" y="932"/>
                  </a:lnTo>
                  <a:lnTo>
                    <a:pt x="227" y="932"/>
                  </a:lnTo>
                  <a:lnTo>
                    <a:pt x="230" y="929"/>
                  </a:lnTo>
                  <a:lnTo>
                    <a:pt x="230" y="932"/>
                  </a:lnTo>
                  <a:lnTo>
                    <a:pt x="230" y="929"/>
                  </a:lnTo>
                  <a:lnTo>
                    <a:pt x="232" y="929"/>
                  </a:lnTo>
                  <a:lnTo>
                    <a:pt x="232" y="932"/>
                  </a:lnTo>
                  <a:lnTo>
                    <a:pt x="232" y="929"/>
                  </a:lnTo>
                  <a:lnTo>
                    <a:pt x="235" y="929"/>
                  </a:lnTo>
                  <a:lnTo>
                    <a:pt x="237" y="929"/>
                  </a:lnTo>
                  <a:lnTo>
                    <a:pt x="235" y="929"/>
                  </a:lnTo>
                  <a:lnTo>
                    <a:pt x="232" y="929"/>
                  </a:lnTo>
                  <a:lnTo>
                    <a:pt x="232" y="927"/>
                  </a:lnTo>
                  <a:lnTo>
                    <a:pt x="235" y="927"/>
                  </a:lnTo>
                  <a:lnTo>
                    <a:pt x="237" y="927"/>
                  </a:lnTo>
                  <a:lnTo>
                    <a:pt x="237" y="929"/>
                  </a:lnTo>
                  <a:lnTo>
                    <a:pt x="237" y="927"/>
                  </a:lnTo>
                  <a:lnTo>
                    <a:pt x="239" y="927"/>
                  </a:lnTo>
                  <a:lnTo>
                    <a:pt x="239" y="925"/>
                  </a:lnTo>
                  <a:lnTo>
                    <a:pt x="242" y="925"/>
                  </a:lnTo>
                  <a:lnTo>
                    <a:pt x="244" y="925"/>
                  </a:lnTo>
                  <a:lnTo>
                    <a:pt x="242" y="925"/>
                  </a:lnTo>
                  <a:lnTo>
                    <a:pt x="244" y="925"/>
                  </a:lnTo>
                  <a:lnTo>
                    <a:pt x="242" y="925"/>
                  </a:lnTo>
                  <a:lnTo>
                    <a:pt x="239" y="925"/>
                  </a:lnTo>
                  <a:lnTo>
                    <a:pt x="239" y="927"/>
                  </a:lnTo>
                  <a:lnTo>
                    <a:pt x="237" y="927"/>
                  </a:lnTo>
                  <a:lnTo>
                    <a:pt x="237" y="925"/>
                  </a:lnTo>
                  <a:lnTo>
                    <a:pt x="239" y="925"/>
                  </a:lnTo>
                  <a:lnTo>
                    <a:pt x="239" y="922"/>
                  </a:lnTo>
                  <a:lnTo>
                    <a:pt x="242" y="920"/>
                  </a:lnTo>
                  <a:lnTo>
                    <a:pt x="244" y="920"/>
                  </a:lnTo>
                  <a:lnTo>
                    <a:pt x="244" y="917"/>
                  </a:lnTo>
                  <a:lnTo>
                    <a:pt x="246" y="920"/>
                  </a:lnTo>
                  <a:lnTo>
                    <a:pt x="244" y="920"/>
                  </a:lnTo>
                  <a:lnTo>
                    <a:pt x="246" y="920"/>
                  </a:lnTo>
                  <a:lnTo>
                    <a:pt x="244" y="920"/>
                  </a:lnTo>
                  <a:lnTo>
                    <a:pt x="244" y="922"/>
                  </a:lnTo>
                  <a:lnTo>
                    <a:pt x="246" y="922"/>
                  </a:lnTo>
                  <a:lnTo>
                    <a:pt x="244" y="922"/>
                  </a:lnTo>
                  <a:lnTo>
                    <a:pt x="246" y="922"/>
                  </a:lnTo>
                  <a:lnTo>
                    <a:pt x="246" y="925"/>
                  </a:lnTo>
                  <a:lnTo>
                    <a:pt x="246" y="922"/>
                  </a:lnTo>
                  <a:lnTo>
                    <a:pt x="246" y="920"/>
                  </a:lnTo>
                  <a:lnTo>
                    <a:pt x="246" y="922"/>
                  </a:lnTo>
                  <a:lnTo>
                    <a:pt x="249" y="922"/>
                  </a:lnTo>
                  <a:lnTo>
                    <a:pt x="249" y="920"/>
                  </a:lnTo>
                  <a:lnTo>
                    <a:pt x="251" y="920"/>
                  </a:lnTo>
                  <a:lnTo>
                    <a:pt x="249" y="920"/>
                  </a:lnTo>
                  <a:lnTo>
                    <a:pt x="249" y="917"/>
                  </a:lnTo>
                  <a:lnTo>
                    <a:pt x="251" y="915"/>
                  </a:lnTo>
                  <a:lnTo>
                    <a:pt x="254" y="917"/>
                  </a:lnTo>
                  <a:lnTo>
                    <a:pt x="254" y="920"/>
                  </a:lnTo>
                  <a:lnTo>
                    <a:pt x="254" y="922"/>
                  </a:lnTo>
                  <a:lnTo>
                    <a:pt x="251" y="922"/>
                  </a:lnTo>
                  <a:lnTo>
                    <a:pt x="254" y="922"/>
                  </a:lnTo>
                  <a:lnTo>
                    <a:pt x="256" y="922"/>
                  </a:lnTo>
                  <a:lnTo>
                    <a:pt x="254" y="922"/>
                  </a:lnTo>
                  <a:lnTo>
                    <a:pt x="254" y="925"/>
                  </a:lnTo>
                  <a:lnTo>
                    <a:pt x="251" y="925"/>
                  </a:lnTo>
                  <a:lnTo>
                    <a:pt x="249" y="925"/>
                  </a:lnTo>
                  <a:lnTo>
                    <a:pt x="246" y="925"/>
                  </a:lnTo>
                  <a:lnTo>
                    <a:pt x="244" y="925"/>
                  </a:lnTo>
                  <a:lnTo>
                    <a:pt x="246" y="925"/>
                  </a:lnTo>
                  <a:lnTo>
                    <a:pt x="249" y="925"/>
                  </a:lnTo>
                  <a:lnTo>
                    <a:pt x="251" y="925"/>
                  </a:lnTo>
                  <a:lnTo>
                    <a:pt x="249" y="925"/>
                  </a:lnTo>
                  <a:lnTo>
                    <a:pt x="251" y="925"/>
                  </a:lnTo>
                  <a:lnTo>
                    <a:pt x="254" y="925"/>
                  </a:lnTo>
                  <a:lnTo>
                    <a:pt x="256" y="925"/>
                  </a:lnTo>
                  <a:lnTo>
                    <a:pt x="256" y="922"/>
                  </a:lnTo>
                  <a:lnTo>
                    <a:pt x="258" y="922"/>
                  </a:lnTo>
                  <a:lnTo>
                    <a:pt x="258" y="925"/>
                  </a:lnTo>
                  <a:lnTo>
                    <a:pt x="258" y="922"/>
                  </a:lnTo>
                  <a:lnTo>
                    <a:pt x="261" y="922"/>
                  </a:lnTo>
                  <a:lnTo>
                    <a:pt x="261" y="925"/>
                  </a:lnTo>
                  <a:lnTo>
                    <a:pt x="261" y="922"/>
                  </a:lnTo>
                  <a:lnTo>
                    <a:pt x="258" y="922"/>
                  </a:lnTo>
                  <a:lnTo>
                    <a:pt x="261" y="922"/>
                  </a:lnTo>
                  <a:lnTo>
                    <a:pt x="261" y="920"/>
                  </a:lnTo>
                  <a:lnTo>
                    <a:pt x="261" y="922"/>
                  </a:lnTo>
                  <a:lnTo>
                    <a:pt x="263" y="920"/>
                  </a:lnTo>
                  <a:lnTo>
                    <a:pt x="265" y="920"/>
                  </a:lnTo>
                  <a:lnTo>
                    <a:pt x="265" y="917"/>
                  </a:lnTo>
                  <a:lnTo>
                    <a:pt x="268" y="917"/>
                  </a:lnTo>
                  <a:lnTo>
                    <a:pt x="270" y="917"/>
                  </a:lnTo>
                  <a:lnTo>
                    <a:pt x="270" y="915"/>
                  </a:lnTo>
                  <a:lnTo>
                    <a:pt x="273" y="915"/>
                  </a:lnTo>
                  <a:lnTo>
                    <a:pt x="273" y="913"/>
                  </a:lnTo>
                  <a:lnTo>
                    <a:pt x="275" y="913"/>
                  </a:lnTo>
                  <a:lnTo>
                    <a:pt x="275" y="910"/>
                  </a:lnTo>
                  <a:lnTo>
                    <a:pt x="277" y="910"/>
                  </a:lnTo>
                  <a:lnTo>
                    <a:pt x="275" y="910"/>
                  </a:lnTo>
                  <a:lnTo>
                    <a:pt x="275" y="908"/>
                  </a:lnTo>
                  <a:lnTo>
                    <a:pt x="275" y="910"/>
                  </a:lnTo>
                  <a:lnTo>
                    <a:pt x="273" y="910"/>
                  </a:lnTo>
                  <a:lnTo>
                    <a:pt x="273" y="913"/>
                  </a:lnTo>
                  <a:lnTo>
                    <a:pt x="270" y="913"/>
                  </a:lnTo>
                  <a:lnTo>
                    <a:pt x="270" y="915"/>
                  </a:lnTo>
                  <a:lnTo>
                    <a:pt x="268" y="915"/>
                  </a:lnTo>
                  <a:lnTo>
                    <a:pt x="268" y="917"/>
                  </a:lnTo>
                  <a:lnTo>
                    <a:pt x="265" y="917"/>
                  </a:lnTo>
                  <a:lnTo>
                    <a:pt x="263" y="917"/>
                  </a:lnTo>
                  <a:lnTo>
                    <a:pt x="263" y="920"/>
                  </a:lnTo>
                  <a:lnTo>
                    <a:pt x="261" y="920"/>
                  </a:lnTo>
                  <a:lnTo>
                    <a:pt x="258" y="920"/>
                  </a:lnTo>
                  <a:lnTo>
                    <a:pt x="256" y="920"/>
                  </a:lnTo>
                  <a:lnTo>
                    <a:pt x="256" y="917"/>
                  </a:lnTo>
                  <a:lnTo>
                    <a:pt x="258" y="917"/>
                  </a:lnTo>
                  <a:lnTo>
                    <a:pt x="261" y="917"/>
                  </a:lnTo>
                  <a:lnTo>
                    <a:pt x="261" y="915"/>
                  </a:lnTo>
                  <a:lnTo>
                    <a:pt x="258" y="915"/>
                  </a:lnTo>
                  <a:lnTo>
                    <a:pt x="256" y="915"/>
                  </a:lnTo>
                  <a:lnTo>
                    <a:pt x="258" y="915"/>
                  </a:lnTo>
                  <a:lnTo>
                    <a:pt x="258" y="913"/>
                  </a:lnTo>
                  <a:lnTo>
                    <a:pt x="261" y="913"/>
                  </a:lnTo>
                  <a:lnTo>
                    <a:pt x="258" y="913"/>
                  </a:lnTo>
                  <a:lnTo>
                    <a:pt x="256" y="913"/>
                  </a:lnTo>
                  <a:lnTo>
                    <a:pt x="258" y="913"/>
                  </a:lnTo>
                  <a:lnTo>
                    <a:pt x="256" y="913"/>
                  </a:lnTo>
                  <a:lnTo>
                    <a:pt x="254" y="913"/>
                  </a:lnTo>
                  <a:lnTo>
                    <a:pt x="256" y="913"/>
                  </a:lnTo>
                  <a:lnTo>
                    <a:pt x="254" y="913"/>
                  </a:lnTo>
                  <a:lnTo>
                    <a:pt x="254" y="915"/>
                  </a:lnTo>
                  <a:lnTo>
                    <a:pt x="254" y="913"/>
                  </a:lnTo>
                  <a:lnTo>
                    <a:pt x="256" y="913"/>
                  </a:lnTo>
                  <a:lnTo>
                    <a:pt x="256" y="910"/>
                  </a:lnTo>
                  <a:lnTo>
                    <a:pt x="258" y="910"/>
                  </a:lnTo>
                  <a:lnTo>
                    <a:pt x="261" y="910"/>
                  </a:lnTo>
                  <a:lnTo>
                    <a:pt x="261" y="908"/>
                  </a:lnTo>
                  <a:lnTo>
                    <a:pt x="258" y="910"/>
                  </a:lnTo>
                  <a:lnTo>
                    <a:pt x="258" y="908"/>
                  </a:lnTo>
                  <a:lnTo>
                    <a:pt x="261" y="908"/>
                  </a:lnTo>
                  <a:lnTo>
                    <a:pt x="258" y="908"/>
                  </a:lnTo>
                  <a:lnTo>
                    <a:pt x="261" y="908"/>
                  </a:lnTo>
                  <a:lnTo>
                    <a:pt x="258" y="908"/>
                  </a:lnTo>
                  <a:lnTo>
                    <a:pt x="256" y="908"/>
                  </a:lnTo>
                  <a:lnTo>
                    <a:pt x="256" y="910"/>
                  </a:lnTo>
                  <a:lnTo>
                    <a:pt x="254" y="910"/>
                  </a:lnTo>
                  <a:lnTo>
                    <a:pt x="251" y="910"/>
                  </a:lnTo>
                  <a:lnTo>
                    <a:pt x="254" y="910"/>
                  </a:lnTo>
                  <a:lnTo>
                    <a:pt x="254" y="913"/>
                  </a:lnTo>
                  <a:lnTo>
                    <a:pt x="251" y="913"/>
                  </a:lnTo>
                  <a:lnTo>
                    <a:pt x="251" y="915"/>
                  </a:lnTo>
                  <a:lnTo>
                    <a:pt x="249" y="915"/>
                  </a:lnTo>
                  <a:lnTo>
                    <a:pt x="246" y="915"/>
                  </a:lnTo>
                  <a:lnTo>
                    <a:pt x="249" y="915"/>
                  </a:lnTo>
                  <a:lnTo>
                    <a:pt x="246" y="915"/>
                  </a:lnTo>
                  <a:lnTo>
                    <a:pt x="249" y="915"/>
                  </a:lnTo>
                  <a:lnTo>
                    <a:pt x="249" y="913"/>
                  </a:lnTo>
                  <a:lnTo>
                    <a:pt x="249" y="910"/>
                  </a:lnTo>
                  <a:lnTo>
                    <a:pt x="246" y="910"/>
                  </a:lnTo>
                  <a:lnTo>
                    <a:pt x="249" y="910"/>
                  </a:lnTo>
                  <a:lnTo>
                    <a:pt x="246" y="910"/>
                  </a:lnTo>
                  <a:lnTo>
                    <a:pt x="249" y="910"/>
                  </a:lnTo>
                  <a:lnTo>
                    <a:pt x="249" y="908"/>
                  </a:lnTo>
                  <a:lnTo>
                    <a:pt x="251" y="908"/>
                  </a:lnTo>
                  <a:lnTo>
                    <a:pt x="251" y="906"/>
                  </a:lnTo>
                  <a:lnTo>
                    <a:pt x="251" y="908"/>
                  </a:lnTo>
                  <a:lnTo>
                    <a:pt x="251" y="906"/>
                  </a:lnTo>
                  <a:lnTo>
                    <a:pt x="254" y="906"/>
                  </a:lnTo>
                  <a:lnTo>
                    <a:pt x="251" y="908"/>
                  </a:lnTo>
                  <a:lnTo>
                    <a:pt x="254" y="908"/>
                  </a:lnTo>
                  <a:lnTo>
                    <a:pt x="254" y="906"/>
                  </a:lnTo>
                  <a:lnTo>
                    <a:pt x="251" y="906"/>
                  </a:lnTo>
                  <a:lnTo>
                    <a:pt x="249" y="906"/>
                  </a:lnTo>
                  <a:lnTo>
                    <a:pt x="251" y="906"/>
                  </a:lnTo>
                  <a:lnTo>
                    <a:pt x="251" y="903"/>
                  </a:lnTo>
                  <a:lnTo>
                    <a:pt x="254" y="903"/>
                  </a:lnTo>
                  <a:lnTo>
                    <a:pt x="256" y="903"/>
                  </a:lnTo>
                  <a:lnTo>
                    <a:pt x="256" y="901"/>
                  </a:lnTo>
                  <a:lnTo>
                    <a:pt x="254" y="901"/>
                  </a:lnTo>
                  <a:lnTo>
                    <a:pt x="256" y="901"/>
                  </a:lnTo>
                  <a:lnTo>
                    <a:pt x="254" y="901"/>
                  </a:lnTo>
                  <a:lnTo>
                    <a:pt x="256" y="901"/>
                  </a:lnTo>
                  <a:lnTo>
                    <a:pt x="254" y="901"/>
                  </a:lnTo>
                  <a:lnTo>
                    <a:pt x="254" y="898"/>
                  </a:lnTo>
                  <a:lnTo>
                    <a:pt x="254" y="901"/>
                  </a:lnTo>
                  <a:lnTo>
                    <a:pt x="251" y="901"/>
                  </a:lnTo>
                  <a:lnTo>
                    <a:pt x="251" y="903"/>
                  </a:lnTo>
                  <a:lnTo>
                    <a:pt x="251" y="901"/>
                  </a:lnTo>
                  <a:lnTo>
                    <a:pt x="251" y="903"/>
                  </a:lnTo>
                  <a:lnTo>
                    <a:pt x="251" y="901"/>
                  </a:lnTo>
                  <a:lnTo>
                    <a:pt x="254" y="901"/>
                  </a:lnTo>
                  <a:lnTo>
                    <a:pt x="251" y="898"/>
                  </a:lnTo>
                  <a:lnTo>
                    <a:pt x="254" y="898"/>
                  </a:lnTo>
                  <a:lnTo>
                    <a:pt x="254" y="896"/>
                  </a:lnTo>
                  <a:lnTo>
                    <a:pt x="254" y="898"/>
                  </a:lnTo>
                  <a:lnTo>
                    <a:pt x="254" y="896"/>
                  </a:lnTo>
                  <a:lnTo>
                    <a:pt x="251" y="896"/>
                  </a:lnTo>
                  <a:lnTo>
                    <a:pt x="254" y="896"/>
                  </a:lnTo>
                  <a:lnTo>
                    <a:pt x="251" y="896"/>
                  </a:lnTo>
                  <a:lnTo>
                    <a:pt x="254" y="896"/>
                  </a:lnTo>
                  <a:lnTo>
                    <a:pt x="254" y="894"/>
                  </a:lnTo>
                  <a:lnTo>
                    <a:pt x="254" y="896"/>
                  </a:lnTo>
                  <a:lnTo>
                    <a:pt x="256" y="896"/>
                  </a:lnTo>
                  <a:lnTo>
                    <a:pt x="256" y="898"/>
                  </a:lnTo>
                  <a:lnTo>
                    <a:pt x="258" y="898"/>
                  </a:lnTo>
                  <a:lnTo>
                    <a:pt x="258" y="901"/>
                  </a:lnTo>
                  <a:lnTo>
                    <a:pt x="261" y="901"/>
                  </a:lnTo>
                  <a:lnTo>
                    <a:pt x="258" y="903"/>
                  </a:lnTo>
                  <a:lnTo>
                    <a:pt x="258" y="906"/>
                  </a:lnTo>
                  <a:lnTo>
                    <a:pt x="258" y="903"/>
                  </a:lnTo>
                  <a:lnTo>
                    <a:pt x="261" y="903"/>
                  </a:lnTo>
                  <a:lnTo>
                    <a:pt x="261" y="906"/>
                  </a:lnTo>
                  <a:lnTo>
                    <a:pt x="261" y="903"/>
                  </a:lnTo>
                  <a:lnTo>
                    <a:pt x="261" y="901"/>
                  </a:lnTo>
                  <a:lnTo>
                    <a:pt x="261" y="903"/>
                  </a:lnTo>
                  <a:lnTo>
                    <a:pt x="261" y="901"/>
                  </a:lnTo>
                  <a:lnTo>
                    <a:pt x="261" y="903"/>
                  </a:lnTo>
                  <a:lnTo>
                    <a:pt x="261" y="901"/>
                  </a:lnTo>
                  <a:lnTo>
                    <a:pt x="261" y="903"/>
                  </a:lnTo>
                  <a:lnTo>
                    <a:pt x="263" y="903"/>
                  </a:lnTo>
                  <a:lnTo>
                    <a:pt x="261" y="903"/>
                  </a:lnTo>
                  <a:lnTo>
                    <a:pt x="263" y="903"/>
                  </a:lnTo>
                  <a:lnTo>
                    <a:pt x="263" y="906"/>
                  </a:lnTo>
                  <a:lnTo>
                    <a:pt x="263" y="903"/>
                  </a:lnTo>
                  <a:lnTo>
                    <a:pt x="265" y="903"/>
                  </a:lnTo>
                  <a:lnTo>
                    <a:pt x="265" y="906"/>
                  </a:lnTo>
                  <a:lnTo>
                    <a:pt x="268" y="906"/>
                  </a:lnTo>
                  <a:lnTo>
                    <a:pt x="268" y="908"/>
                  </a:lnTo>
                  <a:lnTo>
                    <a:pt x="268" y="906"/>
                  </a:lnTo>
                  <a:lnTo>
                    <a:pt x="265" y="906"/>
                  </a:lnTo>
                  <a:lnTo>
                    <a:pt x="265" y="903"/>
                  </a:lnTo>
                  <a:lnTo>
                    <a:pt x="268" y="903"/>
                  </a:lnTo>
                  <a:lnTo>
                    <a:pt x="270" y="901"/>
                  </a:lnTo>
                  <a:lnTo>
                    <a:pt x="270" y="903"/>
                  </a:lnTo>
                  <a:lnTo>
                    <a:pt x="270" y="901"/>
                  </a:lnTo>
                  <a:lnTo>
                    <a:pt x="270" y="903"/>
                  </a:lnTo>
                  <a:lnTo>
                    <a:pt x="270" y="901"/>
                  </a:lnTo>
                  <a:lnTo>
                    <a:pt x="268" y="901"/>
                  </a:lnTo>
                  <a:lnTo>
                    <a:pt x="265" y="901"/>
                  </a:lnTo>
                  <a:lnTo>
                    <a:pt x="265" y="903"/>
                  </a:lnTo>
                  <a:lnTo>
                    <a:pt x="265" y="901"/>
                  </a:lnTo>
                  <a:lnTo>
                    <a:pt x="263" y="901"/>
                  </a:lnTo>
                  <a:lnTo>
                    <a:pt x="263" y="898"/>
                  </a:lnTo>
                  <a:lnTo>
                    <a:pt x="265" y="898"/>
                  </a:lnTo>
                  <a:lnTo>
                    <a:pt x="263" y="898"/>
                  </a:lnTo>
                  <a:lnTo>
                    <a:pt x="263" y="896"/>
                  </a:lnTo>
                  <a:lnTo>
                    <a:pt x="263" y="894"/>
                  </a:lnTo>
                  <a:lnTo>
                    <a:pt x="263" y="896"/>
                  </a:lnTo>
                  <a:lnTo>
                    <a:pt x="263" y="898"/>
                  </a:lnTo>
                  <a:lnTo>
                    <a:pt x="261" y="898"/>
                  </a:lnTo>
                  <a:lnTo>
                    <a:pt x="261" y="896"/>
                  </a:lnTo>
                  <a:lnTo>
                    <a:pt x="263" y="896"/>
                  </a:lnTo>
                  <a:lnTo>
                    <a:pt x="261" y="896"/>
                  </a:lnTo>
                  <a:lnTo>
                    <a:pt x="261" y="898"/>
                  </a:lnTo>
                  <a:lnTo>
                    <a:pt x="258" y="898"/>
                  </a:lnTo>
                  <a:lnTo>
                    <a:pt x="258" y="896"/>
                  </a:lnTo>
                  <a:lnTo>
                    <a:pt x="258" y="894"/>
                  </a:lnTo>
                  <a:lnTo>
                    <a:pt x="258" y="896"/>
                  </a:lnTo>
                  <a:lnTo>
                    <a:pt x="256" y="896"/>
                  </a:lnTo>
                  <a:lnTo>
                    <a:pt x="256" y="894"/>
                  </a:lnTo>
                  <a:lnTo>
                    <a:pt x="256" y="891"/>
                  </a:lnTo>
                  <a:lnTo>
                    <a:pt x="258" y="891"/>
                  </a:lnTo>
                  <a:lnTo>
                    <a:pt x="258" y="889"/>
                  </a:lnTo>
                  <a:lnTo>
                    <a:pt x="261" y="887"/>
                  </a:lnTo>
                  <a:lnTo>
                    <a:pt x="263" y="887"/>
                  </a:lnTo>
                  <a:lnTo>
                    <a:pt x="263" y="889"/>
                  </a:lnTo>
                  <a:lnTo>
                    <a:pt x="265" y="889"/>
                  </a:lnTo>
                  <a:lnTo>
                    <a:pt x="265" y="891"/>
                  </a:lnTo>
                  <a:lnTo>
                    <a:pt x="265" y="889"/>
                  </a:lnTo>
                  <a:lnTo>
                    <a:pt x="265" y="891"/>
                  </a:lnTo>
                  <a:lnTo>
                    <a:pt x="265" y="889"/>
                  </a:lnTo>
                  <a:lnTo>
                    <a:pt x="265" y="891"/>
                  </a:lnTo>
                  <a:lnTo>
                    <a:pt x="268" y="891"/>
                  </a:lnTo>
                  <a:lnTo>
                    <a:pt x="270" y="891"/>
                  </a:lnTo>
                  <a:lnTo>
                    <a:pt x="268" y="891"/>
                  </a:lnTo>
                  <a:lnTo>
                    <a:pt x="265" y="891"/>
                  </a:lnTo>
                  <a:lnTo>
                    <a:pt x="265" y="889"/>
                  </a:lnTo>
                  <a:lnTo>
                    <a:pt x="268" y="889"/>
                  </a:lnTo>
                  <a:lnTo>
                    <a:pt x="265" y="889"/>
                  </a:lnTo>
                  <a:lnTo>
                    <a:pt x="265" y="887"/>
                  </a:lnTo>
                  <a:lnTo>
                    <a:pt x="265" y="889"/>
                  </a:lnTo>
                  <a:lnTo>
                    <a:pt x="265" y="887"/>
                  </a:lnTo>
                  <a:lnTo>
                    <a:pt x="263" y="887"/>
                  </a:lnTo>
                  <a:lnTo>
                    <a:pt x="263" y="884"/>
                  </a:lnTo>
                  <a:lnTo>
                    <a:pt x="265" y="884"/>
                  </a:lnTo>
                  <a:lnTo>
                    <a:pt x="265" y="882"/>
                  </a:lnTo>
                  <a:lnTo>
                    <a:pt x="268" y="882"/>
                  </a:lnTo>
                  <a:lnTo>
                    <a:pt x="268" y="884"/>
                  </a:lnTo>
                  <a:lnTo>
                    <a:pt x="268" y="882"/>
                  </a:lnTo>
                  <a:lnTo>
                    <a:pt x="268" y="879"/>
                  </a:lnTo>
                  <a:lnTo>
                    <a:pt x="268" y="882"/>
                  </a:lnTo>
                  <a:lnTo>
                    <a:pt x="265" y="882"/>
                  </a:lnTo>
                  <a:lnTo>
                    <a:pt x="265" y="879"/>
                  </a:lnTo>
                  <a:lnTo>
                    <a:pt x="265" y="877"/>
                  </a:lnTo>
                  <a:lnTo>
                    <a:pt x="265" y="875"/>
                  </a:lnTo>
                  <a:lnTo>
                    <a:pt x="268" y="875"/>
                  </a:lnTo>
                  <a:lnTo>
                    <a:pt x="270" y="875"/>
                  </a:lnTo>
                  <a:lnTo>
                    <a:pt x="270" y="872"/>
                  </a:lnTo>
                  <a:lnTo>
                    <a:pt x="273" y="872"/>
                  </a:lnTo>
                  <a:lnTo>
                    <a:pt x="273" y="875"/>
                  </a:lnTo>
                  <a:lnTo>
                    <a:pt x="275" y="875"/>
                  </a:lnTo>
                  <a:lnTo>
                    <a:pt x="277" y="875"/>
                  </a:lnTo>
                  <a:lnTo>
                    <a:pt x="280" y="875"/>
                  </a:lnTo>
                  <a:lnTo>
                    <a:pt x="280" y="877"/>
                  </a:lnTo>
                  <a:lnTo>
                    <a:pt x="282" y="877"/>
                  </a:lnTo>
                  <a:lnTo>
                    <a:pt x="282" y="879"/>
                  </a:lnTo>
                  <a:lnTo>
                    <a:pt x="284" y="879"/>
                  </a:lnTo>
                  <a:lnTo>
                    <a:pt x="284" y="882"/>
                  </a:lnTo>
                  <a:lnTo>
                    <a:pt x="284" y="884"/>
                  </a:lnTo>
                  <a:lnTo>
                    <a:pt x="284" y="882"/>
                  </a:lnTo>
                  <a:lnTo>
                    <a:pt x="284" y="879"/>
                  </a:lnTo>
                  <a:lnTo>
                    <a:pt x="282" y="879"/>
                  </a:lnTo>
                  <a:lnTo>
                    <a:pt x="282" y="877"/>
                  </a:lnTo>
                  <a:lnTo>
                    <a:pt x="282" y="875"/>
                  </a:lnTo>
                  <a:lnTo>
                    <a:pt x="280" y="875"/>
                  </a:lnTo>
                  <a:lnTo>
                    <a:pt x="277" y="875"/>
                  </a:lnTo>
                  <a:lnTo>
                    <a:pt x="277" y="872"/>
                  </a:lnTo>
                  <a:lnTo>
                    <a:pt x="275" y="872"/>
                  </a:lnTo>
                  <a:lnTo>
                    <a:pt x="275" y="870"/>
                  </a:lnTo>
                  <a:lnTo>
                    <a:pt x="275" y="867"/>
                  </a:lnTo>
                  <a:lnTo>
                    <a:pt x="277" y="867"/>
                  </a:lnTo>
                  <a:lnTo>
                    <a:pt x="280" y="867"/>
                  </a:lnTo>
                  <a:lnTo>
                    <a:pt x="277" y="867"/>
                  </a:lnTo>
                  <a:lnTo>
                    <a:pt x="275" y="867"/>
                  </a:lnTo>
                  <a:lnTo>
                    <a:pt x="273" y="867"/>
                  </a:lnTo>
                  <a:lnTo>
                    <a:pt x="270" y="867"/>
                  </a:lnTo>
                  <a:lnTo>
                    <a:pt x="268" y="870"/>
                  </a:lnTo>
                  <a:lnTo>
                    <a:pt x="265" y="870"/>
                  </a:lnTo>
                  <a:lnTo>
                    <a:pt x="268" y="870"/>
                  </a:lnTo>
                  <a:lnTo>
                    <a:pt x="265" y="870"/>
                  </a:lnTo>
                  <a:lnTo>
                    <a:pt x="268" y="870"/>
                  </a:lnTo>
                  <a:lnTo>
                    <a:pt x="268" y="867"/>
                  </a:lnTo>
                  <a:lnTo>
                    <a:pt x="273" y="867"/>
                  </a:lnTo>
                  <a:lnTo>
                    <a:pt x="270" y="867"/>
                  </a:lnTo>
                  <a:lnTo>
                    <a:pt x="268" y="867"/>
                  </a:lnTo>
                  <a:lnTo>
                    <a:pt x="265" y="870"/>
                  </a:lnTo>
                  <a:lnTo>
                    <a:pt x="268" y="870"/>
                  </a:lnTo>
                  <a:lnTo>
                    <a:pt x="268" y="867"/>
                  </a:lnTo>
                  <a:lnTo>
                    <a:pt x="270" y="867"/>
                  </a:lnTo>
                  <a:lnTo>
                    <a:pt x="268" y="867"/>
                  </a:lnTo>
                  <a:lnTo>
                    <a:pt x="268" y="865"/>
                  </a:lnTo>
                  <a:lnTo>
                    <a:pt x="270" y="865"/>
                  </a:lnTo>
                  <a:lnTo>
                    <a:pt x="273" y="865"/>
                  </a:lnTo>
                  <a:lnTo>
                    <a:pt x="273" y="863"/>
                  </a:lnTo>
                  <a:lnTo>
                    <a:pt x="275" y="863"/>
                  </a:lnTo>
                  <a:lnTo>
                    <a:pt x="277" y="863"/>
                  </a:lnTo>
                  <a:lnTo>
                    <a:pt x="280" y="863"/>
                  </a:lnTo>
                  <a:lnTo>
                    <a:pt x="282" y="863"/>
                  </a:lnTo>
                  <a:lnTo>
                    <a:pt x="282" y="860"/>
                  </a:lnTo>
                  <a:lnTo>
                    <a:pt x="284" y="860"/>
                  </a:lnTo>
                  <a:lnTo>
                    <a:pt x="287" y="860"/>
                  </a:lnTo>
                  <a:lnTo>
                    <a:pt x="287" y="858"/>
                  </a:lnTo>
                  <a:lnTo>
                    <a:pt x="289" y="858"/>
                  </a:lnTo>
                  <a:lnTo>
                    <a:pt x="292" y="858"/>
                  </a:lnTo>
                  <a:lnTo>
                    <a:pt x="294" y="858"/>
                  </a:lnTo>
                  <a:lnTo>
                    <a:pt x="296" y="858"/>
                  </a:lnTo>
                  <a:lnTo>
                    <a:pt x="296" y="860"/>
                  </a:lnTo>
                  <a:lnTo>
                    <a:pt x="294" y="860"/>
                  </a:lnTo>
                  <a:lnTo>
                    <a:pt x="296" y="860"/>
                  </a:lnTo>
                  <a:lnTo>
                    <a:pt x="299" y="860"/>
                  </a:lnTo>
                  <a:lnTo>
                    <a:pt x="296" y="860"/>
                  </a:lnTo>
                  <a:lnTo>
                    <a:pt x="296" y="863"/>
                  </a:lnTo>
                  <a:lnTo>
                    <a:pt x="296" y="865"/>
                  </a:lnTo>
                  <a:lnTo>
                    <a:pt x="296" y="863"/>
                  </a:lnTo>
                  <a:lnTo>
                    <a:pt x="299" y="863"/>
                  </a:lnTo>
                  <a:lnTo>
                    <a:pt x="301" y="863"/>
                  </a:lnTo>
                  <a:lnTo>
                    <a:pt x="303" y="860"/>
                  </a:lnTo>
                  <a:lnTo>
                    <a:pt x="303" y="863"/>
                  </a:lnTo>
                  <a:lnTo>
                    <a:pt x="303" y="865"/>
                  </a:lnTo>
                  <a:lnTo>
                    <a:pt x="303" y="863"/>
                  </a:lnTo>
                  <a:lnTo>
                    <a:pt x="306" y="863"/>
                  </a:lnTo>
                  <a:lnTo>
                    <a:pt x="303" y="860"/>
                  </a:lnTo>
                  <a:lnTo>
                    <a:pt x="301" y="860"/>
                  </a:lnTo>
                  <a:lnTo>
                    <a:pt x="299" y="860"/>
                  </a:lnTo>
                  <a:lnTo>
                    <a:pt x="299" y="858"/>
                  </a:lnTo>
                  <a:lnTo>
                    <a:pt x="296" y="858"/>
                  </a:lnTo>
                  <a:lnTo>
                    <a:pt x="299" y="858"/>
                  </a:lnTo>
                  <a:lnTo>
                    <a:pt x="301" y="858"/>
                  </a:lnTo>
                  <a:lnTo>
                    <a:pt x="303" y="858"/>
                  </a:lnTo>
                  <a:lnTo>
                    <a:pt x="306" y="858"/>
                  </a:lnTo>
                  <a:lnTo>
                    <a:pt x="303" y="858"/>
                  </a:lnTo>
                  <a:lnTo>
                    <a:pt x="303" y="860"/>
                  </a:lnTo>
                  <a:lnTo>
                    <a:pt x="306" y="858"/>
                  </a:lnTo>
                  <a:lnTo>
                    <a:pt x="308" y="858"/>
                  </a:lnTo>
                  <a:lnTo>
                    <a:pt x="311" y="858"/>
                  </a:lnTo>
                  <a:lnTo>
                    <a:pt x="311" y="856"/>
                  </a:lnTo>
                  <a:lnTo>
                    <a:pt x="313" y="856"/>
                  </a:lnTo>
                  <a:lnTo>
                    <a:pt x="313" y="853"/>
                  </a:lnTo>
                  <a:lnTo>
                    <a:pt x="315" y="853"/>
                  </a:lnTo>
                  <a:lnTo>
                    <a:pt x="318" y="853"/>
                  </a:lnTo>
                  <a:lnTo>
                    <a:pt x="315" y="853"/>
                  </a:lnTo>
                  <a:lnTo>
                    <a:pt x="315" y="851"/>
                  </a:lnTo>
                  <a:lnTo>
                    <a:pt x="315" y="853"/>
                  </a:lnTo>
                  <a:lnTo>
                    <a:pt x="313" y="853"/>
                  </a:lnTo>
                  <a:lnTo>
                    <a:pt x="311" y="853"/>
                  </a:lnTo>
                  <a:lnTo>
                    <a:pt x="308" y="853"/>
                  </a:lnTo>
                  <a:lnTo>
                    <a:pt x="308" y="856"/>
                  </a:lnTo>
                  <a:lnTo>
                    <a:pt x="306" y="856"/>
                  </a:lnTo>
                  <a:lnTo>
                    <a:pt x="303" y="856"/>
                  </a:lnTo>
                  <a:lnTo>
                    <a:pt x="301" y="856"/>
                  </a:lnTo>
                  <a:lnTo>
                    <a:pt x="303" y="856"/>
                  </a:lnTo>
                  <a:lnTo>
                    <a:pt x="301" y="856"/>
                  </a:lnTo>
                  <a:lnTo>
                    <a:pt x="303" y="856"/>
                  </a:lnTo>
                  <a:lnTo>
                    <a:pt x="301" y="856"/>
                  </a:lnTo>
                  <a:lnTo>
                    <a:pt x="301" y="858"/>
                  </a:lnTo>
                  <a:lnTo>
                    <a:pt x="301" y="856"/>
                  </a:lnTo>
                  <a:lnTo>
                    <a:pt x="301" y="858"/>
                  </a:lnTo>
                  <a:lnTo>
                    <a:pt x="299" y="858"/>
                  </a:lnTo>
                  <a:lnTo>
                    <a:pt x="296" y="858"/>
                  </a:lnTo>
                  <a:lnTo>
                    <a:pt x="296" y="856"/>
                  </a:lnTo>
                  <a:lnTo>
                    <a:pt x="299" y="856"/>
                  </a:lnTo>
                  <a:lnTo>
                    <a:pt x="296" y="856"/>
                  </a:lnTo>
                  <a:lnTo>
                    <a:pt x="294" y="856"/>
                  </a:lnTo>
                  <a:lnTo>
                    <a:pt x="294" y="858"/>
                  </a:lnTo>
                  <a:lnTo>
                    <a:pt x="292" y="858"/>
                  </a:lnTo>
                  <a:lnTo>
                    <a:pt x="289" y="858"/>
                  </a:lnTo>
                  <a:lnTo>
                    <a:pt x="287" y="858"/>
                  </a:lnTo>
                  <a:lnTo>
                    <a:pt x="284" y="858"/>
                  </a:lnTo>
                  <a:lnTo>
                    <a:pt x="284" y="860"/>
                  </a:lnTo>
                  <a:lnTo>
                    <a:pt x="284" y="858"/>
                  </a:lnTo>
                  <a:lnTo>
                    <a:pt x="284" y="860"/>
                  </a:lnTo>
                  <a:lnTo>
                    <a:pt x="282" y="860"/>
                  </a:lnTo>
                  <a:lnTo>
                    <a:pt x="280" y="860"/>
                  </a:lnTo>
                  <a:lnTo>
                    <a:pt x="277" y="860"/>
                  </a:lnTo>
                  <a:lnTo>
                    <a:pt x="280" y="860"/>
                  </a:lnTo>
                  <a:lnTo>
                    <a:pt x="280" y="858"/>
                  </a:lnTo>
                  <a:lnTo>
                    <a:pt x="282" y="858"/>
                  </a:lnTo>
                  <a:lnTo>
                    <a:pt x="284" y="856"/>
                  </a:lnTo>
                  <a:lnTo>
                    <a:pt x="282" y="856"/>
                  </a:lnTo>
                  <a:lnTo>
                    <a:pt x="282" y="858"/>
                  </a:lnTo>
                  <a:lnTo>
                    <a:pt x="282" y="856"/>
                  </a:lnTo>
                  <a:lnTo>
                    <a:pt x="282" y="858"/>
                  </a:lnTo>
                  <a:lnTo>
                    <a:pt x="282" y="856"/>
                  </a:lnTo>
                  <a:lnTo>
                    <a:pt x="282" y="858"/>
                  </a:lnTo>
                  <a:lnTo>
                    <a:pt x="282" y="856"/>
                  </a:lnTo>
                  <a:lnTo>
                    <a:pt x="282" y="858"/>
                  </a:lnTo>
                  <a:lnTo>
                    <a:pt x="282" y="856"/>
                  </a:lnTo>
                  <a:lnTo>
                    <a:pt x="284" y="856"/>
                  </a:lnTo>
                  <a:lnTo>
                    <a:pt x="287" y="856"/>
                  </a:lnTo>
                  <a:lnTo>
                    <a:pt x="289" y="853"/>
                  </a:lnTo>
                  <a:lnTo>
                    <a:pt x="292" y="853"/>
                  </a:lnTo>
                  <a:lnTo>
                    <a:pt x="294" y="853"/>
                  </a:lnTo>
                  <a:lnTo>
                    <a:pt x="296" y="853"/>
                  </a:lnTo>
                  <a:lnTo>
                    <a:pt x="294" y="853"/>
                  </a:lnTo>
                  <a:lnTo>
                    <a:pt x="292" y="853"/>
                  </a:lnTo>
                  <a:lnTo>
                    <a:pt x="294" y="851"/>
                  </a:lnTo>
                  <a:lnTo>
                    <a:pt x="292" y="851"/>
                  </a:lnTo>
                  <a:lnTo>
                    <a:pt x="294" y="851"/>
                  </a:lnTo>
                  <a:lnTo>
                    <a:pt x="292" y="851"/>
                  </a:lnTo>
                  <a:lnTo>
                    <a:pt x="292" y="853"/>
                  </a:lnTo>
                  <a:lnTo>
                    <a:pt x="289" y="853"/>
                  </a:lnTo>
                  <a:lnTo>
                    <a:pt x="284" y="853"/>
                  </a:lnTo>
                  <a:lnTo>
                    <a:pt x="282" y="853"/>
                  </a:lnTo>
                  <a:lnTo>
                    <a:pt x="280" y="853"/>
                  </a:lnTo>
                  <a:lnTo>
                    <a:pt x="277" y="853"/>
                  </a:lnTo>
                  <a:lnTo>
                    <a:pt x="277" y="851"/>
                  </a:lnTo>
                  <a:lnTo>
                    <a:pt x="277" y="853"/>
                  </a:lnTo>
                  <a:lnTo>
                    <a:pt x="277" y="851"/>
                  </a:lnTo>
                  <a:lnTo>
                    <a:pt x="280" y="851"/>
                  </a:lnTo>
                  <a:lnTo>
                    <a:pt x="282" y="848"/>
                  </a:lnTo>
                  <a:lnTo>
                    <a:pt x="282" y="846"/>
                  </a:lnTo>
                  <a:lnTo>
                    <a:pt x="280" y="846"/>
                  </a:lnTo>
                  <a:lnTo>
                    <a:pt x="280" y="844"/>
                  </a:lnTo>
                  <a:lnTo>
                    <a:pt x="280" y="846"/>
                  </a:lnTo>
                  <a:lnTo>
                    <a:pt x="282" y="846"/>
                  </a:lnTo>
                  <a:lnTo>
                    <a:pt x="284" y="844"/>
                  </a:lnTo>
                  <a:lnTo>
                    <a:pt x="282" y="844"/>
                  </a:lnTo>
                  <a:lnTo>
                    <a:pt x="280" y="844"/>
                  </a:lnTo>
                  <a:lnTo>
                    <a:pt x="282" y="844"/>
                  </a:lnTo>
                  <a:lnTo>
                    <a:pt x="280" y="844"/>
                  </a:lnTo>
                  <a:lnTo>
                    <a:pt x="277" y="844"/>
                  </a:lnTo>
                  <a:lnTo>
                    <a:pt x="280" y="841"/>
                  </a:lnTo>
                  <a:lnTo>
                    <a:pt x="277" y="841"/>
                  </a:lnTo>
                  <a:lnTo>
                    <a:pt x="280" y="841"/>
                  </a:lnTo>
                  <a:lnTo>
                    <a:pt x="282" y="841"/>
                  </a:lnTo>
                  <a:lnTo>
                    <a:pt x="282" y="839"/>
                  </a:lnTo>
                  <a:lnTo>
                    <a:pt x="282" y="841"/>
                  </a:lnTo>
                  <a:lnTo>
                    <a:pt x="284" y="841"/>
                  </a:lnTo>
                  <a:lnTo>
                    <a:pt x="284" y="844"/>
                  </a:lnTo>
                  <a:lnTo>
                    <a:pt x="287" y="844"/>
                  </a:lnTo>
                  <a:lnTo>
                    <a:pt x="284" y="844"/>
                  </a:lnTo>
                  <a:lnTo>
                    <a:pt x="287" y="844"/>
                  </a:lnTo>
                  <a:lnTo>
                    <a:pt x="284" y="844"/>
                  </a:lnTo>
                  <a:lnTo>
                    <a:pt x="287" y="844"/>
                  </a:lnTo>
                  <a:lnTo>
                    <a:pt x="284" y="846"/>
                  </a:lnTo>
                  <a:lnTo>
                    <a:pt x="287" y="846"/>
                  </a:lnTo>
                  <a:lnTo>
                    <a:pt x="289" y="846"/>
                  </a:lnTo>
                  <a:lnTo>
                    <a:pt x="289" y="844"/>
                  </a:lnTo>
                  <a:lnTo>
                    <a:pt x="292" y="844"/>
                  </a:lnTo>
                  <a:lnTo>
                    <a:pt x="289" y="844"/>
                  </a:lnTo>
                  <a:lnTo>
                    <a:pt x="292" y="844"/>
                  </a:lnTo>
                  <a:lnTo>
                    <a:pt x="289" y="844"/>
                  </a:lnTo>
                  <a:lnTo>
                    <a:pt x="287" y="846"/>
                  </a:lnTo>
                  <a:lnTo>
                    <a:pt x="287" y="844"/>
                  </a:lnTo>
                  <a:lnTo>
                    <a:pt x="287" y="841"/>
                  </a:lnTo>
                  <a:lnTo>
                    <a:pt x="289" y="841"/>
                  </a:lnTo>
                  <a:lnTo>
                    <a:pt x="292" y="841"/>
                  </a:lnTo>
                  <a:lnTo>
                    <a:pt x="292" y="839"/>
                  </a:lnTo>
                  <a:lnTo>
                    <a:pt x="294" y="841"/>
                  </a:lnTo>
                  <a:lnTo>
                    <a:pt x="296" y="841"/>
                  </a:lnTo>
                  <a:lnTo>
                    <a:pt x="299" y="841"/>
                  </a:lnTo>
                  <a:lnTo>
                    <a:pt x="296" y="839"/>
                  </a:lnTo>
                  <a:lnTo>
                    <a:pt x="294" y="839"/>
                  </a:lnTo>
                  <a:lnTo>
                    <a:pt x="296" y="839"/>
                  </a:lnTo>
                  <a:lnTo>
                    <a:pt x="296" y="837"/>
                  </a:lnTo>
                  <a:lnTo>
                    <a:pt x="299" y="837"/>
                  </a:lnTo>
                  <a:lnTo>
                    <a:pt x="301" y="837"/>
                  </a:lnTo>
                  <a:lnTo>
                    <a:pt x="299" y="837"/>
                  </a:lnTo>
                  <a:lnTo>
                    <a:pt x="296" y="837"/>
                  </a:lnTo>
                  <a:lnTo>
                    <a:pt x="294" y="837"/>
                  </a:lnTo>
                  <a:lnTo>
                    <a:pt x="294" y="839"/>
                  </a:lnTo>
                  <a:lnTo>
                    <a:pt x="292" y="839"/>
                  </a:lnTo>
                  <a:lnTo>
                    <a:pt x="289" y="839"/>
                  </a:lnTo>
                  <a:lnTo>
                    <a:pt x="287" y="839"/>
                  </a:lnTo>
                  <a:lnTo>
                    <a:pt x="284" y="839"/>
                  </a:lnTo>
                  <a:lnTo>
                    <a:pt x="284" y="837"/>
                  </a:lnTo>
                  <a:lnTo>
                    <a:pt x="287" y="837"/>
                  </a:lnTo>
                  <a:lnTo>
                    <a:pt x="284" y="837"/>
                  </a:lnTo>
                  <a:lnTo>
                    <a:pt x="287" y="837"/>
                  </a:lnTo>
                  <a:lnTo>
                    <a:pt x="289" y="837"/>
                  </a:lnTo>
                  <a:lnTo>
                    <a:pt x="287" y="837"/>
                  </a:lnTo>
                  <a:lnTo>
                    <a:pt x="289" y="837"/>
                  </a:lnTo>
                  <a:lnTo>
                    <a:pt x="287" y="837"/>
                  </a:lnTo>
                  <a:lnTo>
                    <a:pt x="287" y="834"/>
                  </a:lnTo>
                  <a:lnTo>
                    <a:pt x="289" y="834"/>
                  </a:lnTo>
                  <a:lnTo>
                    <a:pt x="287" y="834"/>
                  </a:lnTo>
                  <a:lnTo>
                    <a:pt x="284" y="834"/>
                  </a:lnTo>
                  <a:lnTo>
                    <a:pt x="284" y="837"/>
                  </a:lnTo>
                  <a:lnTo>
                    <a:pt x="284" y="834"/>
                  </a:lnTo>
                  <a:lnTo>
                    <a:pt x="282" y="834"/>
                  </a:lnTo>
                  <a:lnTo>
                    <a:pt x="284" y="834"/>
                  </a:lnTo>
                  <a:lnTo>
                    <a:pt x="284" y="832"/>
                  </a:lnTo>
                  <a:lnTo>
                    <a:pt x="284" y="834"/>
                  </a:lnTo>
                  <a:lnTo>
                    <a:pt x="287" y="834"/>
                  </a:lnTo>
                  <a:lnTo>
                    <a:pt x="289" y="834"/>
                  </a:lnTo>
                  <a:lnTo>
                    <a:pt x="292" y="834"/>
                  </a:lnTo>
                  <a:lnTo>
                    <a:pt x="294" y="834"/>
                  </a:lnTo>
                  <a:lnTo>
                    <a:pt x="296" y="834"/>
                  </a:lnTo>
                  <a:lnTo>
                    <a:pt x="294" y="834"/>
                  </a:lnTo>
                  <a:lnTo>
                    <a:pt x="296" y="834"/>
                  </a:lnTo>
                  <a:lnTo>
                    <a:pt x="294" y="834"/>
                  </a:lnTo>
                  <a:lnTo>
                    <a:pt x="294" y="832"/>
                  </a:lnTo>
                  <a:lnTo>
                    <a:pt x="292" y="832"/>
                  </a:lnTo>
                  <a:lnTo>
                    <a:pt x="289" y="832"/>
                  </a:lnTo>
                  <a:lnTo>
                    <a:pt x="287" y="832"/>
                  </a:lnTo>
                  <a:lnTo>
                    <a:pt x="287" y="829"/>
                  </a:lnTo>
                  <a:lnTo>
                    <a:pt x="284" y="829"/>
                  </a:lnTo>
                  <a:lnTo>
                    <a:pt x="287" y="829"/>
                  </a:lnTo>
                  <a:lnTo>
                    <a:pt x="284" y="829"/>
                  </a:lnTo>
                  <a:lnTo>
                    <a:pt x="284" y="832"/>
                  </a:lnTo>
                  <a:lnTo>
                    <a:pt x="284" y="829"/>
                  </a:lnTo>
                  <a:lnTo>
                    <a:pt x="287" y="829"/>
                  </a:lnTo>
                  <a:lnTo>
                    <a:pt x="289" y="829"/>
                  </a:lnTo>
                  <a:lnTo>
                    <a:pt x="292" y="829"/>
                  </a:lnTo>
                  <a:lnTo>
                    <a:pt x="294" y="829"/>
                  </a:lnTo>
                  <a:lnTo>
                    <a:pt x="294" y="832"/>
                  </a:lnTo>
                  <a:lnTo>
                    <a:pt x="294" y="829"/>
                  </a:lnTo>
                  <a:lnTo>
                    <a:pt x="294" y="832"/>
                  </a:lnTo>
                  <a:lnTo>
                    <a:pt x="296" y="832"/>
                  </a:lnTo>
                  <a:lnTo>
                    <a:pt x="299" y="832"/>
                  </a:lnTo>
                  <a:lnTo>
                    <a:pt x="301" y="832"/>
                  </a:lnTo>
                  <a:lnTo>
                    <a:pt x="301" y="829"/>
                  </a:lnTo>
                  <a:lnTo>
                    <a:pt x="303" y="829"/>
                  </a:lnTo>
                  <a:lnTo>
                    <a:pt x="306" y="829"/>
                  </a:lnTo>
                  <a:lnTo>
                    <a:pt x="308" y="829"/>
                  </a:lnTo>
                  <a:lnTo>
                    <a:pt x="306" y="829"/>
                  </a:lnTo>
                  <a:lnTo>
                    <a:pt x="303" y="829"/>
                  </a:lnTo>
                  <a:lnTo>
                    <a:pt x="301" y="829"/>
                  </a:lnTo>
                  <a:lnTo>
                    <a:pt x="299" y="829"/>
                  </a:lnTo>
                  <a:lnTo>
                    <a:pt x="299" y="832"/>
                  </a:lnTo>
                  <a:lnTo>
                    <a:pt x="296" y="832"/>
                  </a:lnTo>
                  <a:lnTo>
                    <a:pt x="296" y="829"/>
                  </a:lnTo>
                  <a:lnTo>
                    <a:pt x="294" y="829"/>
                  </a:lnTo>
                  <a:lnTo>
                    <a:pt x="296" y="829"/>
                  </a:lnTo>
                  <a:lnTo>
                    <a:pt x="296" y="827"/>
                  </a:lnTo>
                  <a:lnTo>
                    <a:pt x="299" y="827"/>
                  </a:lnTo>
                  <a:lnTo>
                    <a:pt x="301" y="827"/>
                  </a:lnTo>
                  <a:lnTo>
                    <a:pt x="301" y="829"/>
                  </a:lnTo>
                  <a:lnTo>
                    <a:pt x="303" y="829"/>
                  </a:lnTo>
                  <a:lnTo>
                    <a:pt x="303" y="827"/>
                  </a:lnTo>
                  <a:lnTo>
                    <a:pt x="301" y="827"/>
                  </a:lnTo>
                  <a:lnTo>
                    <a:pt x="299" y="827"/>
                  </a:lnTo>
                  <a:lnTo>
                    <a:pt x="296" y="827"/>
                  </a:lnTo>
                  <a:lnTo>
                    <a:pt x="294" y="827"/>
                  </a:lnTo>
                  <a:lnTo>
                    <a:pt x="294" y="825"/>
                  </a:lnTo>
                  <a:lnTo>
                    <a:pt x="296" y="825"/>
                  </a:lnTo>
                  <a:lnTo>
                    <a:pt x="299" y="825"/>
                  </a:lnTo>
                  <a:lnTo>
                    <a:pt x="301" y="825"/>
                  </a:lnTo>
                  <a:lnTo>
                    <a:pt x="303" y="825"/>
                  </a:lnTo>
                  <a:lnTo>
                    <a:pt x="303" y="827"/>
                  </a:lnTo>
                  <a:lnTo>
                    <a:pt x="306" y="825"/>
                  </a:lnTo>
                  <a:lnTo>
                    <a:pt x="308" y="827"/>
                  </a:lnTo>
                  <a:lnTo>
                    <a:pt x="308" y="825"/>
                  </a:lnTo>
                  <a:lnTo>
                    <a:pt x="311" y="827"/>
                  </a:lnTo>
                  <a:lnTo>
                    <a:pt x="311" y="825"/>
                  </a:lnTo>
                  <a:lnTo>
                    <a:pt x="308" y="825"/>
                  </a:lnTo>
                  <a:lnTo>
                    <a:pt x="306" y="825"/>
                  </a:lnTo>
                  <a:lnTo>
                    <a:pt x="303" y="825"/>
                  </a:lnTo>
                  <a:lnTo>
                    <a:pt x="301" y="825"/>
                  </a:lnTo>
                  <a:lnTo>
                    <a:pt x="303" y="825"/>
                  </a:lnTo>
                  <a:lnTo>
                    <a:pt x="303" y="822"/>
                  </a:lnTo>
                  <a:lnTo>
                    <a:pt x="301" y="822"/>
                  </a:lnTo>
                  <a:lnTo>
                    <a:pt x="301" y="825"/>
                  </a:lnTo>
                  <a:lnTo>
                    <a:pt x="299" y="825"/>
                  </a:lnTo>
                  <a:lnTo>
                    <a:pt x="301" y="825"/>
                  </a:lnTo>
                  <a:lnTo>
                    <a:pt x="301" y="822"/>
                  </a:lnTo>
                  <a:lnTo>
                    <a:pt x="299" y="820"/>
                  </a:lnTo>
                  <a:lnTo>
                    <a:pt x="296" y="820"/>
                  </a:lnTo>
                  <a:lnTo>
                    <a:pt x="296" y="818"/>
                  </a:lnTo>
                  <a:lnTo>
                    <a:pt x="294" y="818"/>
                  </a:lnTo>
                  <a:lnTo>
                    <a:pt x="296" y="818"/>
                  </a:lnTo>
                  <a:lnTo>
                    <a:pt x="294" y="818"/>
                  </a:lnTo>
                  <a:lnTo>
                    <a:pt x="296" y="818"/>
                  </a:lnTo>
                  <a:lnTo>
                    <a:pt x="299" y="818"/>
                  </a:lnTo>
                  <a:lnTo>
                    <a:pt x="301" y="818"/>
                  </a:lnTo>
                  <a:lnTo>
                    <a:pt x="303" y="818"/>
                  </a:lnTo>
                  <a:lnTo>
                    <a:pt x="303" y="815"/>
                  </a:lnTo>
                  <a:lnTo>
                    <a:pt x="301" y="815"/>
                  </a:lnTo>
                  <a:lnTo>
                    <a:pt x="303" y="815"/>
                  </a:lnTo>
                  <a:lnTo>
                    <a:pt x="306" y="815"/>
                  </a:lnTo>
                  <a:lnTo>
                    <a:pt x="308" y="815"/>
                  </a:lnTo>
                  <a:lnTo>
                    <a:pt x="308" y="813"/>
                  </a:lnTo>
                  <a:lnTo>
                    <a:pt x="311" y="813"/>
                  </a:lnTo>
                  <a:lnTo>
                    <a:pt x="311" y="815"/>
                  </a:lnTo>
                  <a:lnTo>
                    <a:pt x="308" y="815"/>
                  </a:lnTo>
                  <a:lnTo>
                    <a:pt x="308" y="818"/>
                  </a:lnTo>
                  <a:lnTo>
                    <a:pt x="311" y="815"/>
                  </a:lnTo>
                  <a:lnTo>
                    <a:pt x="311" y="818"/>
                  </a:lnTo>
                  <a:lnTo>
                    <a:pt x="311" y="815"/>
                  </a:lnTo>
                  <a:lnTo>
                    <a:pt x="313" y="815"/>
                  </a:lnTo>
                  <a:lnTo>
                    <a:pt x="311" y="815"/>
                  </a:lnTo>
                  <a:lnTo>
                    <a:pt x="313" y="815"/>
                  </a:lnTo>
                  <a:lnTo>
                    <a:pt x="313" y="813"/>
                  </a:lnTo>
                  <a:lnTo>
                    <a:pt x="311" y="813"/>
                  </a:lnTo>
                  <a:lnTo>
                    <a:pt x="311" y="810"/>
                  </a:lnTo>
                  <a:lnTo>
                    <a:pt x="311" y="813"/>
                  </a:lnTo>
                  <a:lnTo>
                    <a:pt x="311" y="810"/>
                  </a:lnTo>
                  <a:lnTo>
                    <a:pt x="313" y="810"/>
                  </a:lnTo>
                  <a:lnTo>
                    <a:pt x="313" y="813"/>
                  </a:lnTo>
                  <a:lnTo>
                    <a:pt x="313" y="810"/>
                  </a:lnTo>
                  <a:lnTo>
                    <a:pt x="315" y="813"/>
                  </a:lnTo>
                  <a:lnTo>
                    <a:pt x="315" y="815"/>
                  </a:lnTo>
                  <a:lnTo>
                    <a:pt x="315" y="813"/>
                  </a:lnTo>
                  <a:lnTo>
                    <a:pt x="315" y="815"/>
                  </a:lnTo>
                  <a:lnTo>
                    <a:pt x="318" y="815"/>
                  </a:lnTo>
                  <a:lnTo>
                    <a:pt x="318" y="813"/>
                  </a:lnTo>
                  <a:lnTo>
                    <a:pt x="320" y="813"/>
                  </a:lnTo>
                  <a:lnTo>
                    <a:pt x="320" y="810"/>
                  </a:lnTo>
                  <a:lnTo>
                    <a:pt x="318" y="810"/>
                  </a:lnTo>
                  <a:lnTo>
                    <a:pt x="320" y="810"/>
                  </a:lnTo>
                  <a:lnTo>
                    <a:pt x="322" y="810"/>
                  </a:lnTo>
                  <a:lnTo>
                    <a:pt x="325" y="808"/>
                  </a:lnTo>
                  <a:lnTo>
                    <a:pt x="325" y="810"/>
                  </a:lnTo>
                  <a:lnTo>
                    <a:pt x="327" y="810"/>
                  </a:lnTo>
                  <a:lnTo>
                    <a:pt x="329" y="810"/>
                  </a:lnTo>
                  <a:lnTo>
                    <a:pt x="329" y="813"/>
                  </a:lnTo>
                  <a:lnTo>
                    <a:pt x="332" y="813"/>
                  </a:lnTo>
                  <a:lnTo>
                    <a:pt x="329" y="813"/>
                  </a:lnTo>
                  <a:lnTo>
                    <a:pt x="329" y="810"/>
                  </a:lnTo>
                  <a:lnTo>
                    <a:pt x="327" y="810"/>
                  </a:lnTo>
                  <a:lnTo>
                    <a:pt x="325" y="810"/>
                  </a:lnTo>
                  <a:lnTo>
                    <a:pt x="325" y="808"/>
                  </a:lnTo>
                  <a:lnTo>
                    <a:pt x="322" y="810"/>
                  </a:lnTo>
                  <a:lnTo>
                    <a:pt x="320" y="810"/>
                  </a:lnTo>
                  <a:lnTo>
                    <a:pt x="322" y="810"/>
                  </a:lnTo>
                  <a:lnTo>
                    <a:pt x="320" y="810"/>
                  </a:lnTo>
                  <a:lnTo>
                    <a:pt x="320" y="808"/>
                  </a:lnTo>
                  <a:lnTo>
                    <a:pt x="320" y="810"/>
                  </a:lnTo>
                  <a:lnTo>
                    <a:pt x="320" y="808"/>
                  </a:lnTo>
                  <a:lnTo>
                    <a:pt x="320" y="810"/>
                  </a:lnTo>
                  <a:lnTo>
                    <a:pt x="318" y="808"/>
                  </a:lnTo>
                  <a:lnTo>
                    <a:pt x="320" y="808"/>
                  </a:lnTo>
                  <a:lnTo>
                    <a:pt x="320" y="806"/>
                  </a:lnTo>
                  <a:lnTo>
                    <a:pt x="322" y="806"/>
                  </a:lnTo>
                  <a:lnTo>
                    <a:pt x="320" y="806"/>
                  </a:lnTo>
                  <a:lnTo>
                    <a:pt x="322" y="806"/>
                  </a:lnTo>
                  <a:lnTo>
                    <a:pt x="322" y="803"/>
                  </a:lnTo>
                  <a:lnTo>
                    <a:pt x="325" y="803"/>
                  </a:lnTo>
                  <a:lnTo>
                    <a:pt x="327" y="803"/>
                  </a:lnTo>
                  <a:lnTo>
                    <a:pt x="325" y="803"/>
                  </a:lnTo>
                  <a:lnTo>
                    <a:pt x="327" y="803"/>
                  </a:lnTo>
                  <a:lnTo>
                    <a:pt x="329" y="803"/>
                  </a:lnTo>
                  <a:lnTo>
                    <a:pt x="332" y="803"/>
                  </a:lnTo>
                  <a:lnTo>
                    <a:pt x="334" y="803"/>
                  </a:lnTo>
                  <a:lnTo>
                    <a:pt x="332" y="803"/>
                  </a:lnTo>
                  <a:lnTo>
                    <a:pt x="329" y="803"/>
                  </a:lnTo>
                  <a:lnTo>
                    <a:pt x="327" y="803"/>
                  </a:lnTo>
                  <a:lnTo>
                    <a:pt x="325" y="803"/>
                  </a:lnTo>
                  <a:lnTo>
                    <a:pt x="322" y="803"/>
                  </a:lnTo>
                  <a:lnTo>
                    <a:pt x="322" y="801"/>
                  </a:lnTo>
                  <a:lnTo>
                    <a:pt x="325" y="801"/>
                  </a:lnTo>
                  <a:lnTo>
                    <a:pt x="327" y="801"/>
                  </a:lnTo>
                  <a:lnTo>
                    <a:pt x="329" y="801"/>
                  </a:lnTo>
                  <a:lnTo>
                    <a:pt x="332" y="801"/>
                  </a:lnTo>
                  <a:lnTo>
                    <a:pt x="329" y="801"/>
                  </a:lnTo>
                  <a:lnTo>
                    <a:pt x="327" y="803"/>
                  </a:lnTo>
                  <a:lnTo>
                    <a:pt x="329" y="801"/>
                  </a:lnTo>
                  <a:lnTo>
                    <a:pt x="332" y="801"/>
                  </a:lnTo>
                  <a:lnTo>
                    <a:pt x="334" y="801"/>
                  </a:lnTo>
                  <a:lnTo>
                    <a:pt x="332" y="801"/>
                  </a:lnTo>
                  <a:lnTo>
                    <a:pt x="332" y="803"/>
                  </a:lnTo>
                  <a:lnTo>
                    <a:pt x="334" y="801"/>
                  </a:lnTo>
                  <a:lnTo>
                    <a:pt x="334" y="803"/>
                  </a:lnTo>
                  <a:lnTo>
                    <a:pt x="334" y="801"/>
                  </a:lnTo>
                  <a:lnTo>
                    <a:pt x="337" y="801"/>
                  </a:lnTo>
                  <a:lnTo>
                    <a:pt x="334" y="801"/>
                  </a:lnTo>
                  <a:lnTo>
                    <a:pt x="337" y="801"/>
                  </a:lnTo>
                  <a:lnTo>
                    <a:pt x="339" y="801"/>
                  </a:lnTo>
                  <a:lnTo>
                    <a:pt x="341" y="801"/>
                  </a:lnTo>
                  <a:lnTo>
                    <a:pt x="344" y="801"/>
                  </a:lnTo>
                  <a:lnTo>
                    <a:pt x="341" y="801"/>
                  </a:lnTo>
                  <a:lnTo>
                    <a:pt x="341" y="803"/>
                  </a:lnTo>
                  <a:lnTo>
                    <a:pt x="344" y="803"/>
                  </a:lnTo>
                  <a:lnTo>
                    <a:pt x="341" y="803"/>
                  </a:lnTo>
                  <a:lnTo>
                    <a:pt x="339" y="803"/>
                  </a:lnTo>
                  <a:lnTo>
                    <a:pt x="339" y="806"/>
                  </a:lnTo>
                  <a:lnTo>
                    <a:pt x="341" y="806"/>
                  </a:lnTo>
                  <a:lnTo>
                    <a:pt x="341" y="808"/>
                  </a:lnTo>
                  <a:lnTo>
                    <a:pt x="344" y="808"/>
                  </a:lnTo>
                  <a:lnTo>
                    <a:pt x="344" y="806"/>
                  </a:lnTo>
                  <a:lnTo>
                    <a:pt x="341" y="806"/>
                  </a:lnTo>
                  <a:lnTo>
                    <a:pt x="341" y="803"/>
                  </a:lnTo>
                  <a:lnTo>
                    <a:pt x="344" y="803"/>
                  </a:lnTo>
                  <a:lnTo>
                    <a:pt x="344" y="801"/>
                  </a:lnTo>
                  <a:lnTo>
                    <a:pt x="346" y="801"/>
                  </a:lnTo>
                  <a:lnTo>
                    <a:pt x="348" y="801"/>
                  </a:lnTo>
                  <a:lnTo>
                    <a:pt x="348" y="803"/>
                  </a:lnTo>
                  <a:lnTo>
                    <a:pt x="348" y="801"/>
                  </a:lnTo>
                  <a:lnTo>
                    <a:pt x="351" y="801"/>
                  </a:lnTo>
                  <a:lnTo>
                    <a:pt x="351" y="803"/>
                  </a:lnTo>
                  <a:lnTo>
                    <a:pt x="353" y="803"/>
                  </a:lnTo>
                  <a:lnTo>
                    <a:pt x="356" y="803"/>
                  </a:lnTo>
                  <a:lnTo>
                    <a:pt x="358" y="803"/>
                  </a:lnTo>
                  <a:lnTo>
                    <a:pt x="358" y="806"/>
                  </a:lnTo>
                  <a:lnTo>
                    <a:pt x="356" y="806"/>
                  </a:lnTo>
                  <a:lnTo>
                    <a:pt x="356" y="808"/>
                  </a:lnTo>
                  <a:lnTo>
                    <a:pt x="358" y="806"/>
                  </a:lnTo>
                  <a:lnTo>
                    <a:pt x="358" y="808"/>
                  </a:lnTo>
                  <a:lnTo>
                    <a:pt x="356" y="808"/>
                  </a:lnTo>
                  <a:lnTo>
                    <a:pt x="358" y="808"/>
                  </a:lnTo>
                  <a:lnTo>
                    <a:pt x="356" y="808"/>
                  </a:lnTo>
                  <a:lnTo>
                    <a:pt x="356" y="810"/>
                  </a:lnTo>
                  <a:lnTo>
                    <a:pt x="358" y="808"/>
                  </a:lnTo>
                  <a:lnTo>
                    <a:pt x="358" y="806"/>
                  </a:lnTo>
                  <a:lnTo>
                    <a:pt x="360" y="806"/>
                  </a:lnTo>
                  <a:lnTo>
                    <a:pt x="358" y="803"/>
                  </a:lnTo>
                  <a:lnTo>
                    <a:pt x="360" y="803"/>
                  </a:lnTo>
                  <a:lnTo>
                    <a:pt x="358" y="803"/>
                  </a:lnTo>
                  <a:lnTo>
                    <a:pt x="358" y="801"/>
                  </a:lnTo>
                  <a:lnTo>
                    <a:pt x="356" y="801"/>
                  </a:lnTo>
                  <a:lnTo>
                    <a:pt x="358" y="801"/>
                  </a:lnTo>
                  <a:lnTo>
                    <a:pt x="356" y="801"/>
                  </a:lnTo>
                  <a:lnTo>
                    <a:pt x="358" y="801"/>
                  </a:lnTo>
                  <a:lnTo>
                    <a:pt x="358" y="799"/>
                  </a:lnTo>
                  <a:lnTo>
                    <a:pt x="356" y="799"/>
                  </a:lnTo>
                  <a:lnTo>
                    <a:pt x="356" y="801"/>
                  </a:lnTo>
                  <a:lnTo>
                    <a:pt x="353" y="801"/>
                  </a:lnTo>
                  <a:lnTo>
                    <a:pt x="351" y="801"/>
                  </a:lnTo>
                  <a:lnTo>
                    <a:pt x="353" y="801"/>
                  </a:lnTo>
                  <a:lnTo>
                    <a:pt x="356" y="801"/>
                  </a:lnTo>
                  <a:lnTo>
                    <a:pt x="356" y="799"/>
                  </a:lnTo>
                  <a:lnTo>
                    <a:pt x="353" y="799"/>
                  </a:lnTo>
                  <a:lnTo>
                    <a:pt x="351" y="799"/>
                  </a:lnTo>
                  <a:lnTo>
                    <a:pt x="348" y="799"/>
                  </a:lnTo>
                  <a:lnTo>
                    <a:pt x="348" y="801"/>
                  </a:lnTo>
                  <a:lnTo>
                    <a:pt x="348" y="799"/>
                  </a:lnTo>
                  <a:lnTo>
                    <a:pt x="346" y="799"/>
                  </a:lnTo>
                  <a:lnTo>
                    <a:pt x="344" y="799"/>
                  </a:lnTo>
                  <a:lnTo>
                    <a:pt x="346" y="799"/>
                  </a:lnTo>
                  <a:lnTo>
                    <a:pt x="348" y="799"/>
                  </a:lnTo>
                  <a:lnTo>
                    <a:pt x="348" y="796"/>
                  </a:lnTo>
                  <a:lnTo>
                    <a:pt x="348" y="799"/>
                  </a:lnTo>
                  <a:lnTo>
                    <a:pt x="348" y="796"/>
                  </a:lnTo>
                  <a:lnTo>
                    <a:pt x="346" y="796"/>
                  </a:lnTo>
                  <a:lnTo>
                    <a:pt x="344" y="796"/>
                  </a:lnTo>
                  <a:lnTo>
                    <a:pt x="344" y="799"/>
                  </a:lnTo>
                  <a:lnTo>
                    <a:pt x="344" y="796"/>
                  </a:lnTo>
                  <a:lnTo>
                    <a:pt x="344" y="799"/>
                  </a:lnTo>
                  <a:lnTo>
                    <a:pt x="341" y="799"/>
                  </a:lnTo>
                  <a:lnTo>
                    <a:pt x="339" y="796"/>
                  </a:lnTo>
                  <a:lnTo>
                    <a:pt x="339" y="799"/>
                  </a:lnTo>
                  <a:lnTo>
                    <a:pt x="337" y="799"/>
                  </a:lnTo>
                  <a:lnTo>
                    <a:pt x="339" y="799"/>
                  </a:lnTo>
                  <a:lnTo>
                    <a:pt x="337" y="799"/>
                  </a:lnTo>
                  <a:lnTo>
                    <a:pt x="334" y="801"/>
                  </a:lnTo>
                  <a:lnTo>
                    <a:pt x="332" y="801"/>
                  </a:lnTo>
                  <a:lnTo>
                    <a:pt x="334" y="801"/>
                  </a:lnTo>
                  <a:lnTo>
                    <a:pt x="334" y="799"/>
                  </a:lnTo>
                  <a:lnTo>
                    <a:pt x="334" y="796"/>
                  </a:lnTo>
                  <a:lnTo>
                    <a:pt x="332" y="799"/>
                  </a:lnTo>
                  <a:lnTo>
                    <a:pt x="329" y="799"/>
                  </a:lnTo>
                  <a:lnTo>
                    <a:pt x="332" y="799"/>
                  </a:lnTo>
                  <a:lnTo>
                    <a:pt x="329" y="799"/>
                  </a:lnTo>
                  <a:lnTo>
                    <a:pt x="327" y="799"/>
                  </a:lnTo>
                  <a:lnTo>
                    <a:pt x="325" y="799"/>
                  </a:lnTo>
                  <a:lnTo>
                    <a:pt x="322" y="799"/>
                  </a:lnTo>
                  <a:lnTo>
                    <a:pt x="320" y="801"/>
                  </a:lnTo>
                  <a:lnTo>
                    <a:pt x="320" y="799"/>
                  </a:lnTo>
                  <a:lnTo>
                    <a:pt x="322" y="799"/>
                  </a:lnTo>
                  <a:lnTo>
                    <a:pt x="320" y="799"/>
                  </a:lnTo>
                  <a:lnTo>
                    <a:pt x="322" y="799"/>
                  </a:lnTo>
                  <a:lnTo>
                    <a:pt x="325" y="799"/>
                  </a:lnTo>
                  <a:lnTo>
                    <a:pt x="325" y="796"/>
                  </a:lnTo>
                  <a:lnTo>
                    <a:pt x="322" y="796"/>
                  </a:lnTo>
                  <a:lnTo>
                    <a:pt x="322" y="799"/>
                  </a:lnTo>
                  <a:lnTo>
                    <a:pt x="322" y="796"/>
                  </a:lnTo>
                  <a:lnTo>
                    <a:pt x="325" y="796"/>
                  </a:lnTo>
                  <a:lnTo>
                    <a:pt x="322" y="796"/>
                  </a:lnTo>
                  <a:lnTo>
                    <a:pt x="325" y="796"/>
                  </a:lnTo>
                  <a:lnTo>
                    <a:pt x="327" y="796"/>
                  </a:lnTo>
                  <a:lnTo>
                    <a:pt x="327" y="794"/>
                  </a:lnTo>
                  <a:lnTo>
                    <a:pt x="329" y="794"/>
                  </a:lnTo>
                  <a:lnTo>
                    <a:pt x="329" y="791"/>
                  </a:lnTo>
                  <a:lnTo>
                    <a:pt x="329" y="794"/>
                  </a:lnTo>
                  <a:lnTo>
                    <a:pt x="329" y="791"/>
                  </a:lnTo>
                  <a:lnTo>
                    <a:pt x="332" y="791"/>
                  </a:lnTo>
                  <a:lnTo>
                    <a:pt x="329" y="791"/>
                  </a:lnTo>
                  <a:lnTo>
                    <a:pt x="332" y="791"/>
                  </a:lnTo>
                  <a:lnTo>
                    <a:pt x="332" y="789"/>
                  </a:lnTo>
                  <a:lnTo>
                    <a:pt x="332" y="791"/>
                  </a:lnTo>
                  <a:lnTo>
                    <a:pt x="332" y="789"/>
                  </a:lnTo>
                  <a:lnTo>
                    <a:pt x="334" y="789"/>
                  </a:lnTo>
                  <a:lnTo>
                    <a:pt x="337" y="789"/>
                  </a:lnTo>
                  <a:lnTo>
                    <a:pt x="334" y="789"/>
                  </a:lnTo>
                  <a:lnTo>
                    <a:pt x="337" y="789"/>
                  </a:lnTo>
                  <a:lnTo>
                    <a:pt x="334" y="789"/>
                  </a:lnTo>
                  <a:lnTo>
                    <a:pt x="337" y="789"/>
                  </a:lnTo>
                  <a:lnTo>
                    <a:pt x="339" y="789"/>
                  </a:lnTo>
                  <a:lnTo>
                    <a:pt x="339" y="791"/>
                  </a:lnTo>
                  <a:lnTo>
                    <a:pt x="337" y="791"/>
                  </a:lnTo>
                  <a:lnTo>
                    <a:pt x="339" y="791"/>
                  </a:lnTo>
                  <a:lnTo>
                    <a:pt x="339" y="789"/>
                  </a:lnTo>
                  <a:lnTo>
                    <a:pt x="341" y="789"/>
                  </a:lnTo>
                  <a:lnTo>
                    <a:pt x="344" y="789"/>
                  </a:lnTo>
                  <a:lnTo>
                    <a:pt x="346" y="789"/>
                  </a:lnTo>
                  <a:lnTo>
                    <a:pt x="344" y="789"/>
                  </a:lnTo>
                  <a:lnTo>
                    <a:pt x="341" y="789"/>
                  </a:lnTo>
                  <a:lnTo>
                    <a:pt x="339" y="789"/>
                  </a:lnTo>
                  <a:lnTo>
                    <a:pt x="337" y="787"/>
                  </a:lnTo>
                  <a:lnTo>
                    <a:pt x="337" y="789"/>
                  </a:lnTo>
                  <a:lnTo>
                    <a:pt x="334" y="789"/>
                  </a:lnTo>
                  <a:lnTo>
                    <a:pt x="332" y="787"/>
                  </a:lnTo>
                  <a:lnTo>
                    <a:pt x="334" y="787"/>
                  </a:lnTo>
                  <a:lnTo>
                    <a:pt x="332" y="787"/>
                  </a:lnTo>
                  <a:lnTo>
                    <a:pt x="334" y="787"/>
                  </a:lnTo>
                  <a:lnTo>
                    <a:pt x="334" y="784"/>
                  </a:lnTo>
                  <a:lnTo>
                    <a:pt x="337" y="784"/>
                  </a:lnTo>
                  <a:lnTo>
                    <a:pt x="334" y="784"/>
                  </a:lnTo>
                  <a:lnTo>
                    <a:pt x="337" y="784"/>
                  </a:lnTo>
                  <a:lnTo>
                    <a:pt x="334" y="784"/>
                  </a:lnTo>
                  <a:lnTo>
                    <a:pt x="337" y="784"/>
                  </a:lnTo>
                  <a:lnTo>
                    <a:pt x="339" y="784"/>
                  </a:lnTo>
                  <a:lnTo>
                    <a:pt x="339" y="782"/>
                  </a:lnTo>
                  <a:lnTo>
                    <a:pt x="341" y="782"/>
                  </a:lnTo>
                  <a:lnTo>
                    <a:pt x="344" y="780"/>
                  </a:lnTo>
                  <a:lnTo>
                    <a:pt x="346" y="780"/>
                  </a:lnTo>
                  <a:lnTo>
                    <a:pt x="346" y="782"/>
                  </a:lnTo>
                  <a:lnTo>
                    <a:pt x="348" y="782"/>
                  </a:lnTo>
                  <a:lnTo>
                    <a:pt x="346" y="784"/>
                  </a:lnTo>
                  <a:lnTo>
                    <a:pt x="346" y="782"/>
                  </a:lnTo>
                  <a:lnTo>
                    <a:pt x="346" y="784"/>
                  </a:lnTo>
                  <a:lnTo>
                    <a:pt x="346" y="782"/>
                  </a:lnTo>
                  <a:lnTo>
                    <a:pt x="344" y="782"/>
                  </a:lnTo>
                  <a:lnTo>
                    <a:pt x="344" y="784"/>
                  </a:lnTo>
                  <a:lnTo>
                    <a:pt x="346" y="784"/>
                  </a:lnTo>
                  <a:lnTo>
                    <a:pt x="344" y="784"/>
                  </a:lnTo>
                  <a:lnTo>
                    <a:pt x="344" y="787"/>
                  </a:lnTo>
                  <a:lnTo>
                    <a:pt x="341" y="787"/>
                  </a:lnTo>
                  <a:lnTo>
                    <a:pt x="344" y="787"/>
                  </a:lnTo>
                  <a:lnTo>
                    <a:pt x="344" y="784"/>
                  </a:lnTo>
                  <a:lnTo>
                    <a:pt x="346" y="784"/>
                  </a:lnTo>
                  <a:lnTo>
                    <a:pt x="348" y="784"/>
                  </a:lnTo>
                  <a:lnTo>
                    <a:pt x="351" y="784"/>
                  </a:lnTo>
                  <a:lnTo>
                    <a:pt x="351" y="787"/>
                  </a:lnTo>
                  <a:lnTo>
                    <a:pt x="348" y="787"/>
                  </a:lnTo>
                  <a:lnTo>
                    <a:pt x="348" y="789"/>
                  </a:lnTo>
                  <a:lnTo>
                    <a:pt x="351" y="787"/>
                  </a:lnTo>
                  <a:lnTo>
                    <a:pt x="353" y="787"/>
                  </a:lnTo>
                  <a:lnTo>
                    <a:pt x="353" y="784"/>
                  </a:lnTo>
                  <a:lnTo>
                    <a:pt x="353" y="787"/>
                  </a:lnTo>
                  <a:lnTo>
                    <a:pt x="353" y="784"/>
                  </a:lnTo>
                  <a:lnTo>
                    <a:pt x="356" y="784"/>
                  </a:lnTo>
                  <a:lnTo>
                    <a:pt x="356" y="787"/>
                  </a:lnTo>
                  <a:lnTo>
                    <a:pt x="356" y="784"/>
                  </a:lnTo>
                  <a:lnTo>
                    <a:pt x="356" y="787"/>
                  </a:lnTo>
                  <a:lnTo>
                    <a:pt x="356" y="784"/>
                  </a:lnTo>
                  <a:lnTo>
                    <a:pt x="356" y="787"/>
                  </a:lnTo>
                  <a:lnTo>
                    <a:pt x="358" y="787"/>
                  </a:lnTo>
                  <a:lnTo>
                    <a:pt x="360" y="787"/>
                  </a:lnTo>
                  <a:lnTo>
                    <a:pt x="360" y="789"/>
                  </a:lnTo>
                  <a:lnTo>
                    <a:pt x="360" y="791"/>
                  </a:lnTo>
                  <a:lnTo>
                    <a:pt x="363" y="791"/>
                  </a:lnTo>
                  <a:lnTo>
                    <a:pt x="360" y="791"/>
                  </a:lnTo>
                  <a:lnTo>
                    <a:pt x="363" y="794"/>
                  </a:lnTo>
                  <a:lnTo>
                    <a:pt x="365" y="794"/>
                  </a:lnTo>
                  <a:lnTo>
                    <a:pt x="363" y="794"/>
                  </a:lnTo>
                  <a:lnTo>
                    <a:pt x="363" y="791"/>
                  </a:lnTo>
                  <a:lnTo>
                    <a:pt x="365" y="791"/>
                  </a:lnTo>
                  <a:lnTo>
                    <a:pt x="365" y="789"/>
                  </a:lnTo>
                  <a:lnTo>
                    <a:pt x="365" y="791"/>
                  </a:lnTo>
                  <a:lnTo>
                    <a:pt x="363" y="791"/>
                  </a:lnTo>
                  <a:lnTo>
                    <a:pt x="363" y="789"/>
                  </a:lnTo>
                  <a:lnTo>
                    <a:pt x="360" y="789"/>
                  </a:lnTo>
                  <a:lnTo>
                    <a:pt x="360" y="787"/>
                  </a:lnTo>
                  <a:lnTo>
                    <a:pt x="363" y="787"/>
                  </a:lnTo>
                  <a:lnTo>
                    <a:pt x="360" y="787"/>
                  </a:lnTo>
                  <a:lnTo>
                    <a:pt x="363" y="787"/>
                  </a:lnTo>
                  <a:lnTo>
                    <a:pt x="363" y="784"/>
                  </a:lnTo>
                  <a:lnTo>
                    <a:pt x="365" y="784"/>
                  </a:lnTo>
                  <a:lnTo>
                    <a:pt x="365" y="782"/>
                  </a:lnTo>
                  <a:lnTo>
                    <a:pt x="367" y="782"/>
                  </a:lnTo>
                  <a:lnTo>
                    <a:pt x="370" y="782"/>
                  </a:lnTo>
                  <a:lnTo>
                    <a:pt x="372" y="782"/>
                  </a:lnTo>
                  <a:lnTo>
                    <a:pt x="372" y="780"/>
                  </a:lnTo>
                  <a:lnTo>
                    <a:pt x="370" y="780"/>
                  </a:lnTo>
                  <a:lnTo>
                    <a:pt x="370" y="782"/>
                  </a:lnTo>
                  <a:lnTo>
                    <a:pt x="367" y="782"/>
                  </a:lnTo>
                  <a:lnTo>
                    <a:pt x="365" y="782"/>
                  </a:lnTo>
                  <a:lnTo>
                    <a:pt x="363" y="782"/>
                  </a:lnTo>
                  <a:lnTo>
                    <a:pt x="363" y="784"/>
                  </a:lnTo>
                  <a:lnTo>
                    <a:pt x="360" y="784"/>
                  </a:lnTo>
                  <a:lnTo>
                    <a:pt x="358" y="784"/>
                  </a:lnTo>
                  <a:lnTo>
                    <a:pt x="356" y="784"/>
                  </a:lnTo>
                  <a:lnTo>
                    <a:pt x="353" y="784"/>
                  </a:lnTo>
                  <a:lnTo>
                    <a:pt x="353" y="782"/>
                  </a:lnTo>
                  <a:lnTo>
                    <a:pt x="351" y="782"/>
                  </a:lnTo>
                  <a:lnTo>
                    <a:pt x="351" y="780"/>
                  </a:lnTo>
                  <a:lnTo>
                    <a:pt x="353" y="780"/>
                  </a:lnTo>
                  <a:lnTo>
                    <a:pt x="356" y="780"/>
                  </a:lnTo>
                  <a:lnTo>
                    <a:pt x="358" y="780"/>
                  </a:lnTo>
                  <a:lnTo>
                    <a:pt x="356" y="780"/>
                  </a:lnTo>
                  <a:lnTo>
                    <a:pt x="353" y="777"/>
                  </a:lnTo>
                  <a:lnTo>
                    <a:pt x="351" y="777"/>
                  </a:lnTo>
                  <a:lnTo>
                    <a:pt x="348" y="777"/>
                  </a:lnTo>
                  <a:lnTo>
                    <a:pt x="351" y="777"/>
                  </a:lnTo>
                  <a:lnTo>
                    <a:pt x="351" y="775"/>
                  </a:lnTo>
                  <a:lnTo>
                    <a:pt x="353" y="775"/>
                  </a:lnTo>
                  <a:lnTo>
                    <a:pt x="356" y="775"/>
                  </a:lnTo>
                  <a:lnTo>
                    <a:pt x="353" y="775"/>
                  </a:lnTo>
                  <a:lnTo>
                    <a:pt x="351" y="775"/>
                  </a:lnTo>
                  <a:lnTo>
                    <a:pt x="353" y="772"/>
                  </a:lnTo>
                  <a:lnTo>
                    <a:pt x="356" y="772"/>
                  </a:lnTo>
                  <a:lnTo>
                    <a:pt x="358" y="772"/>
                  </a:lnTo>
                  <a:lnTo>
                    <a:pt x="358" y="775"/>
                  </a:lnTo>
                  <a:lnTo>
                    <a:pt x="360" y="775"/>
                  </a:lnTo>
                  <a:lnTo>
                    <a:pt x="360" y="772"/>
                  </a:lnTo>
                  <a:lnTo>
                    <a:pt x="363" y="772"/>
                  </a:lnTo>
                  <a:lnTo>
                    <a:pt x="363" y="775"/>
                  </a:lnTo>
                  <a:lnTo>
                    <a:pt x="365" y="775"/>
                  </a:lnTo>
                  <a:lnTo>
                    <a:pt x="363" y="775"/>
                  </a:lnTo>
                  <a:lnTo>
                    <a:pt x="363" y="772"/>
                  </a:lnTo>
                  <a:lnTo>
                    <a:pt x="360" y="772"/>
                  </a:lnTo>
                  <a:lnTo>
                    <a:pt x="358" y="772"/>
                  </a:lnTo>
                  <a:lnTo>
                    <a:pt x="358" y="770"/>
                  </a:lnTo>
                  <a:lnTo>
                    <a:pt x="360" y="770"/>
                  </a:lnTo>
                  <a:lnTo>
                    <a:pt x="363" y="770"/>
                  </a:lnTo>
                  <a:lnTo>
                    <a:pt x="365" y="770"/>
                  </a:lnTo>
                  <a:lnTo>
                    <a:pt x="365" y="772"/>
                  </a:lnTo>
                  <a:lnTo>
                    <a:pt x="367" y="772"/>
                  </a:lnTo>
                  <a:lnTo>
                    <a:pt x="370" y="775"/>
                  </a:lnTo>
                  <a:lnTo>
                    <a:pt x="372" y="775"/>
                  </a:lnTo>
                  <a:lnTo>
                    <a:pt x="370" y="775"/>
                  </a:lnTo>
                  <a:lnTo>
                    <a:pt x="372" y="775"/>
                  </a:lnTo>
                  <a:lnTo>
                    <a:pt x="372" y="772"/>
                  </a:lnTo>
                  <a:lnTo>
                    <a:pt x="370" y="775"/>
                  </a:lnTo>
                  <a:lnTo>
                    <a:pt x="370" y="772"/>
                  </a:lnTo>
                  <a:lnTo>
                    <a:pt x="367" y="772"/>
                  </a:lnTo>
                  <a:lnTo>
                    <a:pt x="367" y="770"/>
                  </a:lnTo>
                  <a:lnTo>
                    <a:pt x="365" y="770"/>
                  </a:lnTo>
                  <a:lnTo>
                    <a:pt x="363" y="770"/>
                  </a:lnTo>
                  <a:lnTo>
                    <a:pt x="360" y="768"/>
                  </a:lnTo>
                  <a:lnTo>
                    <a:pt x="358" y="768"/>
                  </a:lnTo>
                  <a:lnTo>
                    <a:pt x="358" y="765"/>
                  </a:lnTo>
                  <a:lnTo>
                    <a:pt x="358" y="768"/>
                  </a:lnTo>
                  <a:lnTo>
                    <a:pt x="358" y="765"/>
                  </a:lnTo>
                  <a:lnTo>
                    <a:pt x="358" y="763"/>
                  </a:lnTo>
                  <a:lnTo>
                    <a:pt x="358" y="765"/>
                  </a:lnTo>
                  <a:lnTo>
                    <a:pt x="356" y="765"/>
                  </a:lnTo>
                  <a:lnTo>
                    <a:pt x="356" y="763"/>
                  </a:lnTo>
                  <a:lnTo>
                    <a:pt x="356" y="765"/>
                  </a:lnTo>
                  <a:lnTo>
                    <a:pt x="356" y="768"/>
                  </a:lnTo>
                  <a:lnTo>
                    <a:pt x="353" y="768"/>
                  </a:lnTo>
                  <a:lnTo>
                    <a:pt x="353" y="770"/>
                  </a:lnTo>
                  <a:lnTo>
                    <a:pt x="351" y="770"/>
                  </a:lnTo>
                  <a:lnTo>
                    <a:pt x="351" y="772"/>
                  </a:lnTo>
                  <a:lnTo>
                    <a:pt x="348" y="772"/>
                  </a:lnTo>
                  <a:lnTo>
                    <a:pt x="348" y="775"/>
                  </a:lnTo>
                  <a:lnTo>
                    <a:pt x="346" y="775"/>
                  </a:lnTo>
                  <a:lnTo>
                    <a:pt x="346" y="772"/>
                  </a:lnTo>
                  <a:lnTo>
                    <a:pt x="346" y="775"/>
                  </a:lnTo>
                  <a:lnTo>
                    <a:pt x="344" y="775"/>
                  </a:lnTo>
                  <a:lnTo>
                    <a:pt x="341" y="775"/>
                  </a:lnTo>
                  <a:lnTo>
                    <a:pt x="341" y="777"/>
                  </a:lnTo>
                  <a:lnTo>
                    <a:pt x="339" y="777"/>
                  </a:lnTo>
                  <a:lnTo>
                    <a:pt x="337" y="777"/>
                  </a:lnTo>
                  <a:lnTo>
                    <a:pt x="337" y="775"/>
                  </a:lnTo>
                  <a:lnTo>
                    <a:pt x="337" y="777"/>
                  </a:lnTo>
                  <a:lnTo>
                    <a:pt x="337" y="775"/>
                  </a:lnTo>
                  <a:lnTo>
                    <a:pt x="334" y="775"/>
                  </a:lnTo>
                  <a:lnTo>
                    <a:pt x="337" y="775"/>
                  </a:lnTo>
                  <a:lnTo>
                    <a:pt x="339" y="775"/>
                  </a:lnTo>
                  <a:lnTo>
                    <a:pt x="339" y="772"/>
                  </a:lnTo>
                  <a:lnTo>
                    <a:pt x="337" y="772"/>
                  </a:lnTo>
                  <a:lnTo>
                    <a:pt x="339" y="772"/>
                  </a:lnTo>
                  <a:lnTo>
                    <a:pt x="341" y="772"/>
                  </a:lnTo>
                  <a:lnTo>
                    <a:pt x="344" y="770"/>
                  </a:lnTo>
                  <a:lnTo>
                    <a:pt x="344" y="772"/>
                  </a:lnTo>
                  <a:lnTo>
                    <a:pt x="346" y="772"/>
                  </a:lnTo>
                  <a:lnTo>
                    <a:pt x="346" y="770"/>
                  </a:lnTo>
                  <a:lnTo>
                    <a:pt x="348" y="770"/>
                  </a:lnTo>
                  <a:lnTo>
                    <a:pt x="346" y="770"/>
                  </a:lnTo>
                  <a:lnTo>
                    <a:pt x="344" y="770"/>
                  </a:lnTo>
                  <a:lnTo>
                    <a:pt x="344" y="768"/>
                  </a:lnTo>
                  <a:lnTo>
                    <a:pt x="344" y="770"/>
                  </a:lnTo>
                  <a:lnTo>
                    <a:pt x="341" y="770"/>
                  </a:lnTo>
                  <a:lnTo>
                    <a:pt x="344" y="770"/>
                  </a:lnTo>
                  <a:lnTo>
                    <a:pt x="341" y="770"/>
                  </a:lnTo>
                  <a:lnTo>
                    <a:pt x="339" y="770"/>
                  </a:lnTo>
                  <a:lnTo>
                    <a:pt x="337" y="770"/>
                  </a:lnTo>
                  <a:lnTo>
                    <a:pt x="339" y="770"/>
                  </a:lnTo>
                  <a:lnTo>
                    <a:pt x="339" y="768"/>
                  </a:lnTo>
                  <a:lnTo>
                    <a:pt x="339" y="770"/>
                  </a:lnTo>
                  <a:lnTo>
                    <a:pt x="339" y="768"/>
                  </a:lnTo>
                  <a:lnTo>
                    <a:pt x="337" y="768"/>
                  </a:lnTo>
                  <a:lnTo>
                    <a:pt x="339" y="768"/>
                  </a:lnTo>
                  <a:lnTo>
                    <a:pt x="337" y="768"/>
                  </a:lnTo>
                  <a:lnTo>
                    <a:pt x="339" y="768"/>
                  </a:lnTo>
                  <a:lnTo>
                    <a:pt x="337" y="768"/>
                  </a:lnTo>
                  <a:lnTo>
                    <a:pt x="334" y="768"/>
                  </a:lnTo>
                  <a:lnTo>
                    <a:pt x="337" y="768"/>
                  </a:lnTo>
                  <a:lnTo>
                    <a:pt x="334" y="768"/>
                  </a:lnTo>
                  <a:lnTo>
                    <a:pt x="337" y="768"/>
                  </a:lnTo>
                  <a:lnTo>
                    <a:pt x="337" y="765"/>
                  </a:lnTo>
                  <a:lnTo>
                    <a:pt x="337" y="768"/>
                  </a:lnTo>
                  <a:lnTo>
                    <a:pt x="337" y="765"/>
                  </a:lnTo>
                  <a:lnTo>
                    <a:pt x="339" y="765"/>
                  </a:lnTo>
                  <a:lnTo>
                    <a:pt x="341" y="765"/>
                  </a:lnTo>
                  <a:lnTo>
                    <a:pt x="344" y="765"/>
                  </a:lnTo>
                  <a:lnTo>
                    <a:pt x="346" y="765"/>
                  </a:lnTo>
                  <a:lnTo>
                    <a:pt x="346" y="763"/>
                  </a:lnTo>
                  <a:lnTo>
                    <a:pt x="344" y="765"/>
                  </a:lnTo>
                  <a:lnTo>
                    <a:pt x="341" y="765"/>
                  </a:lnTo>
                  <a:lnTo>
                    <a:pt x="339" y="765"/>
                  </a:lnTo>
                  <a:lnTo>
                    <a:pt x="339" y="763"/>
                  </a:lnTo>
                  <a:lnTo>
                    <a:pt x="341" y="763"/>
                  </a:lnTo>
                  <a:lnTo>
                    <a:pt x="344" y="763"/>
                  </a:lnTo>
                  <a:lnTo>
                    <a:pt x="346" y="763"/>
                  </a:lnTo>
                  <a:lnTo>
                    <a:pt x="348" y="763"/>
                  </a:lnTo>
                  <a:lnTo>
                    <a:pt x="351" y="763"/>
                  </a:lnTo>
                  <a:lnTo>
                    <a:pt x="351" y="765"/>
                  </a:lnTo>
                  <a:lnTo>
                    <a:pt x="348" y="765"/>
                  </a:lnTo>
                  <a:lnTo>
                    <a:pt x="351" y="765"/>
                  </a:lnTo>
                  <a:lnTo>
                    <a:pt x="353" y="763"/>
                  </a:lnTo>
                  <a:lnTo>
                    <a:pt x="353" y="761"/>
                  </a:lnTo>
                  <a:lnTo>
                    <a:pt x="356" y="761"/>
                  </a:lnTo>
                  <a:lnTo>
                    <a:pt x="356" y="763"/>
                  </a:lnTo>
                  <a:lnTo>
                    <a:pt x="356" y="761"/>
                  </a:lnTo>
                  <a:lnTo>
                    <a:pt x="358" y="761"/>
                  </a:lnTo>
                  <a:lnTo>
                    <a:pt x="360" y="761"/>
                  </a:lnTo>
                  <a:lnTo>
                    <a:pt x="363" y="761"/>
                  </a:lnTo>
                  <a:lnTo>
                    <a:pt x="365" y="761"/>
                  </a:lnTo>
                  <a:lnTo>
                    <a:pt x="365" y="758"/>
                  </a:lnTo>
                  <a:lnTo>
                    <a:pt x="367" y="758"/>
                  </a:lnTo>
                  <a:lnTo>
                    <a:pt x="370" y="758"/>
                  </a:lnTo>
                  <a:lnTo>
                    <a:pt x="370" y="761"/>
                  </a:lnTo>
                  <a:lnTo>
                    <a:pt x="372" y="761"/>
                  </a:lnTo>
                  <a:lnTo>
                    <a:pt x="372" y="763"/>
                  </a:lnTo>
                  <a:lnTo>
                    <a:pt x="372" y="761"/>
                  </a:lnTo>
                  <a:lnTo>
                    <a:pt x="372" y="763"/>
                  </a:lnTo>
                  <a:lnTo>
                    <a:pt x="372" y="761"/>
                  </a:lnTo>
                  <a:lnTo>
                    <a:pt x="375" y="758"/>
                  </a:lnTo>
                  <a:lnTo>
                    <a:pt x="372" y="758"/>
                  </a:lnTo>
                  <a:lnTo>
                    <a:pt x="375" y="758"/>
                  </a:lnTo>
                  <a:lnTo>
                    <a:pt x="377" y="758"/>
                  </a:lnTo>
                  <a:lnTo>
                    <a:pt x="377" y="756"/>
                  </a:lnTo>
                  <a:lnTo>
                    <a:pt x="375" y="756"/>
                  </a:lnTo>
                  <a:lnTo>
                    <a:pt x="377" y="756"/>
                  </a:lnTo>
                  <a:lnTo>
                    <a:pt x="375" y="756"/>
                  </a:lnTo>
                  <a:lnTo>
                    <a:pt x="372" y="753"/>
                  </a:lnTo>
                  <a:lnTo>
                    <a:pt x="370" y="753"/>
                  </a:lnTo>
                  <a:lnTo>
                    <a:pt x="367" y="753"/>
                  </a:lnTo>
                  <a:lnTo>
                    <a:pt x="370" y="753"/>
                  </a:lnTo>
                  <a:lnTo>
                    <a:pt x="370" y="756"/>
                  </a:lnTo>
                  <a:lnTo>
                    <a:pt x="367" y="756"/>
                  </a:lnTo>
                  <a:lnTo>
                    <a:pt x="367" y="753"/>
                  </a:lnTo>
                  <a:lnTo>
                    <a:pt x="365" y="753"/>
                  </a:lnTo>
                  <a:lnTo>
                    <a:pt x="363" y="753"/>
                  </a:lnTo>
                  <a:lnTo>
                    <a:pt x="363" y="751"/>
                  </a:lnTo>
                  <a:lnTo>
                    <a:pt x="360" y="751"/>
                  </a:lnTo>
                  <a:lnTo>
                    <a:pt x="360" y="753"/>
                  </a:lnTo>
                  <a:lnTo>
                    <a:pt x="358" y="753"/>
                  </a:lnTo>
                  <a:lnTo>
                    <a:pt x="358" y="756"/>
                  </a:lnTo>
                  <a:lnTo>
                    <a:pt x="358" y="753"/>
                  </a:lnTo>
                  <a:lnTo>
                    <a:pt x="358" y="756"/>
                  </a:lnTo>
                  <a:lnTo>
                    <a:pt x="356" y="756"/>
                  </a:lnTo>
                  <a:lnTo>
                    <a:pt x="353" y="756"/>
                  </a:lnTo>
                  <a:lnTo>
                    <a:pt x="353" y="753"/>
                  </a:lnTo>
                  <a:lnTo>
                    <a:pt x="356" y="753"/>
                  </a:lnTo>
                  <a:lnTo>
                    <a:pt x="353" y="753"/>
                  </a:lnTo>
                  <a:lnTo>
                    <a:pt x="356" y="753"/>
                  </a:lnTo>
                  <a:lnTo>
                    <a:pt x="353" y="753"/>
                  </a:lnTo>
                  <a:lnTo>
                    <a:pt x="356" y="753"/>
                  </a:lnTo>
                  <a:lnTo>
                    <a:pt x="353" y="751"/>
                  </a:lnTo>
                  <a:lnTo>
                    <a:pt x="356" y="751"/>
                  </a:lnTo>
                  <a:lnTo>
                    <a:pt x="358" y="749"/>
                  </a:lnTo>
                  <a:lnTo>
                    <a:pt x="356" y="749"/>
                  </a:lnTo>
                  <a:lnTo>
                    <a:pt x="358" y="749"/>
                  </a:lnTo>
                  <a:lnTo>
                    <a:pt x="360" y="749"/>
                  </a:lnTo>
                  <a:lnTo>
                    <a:pt x="360" y="746"/>
                  </a:lnTo>
                  <a:lnTo>
                    <a:pt x="360" y="749"/>
                  </a:lnTo>
                  <a:lnTo>
                    <a:pt x="360" y="751"/>
                  </a:lnTo>
                  <a:lnTo>
                    <a:pt x="360" y="749"/>
                  </a:lnTo>
                  <a:lnTo>
                    <a:pt x="363" y="749"/>
                  </a:lnTo>
                  <a:lnTo>
                    <a:pt x="360" y="749"/>
                  </a:lnTo>
                  <a:lnTo>
                    <a:pt x="363" y="749"/>
                  </a:lnTo>
                  <a:lnTo>
                    <a:pt x="365" y="749"/>
                  </a:lnTo>
                  <a:lnTo>
                    <a:pt x="365" y="746"/>
                  </a:lnTo>
                  <a:lnTo>
                    <a:pt x="363" y="746"/>
                  </a:lnTo>
                  <a:lnTo>
                    <a:pt x="365" y="746"/>
                  </a:lnTo>
                  <a:lnTo>
                    <a:pt x="363" y="746"/>
                  </a:lnTo>
                  <a:lnTo>
                    <a:pt x="365" y="746"/>
                  </a:lnTo>
                  <a:lnTo>
                    <a:pt x="363" y="746"/>
                  </a:lnTo>
                  <a:lnTo>
                    <a:pt x="365" y="746"/>
                  </a:lnTo>
                  <a:lnTo>
                    <a:pt x="367" y="746"/>
                  </a:lnTo>
                  <a:lnTo>
                    <a:pt x="367" y="749"/>
                  </a:lnTo>
                  <a:lnTo>
                    <a:pt x="365" y="749"/>
                  </a:lnTo>
                  <a:lnTo>
                    <a:pt x="367" y="749"/>
                  </a:lnTo>
                  <a:lnTo>
                    <a:pt x="367" y="751"/>
                  </a:lnTo>
                  <a:lnTo>
                    <a:pt x="365" y="751"/>
                  </a:lnTo>
                  <a:lnTo>
                    <a:pt x="363" y="751"/>
                  </a:lnTo>
                  <a:lnTo>
                    <a:pt x="365" y="751"/>
                  </a:lnTo>
                  <a:lnTo>
                    <a:pt x="363" y="751"/>
                  </a:lnTo>
                  <a:lnTo>
                    <a:pt x="363" y="753"/>
                  </a:lnTo>
                  <a:lnTo>
                    <a:pt x="365" y="753"/>
                  </a:lnTo>
                  <a:lnTo>
                    <a:pt x="365" y="751"/>
                  </a:lnTo>
                  <a:lnTo>
                    <a:pt x="367" y="751"/>
                  </a:lnTo>
                  <a:lnTo>
                    <a:pt x="370" y="751"/>
                  </a:lnTo>
                  <a:lnTo>
                    <a:pt x="370" y="749"/>
                  </a:lnTo>
                  <a:lnTo>
                    <a:pt x="370" y="751"/>
                  </a:lnTo>
                  <a:lnTo>
                    <a:pt x="372" y="751"/>
                  </a:lnTo>
                  <a:lnTo>
                    <a:pt x="372" y="749"/>
                  </a:lnTo>
                  <a:lnTo>
                    <a:pt x="375" y="749"/>
                  </a:lnTo>
                  <a:lnTo>
                    <a:pt x="375" y="746"/>
                  </a:lnTo>
                  <a:lnTo>
                    <a:pt x="372" y="749"/>
                  </a:lnTo>
                  <a:lnTo>
                    <a:pt x="372" y="746"/>
                  </a:lnTo>
                  <a:lnTo>
                    <a:pt x="372" y="744"/>
                  </a:lnTo>
                  <a:lnTo>
                    <a:pt x="372" y="746"/>
                  </a:lnTo>
                  <a:lnTo>
                    <a:pt x="375" y="746"/>
                  </a:lnTo>
                  <a:lnTo>
                    <a:pt x="375" y="744"/>
                  </a:lnTo>
                  <a:lnTo>
                    <a:pt x="375" y="746"/>
                  </a:lnTo>
                  <a:lnTo>
                    <a:pt x="375" y="744"/>
                  </a:lnTo>
                  <a:lnTo>
                    <a:pt x="375" y="742"/>
                  </a:lnTo>
                  <a:lnTo>
                    <a:pt x="377" y="742"/>
                  </a:lnTo>
                  <a:lnTo>
                    <a:pt x="379" y="742"/>
                  </a:lnTo>
                  <a:lnTo>
                    <a:pt x="379" y="744"/>
                  </a:lnTo>
                  <a:lnTo>
                    <a:pt x="382" y="744"/>
                  </a:lnTo>
                  <a:lnTo>
                    <a:pt x="379" y="744"/>
                  </a:lnTo>
                  <a:lnTo>
                    <a:pt x="379" y="746"/>
                  </a:lnTo>
                  <a:lnTo>
                    <a:pt x="377" y="746"/>
                  </a:lnTo>
                  <a:lnTo>
                    <a:pt x="379" y="746"/>
                  </a:lnTo>
                  <a:lnTo>
                    <a:pt x="379" y="744"/>
                  </a:lnTo>
                  <a:lnTo>
                    <a:pt x="379" y="746"/>
                  </a:lnTo>
                  <a:lnTo>
                    <a:pt x="382" y="746"/>
                  </a:lnTo>
                  <a:lnTo>
                    <a:pt x="382" y="749"/>
                  </a:lnTo>
                  <a:lnTo>
                    <a:pt x="379" y="749"/>
                  </a:lnTo>
                  <a:lnTo>
                    <a:pt x="382" y="749"/>
                  </a:lnTo>
                  <a:lnTo>
                    <a:pt x="379" y="749"/>
                  </a:lnTo>
                  <a:lnTo>
                    <a:pt x="379" y="751"/>
                  </a:lnTo>
                  <a:lnTo>
                    <a:pt x="379" y="753"/>
                  </a:lnTo>
                  <a:lnTo>
                    <a:pt x="379" y="756"/>
                  </a:lnTo>
                  <a:lnTo>
                    <a:pt x="382" y="756"/>
                  </a:lnTo>
                  <a:lnTo>
                    <a:pt x="382" y="758"/>
                  </a:lnTo>
                  <a:lnTo>
                    <a:pt x="384" y="758"/>
                  </a:lnTo>
                  <a:lnTo>
                    <a:pt x="384" y="761"/>
                  </a:lnTo>
                  <a:lnTo>
                    <a:pt x="384" y="763"/>
                  </a:lnTo>
                  <a:lnTo>
                    <a:pt x="386" y="763"/>
                  </a:lnTo>
                  <a:lnTo>
                    <a:pt x="386" y="765"/>
                  </a:lnTo>
                  <a:lnTo>
                    <a:pt x="389" y="765"/>
                  </a:lnTo>
                  <a:lnTo>
                    <a:pt x="391" y="765"/>
                  </a:lnTo>
                  <a:lnTo>
                    <a:pt x="391" y="768"/>
                  </a:lnTo>
                  <a:lnTo>
                    <a:pt x="394" y="768"/>
                  </a:lnTo>
                  <a:lnTo>
                    <a:pt x="391" y="768"/>
                  </a:lnTo>
                  <a:lnTo>
                    <a:pt x="391" y="765"/>
                  </a:lnTo>
                  <a:lnTo>
                    <a:pt x="389" y="765"/>
                  </a:lnTo>
                  <a:lnTo>
                    <a:pt x="389" y="763"/>
                  </a:lnTo>
                  <a:lnTo>
                    <a:pt x="386" y="763"/>
                  </a:lnTo>
                  <a:lnTo>
                    <a:pt x="384" y="763"/>
                  </a:lnTo>
                  <a:lnTo>
                    <a:pt x="384" y="761"/>
                  </a:lnTo>
                  <a:lnTo>
                    <a:pt x="386" y="761"/>
                  </a:lnTo>
                  <a:lnTo>
                    <a:pt x="386" y="758"/>
                  </a:lnTo>
                  <a:lnTo>
                    <a:pt x="384" y="758"/>
                  </a:lnTo>
                  <a:lnTo>
                    <a:pt x="386" y="758"/>
                  </a:lnTo>
                  <a:lnTo>
                    <a:pt x="384" y="756"/>
                  </a:lnTo>
                  <a:lnTo>
                    <a:pt x="382" y="756"/>
                  </a:lnTo>
                  <a:lnTo>
                    <a:pt x="384" y="756"/>
                  </a:lnTo>
                  <a:lnTo>
                    <a:pt x="384" y="753"/>
                  </a:lnTo>
                  <a:lnTo>
                    <a:pt x="384" y="756"/>
                  </a:lnTo>
                  <a:lnTo>
                    <a:pt x="386" y="756"/>
                  </a:lnTo>
                  <a:lnTo>
                    <a:pt x="386" y="758"/>
                  </a:lnTo>
                  <a:lnTo>
                    <a:pt x="389" y="758"/>
                  </a:lnTo>
                  <a:lnTo>
                    <a:pt x="389" y="761"/>
                  </a:lnTo>
                  <a:lnTo>
                    <a:pt x="391" y="761"/>
                  </a:lnTo>
                  <a:lnTo>
                    <a:pt x="391" y="758"/>
                  </a:lnTo>
                  <a:lnTo>
                    <a:pt x="391" y="761"/>
                  </a:lnTo>
                  <a:lnTo>
                    <a:pt x="391" y="758"/>
                  </a:lnTo>
                  <a:lnTo>
                    <a:pt x="389" y="761"/>
                  </a:lnTo>
                  <a:lnTo>
                    <a:pt x="389" y="758"/>
                  </a:lnTo>
                  <a:lnTo>
                    <a:pt x="386" y="756"/>
                  </a:lnTo>
                  <a:lnTo>
                    <a:pt x="389" y="756"/>
                  </a:lnTo>
                  <a:lnTo>
                    <a:pt x="386" y="756"/>
                  </a:lnTo>
                  <a:lnTo>
                    <a:pt x="389" y="756"/>
                  </a:lnTo>
                  <a:lnTo>
                    <a:pt x="391" y="756"/>
                  </a:lnTo>
                  <a:lnTo>
                    <a:pt x="391" y="758"/>
                  </a:lnTo>
                  <a:lnTo>
                    <a:pt x="394" y="758"/>
                  </a:lnTo>
                  <a:lnTo>
                    <a:pt x="391" y="758"/>
                  </a:lnTo>
                  <a:lnTo>
                    <a:pt x="394" y="758"/>
                  </a:lnTo>
                  <a:lnTo>
                    <a:pt x="391" y="758"/>
                  </a:lnTo>
                  <a:lnTo>
                    <a:pt x="394" y="758"/>
                  </a:lnTo>
                  <a:lnTo>
                    <a:pt x="391" y="758"/>
                  </a:lnTo>
                  <a:lnTo>
                    <a:pt x="391" y="756"/>
                  </a:lnTo>
                  <a:lnTo>
                    <a:pt x="394" y="756"/>
                  </a:lnTo>
                  <a:lnTo>
                    <a:pt x="391" y="756"/>
                  </a:lnTo>
                  <a:lnTo>
                    <a:pt x="391" y="753"/>
                  </a:lnTo>
                  <a:lnTo>
                    <a:pt x="389" y="753"/>
                  </a:lnTo>
                  <a:lnTo>
                    <a:pt x="389" y="756"/>
                  </a:lnTo>
                  <a:lnTo>
                    <a:pt x="389" y="753"/>
                  </a:lnTo>
                  <a:lnTo>
                    <a:pt x="389" y="751"/>
                  </a:lnTo>
                  <a:lnTo>
                    <a:pt x="391" y="751"/>
                  </a:lnTo>
                  <a:lnTo>
                    <a:pt x="391" y="749"/>
                  </a:lnTo>
                  <a:lnTo>
                    <a:pt x="394" y="749"/>
                  </a:lnTo>
                  <a:lnTo>
                    <a:pt x="394" y="751"/>
                  </a:lnTo>
                  <a:lnTo>
                    <a:pt x="396" y="751"/>
                  </a:lnTo>
                  <a:lnTo>
                    <a:pt x="398" y="751"/>
                  </a:lnTo>
                  <a:lnTo>
                    <a:pt x="398" y="753"/>
                  </a:lnTo>
                  <a:lnTo>
                    <a:pt x="398" y="751"/>
                  </a:lnTo>
                  <a:lnTo>
                    <a:pt x="401" y="751"/>
                  </a:lnTo>
                  <a:lnTo>
                    <a:pt x="398" y="751"/>
                  </a:lnTo>
                  <a:lnTo>
                    <a:pt x="396" y="751"/>
                  </a:lnTo>
                  <a:lnTo>
                    <a:pt x="394" y="751"/>
                  </a:lnTo>
                  <a:lnTo>
                    <a:pt x="394" y="749"/>
                  </a:lnTo>
                  <a:lnTo>
                    <a:pt x="391" y="749"/>
                  </a:lnTo>
                  <a:lnTo>
                    <a:pt x="391" y="751"/>
                  </a:lnTo>
                  <a:lnTo>
                    <a:pt x="389" y="751"/>
                  </a:lnTo>
                  <a:lnTo>
                    <a:pt x="386" y="751"/>
                  </a:lnTo>
                  <a:lnTo>
                    <a:pt x="386" y="749"/>
                  </a:lnTo>
                  <a:lnTo>
                    <a:pt x="384" y="749"/>
                  </a:lnTo>
                  <a:lnTo>
                    <a:pt x="386" y="749"/>
                  </a:lnTo>
                  <a:lnTo>
                    <a:pt x="384" y="749"/>
                  </a:lnTo>
                  <a:lnTo>
                    <a:pt x="386" y="749"/>
                  </a:lnTo>
                  <a:lnTo>
                    <a:pt x="389" y="749"/>
                  </a:lnTo>
                  <a:lnTo>
                    <a:pt x="386" y="749"/>
                  </a:lnTo>
                  <a:lnTo>
                    <a:pt x="389" y="749"/>
                  </a:lnTo>
                  <a:lnTo>
                    <a:pt x="389" y="746"/>
                  </a:lnTo>
                  <a:lnTo>
                    <a:pt x="389" y="749"/>
                  </a:lnTo>
                  <a:lnTo>
                    <a:pt x="391" y="749"/>
                  </a:lnTo>
                  <a:lnTo>
                    <a:pt x="389" y="749"/>
                  </a:lnTo>
                  <a:lnTo>
                    <a:pt x="389" y="746"/>
                  </a:lnTo>
                  <a:lnTo>
                    <a:pt x="391" y="746"/>
                  </a:lnTo>
                  <a:lnTo>
                    <a:pt x="389" y="746"/>
                  </a:lnTo>
                  <a:lnTo>
                    <a:pt x="391" y="746"/>
                  </a:lnTo>
                  <a:lnTo>
                    <a:pt x="394" y="746"/>
                  </a:lnTo>
                  <a:lnTo>
                    <a:pt x="391" y="746"/>
                  </a:lnTo>
                  <a:lnTo>
                    <a:pt x="394" y="746"/>
                  </a:lnTo>
                  <a:lnTo>
                    <a:pt x="391" y="746"/>
                  </a:lnTo>
                  <a:lnTo>
                    <a:pt x="391" y="744"/>
                  </a:lnTo>
                  <a:lnTo>
                    <a:pt x="389" y="744"/>
                  </a:lnTo>
                  <a:lnTo>
                    <a:pt x="391" y="744"/>
                  </a:lnTo>
                  <a:lnTo>
                    <a:pt x="391" y="746"/>
                  </a:lnTo>
                  <a:lnTo>
                    <a:pt x="394" y="746"/>
                  </a:lnTo>
                  <a:lnTo>
                    <a:pt x="396" y="746"/>
                  </a:lnTo>
                  <a:lnTo>
                    <a:pt x="394" y="746"/>
                  </a:lnTo>
                  <a:lnTo>
                    <a:pt x="394" y="744"/>
                  </a:lnTo>
                  <a:lnTo>
                    <a:pt x="391" y="744"/>
                  </a:lnTo>
                  <a:lnTo>
                    <a:pt x="394" y="742"/>
                  </a:lnTo>
                  <a:lnTo>
                    <a:pt x="391" y="742"/>
                  </a:lnTo>
                  <a:lnTo>
                    <a:pt x="391" y="744"/>
                  </a:lnTo>
                  <a:lnTo>
                    <a:pt x="389" y="744"/>
                  </a:lnTo>
                  <a:lnTo>
                    <a:pt x="386" y="744"/>
                  </a:lnTo>
                  <a:lnTo>
                    <a:pt x="384" y="744"/>
                  </a:lnTo>
                  <a:lnTo>
                    <a:pt x="382" y="744"/>
                  </a:lnTo>
                  <a:lnTo>
                    <a:pt x="384" y="744"/>
                  </a:lnTo>
                  <a:lnTo>
                    <a:pt x="386" y="744"/>
                  </a:lnTo>
                  <a:lnTo>
                    <a:pt x="386" y="742"/>
                  </a:lnTo>
                  <a:lnTo>
                    <a:pt x="389" y="742"/>
                  </a:lnTo>
                  <a:lnTo>
                    <a:pt x="386" y="742"/>
                  </a:lnTo>
                  <a:lnTo>
                    <a:pt x="384" y="742"/>
                  </a:lnTo>
                  <a:lnTo>
                    <a:pt x="382" y="739"/>
                  </a:lnTo>
                  <a:lnTo>
                    <a:pt x="382" y="737"/>
                  </a:lnTo>
                  <a:lnTo>
                    <a:pt x="384" y="739"/>
                  </a:lnTo>
                  <a:lnTo>
                    <a:pt x="384" y="737"/>
                  </a:lnTo>
                  <a:lnTo>
                    <a:pt x="386" y="737"/>
                  </a:lnTo>
                  <a:lnTo>
                    <a:pt x="384" y="737"/>
                  </a:lnTo>
                  <a:lnTo>
                    <a:pt x="384" y="739"/>
                  </a:lnTo>
                  <a:lnTo>
                    <a:pt x="386" y="739"/>
                  </a:lnTo>
                  <a:lnTo>
                    <a:pt x="389" y="739"/>
                  </a:lnTo>
                  <a:lnTo>
                    <a:pt x="391" y="739"/>
                  </a:lnTo>
                  <a:lnTo>
                    <a:pt x="389" y="739"/>
                  </a:lnTo>
                  <a:lnTo>
                    <a:pt x="391" y="739"/>
                  </a:lnTo>
                  <a:lnTo>
                    <a:pt x="394" y="739"/>
                  </a:lnTo>
                  <a:lnTo>
                    <a:pt x="394" y="742"/>
                  </a:lnTo>
                  <a:lnTo>
                    <a:pt x="396" y="742"/>
                  </a:lnTo>
                  <a:lnTo>
                    <a:pt x="396" y="744"/>
                  </a:lnTo>
                  <a:lnTo>
                    <a:pt x="398" y="746"/>
                  </a:lnTo>
                  <a:lnTo>
                    <a:pt x="401" y="746"/>
                  </a:lnTo>
                  <a:lnTo>
                    <a:pt x="403" y="749"/>
                  </a:lnTo>
                  <a:lnTo>
                    <a:pt x="403" y="746"/>
                  </a:lnTo>
                  <a:lnTo>
                    <a:pt x="401" y="746"/>
                  </a:lnTo>
                  <a:lnTo>
                    <a:pt x="398" y="744"/>
                  </a:lnTo>
                  <a:lnTo>
                    <a:pt x="396" y="742"/>
                  </a:lnTo>
                  <a:lnTo>
                    <a:pt x="398" y="742"/>
                  </a:lnTo>
                  <a:lnTo>
                    <a:pt x="396" y="742"/>
                  </a:lnTo>
                  <a:lnTo>
                    <a:pt x="396" y="739"/>
                  </a:lnTo>
                  <a:lnTo>
                    <a:pt x="394" y="739"/>
                  </a:lnTo>
                  <a:lnTo>
                    <a:pt x="391" y="739"/>
                  </a:lnTo>
                  <a:lnTo>
                    <a:pt x="389" y="739"/>
                  </a:lnTo>
                  <a:lnTo>
                    <a:pt x="389" y="737"/>
                  </a:lnTo>
                  <a:lnTo>
                    <a:pt x="386" y="737"/>
                  </a:lnTo>
                  <a:lnTo>
                    <a:pt x="386" y="734"/>
                  </a:lnTo>
                  <a:lnTo>
                    <a:pt x="389" y="734"/>
                  </a:lnTo>
                  <a:lnTo>
                    <a:pt x="391" y="734"/>
                  </a:lnTo>
                  <a:lnTo>
                    <a:pt x="391" y="732"/>
                  </a:lnTo>
                  <a:lnTo>
                    <a:pt x="394" y="732"/>
                  </a:lnTo>
                  <a:lnTo>
                    <a:pt x="396" y="732"/>
                  </a:lnTo>
                  <a:lnTo>
                    <a:pt x="398" y="732"/>
                  </a:lnTo>
                  <a:lnTo>
                    <a:pt x="401" y="732"/>
                  </a:lnTo>
                  <a:lnTo>
                    <a:pt x="403" y="732"/>
                  </a:lnTo>
                  <a:lnTo>
                    <a:pt x="403" y="734"/>
                  </a:lnTo>
                  <a:lnTo>
                    <a:pt x="403" y="732"/>
                  </a:lnTo>
                  <a:lnTo>
                    <a:pt x="403" y="734"/>
                  </a:lnTo>
                  <a:lnTo>
                    <a:pt x="405" y="734"/>
                  </a:lnTo>
                  <a:lnTo>
                    <a:pt x="405" y="737"/>
                  </a:lnTo>
                  <a:lnTo>
                    <a:pt x="403" y="737"/>
                  </a:lnTo>
                  <a:lnTo>
                    <a:pt x="405" y="737"/>
                  </a:lnTo>
                  <a:lnTo>
                    <a:pt x="408" y="737"/>
                  </a:lnTo>
                  <a:lnTo>
                    <a:pt x="410" y="737"/>
                  </a:lnTo>
                  <a:lnTo>
                    <a:pt x="410" y="734"/>
                  </a:lnTo>
                  <a:lnTo>
                    <a:pt x="413" y="734"/>
                  </a:lnTo>
                  <a:lnTo>
                    <a:pt x="415" y="734"/>
                  </a:lnTo>
                  <a:lnTo>
                    <a:pt x="417" y="734"/>
                  </a:lnTo>
                  <a:lnTo>
                    <a:pt x="417" y="737"/>
                  </a:lnTo>
                  <a:lnTo>
                    <a:pt x="417" y="739"/>
                  </a:lnTo>
                  <a:lnTo>
                    <a:pt x="420" y="739"/>
                  </a:lnTo>
                  <a:lnTo>
                    <a:pt x="420" y="742"/>
                  </a:lnTo>
                  <a:lnTo>
                    <a:pt x="420" y="744"/>
                  </a:lnTo>
                  <a:lnTo>
                    <a:pt x="420" y="746"/>
                  </a:lnTo>
                  <a:lnTo>
                    <a:pt x="422" y="744"/>
                  </a:lnTo>
                  <a:lnTo>
                    <a:pt x="420" y="744"/>
                  </a:lnTo>
                  <a:lnTo>
                    <a:pt x="422" y="744"/>
                  </a:lnTo>
                  <a:lnTo>
                    <a:pt x="422" y="742"/>
                  </a:lnTo>
                  <a:lnTo>
                    <a:pt x="422" y="739"/>
                  </a:lnTo>
                  <a:lnTo>
                    <a:pt x="420" y="739"/>
                  </a:lnTo>
                  <a:lnTo>
                    <a:pt x="417" y="739"/>
                  </a:lnTo>
                  <a:lnTo>
                    <a:pt x="417" y="737"/>
                  </a:lnTo>
                  <a:lnTo>
                    <a:pt x="420" y="737"/>
                  </a:lnTo>
                  <a:lnTo>
                    <a:pt x="417" y="737"/>
                  </a:lnTo>
                  <a:lnTo>
                    <a:pt x="417" y="734"/>
                  </a:lnTo>
                  <a:lnTo>
                    <a:pt x="420" y="732"/>
                  </a:lnTo>
                  <a:lnTo>
                    <a:pt x="422" y="732"/>
                  </a:lnTo>
                  <a:lnTo>
                    <a:pt x="424" y="732"/>
                  </a:lnTo>
                  <a:lnTo>
                    <a:pt x="424" y="734"/>
                  </a:lnTo>
                  <a:lnTo>
                    <a:pt x="427" y="734"/>
                  </a:lnTo>
                  <a:lnTo>
                    <a:pt x="429" y="734"/>
                  </a:lnTo>
                  <a:lnTo>
                    <a:pt x="427" y="734"/>
                  </a:lnTo>
                  <a:lnTo>
                    <a:pt x="424" y="734"/>
                  </a:lnTo>
                  <a:lnTo>
                    <a:pt x="424" y="732"/>
                  </a:lnTo>
                  <a:lnTo>
                    <a:pt x="422" y="732"/>
                  </a:lnTo>
                  <a:lnTo>
                    <a:pt x="422" y="730"/>
                  </a:lnTo>
                  <a:lnTo>
                    <a:pt x="424" y="730"/>
                  </a:lnTo>
                  <a:lnTo>
                    <a:pt x="427" y="730"/>
                  </a:lnTo>
                  <a:lnTo>
                    <a:pt x="429" y="730"/>
                  </a:lnTo>
                  <a:lnTo>
                    <a:pt x="432" y="730"/>
                  </a:lnTo>
                  <a:lnTo>
                    <a:pt x="432" y="732"/>
                  </a:lnTo>
                  <a:lnTo>
                    <a:pt x="434" y="732"/>
                  </a:lnTo>
                  <a:lnTo>
                    <a:pt x="436" y="732"/>
                  </a:lnTo>
                  <a:lnTo>
                    <a:pt x="439" y="732"/>
                  </a:lnTo>
                  <a:lnTo>
                    <a:pt x="436" y="732"/>
                  </a:lnTo>
                  <a:lnTo>
                    <a:pt x="434" y="732"/>
                  </a:lnTo>
                  <a:lnTo>
                    <a:pt x="434" y="730"/>
                  </a:lnTo>
                  <a:lnTo>
                    <a:pt x="434" y="732"/>
                  </a:lnTo>
                  <a:lnTo>
                    <a:pt x="432" y="732"/>
                  </a:lnTo>
                  <a:lnTo>
                    <a:pt x="432" y="730"/>
                  </a:lnTo>
                  <a:lnTo>
                    <a:pt x="434" y="730"/>
                  </a:lnTo>
                  <a:lnTo>
                    <a:pt x="432" y="730"/>
                  </a:lnTo>
                  <a:lnTo>
                    <a:pt x="429" y="730"/>
                  </a:lnTo>
                  <a:lnTo>
                    <a:pt x="427" y="730"/>
                  </a:lnTo>
                  <a:lnTo>
                    <a:pt x="424" y="730"/>
                  </a:lnTo>
                  <a:lnTo>
                    <a:pt x="424" y="727"/>
                  </a:lnTo>
                  <a:lnTo>
                    <a:pt x="427" y="727"/>
                  </a:lnTo>
                  <a:lnTo>
                    <a:pt x="429" y="727"/>
                  </a:lnTo>
                  <a:lnTo>
                    <a:pt x="429" y="725"/>
                  </a:lnTo>
                  <a:lnTo>
                    <a:pt x="427" y="725"/>
                  </a:lnTo>
                  <a:lnTo>
                    <a:pt x="424" y="725"/>
                  </a:lnTo>
                  <a:lnTo>
                    <a:pt x="424" y="727"/>
                  </a:lnTo>
                  <a:lnTo>
                    <a:pt x="422" y="727"/>
                  </a:lnTo>
                  <a:lnTo>
                    <a:pt x="420" y="727"/>
                  </a:lnTo>
                  <a:lnTo>
                    <a:pt x="420" y="730"/>
                  </a:lnTo>
                  <a:lnTo>
                    <a:pt x="417" y="730"/>
                  </a:lnTo>
                  <a:lnTo>
                    <a:pt x="415" y="730"/>
                  </a:lnTo>
                  <a:lnTo>
                    <a:pt x="413" y="730"/>
                  </a:lnTo>
                  <a:lnTo>
                    <a:pt x="410" y="730"/>
                  </a:lnTo>
                  <a:lnTo>
                    <a:pt x="413" y="730"/>
                  </a:lnTo>
                  <a:lnTo>
                    <a:pt x="413" y="727"/>
                  </a:lnTo>
                  <a:lnTo>
                    <a:pt x="410" y="727"/>
                  </a:lnTo>
                  <a:lnTo>
                    <a:pt x="408" y="727"/>
                  </a:lnTo>
                  <a:lnTo>
                    <a:pt x="405" y="730"/>
                  </a:lnTo>
                  <a:lnTo>
                    <a:pt x="403" y="730"/>
                  </a:lnTo>
                  <a:lnTo>
                    <a:pt x="401" y="730"/>
                  </a:lnTo>
                  <a:lnTo>
                    <a:pt x="398" y="730"/>
                  </a:lnTo>
                  <a:lnTo>
                    <a:pt x="396" y="730"/>
                  </a:lnTo>
                  <a:lnTo>
                    <a:pt x="394" y="730"/>
                  </a:lnTo>
                  <a:lnTo>
                    <a:pt x="394" y="727"/>
                  </a:lnTo>
                  <a:lnTo>
                    <a:pt x="391" y="727"/>
                  </a:lnTo>
                  <a:lnTo>
                    <a:pt x="391" y="725"/>
                  </a:lnTo>
                  <a:lnTo>
                    <a:pt x="394" y="725"/>
                  </a:lnTo>
                  <a:lnTo>
                    <a:pt x="391" y="725"/>
                  </a:lnTo>
                  <a:lnTo>
                    <a:pt x="394" y="725"/>
                  </a:lnTo>
                  <a:lnTo>
                    <a:pt x="396" y="725"/>
                  </a:lnTo>
                  <a:lnTo>
                    <a:pt x="398" y="725"/>
                  </a:lnTo>
                  <a:lnTo>
                    <a:pt x="398" y="723"/>
                  </a:lnTo>
                  <a:lnTo>
                    <a:pt x="398" y="725"/>
                  </a:lnTo>
                  <a:lnTo>
                    <a:pt x="396" y="723"/>
                  </a:lnTo>
                  <a:lnTo>
                    <a:pt x="396" y="720"/>
                  </a:lnTo>
                  <a:lnTo>
                    <a:pt x="398" y="720"/>
                  </a:lnTo>
                  <a:lnTo>
                    <a:pt x="398" y="718"/>
                  </a:lnTo>
                  <a:lnTo>
                    <a:pt x="401" y="718"/>
                  </a:lnTo>
                  <a:lnTo>
                    <a:pt x="403" y="718"/>
                  </a:lnTo>
                  <a:lnTo>
                    <a:pt x="405" y="718"/>
                  </a:lnTo>
                  <a:lnTo>
                    <a:pt x="408" y="715"/>
                  </a:lnTo>
                  <a:lnTo>
                    <a:pt x="410" y="715"/>
                  </a:lnTo>
                  <a:lnTo>
                    <a:pt x="413" y="718"/>
                  </a:lnTo>
                  <a:lnTo>
                    <a:pt x="413" y="715"/>
                  </a:lnTo>
                  <a:lnTo>
                    <a:pt x="415" y="715"/>
                  </a:lnTo>
                  <a:lnTo>
                    <a:pt x="417" y="713"/>
                  </a:lnTo>
                  <a:lnTo>
                    <a:pt x="420" y="713"/>
                  </a:lnTo>
                  <a:lnTo>
                    <a:pt x="420" y="715"/>
                  </a:lnTo>
                  <a:lnTo>
                    <a:pt x="422" y="713"/>
                  </a:lnTo>
                  <a:lnTo>
                    <a:pt x="422" y="715"/>
                  </a:lnTo>
                  <a:lnTo>
                    <a:pt x="424" y="715"/>
                  </a:lnTo>
                  <a:lnTo>
                    <a:pt x="424" y="718"/>
                  </a:lnTo>
                  <a:lnTo>
                    <a:pt x="424" y="715"/>
                  </a:lnTo>
                  <a:lnTo>
                    <a:pt x="424" y="718"/>
                  </a:lnTo>
                  <a:lnTo>
                    <a:pt x="427" y="718"/>
                  </a:lnTo>
                  <a:lnTo>
                    <a:pt x="429" y="718"/>
                  </a:lnTo>
                  <a:lnTo>
                    <a:pt x="429" y="715"/>
                  </a:lnTo>
                  <a:lnTo>
                    <a:pt x="432" y="718"/>
                  </a:lnTo>
                  <a:lnTo>
                    <a:pt x="429" y="715"/>
                  </a:lnTo>
                  <a:lnTo>
                    <a:pt x="427" y="715"/>
                  </a:lnTo>
                  <a:lnTo>
                    <a:pt x="427" y="718"/>
                  </a:lnTo>
                  <a:lnTo>
                    <a:pt x="424" y="715"/>
                  </a:lnTo>
                  <a:lnTo>
                    <a:pt x="424" y="713"/>
                  </a:lnTo>
                  <a:lnTo>
                    <a:pt x="422" y="713"/>
                  </a:lnTo>
                  <a:lnTo>
                    <a:pt x="420" y="713"/>
                  </a:lnTo>
                  <a:lnTo>
                    <a:pt x="417" y="713"/>
                  </a:lnTo>
                  <a:lnTo>
                    <a:pt x="417" y="711"/>
                  </a:lnTo>
                  <a:lnTo>
                    <a:pt x="420" y="711"/>
                  </a:lnTo>
                  <a:lnTo>
                    <a:pt x="422" y="711"/>
                  </a:lnTo>
                  <a:lnTo>
                    <a:pt x="424" y="708"/>
                  </a:lnTo>
                  <a:lnTo>
                    <a:pt x="427" y="708"/>
                  </a:lnTo>
                  <a:lnTo>
                    <a:pt x="427" y="711"/>
                  </a:lnTo>
                  <a:lnTo>
                    <a:pt x="429" y="711"/>
                  </a:lnTo>
                  <a:lnTo>
                    <a:pt x="432" y="711"/>
                  </a:lnTo>
                  <a:lnTo>
                    <a:pt x="434" y="711"/>
                  </a:lnTo>
                  <a:lnTo>
                    <a:pt x="434" y="713"/>
                  </a:lnTo>
                  <a:lnTo>
                    <a:pt x="436" y="713"/>
                  </a:lnTo>
                  <a:lnTo>
                    <a:pt x="436" y="711"/>
                  </a:lnTo>
                  <a:lnTo>
                    <a:pt x="434" y="711"/>
                  </a:lnTo>
                  <a:lnTo>
                    <a:pt x="432" y="711"/>
                  </a:lnTo>
                  <a:lnTo>
                    <a:pt x="429" y="711"/>
                  </a:lnTo>
                  <a:lnTo>
                    <a:pt x="429" y="708"/>
                  </a:lnTo>
                  <a:lnTo>
                    <a:pt x="427" y="708"/>
                  </a:lnTo>
                  <a:lnTo>
                    <a:pt x="424" y="708"/>
                  </a:lnTo>
                  <a:lnTo>
                    <a:pt x="427" y="708"/>
                  </a:lnTo>
                  <a:lnTo>
                    <a:pt x="427" y="706"/>
                  </a:lnTo>
                  <a:lnTo>
                    <a:pt x="429" y="706"/>
                  </a:lnTo>
                  <a:lnTo>
                    <a:pt x="429" y="704"/>
                  </a:lnTo>
                  <a:lnTo>
                    <a:pt x="432" y="704"/>
                  </a:lnTo>
                  <a:lnTo>
                    <a:pt x="434" y="704"/>
                  </a:lnTo>
                  <a:lnTo>
                    <a:pt x="434" y="706"/>
                  </a:lnTo>
                  <a:lnTo>
                    <a:pt x="432" y="706"/>
                  </a:lnTo>
                  <a:lnTo>
                    <a:pt x="434" y="706"/>
                  </a:lnTo>
                  <a:lnTo>
                    <a:pt x="436" y="706"/>
                  </a:lnTo>
                  <a:lnTo>
                    <a:pt x="439" y="706"/>
                  </a:lnTo>
                  <a:lnTo>
                    <a:pt x="436" y="706"/>
                  </a:lnTo>
                  <a:lnTo>
                    <a:pt x="436" y="704"/>
                  </a:lnTo>
                  <a:lnTo>
                    <a:pt x="434" y="704"/>
                  </a:lnTo>
                  <a:lnTo>
                    <a:pt x="434" y="701"/>
                  </a:lnTo>
                  <a:lnTo>
                    <a:pt x="432" y="701"/>
                  </a:lnTo>
                  <a:lnTo>
                    <a:pt x="432" y="704"/>
                  </a:lnTo>
                  <a:lnTo>
                    <a:pt x="429" y="704"/>
                  </a:lnTo>
                  <a:lnTo>
                    <a:pt x="427" y="704"/>
                  </a:lnTo>
                  <a:lnTo>
                    <a:pt x="424" y="704"/>
                  </a:lnTo>
                  <a:lnTo>
                    <a:pt x="424" y="701"/>
                  </a:lnTo>
                  <a:lnTo>
                    <a:pt x="427" y="701"/>
                  </a:lnTo>
                  <a:lnTo>
                    <a:pt x="427" y="699"/>
                  </a:lnTo>
                  <a:lnTo>
                    <a:pt x="424" y="699"/>
                  </a:lnTo>
                  <a:lnTo>
                    <a:pt x="427" y="699"/>
                  </a:lnTo>
                  <a:lnTo>
                    <a:pt x="427" y="696"/>
                  </a:lnTo>
                  <a:lnTo>
                    <a:pt x="429" y="696"/>
                  </a:lnTo>
                  <a:lnTo>
                    <a:pt x="429" y="694"/>
                  </a:lnTo>
                  <a:lnTo>
                    <a:pt x="432" y="694"/>
                  </a:lnTo>
                  <a:lnTo>
                    <a:pt x="432" y="692"/>
                  </a:lnTo>
                  <a:lnTo>
                    <a:pt x="429" y="694"/>
                  </a:lnTo>
                  <a:lnTo>
                    <a:pt x="432" y="692"/>
                  </a:lnTo>
                  <a:lnTo>
                    <a:pt x="434" y="692"/>
                  </a:lnTo>
                  <a:lnTo>
                    <a:pt x="436" y="692"/>
                  </a:lnTo>
                  <a:lnTo>
                    <a:pt x="439" y="692"/>
                  </a:lnTo>
                  <a:lnTo>
                    <a:pt x="439" y="689"/>
                  </a:lnTo>
                  <a:lnTo>
                    <a:pt x="441" y="689"/>
                  </a:lnTo>
                  <a:lnTo>
                    <a:pt x="443" y="689"/>
                  </a:lnTo>
                  <a:lnTo>
                    <a:pt x="443" y="692"/>
                  </a:lnTo>
                  <a:lnTo>
                    <a:pt x="443" y="689"/>
                  </a:lnTo>
                  <a:lnTo>
                    <a:pt x="446" y="689"/>
                  </a:lnTo>
                  <a:lnTo>
                    <a:pt x="446" y="692"/>
                  </a:lnTo>
                  <a:lnTo>
                    <a:pt x="446" y="689"/>
                  </a:lnTo>
                  <a:lnTo>
                    <a:pt x="448" y="689"/>
                  </a:lnTo>
                  <a:lnTo>
                    <a:pt x="446" y="689"/>
                  </a:lnTo>
                  <a:lnTo>
                    <a:pt x="446" y="687"/>
                  </a:lnTo>
                  <a:lnTo>
                    <a:pt x="443" y="687"/>
                  </a:lnTo>
                  <a:lnTo>
                    <a:pt x="446" y="687"/>
                  </a:lnTo>
                  <a:lnTo>
                    <a:pt x="443" y="687"/>
                  </a:lnTo>
                  <a:lnTo>
                    <a:pt x="446" y="687"/>
                  </a:lnTo>
                  <a:lnTo>
                    <a:pt x="446" y="685"/>
                  </a:lnTo>
                  <a:lnTo>
                    <a:pt x="443" y="685"/>
                  </a:lnTo>
                  <a:lnTo>
                    <a:pt x="441" y="685"/>
                  </a:lnTo>
                  <a:lnTo>
                    <a:pt x="443" y="685"/>
                  </a:lnTo>
                  <a:lnTo>
                    <a:pt x="443" y="682"/>
                  </a:lnTo>
                  <a:lnTo>
                    <a:pt x="441" y="682"/>
                  </a:lnTo>
                  <a:lnTo>
                    <a:pt x="443" y="682"/>
                  </a:lnTo>
                  <a:lnTo>
                    <a:pt x="443" y="680"/>
                  </a:lnTo>
                  <a:lnTo>
                    <a:pt x="441" y="680"/>
                  </a:lnTo>
                  <a:lnTo>
                    <a:pt x="443" y="680"/>
                  </a:lnTo>
                  <a:lnTo>
                    <a:pt x="446" y="680"/>
                  </a:lnTo>
                  <a:lnTo>
                    <a:pt x="446" y="677"/>
                  </a:lnTo>
                  <a:lnTo>
                    <a:pt x="446" y="675"/>
                  </a:lnTo>
                  <a:lnTo>
                    <a:pt x="448" y="675"/>
                  </a:lnTo>
                  <a:lnTo>
                    <a:pt x="448" y="673"/>
                  </a:lnTo>
                  <a:lnTo>
                    <a:pt x="446" y="673"/>
                  </a:lnTo>
                  <a:lnTo>
                    <a:pt x="446" y="670"/>
                  </a:lnTo>
                  <a:lnTo>
                    <a:pt x="448" y="670"/>
                  </a:lnTo>
                  <a:lnTo>
                    <a:pt x="450" y="670"/>
                  </a:lnTo>
                  <a:lnTo>
                    <a:pt x="453" y="670"/>
                  </a:lnTo>
                  <a:lnTo>
                    <a:pt x="455" y="670"/>
                  </a:lnTo>
                  <a:lnTo>
                    <a:pt x="455" y="673"/>
                  </a:lnTo>
                  <a:lnTo>
                    <a:pt x="455" y="675"/>
                  </a:lnTo>
                  <a:lnTo>
                    <a:pt x="453" y="675"/>
                  </a:lnTo>
                  <a:lnTo>
                    <a:pt x="453" y="677"/>
                  </a:lnTo>
                  <a:lnTo>
                    <a:pt x="453" y="675"/>
                  </a:lnTo>
                  <a:lnTo>
                    <a:pt x="455" y="675"/>
                  </a:lnTo>
                  <a:lnTo>
                    <a:pt x="458" y="675"/>
                  </a:lnTo>
                  <a:lnTo>
                    <a:pt x="458" y="677"/>
                  </a:lnTo>
                  <a:lnTo>
                    <a:pt x="460" y="677"/>
                  </a:lnTo>
                  <a:lnTo>
                    <a:pt x="458" y="677"/>
                  </a:lnTo>
                  <a:lnTo>
                    <a:pt x="458" y="680"/>
                  </a:lnTo>
                  <a:lnTo>
                    <a:pt x="460" y="680"/>
                  </a:lnTo>
                  <a:lnTo>
                    <a:pt x="460" y="682"/>
                  </a:lnTo>
                  <a:lnTo>
                    <a:pt x="458" y="682"/>
                  </a:lnTo>
                  <a:lnTo>
                    <a:pt x="460" y="682"/>
                  </a:lnTo>
                  <a:lnTo>
                    <a:pt x="460" y="685"/>
                  </a:lnTo>
                  <a:lnTo>
                    <a:pt x="458" y="685"/>
                  </a:lnTo>
                  <a:lnTo>
                    <a:pt x="458" y="687"/>
                  </a:lnTo>
                  <a:lnTo>
                    <a:pt x="460" y="687"/>
                  </a:lnTo>
                  <a:lnTo>
                    <a:pt x="460" y="689"/>
                  </a:lnTo>
                  <a:lnTo>
                    <a:pt x="462" y="689"/>
                  </a:lnTo>
                  <a:lnTo>
                    <a:pt x="462" y="692"/>
                  </a:lnTo>
                  <a:lnTo>
                    <a:pt x="462" y="694"/>
                  </a:lnTo>
                  <a:lnTo>
                    <a:pt x="460" y="694"/>
                  </a:lnTo>
                  <a:lnTo>
                    <a:pt x="462" y="694"/>
                  </a:lnTo>
                  <a:lnTo>
                    <a:pt x="462" y="692"/>
                  </a:lnTo>
                  <a:lnTo>
                    <a:pt x="462" y="689"/>
                  </a:lnTo>
                  <a:lnTo>
                    <a:pt x="460" y="689"/>
                  </a:lnTo>
                  <a:lnTo>
                    <a:pt x="462" y="689"/>
                  </a:lnTo>
                  <a:lnTo>
                    <a:pt x="462" y="687"/>
                  </a:lnTo>
                  <a:lnTo>
                    <a:pt x="460" y="687"/>
                  </a:lnTo>
                  <a:lnTo>
                    <a:pt x="458" y="687"/>
                  </a:lnTo>
                  <a:lnTo>
                    <a:pt x="458" y="685"/>
                  </a:lnTo>
                  <a:lnTo>
                    <a:pt x="460" y="685"/>
                  </a:lnTo>
                  <a:lnTo>
                    <a:pt x="460" y="682"/>
                  </a:lnTo>
                  <a:lnTo>
                    <a:pt x="460" y="680"/>
                  </a:lnTo>
                  <a:lnTo>
                    <a:pt x="460" y="677"/>
                  </a:lnTo>
                  <a:lnTo>
                    <a:pt x="462" y="677"/>
                  </a:lnTo>
                  <a:lnTo>
                    <a:pt x="462" y="680"/>
                  </a:lnTo>
                  <a:lnTo>
                    <a:pt x="462" y="682"/>
                  </a:lnTo>
                  <a:lnTo>
                    <a:pt x="465" y="682"/>
                  </a:lnTo>
                  <a:lnTo>
                    <a:pt x="465" y="685"/>
                  </a:lnTo>
                  <a:lnTo>
                    <a:pt x="467" y="682"/>
                  </a:lnTo>
                  <a:lnTo>
                    <a:pt x="465" y="682"/>
                  </a:lnTo>
                  <a:lnTo>
                    <a:pt x="465" y="680"/>
                  </a:lnTo>
                  <a:lnTo>
                    <a:pt x="467" y="680"/>
                  </a:lnTo>
                  <a:lnTo>
                    <a:pt x="469" y="680"/>
                  </a:lnTo>
                  <a:lnTo>
                    <a:pt x="472" y="680"/>
                  </a:lnTo>
                  <a:lnTo>
                    <a:pt x="474" y="680"/>
                  </a:lnTo>
                  <a:lnTo>
                    <a:pt x="474" y="682"/>
                  </a:lnTo>
                  <a:lnTo>
                    <a:pt x="477" y="682"/>
                  </a:lnTo>
                  <a:lnTo>
                    <a:pt x="474" y="682"/>
                  </a:lnTo>
                  <a:lnTo>
                    <a:pt x="474" y="680"/>
                  </a:lnTo>
                  <a:lnTo>
                    <a:pt x="472" y="680"/>
                  </a:lnTo>
                  <a:lnTo>
                    <a:pt x="469" y="680"/>
                  </a:lnTo>
                  <a:lnTo>
                    <a:pt x="469" y="677"/>
                  </a:lnTo>
                  <a:lnTo>
                    <a:pt x="469" y="680"/>
                  </a:lnTo>
                  <a:lnTo>
                    <a:pt x="469" y="677"/>
                  </a:lnTo>
                  <a:lnTo>
                    <a:pt x="467" y="677"/>
                  </a:lnTo>
                  <a:lnTo>
                    <a:pt x="465" y="677"/>
                  </a:lnTo>
                  <a:lnTo>
                    <a:pt x="462" y="675"/>
                  </a:lnTo>
                  <a:lnTo>
                    <a:pt x="462" y="673"/>
                  </a:lnTo>
                  <a:lnTo>
                    <a:pt x="460" y="673"/>
                  </a:lnTo>
                  <a:lnTo>
                    <a:pt x="458" y="673"/>
                  </a:lnTo>
                  <a:lnTo>
                    <a:pt x="458" y="670"/>
                  </a:lnTo>
                  <a:lnTo>
                    <a:pt x="458" y="668"/>
                  </a:lnTo>
                  <a:lnTo>
                    <a:pt x="460" y="668"/>
                  </a:lnTo>
                  <a:lnTo>
                    <a:pt x="462" y="668"/>
                  </a:lnTo>
                  <a:lnTo>
                    <a:pt x="465" y="668"/>
                  </a:lnTo>
                  <a:lnTo>
                    <a:pt x="465" y="666"/>
                  </a:lnTo>
                  <a:lnTo>
                    <a:pt x="467" y="666"/>
                  </a:lnTo>
                  <a:lnTo>
                    <a:pt x="469" y="666"/>
                  </a:lnTo>
                  <a:lnTo>
                    <a:pt x="472" y="666"/>
                  </a:lnTo>
                  <a:lnTo>
                    <a:pt x="472" y="668"/>
                  </a:lnTo>
                  <a:lnTo>
                    <a:pt x="469" y="668"/>
                  </a:lnTo>
                  <a:lnTo>
                    <a:pt x="469" y="670"/>
                  </a:lnTo>
                  <a:lnTo>
                    <a:pt x="472" y="670"/>
                  </a:lnTo>
                  <a:lnTo>
                    <a:pt x="472" y="673"/>
                  </a:lnTo>
                  <a:lnTo>
                    <a:pt x="474" y="673"/>
                  </a:lnTo>
                  <a:lnTo>
                    <a:pt x="477" y="675"/>
                  </a:lnTo>
                  <a:lnTo>
                    <a:pt x="474" y="675"/>
                  </a:lnTo>
                  <a:lnTo>
                    <a:pt x="477" y="675"/>
                  </a:lnTo>
                  <a:lnTo>
                    <a:pt x="477" y="677"/>
                  </a:lnTo>
                  <a:lnTo>
                    <a:pt x="479" y="677"/>
                  </a:lnTo>
                  <a:lnTo>
                    <a:pt x="481" y="677"/>
                  </a:lnTo>
                  <a:lnTo>
                    <a:pt x="484" y="677"/>
                  </a:lnTo>
                  <a:lnTo>
                    <a:pt x="486" y="677"/>
                  </a:lnTo>
                  <a:lnTo>
                    <a:pt x="486" y="680"/>
                  </a:lnTo>
                  <a:lnTo>
                    <a:pt x="486" y="682"/>
                  </a:lnTo>
                  <a:lnTo>
                    <a:pt x="484" y="682"/>
                  </a:lnTo>
                  <a:lnTo>
                    <a:pt x="484" y="685"/>
                  </a:lnTo>
                  <a:lnTo>
                    <a:pt x="486" y="685"/>
                  </a:lnTo>
                  <a:lnTo>
                    <a:pt x="488" y="685"/>
                  </a:lnTo>
                  <a:lnTo>
                    <a:pt x="491" y="685"/>
                  </a:lnTo>
                  <a:lnTo>
                    <a:pt x="493" y="685"/>
                  </a:lnTo>
                  <a:lnTo>
                    <a:pt x="493" y="687"/>
                  </a:lnTo>
                  <a:lnTo>
                    <a:pt x="493" y="685"/>
                  </a:lnTo>
                  <a:lnTo>
                    <a:pt x="493" y="687"/>
                  </a:lnTo>
                  <a:lnTo>
                    <a:pt x="493" y="685"/>
                  </a:lnTo>
                  <a:lnTo>
                    <a:pt x="491" y="685"/>
                  </a:lnTo>
                  <a:lnTo>
                    <a:pt x="488" y="685"/>
                  </a:lnTo>
                  <a:lnTo>
                    <a:pt x="488" y="682"/>
                  </a:lnTo>
                  <a:lnTo>
                    <a:pt x="488" y="680"/>
                  </a:lnTo>
                  <a:lnTo>
                    <a:pt x="488" y="677"/>
                  </a:lnTo>
                  <a:lnTo>
                    <a:pt x="486" y="677"/>
                  </a:lnTo>
                  <a:lnTo>
                    <a:pt x="488" y="677"/>
                  </a:lnTo>
                  <a:lnTo>
                    <a:pt x="486" y="677"/>
                  </a:lnTo>
                  <a:lnTo>
                    <a:pt x="484" y="675"/>
                  </a:lnTo>
                  <a:lnTo>
                    <a:pt x="481" y="675"/>
                  </a:lnTo>
                  <a:lnTo>
                    <a:pt x="481" y="677"/>
                  </a:lnTo>
                  <a:lnTo>
                    <a:pt x="479" y="677"/>
                  </a:lnTo>
                  <a:lnTo>
                    <a:pt x="479" y="675"/>
                  </a:lnTo>
                  <a:lnTo>
                    <a:pt x="477" y="675"/>
                  </a:lnTo>
                  <a:lnTo>
                    <a:pt x="477" y="673"/>
                  </a:lnTo>
                  <a:lnTo>
                    <a:pt x="474" y="673"/>
                  </a:lnTo>
                  <a:lnTo>
                    <a:pt x="474" y="670"/>
                  </a:lnTo>
                  <a:lnTo>
                    <a:pt x="474" y="668"/>
                  </a:lnTo>
                  <a:lnTo>
                    <a:pt x="477" y="668"/>
                  </a:lnTo>
                  <a:lnTo>
                    <a:pt x="477" y="666"/>
                  </a:lnTo>
                  <a:lnTo>
                    <a:pt x="479" y="666"/>
                  </a:lnTo>
                  <a:lnTo>
                    <a:pt x="481" y="666"/>
                  </a:lnTo>
                  <a:lnTo>
                    <a:pt x="481" y="668"/>
                  </a:lnTo>
                  <a:lnTo>
                    <a:pt x="484" y="668"/>
                  </a:lnTo>
                  <a:lnTo>
                    <a:pt x="481" y="666"/>
                  </a:lnTo>
                  <a:lnTo>
                    <a:pt x="479" y="666"/>
                  </a:lnTo>
                  <a:lnTo>
                    <a:pt x="477" y="666"/>
                  </a:lnTo>
                  <a:lnTo>
                    <a:pt x="477" y="668"/>
                  </a:lnTo>
                  <a:lnTo>
                    <a:pt x="474" y="666"/>
                  </a:lnTo>
                  <a:lnTo>
                    <a:pt x="474" y="663"/>
                  </a:lnTo>
                  <a:lnTo>
                    <a:pt x="474" y="661"/>
                  </a:lnTo>
                  <a:lnTo>
                    <a:pt x="477" y="661"/>
                  </a:lnTo>
                  <a:lnTo>
                    <a:pt x="477" y="658"/>
                  </a:lnTo>
                  <a:lnTo>
                    <a:pt x="479" y="656"/>
                  </a:lnTo>
                  <a:lnTo>
                    <a:pt x="479" y="654"/>
                  </a:lnTo>
                  <a:lnTo>
                    <a:pt x="481" y="654"/>
                  </a:lnTo>
                  <a:lnTo>
                    <a:pt x="484" y="654"/>
                  </a:lnTo>
                  <a:lnTo>
                    <a:pt x="484" y="651"/>
                  </a:lnTo>
                  <a:lnTo>
                    <a:pt x="486" y="654"/>
                  </a:lnTo>
                  <a:lnTo>
                    <a:pt x="486" y="651"/>
                  </a:lnTo>
                  <a:lnTo>
                    <a:pt x="486" y="654"/>
                  </a:lnTo>
                  <a:lnTo>
                    <a:pt x="488" y="654"/>
                  </a:lnTo>
                  <a:lnTo>
                    <a:pt x="488" y="651"/>
                  </a:lnTo>
                  <a:lnTo>
                    <a:pt x="488" y="654"/>
                  </a:lnTo>
                  <a:lnTo>
                    <a:pt x="488" y="651"/>
                  </a:lnTo>
                  <a:lnTo>
                    <a:pt x="491" y="651"/>
                  </a:lnTo>
                  <a:lnTo>
                    <a:pt x="493" y="651"/>
                  </a:lnTo>
                  <a:lnTo>
                    <a:pt x="496" y="651"/>
                  </a:lnTo>
                  <a:lnTo>
                    <a:pt x="498" y="651"/>
                  </a:lnTo>
                  <a:lnTo>
                    <a:pt x="500" y="651"/>
                  </a:lnTo>
                  <a:lnTo>
                    <a:pt x="500" y="654"/>
                  </a:lnTo>
                  <a:lnTo>
                    <a:pt x="498" y="654"/>
                  </a:lnTo>
                  <a:lnTo>
                    <a:pt x="498" y="656"/>
                  </a:lnTo>
                  <a:lnTo>
                    <a:pt x="498" y="658"/>
                  </a:lnTo>
                  <a:lnTo>
                    <a:pt x="496" y="658"/>
                  </a:lnTo>
                  <a:lnTo>
                    <a:pt x="496" y="661"/>
                  </a:lnTo>
                  <a:lnTo>
                    <a:pt x="496" y="658"/>
                  </a:lnTo>
                  <a:lnTo>
                    <a:pt x="496" y="661"/>
                  </a:lnTo>
                  <a:lnTo>
                    <a:pt x="496" y="658"/>
                  </a:lnTo>
                  <a:lnTo>
                    <a:pt x="498" y="658"/>
                  </a:lnTo>
                  <a:lnTo>
                    <a:pt x="498" y="661"/>
                  </a:lnTo>
                  <a:lnTo>
                    <a:pt x="500" y="661"/>
                  </a:lnTo>
                  <a:lnTo>
                    <a:pt x="498" y="661"/>
                  </a:lnTo>
                  <a:lnTo>
                    <a:pt x="498" y="663"/>
                  </a:lnTo>
                  <a:lnTo>
                    <a:pt x="500" y="663"/>
                  </a:lnTo>
                  <a:lnTo>
                    <a:pt x="498" y="663"/>
                  </a:lnTo>
                  <a:lnTo>
                    <a:pt x="498" y="666"/>
                  </a:lnTo>
                  <a:lnTo>
                    <a:pt x="496" y="666"/>
                  </a:lnTo>
                  <a:lnTo>
                    <a:pt x="496" y="668"/>
                  </a:lnTo>
                  <a:lnTo>
                    <a:pt x="498" y="670"/>
                  </a:lnTo>
                  <a:lnTo>
                    <a:pt x="496" y="670"/>
                  </a:lnTo>
                  <a:lnTo>
                    <a:pt x="496" y="673"/>
                  </a:lnTo>
                  <a:lnTo>
                    <a:pt x="493" y="673"/>
                  </a:lnTo>
                  <a:lnTo>
                    <a:pt x="493" y="675"/>
                  </a:lnTo>
                  <a:lnTo>
                    <a:pt x="491" y="675"/>
                  </a:lnTo>
                  <a:lnTo>
                    <a:pt x="493" y="675"/>
                  </a:lnTo>
                  <a:lnTo>
                    <a:pt x="496" y="673"/>
                  </a:lnTo>
                  <a:lnTo>
                    <a:pt x="498" y="673"/>
                  </a:lnTo>
                  <a:lnTo>
                    <a:pt x="496" y="675"/>
                  </a:lnTo>
                  <a:lnTo>
                    <a:pt x="498" y="675"/>
                  </a:lnTo>
                  <a:lnTo>
                    <a:pt x="498" y="673"/>
                  </a:lnTo>
                  <a:lnTo>
                    <a:pt x="496" y="673"/>
                  </a:lnTo>
                  <a:lnTo>
                    <a:pt x="498" y="673"/>
                  </a:lnTo>
                  <a:lnTo>
                    <a:pt x="498" y="670"/>
                  </a:lnTo>
                  <a:lnTo>
                    <a:pt x="500" y="670"/>
                  </a:lnTo>
                  <a:lnTo>
                    <a:pt x="498" y="668"/>
                  </a:lnTo>
                  <a:lnTo>
                    <a:pt x="500" y="668"/>
                  </a:lnTo>
                  <a:lnTo>
                    <a:pt x="500" y="666"/>
                  </a:lnTo>
                  <a:lnTo>
                    <a:pt x="498" y="666"/>
                  </a:lnTo>
                  <a:lnTo>
                    <a:pt x="500" y="666"/>
                  </a:lnTo>
                  <a:lnTo>
                    <a:pt x="500" y="663"/>
                  </a:lnTo>
                  <a:lnTo>
                    <a:pt x="503" y="663"/>
                  </a:lnTo>
                  <a:lnTo>
                    <a:pt x="505" y="663"/>
                  </a:lnTo>
                  <a:lnTo>
                    <a:pt x="507" y="663"/>
                  </a:lnTo>
                  <a:lnTo>
                    <a:pt x="510" y="663"/>
                  </a:lnTo>
                  <a:lnTo>
                    <a:pt x="512" y="663"/>
                  </a:lnTo>
                  <a:lnTo>
                    <a:pt x="510" y="663"/>
                  </a:lnTo>
                  <a:lnTo>
                    <a:pt x="507" y="663"/>
                  </a:lnTo>
                  <a:lnTo>
                    <a:pt x="505" y="663"/>
                  </a:lnTo>
                  <a:lnTo>
                    <a:pt x="503" y="663"/>
                  </a:lnTo>
                  <a:lnTo>
                    <a:pt x="503" y="661"/>
                  </a:lnTo>
                  <a:lnTo>
                    <a:pt x="503" y="658"/>
                  </a:lnTo>
                  <a:lnTo>
                    <a:pt x="500" y="658"/>
                  </a:lnTo>
                  <a:lnTo>
                    <a:pt x="503" y="656"/>
                  </a:lnTo>
                  <a:lnTo>
                    <a:pt x="503" y="654"/>
                  </a:lnTo>
                  <a:lnTo>
                    <a:pt x="505" y="651"/>
                  </a:lnTo>
                  <a:lnTo>
                    <a:pt x="507" y="649"/>
                  </a:lnTo>
                  <a:lnTo>
                    <a:pt x="507" y="651"/>
                  </a:lnTo>
                  <a:lnTo>
                    <a:pt x="507" y="654"/>
                  </a:lnTo>
                  <a:lnTo>
                    <a:pt x="507" y="651"/>
                  </a:lnTo>
                  <a:lnTo>
                    <a:pt x="510" y="651"/>
                  </a:lnTo>
                  <a:lnTo>
                    <a:pt x="510" y="649"/>
                  </a:lnTo>
                  <a:lnTo>
                    <a:pt x="512" y="647"/>
                  </a:lnTo>
                  <a:lnTo>
                    <a:pt x="512" y="644"/>
                  </a:lnTo>
                  <a:lnTo>
                    <a:pt x="512" y="642"/>
                  </a:lnTo>
                  <a:lnTo>
                    <a:pt x="515" y="642"/>
                  </a:lnTo>
                  <a:lnTo>
                    <a:pt x="515" y="644"/>
                  </a:lnTo>
                  <a:lnTo>
                    <a:pt x="515" y="647"/>
                  </a:lnTo>
                  <a:lnTo>
                    <a:pt x="515" y="649"/>
                  </a:lnTo>
                  <a:lnTo>
                    <a:pt x="515" y="647"/>
                  </a:lnTo>
                  <a:lnTo>
                    <a:pt x="515" y="644"/>
                  </a:lnTo>
                  <a:lnTo>
                    <a:pt x="515" y="642"/>
                  </a:lnTo>
                  <a:lnTo>
                    <a:pt x="517" y="642"/>
                  </a:lnTo>
                  <a:lnTo>
                    <a:pt x="519" y="642"/>
                  </a:lnTo>
                  <a:lnTo>
                    <a:pt x="519" y="644"/>
                  </a:lnTo>
                  <a:lnTo>
                    <a:pt x="522" y="644"/>
                  </a:lnTo>
                  <a:lnTo>
                    <a:pt x="522" y="647"/>
                  </a:lnTo>
                  <a:lnTo>
                    <a:pt x="522" y="649"/>
                  </a:lnTo>
                  <a:lnTo>
                    <a:pt x="519" y="649"/>
                  </a:lnTo>
                  <a:lnTo>
                    <a:pt x="519" y="651"/>
                  </a:lnTo>
                  <a:lnTo>
                    <a:pt x="519" y="654"/>
                  </a:lnTo>
                  <a:lnTo>
                    <a:pt x="517" y="656"/>
                  </a:lnTo>
                  <a:lnTo>
                    <a:pt x="517" y="658"/>
                  </a:lnTo>
                  <a:lnTo>
                    <a:pt x="517" y="661"/>
                  </a:lnTo>
                  <a:lnTo>
                    <a:pt x="519" y="661"/>
                  </a:lnTo>
                  <a:lnTo>
                    <a:pt x="519" y="663"/>
                  </a:lnTo>
                  <a:lnTo>
                    <a:pt x="517" y="663"/>
                  </a:lnTo>
                  <a:lnTo>
                    <a:pt x="517" y="666"/>
                  </a:lnTo>
                  <a:lnTo>
                    <a:pt x="517" y="668"/>
                  </a:lnTo>
                  <a:lnTo>
                    <a:pt x="515" y="668"/>
                  </a:lnTo>
                  <a:lnTo>
                    <a:pt x="517" y="668"/>
                  </a:lnTo>
                  <a:lnTo>
                    <a:pt x="515" y="668"/>
                  </a:lnTo>
                  <a:lnTo>
                    <a:pt x="517" y="668"/>
                  </a:lnTo>
                  <a:lnTo>
                    <a:pt x="515" y="668"/>
                  </a:lnTo>
                  <a:lnTo>
                    <a:pt x="515" y="670"/>
                  </a:lnTo>
                  <a:lnTo>
                    <a:pt x="517" y="668"/>
                  </a:lnTo>
                  <a:lnTo>
                    <a:pt x="517" y="670"/>
                  </a:lnTo>
                  <a:lnTo>
                    <a:pt x="515" y="670"/>
                  </a:lnTo>
                  <a:lnTo>
                    <a:pt x="515" y="673"/>
                  </a:lnTo>
                  <a:lnTo>
                    <a:pt x="515" y="670"/>
                  </a:lnTo>
                  <a:lnTo>
                    <a:pt x="515" y="673"/>
                  </a:lnTo>
                  <a:lnTo>
                    <a:pt x="515" y="675"/>
                  </a:lnTo>
                  <a:lnTo>
                    <a:pt x="512" y="675"/>
                  </a:lnTo>
                  <a:lnTo>
                    <a:pt x="510" y="675"/>
                  </a:lnTo>
                  <a:lnTo>
                    <a:pt x="510" y="677"/>
                  </a:lnTo>
                  <a:lnTo>
                    <a:pt x="507" y="677"/>
                  </a:lnTo>
                  <a:lnTo>
                    <a:pt x="507" y="680"/>
                  </a:lnTo>
                  <a:lnTo>
                    <a:pt x="505" y="680"/>
                  </a:lnTo>
                  <a:lnTo>
                    <a:pt x="505" y="682"/>
                  </a:lnTo>
                  <a:lnTo>
                    <a:pt x="507" y="682"/>
                  </a:lnTo>
                  <a:lnTo>
                    <a:pt x="507" y="680"/>
                  </a:lnTo>
                  <a:lnTo>
                    <a:pt x="510" y="680"/>
                  </a:lnTo>
                  <a:lnTo>
                    <a:pt x="510" y="677"/>
                  </a:lnTo>
                  <a:lnTo>
                    <a:pt x="512" y="677"/>
                  </a:lnTo>
                  <a:lnTo>
                    <a:pt x="515" y="675"/>
                  </a:lnTo>
                  <a:lnTo>
                    <a:pt x="517" y="675"/>
                  </a:lnTo>
                  <a:lnTo>
                    <a:pt x="517" y="673"/>
                  </a:lnTo>
                  <a:lnTo>
                    <a:pt x="519" y="673"/>
                  </a:lnTo>
                  <a:lnTo>
                    <a:pt x="519" y="670"/>
                  </a:lnTo>
                  <a:lnTo>
                    <a:pt x="519" y="668"/>
                  </a:lnTo>
                  <a:lnTo>
                    <a:pt x="522" y="668"/>
                  </a:lnTo>
                  <a:lnTo>
                    <a:pt x="522" y="666"/>
                  </a:lnTo>
                  <a:lnTo>
                    <a:pt x="522" y="663"/>
                  </a:lnTo>
                  <a:lnTo>
                    <a:pt x="524" y="663"/>
                  </a:lnTo>
                  <a:lnTo>
                    <a:pt x="526" y="666"/>
                  </a:lnTo>
                  <a:lnTo>
                    <a:pt x="529" y="666"/>
                  </a:lnTo>
                  <a:lnTo>
                    <a:pt x="529" y="668"/>
                  </a:lnTo>
                  <a:lnTo>
                    <a:pt x="531" y="668"/>
                  </a:lnTo>
                  <a:lnTo>
                    <a:pt x="534" y="668"/>
                  </a:lnTo>
                  <a:lnTo>
                    <a:pt x="536" y="670"/>
                  </a:lnTo>
                  <a:lnTo>
                    <a:pt x="536" y="668"/>
                  </a:lnTo>
                  <a:lnTo>
                    <a:pt x="534" y="668"/>
                  </a:lnTo>
                  <a:lnTo>
                    <a:pt x="531" y="668"/>
                  </a:lnTo>
                  <a:lnTo>
                    <a:pt x="529" y="666"/>
                  </a:lnTo>
                  <a:lnTo>
                    <a:pt x="529" y="663"/>
                  </a:lnTo>
                  <a:lnTo>
                    <a:pt x="526" y="663"/>
                  </a:lnTo>
                  <a:lnTo>
                    <a:pt x="524" y="663"/>
                  </a:lnTo>
                  <a:lnTo>
                    <a:pt x="524" y="661"/>
                  </a:lnTo>
                  <a:lnTo>
                    <a:pt x="524" y="658"/>
                  </a:lnTo>
                  <a:lnTo>
                    <a:pt x="526" y="658"/>
                  </a:lnTo>
                  <a:lnTo>
                    <a:pt x="526" y="656"/>
                  </a:lnTo>
                  <a:lnTo>
                    <a:pt x="526" y="654"/>
                  </a:lnTo>
                  <a:lnTo>
                    <a:pt x="524" y="654"/>
                  </a:lnTo>
                  <a:lnTo>
                    <a:pt x="526" y="654"/>
                  </a:lnTo>
                  <a:lnTo>
                    <a:pt x="529" y="651"/>
                  </a:lnTo>
                  <a:lnTo>
                    <a:pt x="531" y="651"/>
                  </a:lnTo>
                  <a:lnTo>
                    <a:pt x="534" y="651"/>
                  </a:lnTo>
                  <a:lnTo>
                    <a:pt x="534" y="649"/>
                  </a:lnTo>
                  <a:lnTo>
                    <a:pt x="534" y="647"/>
                  </a:lnTo>
                  <a:lnTo>
                    <a:pt x="536" y="647"/>
                  </a:lnTo>
                  <a:lnTo>
                    <a:pt x="536" y="644"/>
                  </a:lnTo>
                  <a:lnTo>
                    <a:pt x="538" y="644"/>
                  </a:lnTo>
                  <a:lnTo>
                    <a:pt x="541" y="644"/>
                  </a:lnTo>
                  <a:lnTo>
                    <a:pt x="541" y="642"/>
                  </a:lnTo>
                  <a:lnTo>
                    <a:pt x="543" y="642"/>
                  </a:lnTo>
                  <a:lnTo>
                    <a:pt x="545" y="642"/>
                  </a:lnTo>
                  <a:lnTo>
                    <a:pt x="543" y="642"/>
                  </a:lnTo>
                  <a:lnTo>
                    <a:pt x="543" y="644"/>
                  </a:lnTo>
                  <a:lnTo>
                    <a:pt x="541" y="644"/>
                  </a:lnTo>
                  <a:lnTo>
                    <a:pt x="538" y="644"/>
                  </a:lnTo>
                  <a:lnTo>
                    <a:pt x="538" y="647"/>
                  </a:lnTo>
                  <a:lnTo>
                    <a:pt x="536" y="649"/>
                  </a:lnTo>
                  <a:lnTo>
                    <a:pt x="538" y="649"/>
                  </a:lnTo>
                  <a:lnTo>
                    <a:pt x="541" y="649"/>
                  </a:lnTo>
                  <a:lnTo>
                    <a:pt x="538" y="649"/>
                  </a:lnTo>
                  <a:lnTo>
                    <a:pt x="541" y="649"/>
                  </a:lnTo>
                  <a:lnTo>
                    <a:pt x="538" y="649"/>
                  </a:lnTo>
                  <a:lnTo>
                    <a:pt x="538" y="651"/>
                  </a:lnTo>
                  <a:lnTo>
                    <a:pt x="541" y="651"/>
                  </a:lnTo>
                  <a:lnTo>
                    <a:pt x="541" y="654"/>
                  </a:lnTo>
                  <a:lnTo>
                    <a:pt x="541" y="651"/>
                  </a:lnTo>
                  <a:lnTo>
                    <a:pt x="543" y="654"/>
                  </a:lnTo>
                  <a:lnTo>
                    <a:pt x="543" y="651"/>
                  </a:lnTo>
                  <a:lnTo>
                    <a:pt x="541" y="651"/>
                  </a:lnTo>
                  <a:lnTo>
                    <a:pt x="543" y="651"/>
                  </a:lnTo>
                  <a:lnTo>
                    <a:pt x="541" y="651"/>
                  </a:lnTo>
                  <a:lnTo>
                    <a:pt x="541" y="649"/>
                  </a:lnTo>
                  <a:lnTo>
                    <a:pt x="543" y="649"/>
                  </a:lnTo>
                  <a:lnTo>
                    <a:pt x="543" y="647"/>
                  </a:lnTo>
                  <a:lnTo>
                    <a:pt x="545" y="647"/>
                  </a:lnTo>
                  <a:lnTo>
                    <a:pt x="548" y="647"/>
                  </a:lnTo>
                  <a:lnTo>
                    <a:pt x="548" y="649"/>
                  </a:lnTo>
                  <a:lnTo>
                    <a:pt x="545" y="649"/>
                  </a:lnTo>
                  <a:lnTo>
                    <a:pt x="548" y="649"/>
                  </a:lnTo>
                  <a:lnTo>
                    <a:pt x="545" y="649"/>
                  </a:lnTo>
                  <a:lnTo>
                    <a:pt x="545" y="651"/>
                  </a:lnTo>
                  <a:lnTo>
                    <a:pt x="545" y="649"/>
                  </a:lnTo>
                  <a:lnTo>
                    <a:pt x="548" y="649"/>
                  </a:lnTo>
                  <a:lnTo>
                    <a:pt x="548" y="647"/>
                  </a:lnTo>
                  <a:lnTo>
                    <a:pt x="548" y="644"/>
                  </a:lnTo>
                  <a:lnTo>
                    <a:pt x="550" y="644"/>
                  </a:lnTo>
                  <a:lnTo>
                    <a:pt x="553" y="644"/>
                  </a:lnTo>
                  <a:lnTo>
                    <a:pt x="550" y="644"/>
                  </a:lnTo>
                  <a:lnTo>
                    <a:pt x="548" y="644"/>
                  </a:lnTo>
                  <a:lnTo>
                    <a:pt x="548" y="642"/>
                  </a:lnTo>
                  <a:lnTo>
                    <a:pt x="548" y="639"/>
                  </a:lnTo>
                  <a:lnTo>
                    <a:pt x="550" y="639"/>
                  </a:lnTo>
                  <a:lnTo>
                    <a:pt x="553" y="639"/>
                  </a:lnTo>
                  <a:lnTo>
                    <a:pt x="553" y="637"/>
                  </a:lnTo>
                  <a:lnTo>
                    <a:pt x="553" y="639"/>
                  </a:lnTo>
                  <a:lnTo>
                    <a:pt x="553" y="637"/>
                  </a:lnTo>
                  <a:lnTo>
                    <a:pt x="555" y="637"/>
                  </a:lnTo>
                  <a:lnTo>
                    <a:pt x="555" y="639"/>
                  </a:lnTo>
                  <a:lnTo>
                    <a:pt x="557" y="639"/>
                  </a:lnTo>
                  <a:lnTo>
                    <a:pt x="555" y="639"/>
                  </a:lnTo>
                  <a:lnTo>
                    <a:pt x="557" y="639"/>
                  </a:lnTo>
                  <a:lnTo>
                    <a:pt x="560" y="639"/>
                  </a:lnTo>
                  <a:lnTo>
                    <a:pt x="560" y="642"/>
                  </a:lnTo>
                  <a:lnTo>
                    <a:pt x="557" y="642"/>
                  </a:lnTo>
                  <a:lnTo>
                    <a:pt x="560" y="642"/>
                  </a:lnTo>
                  <a:lnTo>
                    <a:pt x="560" y="644"/>
                  </a:lnTo>
                  <a:lnTo>
                    <a:pt x="562" y="644"/>
                  </a:lnTo>
                  <a:lnTo>
                    <a:pt x="564" y="647"/>
                  </a:lnTo>
                  <a:lnTo>
                    <a:pt x="567" y="647"/>
                  </a:lnTo>
                  <a:lnTo>
                    <a:pt x="569" y="647"/>
                  </a:lnTo>
                  <a:lnTo>
                    <a:pt x="569" y="649"/>
                  </a:lnTo>
                  <a:lnTo>
                    <a:pt x="572" y="649"/>
                  </a:lnTo>
                  <a:lnTo>
                    <a:pt x="569" y="649"/>
                  </a:lnTo>
                  <a:lnTo>
                    <a:pt x="572" y="651"/>
                  </a:lnTo>
                  <a:lnTo>
                    <a:pt x="574" y="654"/>
                  </a:lnTo>
                  <a:lnTo>
                    <a:pt x="576" y="654"/>
                  </a:lnTo>
                  <a:lnTo>
                    <a:pt x="574" y="654"/>
                  </a:lnTo>
                  <a:lnTo>
                    <a:pt x="576" y="654"/>
                  </a:lnTo>
                  <a:lnTo>
                    <a:pt x="574" y="656"/>
                  </a:lnTo>
                  <a:lnTo>
                    <a:pt x="574" y="654"/>
                  </a:lnTo>
                  <a:lnTo>
                    <a:pt x="574" y="656"/>
                  </a:lnTo>
                  <a:lnTo>
                    <a:pt x="576" y="656"/>
                  </a:lnTo>
                  <a:lnTo>
                    <a:pt x="576" y="654"/>
                  </a:lnTo>
                  <a:lnTo>
                    <a:pt x="579" y="654"/>
                  </a:lnTo>
                  <a:lnTo>
                    <a:pt x="579" y="656"/>
                  </a:lnTo>
                  <a:lnTo>
                    <a:pt x="579" y="654"/>
                  </a:lnTo>
                  <a:lnTo>
                    <a:pt x="576" y="654"/>
                  </a:lnTo>
                  <a:lnTo>
                    <a:pt x="576" y="651"/>
                  </a:lnTo>
                  <a:lnTo>
                    <a:pt x="574" y="651"/>
                  </a:lnTo>
                  <a:lnTo>
                    <a:pt x="574" y="649"/>
                  </a:lnTo>
                  <a:lnTo>
                    <a:pt x="574" y="651"/>
                  </a:lnTo>
                  <a:lnTo>
                    <a:pt x="572" y="651"/>
                  </a:lnTo>
                  <a:lnTo>
                    <a:pt x="572" y="649"/>
                  </a:lnTo>
                  <a:lnTo>
                    <a:pt x="574" y="649"/>
                  </a:lnTo>
                  <a:lnTo>
                    <a:pt x="576" y="649"/>
                  </a:lnTo>
                  <a:lnTo>
                    <a:pt x="574" y="647"/>
                  </a:lnTo>
                  <a:lnTo>
                    <a:pt x="572" y="647"/>
                  </a:lnTo>
                  <a:lnTo>
                    <a:pt x="572" y="644"/>
                  </a:lnTo>
                  <a:lnTo>
                    <a:pt x="569" y="644"/>
                  </a:lnTo>
                  <a:lnTo>
                    <a:pt x="572" y="644"/>
                  </a:lnTo>
                  <a:lnTo>
                    <a:pt x="569" y="644"/>
                  </a:lnTo>
                  <a:lnTo>
                    <a:pt x="569" y="642"/>
                  </a:lnTo>
                  <a:lnTo>
                    <a:pt x="572" y="642"/>
                  </a:lnTo>
                  <a:lnTo>
                    <a:pt x="569" y="642"/>
                  </a:lnTo>
                  <a:lnTo>
                    <a:pt x="569" y="639"/>
                  </a:lnTo>
                  <a:lnTo>
                    <a:pt x="572" y="639"/>
                  </a:lnTo>
                  <a:lnTo>
                    <a:pt x="574" y="639"/>
                  </a:lnTo>
                  <a:lnTo>
                    <a:pt x="574" y="642"/>
                  </a:lnTo>
                  <a:lnTo>
                    <a:pt x="576" y="642"/>
                  </a:lnTo>
                  <a:lnTo>
                    <a:pt x="576" y="644"/>
                  </a:lnTo>
                  <a:lnTo>
                    <a:pt x="576" y="642"/>
                  </a:lnTo>
                  <a:lnTo>
                    <a:pt x="576" y="639"/>
                  </a:lnTo>
                  <a:lnTo>
                    <a:pt x="574" y="639"/>
                  </a:lnTo>
                  <a:lnTo>
                    <a:pt x="576" y="637"/>
                  </a:lnTo>
                  <a:lnTo>
                    <a:pt x="574" y="637"/>
                  </a:lnTo>
                  <a:lnTo>
                    <a:pt x="574" y="639"/>
                  </a:lnTo>
                  <a:lnTo>
                    <a:pt x="572" y="639"/>
                  </a:lnTo>
                  <a:lnTo>
                    <a:pt x="569" y="639"/>
                  </a:lnTo>
                  <a:lnTo>
                    <a:pt x="569" y="637"/>
                  </a:lnTo>
                  <a:lnTo>
                    <a:pt x="567" y="637"/>
                  </a:lnTo>
                  <a:lnTo>
                    <a:pt x="569" y="637"/>
                  </a:lnTo>
                  <a:lnTo>
                    <a:pt x="569" y="635"/>
                  </a:lnTo>
                  <a:lnTo>
                    <a:pt x="572" y="635"/>
                  </a:lnTo>
                  <a:lnTo>
                    <a:pt x="574" y="635"/>
                  </a:lnTo>
                  <a:lnTo>
                    <a:pt x="576" y="635"/>
                  </a:lnTo>
                  <a:lnTo>
                    <a:pt x="576" y="632"/>
                  </a:lnTo>
                  <a:lnTo>
                    <a:pt x="574" y="632"/>
                  </a:lnTo>
                  <a:lnTo>
                    <a:pt x="574" y="635"/>
                  </a:lnTo>
                  <a:lnTo>
                    <a:pt x="572" y="635"/>
                  </a:lnTo>
                  <a:lnTo>
                    <a:pt x="569" y="635"/>
                  </a:lnTo>
                  <a:lnTo>
                    <a:pt x="567" y="635"/>
                  </a:lnTo>
                  <a:lnTo>
                    <a:pt x="569" y="635"/>
                  </a:lnTo>
                  <a:lnTo>
                    <a:pt x="567" y="635"/>
                  </a:lnTo>
                  <a:lnTo>
                    <a:pt x="567" y="637"/>
                  </a:lnTo>
                  <a:lnTo>
                    <a:pt x="564" y="637"/>
                  </a:lnTo>
                  <a:lnTo>
                    <a:pt x="564" y="635"/>
                  </a:lnTo>
                  <a:lnTo>
                    <a:pt x="562" y="635"/>
                  </a:lnTo>
                  <a:lnTo>
                    <a:pt x="562" y="632"/>
                  </a:lnTo>
                  <a:lnTo>
                    <a:pt x="560" y="632"/>
                  </a:lnTo>
                  <a:lnTo>
                    <a:pt x="560" y="635"/>
                  </a:lnTo>
                  <a:lnTo>
                    <a:pt x="557" y="635"/>
                  </a:lnTo>
                  <a:lnTo>
                    <a:pt x="557" y="632"/>
                  </a:lnTo>
                  <a:lnTo>
                    <a:pt x="555" y="632"/>
                  </a:lnTo>
                  <a:lnTo>
                    <a:pt x="555" y="630"/>
                  </a:lnTo>
                  <a:lnTo>
                    <a:pt x="557" y="630"/>
                  </a:lnTo>
                  <a:lnTo>
                    <a:pt x="555" y="630"/>
                  </a:lnTo>
                  <a:lnTo>
                    <a:pt x="553" y="630"/>
                  </a:lnTo>
                  <a:lnTo>
                    <a:pt x="550" y="630"/>
                  </a:lnTo>
                  <a:lnTo>
                    <a:pt x="550" y="628"/>
                  </a:lnTo>
                  <a:lnTo>
                    <a:pt x="548" y="628"/>
                  </a:lnTo>
                  <a:lnTo>
                    <a:pt x="548" y="625"/>
                  </a:lnTo>
                  <a:lnTo>
                    <a:pt x="550" y="625"/>
                  </a:lnTo>
                  <a:lnTo>
                    <a:pt x="553" y="625"/>
                  </a:lnTo>
                  <a:lnTo>
                    <a:pt x="553" y="623"/>
                  </a:lnTo>
                  <a:lnTo>
                    <a:pt x="555" y="623"/>
                  </a:lnTo>
                  <a:lnTo>
                    <a:pt x="555" y="625"/>
                  </a:lnTo>
                  <a:lnTo>
                    <a:pt x="555" y="628"/>
                  </a:lnTo>
                  <a:lnTo>
                    <a:pt x="557" y="628"/>
                  </a:lnTo>
                  <a:lnTo>
                    <a:pt x="557" y="625"/>
                  </a:lnTo>
                  <a:lnTo>
                    <a:pt x="557" y="623"/>
                  </a:lnTo>
                  <a:lnTo>
                    <a:pt x="557" y="620"/>
                  </a:lnTo>
                  <a:lnTo>
                    <a:pt x="560" y="620"/>
                  </a:lnTo>
                  <a:lnTo>
                    <a:pt x="560" y="623"/>
                  </a:lnTo>
                  <a:lnTo>
                    <a:pt x="562" y="623"/>
                  </a:lnTo>
                  <a:lnTo>
                    <a:pt x="564" y="625"/>
                  </a:lnTo>
                  <a:lnTo>
                    <a:pt x="564" y="628"/>
                  </a:lnTo>
                  <a:lnTo>
                    <a:pt x="567" y="625"/>
                  </a:lnTo>
                  <a:lnTo>
                    <a:pt x="567" y="628"/>
                  </a:lnTo>
                  <a:lnTo>
                    <a:pt x="567" y="630"/>
                  </a:lnTo>
                  <a:lnTo>
                    <a:pt x="569" y="630"/>
                  </a:lnTo>
                  <a:lnTo>
                    <a:pt x="569" y="628"/>
                  </a:lnTo>
                  <a:lnTo>
                    <a:pt x="569" y="625"/>
                  </a:lnTo>
                  <a:lnTo>
                    <a:pt x="567" y="625"/>
                  </a:lnTo>
                  <a:lnTo>
                    <a:pt x="567" y="623"/>
                  </a:lnTo>
                  <a:lnTo>
                    <a:pt x="569" y="623"/>
                  </a:lnTo>
                  <a:lnTo>
                    <a:pt x="572" y="620"/>
                  </a:lnTo>
                  <a:lnTo>
                    <a:pt x="574" y="620"/>
                  </a:lnTo>
                  <a:lnTo>
                    <a:pt x="574" y="623"/>
                  </a:lnTo>
                  <a:lnTo>
                    <a:pt x="576" y="620"/>
                  </a:lnTo>
                  <a:lnTo>
                    <a:pt x="579" y="620"/>
                  </a:lnTo>
                  <a:lnTo>
                    <a:pt x="576" y="623"/>
                  </a:lnTo>
                  <a:lnTo>
                    <a:pt x="579" y="623"/>
                  </a:lnTo>
                  <a:lnTo>
                    <a:pt x="576" y="623"/>
                  </a:lnTo>
                  <a:lnTo>
                    <a:pt x="576" y="625"/>
                  </a:lnTo>
                  <a:lnTo>
                    <a:pt x="579" y="625"/>
                  </a:lnTo>
                  <a:lnTo>
                    <a:pt x="579" y="623"/>
                  </a:lnTo>
                  <a:lnTo>
                    <a:pt x="581" y="623"/>
                  </a:lnTo>
                  <a:lnTo>
                    <a:pt x="583" y="623"/>
                  </a:lnTo>
                  <a:lnTo>
                    <a:pt x="583" y="625"/>
                  </a:lnTo>
                  <a:lnTo>
                    <a:pt x="581" y="625"/>
                  </a:lnTo>
                  <a:lnTo>
                    <a:pt x="581" y="628"/>
                  </a:lnTo>
                  <a:lnTo>
                    <a:pt x="583" y="625"/>
                  </a:lnTo>
                  <a:lnTo>
                    <a:pt x="583" y="628"/>
                  </a:lnTo>
                  <a:lnTo>
                    <a:pt x="583" y="630"/>
                  </a:lnTo>
                  <a:lnTo>
                    <a:pt x="581" y="630"/>
                  </a:lnTo>
                  <a:lnTo>
                    <a:pt x="583" y="630"/>
                  </a:lnTo>
                  <a:lnTo>
                    <a:pt x="581" y="630"/>
                  </a:lnTo>
                  <a:lnTo>
                    <a:pt x="581" y="632"/>
                  </a:lnTo>
                  <a:lnTo>
                    <a:pt x="583" y="632"/>
                  </a:lnTo>
                  <a:lnTo>
                    <a:pt x="586" y="632"/>
                  </a:lnTo>
                  <a:lnTo>
                    <a:pt x="586" y="630"/>
                  </a:lnTo>
                  <a:lnTo>
                    <a:pt x="586" y="632"/>
                  </a:lnTo>
                  <a:lnTo>
                    <a:pt x="586" y="630"/>
                  </a:lnTo>
                  <a:lnTo>
                    <a:pt x="588" y="630"/>
                  </a:lnTo>
                  <a:lnTo>
                    <a:pt x="588" y="632"/>
                  </a:lnTo>
                  <a:lnTo>
                    <a:pt x="590" y="632"/>
                  </a:lnTo>
                  <a:lnTo>
                    <a:pt x="593" y="632"/>
                  </a:lnTo>
                  <a:lnTo>
                    <a:pt x="590" y="632"/>
                  </a:lnTo>
                  <a:lnTo>
                    <a:pt x="590" y="630"/>
                  </a:lnTo>
                  <a:lnTo>
                    <a:pt x="588" y="630"/>
                  </a:lnTo>
                  <a:lnTo>
                    <a:pt x="586" y="630"/>
                  </a:lnTo>
                  <a:lnTo>
                    <a:pt x="583" y="630"/>
                  </a:lnTo>
                  <a:lnTo>
                    <a:pt x="586" y="630"/>
                  </a:lnTo>
                  <a:lnTo>
                    <a:pt x="586" y="628"/>
                  </a:lnTo>
                  <a:lnTo>
                    <a:pt x="586" y="625"/>
                  </a:lnTo>
                  <a:lnTo>
                    <a:pt x="586" y="623"/>
                  </a:lnTo>
                  <a:lnTo>
                    <a:pt x="588" y="625"/>
                  </a:lnTo>
                  <a:lnTo>
                    <a:pt x="590" y="625"/>
                  </a:lnTo>
                  <a:lnTo>
                    <a:pt x="593" y="625"/>
                  </a:lnTo>
                  <a:lnTo>
                    <a:pt x="595" y="625"/>
                  </a:lnTo>
                  <a:lnTo>
                    <a:pt x="595" y="628"/>
                  </a:lnTo>
                  <a:lnTo>
                    <a:pt x="593" y="628"/>
                  </a:lnTo>
                  <a:lnTo>
                    <a:pt x="595" y="628"/>
                  </a:lnTo>
                  <a:lnTo>
                    <a:pt x="595" y="625"/>
                  </a:lnTo>
                  <a:lnTo>
                    <a:pt x="598" y="625"/>
                  </a:lnTo>
                  <a:lnTo>
                    <a:pt x="598" y="628"/>
                  </a:lnTo>
                  <a:lnTo>
                    <a:pt x="600" y="628"/>
                  </a:lnTo>
                  <a:lnTo>
                    <a:pt x="605" y="628"/>
                  </a:lnTo>
                  <a:lnTo>
                    <a:pt x="607" y="628"/>
                  </a:lnTo>
                  <a:lnTo>
                    <a:pt x="607" y="630"/>
                  </a:lnTo>
                  <a:lnTo>
                    <a:pt x="605" y="630"/>
                  </a:lnTo>
                  <a:lnTo>
                    <a:pt x="602" y="632"/>
                  </a:lnTo>
                  <a:lnTo>
                    <a:pt x="600" y="632"/>
                  </a:lnTo>
                  <a:lnTo>
                    <a:pt x="602" y="632"/>
                  </a:lnTo>
                  <a:lnTo>
                    <a:pt x="600" y="632"/>
                  </a:lnTo>
                  <a:lnTo>
                    <a:pt x="598" y="635"/>
                  </a:lnTo>
                  <a:lnTo>
                    <a:pt x="595" y="635"/>
                  </a:lnTo>
                  <a:lnTo>
                    <a:pt x="593" y="635"/>
                  </a:lnTo>
                  <a:lnTo>
                    <a:pt x="590" y="635"/>
                  </a:lnTo>
                  <a:lnTo>
                    <a:pt x="588" y="635"/>
                  </a:lnTo>
                  <a:lnTo>
                    <a:pt x="586" y="635"/>
                  </a:lnTo>
                  <a:lnTo>
                    <a:pt x="586" y="637"/>
                  </a:lnTo>
                  <a:lnTo>
                    <a:pt x="583" y="637"/>
                  </a:lnTo>
                  <a:lnTo>
                    <a:pt x="586" y="637"/>
                  </a:lnTo>
                  <a:lnTo>
                    <a:pt x="588" y="637"/>
                  </a:lnTo>
                  <a:lnTo>
                    <a:pt x="590" y="637"/>
                  </a:lnTo>
                  <a:lnTo>
                    <a:pt x="590" y="635"/>
                  </a:lnTo>
                  <a:lnTo>
                    <a:pt x="593" y="635"/>
                  </a:lnTo>
                  <a:lnTo>
                    <a:pt x="595" y="635"/>
                  </a:lnTo>
                  <a:lnTo>
                    <a:pt x="598" y="635"/>
                  </a:lnTo>
                  <a:lnTo>
                    <a:pt x="600" y="635"/>
                  </a:lnTo>
                  <a:lnTo>
                    <a:pt x="602" y="635"/>
                  </a:lnTo>
                  <a:lnTo>
                    <a:pt x="602" y="632"/>
                  </a:lnTo>
                  <a:lnTo>
                    <a:pt x="605" y="632"/>
                  </a:lnTo>
                  <a:lnTo>
                    <a:pt x="607" y="632"/>
                  </a:lnTo>
                  <a:lnTo>
                    <a:pt x="607" y="630"/>
                  </a:lnTo>
                  <a:lnTo>
                    <a:pt x="607" y="632"/>
                  </a:lnTo>
                  <a:lnTo>
                    <a:pt x="607" y="630"/>
                  </a:lnTo>
                  <a:lnTo>
                    <a:pt x="607" y="632"/>
                  </a:lnTo>
                  <a:lnTo>
                    <a:pt x="607" y="630"/>
                  </a:lnTo>
                  <a:lnTo>
                    <a:pt x="607" y="632"/>
                  </a:lnTo>
                  <a:lnTo>
                    <a:pt x="607" y="635"/>
                  </a:lnTo>
                  <a:lnTo>
                    <a:pt x="607" y="637"/>
                  </a:lnTo>
                  <a:lnTo>
                    <a:pt x="605" y="637"/>
                  </a:lnTo>
                  <a:lnTo>
                    <a:pt x="607" y="637"/>
                  </a:lnTo>
                  <a:lnTo>
                    <a:pt x="607" y="639"/>
                  </a:lnTo>
                  <a:lnTo>
                    <a:pt x="609" y="639"/>
                  </a:lnTo>
                  <a:lnTo>
                    <a:pt x="609" y="637"/>
                  </a:lnTo>
                  <a:lnTo>
                    <a:pt x="612" y="639"/>
                  </a:lnTo>
                  <a:lnTo>
                    <a:pt x="609" y="639"/>
                  </a:lnTo>
                  <a:lnTo>
                    <a:pt x="612" y="642"/>
                  </a:lnTo>
                  <a:lnTo>
                    <a:pt x="612" y="639"/>
                  </a:lnTo>
                  <a:lnTo>
                    <a:pt x="612" y="642"/>
                  </a:lnTo>
                  <a:lnTo>
                    <a:pt x="609" y="642"/>
                  </a:lnTo>
                  <a:lnTo>
                    <a:pt x="609" y="644"/>
                  </a:lnTo>
                  <a:lnTo>
                    <a:pt x="607" y="644"/>
                  </a:lnTo>
                  <a:lnTo>
                    <a:pt x="609" y="644"/>
                  </a:lnTo>
                  <a:lnTo>
                    <a:pt x="609" y="642"/>
                  </a:lnTo>
                  <a:lnTo>
                    <a:pt x="612" y="642"/>
                  </a:lnTo>
                  <a:lnTo>
                    <a:pt x="612" y="644"/>
                  </a:lnTo>
                  <a:lnTo>
                    <a:pt x="609" y="644"/>
                  </a:lnTo>
                  <a:lnTo>
                    <a:pt x="612" y="644"/>
                  </a:lnTo>
                  <a:lnTo>
                    <a:pt x="612" y="642"/>
                  </a:lnTo>
                  <a:lnTo>
                    <a:pt x="614" y="642"/>
                  </a:lnTo>
                  <a:lnTo>
                    <a:pt x="617" y="642"/>
                  </a:lnTo>
                  <a:lnTo>
                    <a:pt x="614" y="642"/>
                  </a:lnTo>
                  <a:lnTo>
                    <a:pt x="617" y="642"/>
                  </a:lnTo>
                  <a:lnTo>
                    <a:pt x="617" y="639"/>
                  </a:lnTo>
                  <a:lnTo>
                    <a:pt x="617" y="642"/>
                  </a:lnTo>
                  <a:lnTo>
                    <a:pt x="619" y="642"/>
                  </a:lnTo>
                  <a:lnTo>
                    <a:pt x="619" y="639"/>
                  </a:lnTo>
                  <a:lnTo>
                    <a:pt x="621" y="639"/>
                  </a:lnTo>
                  <a:lnTo>
                    <a:pt x="619" y="639"/>
                  </a:lnTo>
                  <a:lnTo>
                    <a:pt x="619" y="642"/>
                  </a:lnTo>
                  <a:lnTo>
                    <a:pt x="621" y="642"/>
                  </a:lnTo>
                  <a:lnTo>
                    <a:pt x="619" y="642"/>
                  </a:lnTo>
                  <a:lnTo>
                    <a:pt x="621" y="642"/>
                  </a:lnTo>
                  <a:lnTo>
                    <a:pt x="621" y="639"/>
                  </a:lnTo>
                  <a:lnTo>
                    <a:pt x="621" y="642"/>
                  </a:lnTo>
                  <a:lnTo>
                    <a:pt x="621" y="639"/>
                  </a:lnTo>
                  <a:lnTo>
                    <a:pt x="624" y="639"/>
                  </a:lnTo>
                  <a:lnTo>
                    <a:pt x="624" y="637"/>
                  </a:lnTo>
                  <a:lnTo>
                    <a:pt x="621" y="637"/>
                  </a:lnTo>
                  <a:lnTo>
                    <a:pt x="619" y="637"/>
                  </a:lnTo>
                  <a:lnTo>
                    <a:pt x="617" y="637"/>
                  </a:lnTo>
                  <a:lnTo>
                    <a:pt x="614" y="637"/>
                  </a:lnTo>
                  <a:lnTo>
                    <a:pt x="614" y="635"/>
                  </a:lnTo>
                  <a:lnTo>
                    <a:pt x="612" y="635"/>
                  </a:lnTo>
                  <a:lnTo>
                    <a:pt x="614" y="635"/>
                  </a:lnTo>
                  <a:lnTo>
                    <a:pt x="614" y="632"/>
                  </a:lnTo>
                  <a:lnTo>
                    <a:pt x="617" y="632"/>
                  </a:lnTo>
                  <a:lnTo>
                    <a:pt x="619" y="632"/>
                  </a:lnTo>
                  <a:lnTo>
                    <a:pt x="619" y="630"/>
                  </a:lnTo>
                  <a:lnTo>
                    <a:pt x="617" y="630"/>
                  </a:lnTo>
                  <a:lnTo>
                    <a:pt x="619" y="630"/>
                  </a:lnTo>
                  <a:lnTo>
                    <a:pt x="619" y="628"/>
                  </a:lnTo>
                  <a:lnTo>
                    <a:pt x="619" y="630"/>
                  </a:lnTo>
                  <a:lnTo>
                    <a:pt x="619" y="628"/>
                  </a:lnTo>
                  <a:lnTo>
                    <a:pt x="617" y="628"/>
                  </a:lnTo>
                  <a:lnTo>
                    <a:pt x="614" y="628"/>
                  </a:lnTo>
                  <a:lnTo>
                    <a:pt x="614" y="625"/>
                  </a:lnTo>
                  <a:lnTo>
                    <a:pt x="617" y="625"/>
                  </a:lnTo>
                  <a:lnTo>
                    <a:pt x="619" y="625"/>
                  </a:lnTo>
                  <a:lnTo>
                    <a:pt x="621" y="625"/>
                  </a:lnTo>
                  <a:lnTo>
                    <a:pt x="624" y="625"/>
                  </a:lnTo>
                  <a:lnTo>
                    <a:pt x="621" y="625"/>
                  </a:lnTo>
                  <a:lnTo>
                    <a:pt x="619" y="625"/>
                  </a:lnTo>
                  <a:lnTo>
                    <a:pt x="617" y="625"/>
                  </a:lnTo>
                  <a:lnTo>
                    <a:pt x="617" y="623"/>
                  </a:lnTo>
                  <a:lnTo>
                    <a:pt x="619" y="623"/>
                  </a:lnTo>
                  <a:lnTo>
                    <a:pt x="621" y="623"/>
                  </a:lnTo>
                  <a:lnTo>
                    <a:pt x="619" y="623"/>
                  </a:lnTo>
                  <a:lnTo>
                    <a:pt x="621" y="623"/>
                  </a:lnTo>
                  <a:lnTo>
                    <a:pt x="624" y="623"/>
                  </a:lnTo>
                  <a:lnTo>
                    <a:pt x="626" y="623"/>
                  </a:lnTo>
                  <a:lnTo>
                    <a:pt x="628" y="623"/>
                  </a:lnTo>
                  <a:lnTo>
                    <a:pt x="628" y="620"/>
                  </a:lnTo>
                  <a:lnTo>
                    <a:pt x="626" y="623"/>
                  </a:lnTo>
                  <a:lnTo>
                    <a:pt x="624" y="623"/>
                  </a:lnTo>
                  <a:lnTo>
                    <a:pt x="626" y="623"/>
                  </a:lnTo>
                  <a:lnTo>
                    <a:pt x="624" y="623"/>
                  </a:lnTo>
                  <a:lnTo>
                    <a:pt x="624" y="620"/>
                  </a:lnTo>
                  <a:lnTo>
                    <a:pt x="621" y="620"/>
                  </a:lnTo>
                  <a:lnTo>
                    <a:pt x="624" y="620"/>
                  </a:lnTo>
                  <a:lnTo>
                    <a:pt x="624" y="618"/>
                  </a:lnTo>
                  <a:lnTo>
                    <a:pt x="626" y="618"/>
                  </a:lnTo>
                  <a:lnTo>
                    <a:pt x="626" y="616"/>
                  </a:lnTo>
                  <a:lnTo>
                    <a:pt x="628" y="616"/>
                  </a:lnTo>
                  <a:lnTo>
                    <a:pt x="628" y="613"/>
                  </a:lnTo>
                  <a:lnTo>
                    <a:pt x="631" y="613"/>
                  </a:lnTo>
                  <a:lnTo>
                    <a:pt x="633" y="613"/>
                  </a:lnTo>
                  <a:lnTo>
                    <a:pt x="633" y="611"/>
                  </a:lnTo>
                  <a:lnTo>
                    <a:pt x="636" y="611"/>
                  </a:lnTo>
                  <a:lnTo>
                    <a:pt x="636" y="609"/>
                  </a:lnTo>
                  <a:lnTo>
                    <a:pt x="638" y="609"/>
                  </a:lnTo>
                  <a:lnTo>
                    <a:pt x="640" y="609"/>
                  </a:lnTo>
                  <a:lnTo>
                    <a:pt x="643" y="609"/>
                  </a:lnTo>
                  <a:lnTo>
                    <a:pt x="643" y="611"/>
                  </a:lnTo>
                  <a:lnTo>
                    <a:pt x="645" y="611"/>
                  </a:lnTo>
                  <a:lnTo>
                    <a:pt x="647" y="611"/>
                  </a:lnTo>
                  <a:lnTo>
                    <a:pt x="650" y="611"/>
                  </a:lnTo>
                  <a:lnTo>
                    <a:pt x="650" y="613"/>
                  </a:lnTo>
                  <a:lnTo>
                    <a:pt x="652" y="613"/>
                  </a:lnTo>
                  <a:lnTo>
                    <a:pt x="650" y="613"/>
                  </a:lnTo>
                  <a:lnTo>
                    <a:pt x="650" y="611"/>
                  </a:lnTo>
                  <a:lnTo>
                    <a:pt x="650" y="609"/>
                  </a:lnTo>
                  <a:lnTo>
                    <a:pt x="647" y="609"/>
                  </a:lnTo>
                  <a:lnTo>
                    <a:pt x="645" y="609"/>
                  </a:lnTo>
                  <a:lnTo>
                    <a:pt x="643" y="609"/>
                  </a:lnTo>
                  <a:lnTo>
                    <a:pt x="643" y="606"/>
                  </a:lnTo>
                  <a:lnTo>
                    <a:pt x="645" y="606"/>
                  </a:lnTo>
                  <a:lnTo>
                    <a:pt x="645" y="604"/>
                  </a:lnTo>
                  <a:lnTo>
                    <a:pt x="647" y="604"/>
                  </a:lnTo>
                  <a:lnTo>
                    <a:pt x="647" y="601"/>
                  </a:lnTo>
                  <a:lnTo>
                    <a:pt x="647" y="599"/>
                  </a:lnTo>
                  <a:lnTo>
                    <a:pt x="650" y="599"/>
                  </a:lnTo>
                  <a:lnTo>
                    <a:pt x="652" y="599"/>
                  </a:lnTo>
                  <a:lnTo>
                    <a:pt x="650" y="599"/>
                  </a:lnTo>
                  <a:lnTo>
                    <a:pt x="652" y="599"/>
                  </a:lnTo>
                  <a:lnTo>
                    <a:pt x="652" y="597"/>
                  </a:lnTo>
                  <a:lnTo>
                    <a:pt x="652" y="599"/>
                  </a:lnTo>
                  <a:lnTo>
                    <a:pt x="655" y="599"/>
                  </a:lnTo>
                  <a:lnTo>
                    <a:pt x="657" y="599"/>
                  </a:lnTo>
                  <a:lnTo>
                    <a:pt x="657" y="601"/>
                  </a:lnTo>
                  <a:lnTo>
                    <a:pt x="659" y="601"/>
                  </a:lnTo>
                  <a:lnTo>
                    <a:pt x="659" y="604"/>
                  </a:lnTo>
                  <a:lnTo>
                    <a:pt x="662" y="604"/>
                  </a:lnTo>
                  <a:lnTo>
                    <a:pt x="662" y="601"/>
                  </a:lnTo>
                  <a:lnTo>
                    <a:pt x="664" y="601"/>
                  </a:lnTo>
                  <a:lnTo>
                    <a:pt x="662" y="601"/>
                  </a:lnTo>
                  <a:lnTo>
                    <a:pt x="664" y="601"/>
                  </a:lnTo>
                  <a:lnTo>
                    <a:pt x="662" y="601"/>
                  </a:lnTo>
                  <a:lnTo>
                    <a:pt x="664" y="601"/>
                  </a:lnTo>
                  <a:lnTo>
                    <a:pt x="662" y="601"/>
                  </a:lnTo>
                  <a:lnTo>
                    <a:pt x="662" y="599"/>
                  </a:lnTo>
                  <a:lnTo>
                    <a:pt x="659" y="599"/>
                  </a:lnTo>
                  <a:lnTo>
                    <a:pt x="662" y="597"/>
                  </a:lnTo>
                  <a:lnTo>
                    <a:pt x="662" y="599"/>
                  </a:lnTo>
                  <a:lnTo>
                    <a:pt x="662" y="597"/>
                  </a:lnTo>
                  <a:lnTo>
                    <a:pt x="659" y="597"/>
                  </a:lnTo>
                  <a:lnTo>
                    <a:pt x="657" y="597"/>
                  </a:lnTo>
                  <a:lnTo>
                    <a:pt x="657" y="594"/>
                  </a:lnTo>
                  <a:lnTo>
                    <a:pt x="655" y="594"/>
                  </a:lnTo>
                  <a:lnTo>
                    <a:pt x="652" y="594"/>
                  </a:lnTo>
                  <a:lnTo>
                    <a:pt x="650" y="594"/>
                  </a:lnTo>
                  <a:lnTo>
                    <a:pt x="652" y="594"/>
                  </a:lnTo>
                  <a:lnTo>
                    <a:pt x="650" y="594"/>
                  </a:lnTo>
                  <a:lnTo>
                    <a:pt x="647" y="592"/>
                  </a:lnTo>
                  <a:lnTo>
                    <a:pt x="650" y="592"/>
                  </a:lnTo>
                  <a:lnTo>
                    <a:pt x="650" y="590"/>
                  </a:lnTo>
                  <a:lnTo>
                    <a:pt x="647" y="590"/>
                  </a:lnTo>
                  <a:lnTo>
                    <a:pt x="650" y="590"/>
                  </a:lnTo>
                  <a:lnTo>
                    <a:pt x="650" y="587"/>
                  </a:lnTo>
                  <a:lnTo>
                    <a:pt x="652" y="587"/>
                  </a:lnTo>
                  <a:lnTo>
                    <a:pt x="650" y="587"/>
                  </a:lnTo>
                  <a:lnTo>
                    <a:pt x="652" y="587"/>
                  </a:lnTo>
                  <a:lnTo>
                    <a:pt x="655" y="587"/>
                  </a:lnTo>
                  <a:lnTo>
                    <a:pt x="652" y="587"/>
                  </a:lnTo>
                  <a:lnTo>
                    <a:pt x="652" y="590"/>
                  </a:lnTo>
                  <a:lnTo>
                    <a:pt x="655" y="590"/>
                  </a:lnTo>
                  <a:lnTo>
                    <a:pt x="657" y="592"/>
                  </a:lnTo>
                  <a:lnTo>
                    <a:pt x="659" y="592"/>
                  </a:lnTo>
                  <a:lnTo>
                    <a:pt x="662" y="592"/>
                  </a:lnTo>
                  <a:lnTo>
                    <a:pt x="662" y="590"/>
                  </a:lnTo>
                  <a:lnTo>
                    <a:pt x="659" y="590"/>
                  </a:lnTo>
                  <a:lnTo>
                    <a:pt x="659" y="587"/>
                  </a:lnTo>
                  <a:lnTo>
                    <a:pt x="662" y="587"/>
                  </a:lnTo>
                  <a:lnTo>
                    <a:pt x="664" y="587"/>
                  </a:lnTo>
                  <a:lnTo>
                    <a:pt x="662" y="587"/>
                  </a:lnTo>
                  <a:lnTo>
                    <a:pt x="659" y="585"/>
                  </a:lnTo>
                  <a:lnTo>
                    <a:pt x="662" y="585"/>
                  </a:lnTo>
                  <a:lnTo>
                    <a:pt x="659" y="585"/>
                  </a:lnTo>
                  <a:lnTo>
                    <a:pt x="659" y="582"/>
                  </a:lnTo>
                  <a:lnTo>
                    <a:pt x="662" y="582"/>
                  </a:lnTo>
                  <a:lnTo>
                    <a:pt x="659" y="582"/>
                  </a:lnTo>
                  <a:lnTo>
                    <a:pt x="657" y="582"/>
                  </a:lnTo>
                  <a:lnTo>
                    <a:pt x="659" y="580"/>
                  </a:lnTo>
                  <a:lnTo>
                    <a:pt x="662" y="580"/>
                  </a:lnTo>
                  <a:lnTo>
                    <a:pt x="659" y="580"/>
                  </a:lnTo>
                  <a:lnTo>
                    <a:pt x="659" y="578"/>
                  </a:lnTo>
                  <a:lnTo>
                    <a:pt x="662" y="578"/>
                  </a:lnTo>
                  <a:lnTo>
                    <a:pt x="662" y="580"/>
                  </a:lnTo>
                  <a:lnTo>
                    <a:pt x="664" y="580"/>
                  </a:lnTo>
                  <a:lnTo>
                    <a:pt x="662" y="580"/>
                  </a:lnTo>
                  <a:lnTo>
                    <a:pt x="664" y="580"/>
                  </a:lnTo>
                  <a:lnTo>
                    <a:pt x="662" y="580"/>
                  </a:lnTo>
                  <a:lnTo>
                    <a:pt x="664" y="580"/>
                  </a:lnTo>
                  <a:lnTo>
                    <a:pt x="662" y="580"/>
                  </a:lnTo>
                  <a:lnTo>
                    <a:pt x="662" y="582"/>
                  </a:lnTo>
                  <a:lnTo>
                    <a:pt x="664" y="582"/>
                  </a:lnTo>
                  <a:lnTo>
                    <a:pt x="664" y="580"/>
                  </a:lnTo>
                  <a:lnTo>
                    <a:pt x="666" y="580"/>
                  </a:lnTo>
                  <a:lnTo>
                    <a:pt x="666" y="582"/>
                  </a:lnTo>
                  <a:lnTo>
                    <a:pt x="669" y="582"/>
                  </a:lnTo>
                  <a:lnTo>
                    <a:pt x="669" y="585"/>
                  </a:lnTo>
                  <a:lnTo>
                    <a:pt x="666" y="585"/>
                  </a:lnTo>
                  <a:lnTo>
                    <a:pt x="669" y="585"/>
                  </a:lnTo>
                  <a:lnTo>
                    <a:pt x="671" y="585"/>
                  </a:lnTo>
                  <a:lnTo>
                    <a:pt x="671" y="582"/>
                  </a:lnTo>
                  <a:lnTo>
                    <a:pt x="671" y="580"/>
                  </a:lnTo>
                  <a:lnTo>
                    <a:pt x="674" y="580"/>
                  </a:lnTo>
                  <a:lnTo>
                    <a:pt x="674" y="582"/>
                  </a:lnTo>
                  <a:lnTo>
                    <a:pt x="676" y="582"/>
                  </a:lnTo>
                  <a:lnTo>
                    <a:pt x="674" y="585"/>
                  </a:lnTo>
                  <a:lnTo>
                    <a:pt x="671" y="585"/>
                  </a:lnTo>
                  <a:lnTo>
                    <a:pt x="671" y="587"/>
                  </a:lnTo>
                  <a:lnTo>
                    <a:pt x="669" y="587"/>
                  </a:lnTo>
                  <a:lnTo>
                    <a:pt x="671" y="587"/>
                  </a:lnTo>
                  <a:lnTo>
                    <a:pt x="674" y="587"/>
                  </a:lnTo>
                  <a:lnTo>
                    <a:pt x="676" y="585"/>
                  </a:lnTo>
                  <a:lnTo>
                    <a:pt x="678" y="585"/>
                  </a:lnTo>
                  <a:lnTo>
                    <a:pt x="681" y="585"/>
                  </a:lnTo>
                  <a:lnTo>
                    <a:pt x="681" y="587"/>
                  </a:lnTo>
                  <a:lnTo>
                    <a:pt x="681" y="590"/>
                  </a:lnTo>
                  <a:lnTo>
                    <a:pt x="681" y="592"/>
                  </a:lnTo>
                  <a:lnTo>
                    <a:pt x="683" y="590"/>
                  </a:lnTo>
                  <a:lnTo>
                    <a:pt x="683" y="592"/>
                  </a:lnTo>
                  <a:lnTo>
                    <a:pt x="683" y="590"/>
                  </a:lnTo>
                  <a:lnTo>
                    <a:pt x="683" y="592"/>
                  </a:lnTo>
                  <a:lnTo>
                    <a:pt x="685" y="590"/>
                  </a:lnTo>
                  <a:lnTo>
                    <a:pt x="683" y="590"/>
                  </a:lnTo>
                  <a:lnTo>
                    <a:pt x="685" y="590"/>
                  </a:lnTo>
                  <a:lnTo>
                    <a:pt x="685" y="587"/>
                  </a:lnTo>
                  <a:lnTo>
                    <a:pt x="683" y="587"/>
                  </a:lnTo>
                  <a:lnTo>
                    <a:pt x="685" y="587"/>
                  </a:lnTo>
                  <a:lnTo>
                    <a:pt x="685" y="585"/>
                  </a:lnTo>
                  <a:lnTo>
                    <a:pt x="685" y="582"/>
                  </a:lnTo>
                  <a:lnTo>
                    <a:pt x="683" y="582"/>
                  </a:lnTo>
                  <a:lnTo>
                    <a:pt x="683" y="580"/>
                  </a:lnTo>
                  <a:lnTo>
                    <a:pt x="685" y="580"/>
                  </a:lnTo>
                  <a:lnTo>
                    <a:pt x="685" y="582"/>
                  </a:lnTo>
                  <a:lnTo>
                    <a:pt x="688" y="582"/>
                  </a:lnTo>
                  <a:lnTo>
                    <a:pt x="690" y="582"/>
                  </a:lnTo>
                  <a:lnTo>
                    <a:pt x="690" y="585"/>
                  </a:lnTo>
                  <a:lnTo>
                    <a:pt x="693" y="585"/>
                  </a:lnTo>
                  <a:lnTo>
                    <a:pt x="690" y="585"/>
                  </a:lnTo>
                  <a:lnTo>
                    <a:pt x="688" y="587"/>
                  </a:lnTo>
                  <a:lnTo>
                    <a:pt x="688" y="590"/>
                  </a:lnTo>
                  <a:lnTo>
                    <a:pt x="690" y="587"/>
                  </a:lnTo>
                  <a:lnTo>
                    <a:pt x="693" y="587"/>
                  </a:lnTo>
                  <a:lnTo>
                    <a:pt x="693" y="585"/>
                  </a:lnTo>
                  <a:lnTo>
                    <a:pt x="695" y="585"/>
                  </a:lnTo>
                  <a:lnTo>
                    <a:pt x="697" y="585"/>
                  </a:lnTo>
                  <a:lnTo>
                    <a:pt x="695" y="587"/>
                  </a:lnTo>
                  <a:lnTo>
                    <a:pt x="697" y="587"/>
                  </a:lnTo>
                  <a:lnTo>
                    <a:pt x="700" y="587"/>
                  </a:lnTo>
                  <a:lnTo>
                    <a:pt x="700" y="585"/>
                  </a:lnTo>
                  <a:lnTo>
                    <a:pt x="702" y="585"/>
                  </a:lnTo>
                  <a:lnTo>
                    <a:pt x="702" y="587"/>
                  </a:lnTo>
                  <a:lnTo>
                    <a:pt x="700" y="587"/>
                  </a:lnTo>
                  <a:lnTo>
                    <a:pt x="702" y="587"/>
                  </a:lnTo>
                  <a:lnTo>
                    <a:pt x="704" y="587"/>
                  </a:lnTo>
                  <a:lnTo>
                    <a:pt x="702" y="587"/>
                  </a:lnTo>
                  <a:lnTo>
                    <a:pt x="702" y="590"/>
                  </a:lnTo>
                  <a:lnTo>
                    <a:pt x="700" y="590"/>
                  </a:lnTo>
                  <a:lnTo>
                    <a:pt x="702" y="590"/>
                  </a:lnTo>
                  <a:lnTo>
                    <a:pt x="700" y="590"/>
                  </a:lnTo>
                  <a:lnTo>
                    <a:pt x="700" y="592"/>
                  </a:lnTo>
                  <a:lnTo>
                    <a:pt x="697" y="592"/>
                  </a:lnTo>
                  <a:lnTo>
                    <a:pt x="700" y="592"/>
                  </a:lnTo>
                  <a:lnTo>
                    <a:pt x="697" y="592"/>
                  </a:lnTo>
                  <a:lnTo>
                    <a:pt x="695" y="592"/>
                  </a:lnTo>
                  <a:lnTo>
                    <a:pt x="695" y="594"/>
                  </a:lnTo>
                  <a:lnTo>
                    <a:pt x="693" y="594"/>
                  </a:lnTo>
                  <a:lnTo>
                    <a:pt x="695" y="594"/>
                  </a:lnTo>
                  <a:lnTo>
                    <a:pt x="693" y="594"/>
                  </a:lnTo>
                  <a:lnTo>
                    <a:pt x="695" y="594"/>
                  </a:lnTo>
                  <a:lnTo>
                    <a:pt x="693" y="594"/>
                  </a:lnTo>
                  <a:lnTo>
                    <a:pt x="695" y="594"/>
                  </a:lnTo>
                  <a:lnTo>
                    <a:pt x="697" y="594"/>
                  </a:lnTo>
                  <a:lnTo>
                    <a:pt x="695" y="594"/>
                  </a:lnTo>
                  <a:lnTo>
                    <a:pt x="697" y="594"/>
                  </a:lnTo>
                  <a:lnTo>
                    <a:pt x="695" y="597"/>
                  </a:lnTo>
                  <a:lnTo>
                    <a:pt x="695" y="594"/>
                  </a:lnTo>
                  <a:lnTo>
                    <a:pt x="693" y="597"/>
                  </a:lnTo>
                  <a:lnTo>
                    <a:pt x="690" y="597"/>
                  </a:lnTo>
                  <a:lnTo>
                    <a:pt x="690" y="599"/>
                  </a:lnTo>
                  <a:lnTo>
                    <a:pt x="688" y="599"/>
                  </a:lnTo>
                  <a:lnTo>
                    <a:pt x="685" y="599"/>
                  </a:lnTo>
                  <a:lnTo>
                    <a:pt x="688" y="599"/>
                  </a:lnTo>
                  <a:lnTo>
                    <a:pt x="685" y="601"/>
                  </a:lnTo>
                  <a:lnTo>
                    <a:pt x="685" y="604"/>
                  </a:lnTo>
                  <a:lnTo>
                    <a:pt x="683" y="604"/>
                  </a:lnTo>
                  <a:lnTo>
                    <a:pt x="681" y="604"/>
                  </a:lnTo>
                  <a:lnTo>
                    <a:pt x="681" y="606"/>
                  </a:lnTo>
                  <a:lnTo>
                    <a:pt x="678" y="606"/>
                  </a:lnTo>
                  <a:lnTo>
                    <a:pt x="676" y="609"/>
                  </a:lnTo>
                  <a:lnTo>
                    <a:pt x="678" y="609"/>
                  </a:lnTo>
                  <a:lnTo>
                    <a:pt x="681" y="609"/>
                  </a:lnTo>
                  <a:lnTo>
                    <a:pt x="678" y="611"/>
                  </a:lnTo>
                  <a:lnTo>
                    <a:pt x="676" y="611"/>
                  </a:lnTo>
                  <a:lnTo>
                    <a:pt x="676" y="609"/>
                  </a:lnTo>
                  <a:lnTo>
                    <a:pt x="676" y="611"/>
                  </a:lnTo>
                  <a:lnTo>
                    <a:pt x="678" y="611"/>
                  </a:lnTo>
                  <a:lnTo>
                    <a:pt x="681" y="611"/>
                  </a:lnTo>
                  <a:lnTo>
                    <a:pt x="683" y="611"/>
                  </a:lnTo>
                  <a:lnTo>
                    <a:pt x="681" y="611"/>
                  </a:lnTo>
                  <a:lnTo>
                    <a:pt x="681" y="613"/>
                  </a:lnTo>
                  <a:lnTo>
                    <a:pt x="678" y="613"/>
                  </a:lnTo>
                  <a:lnTo>
                    <a:pt x="681" y="616"/>
                  </a:lnTo>
                  <a:lnTo>
                    <a:pt x="681" y="613"/>
                  </a:lnTo>
                  <a:lnTo>
                    <a:pt x="681" y="616"/>
                  </a:lnTo>
                  <a:lnTo>
                    <a:pt x="678" y="616"/>
                  </a:lnTo>
                  <a:lnTo>
                    <a:pt x="681" y="616"/>
                  </a:lnTo>
                  <a:lnTo>
                    <a:pt x="678" y="616"/>
                  </a:lnTo>
                  <a:lnTo>
                    <a:pt x="676" y="616"/>
                  </a:lnTo>
                  <a:lnTo>
                    <a:pt x="676" y="618"/>
                  </a:lnTo>
                  <a:lnTo>
                    <a:pt x="674" y="618"/>
                  </a:lnTo>
                  <a:lnTo>
                    <a:pt x="676" y="618"/>
                  </a:lnTo>
                  <a:lnTo>
                    <a:pt x="678" y="618"/>
                  </a:lnTo>
                  <a:lnTo>
                    <a:pt x="676" y="618"/>
                  </a:lnTo>
                  <a:lnTo>
                    <a:pt x="678" y="618"/>
                  </a:lnTo>
                  <a:lnTo>
                    <a:pt x="676" y="618"/>
                  </a:lnTo>
                  <a:lnTo>
                    <a:pt x="676" y="620"/>
                  </a:lnTo>
                  <a:lnTo>
                    <a:pt x="678" y="620"/>
                  </a:lnTo>
                  <a:lnTo>
                    <a:pt x="678" y="623"/>
                  </a:lnTo>
                  <a:lnTo>
                    <a:pt x="676" y="623"/>
                  </a:lnTo>
                  <a:lnTo>
                    <a:pt x="678" y="623"/>
                  </a:lnTo>
                  <a:lnTo>
                    <a:pt x="676" y="623"/>
                  </a:lnTo>
                  <a:lnTo>
                    <a:pt x="674" y="623"/>
                  </a:lnTo>
                  <a:lnTo>
                    <a:pt x="674" y="625"/>
                  </a:lnTo>
                  <a:lnTo>
                    <a:pt x="671" y="625"/>
                  </a:lnTo>
                  <a:lnTo>
                    <a:pt x="671" y="628"/>
                  </a:lnTo>
                  <a:lnTo>
                    <a:pt x="671" y="630"/>
                  </a:lnTo>
                  <a:lnTo>
                    <a:pt x="671" y="632"/>
                  </a:lnTo>
                  <a:lnTo>
                    <a:pt x="671" y="635"/>
                  </a:lnTo>
                  <a:lnTo>
                    <a:pt x="674" y="635"/>
                  </a:lnTo>
                  <a:lnTo>
                    <a:pt x="671" y="635"/>
                  </a:lnTo>
                  <a:lnTo>
                    <a:pt x="674" y="635"/>
                  </a:lnTo>
                  <a:lnTo>
                    <a:pt x="674" y="637"/>
                  </a:lnTo>
                  <a:lnTo>
                    <a:pt x="674" y="635"/>
                  </a:lnTo>
                  <a:lnTo>
                    <a:pt x="674" y="632"/>
                  </a:lnTo>
                  <a:lnTo>
                    <a:pt x="674" y="630"/>
                  </a:lnTo>
                  <a:lnTo>
                    <a:pt x="676" y="630"/>
                  </a:lnTo>
                  <a:lnTo>
                    <a:pt x="676" y="628"/>
                  </a:lnTo>
                  <a:lnTo>
                    <a:pt x="676" y="630"/>
                  </a:lnTo>
                  <a:lnTo>
                    <a:pt x="678" y="630"/>
                  </a:lnTo>
                  <a:lnTo>
                    <a:pt x="676" y="630"/>
                  </a:lnTo>
                  <a:lnTo>
                    <a:pt x="676" y="632"/>
                  </a:lnTo>
                  <a:lnTo>
                    <a:pt x="678" y="630"/>
                  </a:lnTo>
                  <a:lnTo>
                    <a:pt x="678" y="632"/>
                  </a:lnTo>
                  <a:lnTo>
                    <a:pt x="678" y="630"/>
                  </a:lnTo>
                  <a:lnTo>
                    <a:pt x="678" y="632"/>
                  </a:lnTo>
                  <a:lnTo>
                    <a:pt x="676" y="632"/>
                  </a:lnTo>
                  <a:lnTo>
                    <a:pt x="676" y="635"/>
                  </a:lnTo>
                  <a:lnTo>
                    <a:pt x="678" y="635"/>
                  </a:lnTo>
                  <a:lnTo>
                    <a:pt x="681" y="635"/>
                  </a:lnTo>
                  <a:lnTo>
                    <a:pt x="681" y="632"/>
                  </a:lnTo>
                  <a:lnTo>
                    <a:pt x="681" y="630"/>
                  </a:lnTo>
                  <a:lnTo>
                    <a:pt x="683" y="630"/>
                  </a:lnTo>
                  <a:lnTo>
                    <a:pt x="683" y="628"/>
                  </a:lnTo>
                  <a:lnTo>
                    <a:pt x="685" y="628"/>
                  </a:lnTo>
                  <a:lnTo>
                    <a:pt x="685" y="625"/>
                  </a:lnTo>
                  <a:lnTo>
                    <a:pt x="688" y="625"/>
                  </a:lnTo>
                  <a:lnTo>
                    <a:pt x="688" y="623"/>
                  </a:lnTo>
                  <a:lnTo>
                    <a:pt x="690" y="623"/>
                  </a:lnTo>
                  <a:lnTo>
                    <a:pt x="690" y="620"/>
                  </a:lnTo>
                  <a:lnTo>
                    <a:pt x="688" y="620"/>
                  </a:lnTo>
                  <a:lnTo>
                    <a:pt x="685" y="620"/>
                  </a:lnTo>
                  <a:lnTo>
                    <a:pt x="688" y="620"/>
                  </a:lnTo>
                  <a:lnTo>
                    <a:pt x="685" y="620"/>
                  </a:lnTo>
                  <a:lnTo>
                    <a:pt x="685" y="618"/>
                  </a:lnTo>
                  <a:lnTo>
                    <a:pt x="685" y="620"/>
                  </a:lnTo>
                  <a:lnTo>
                    <a:pt x="688" y="618"/>
                  </a:lnTo>
                  <a:lnTo>
                    <a:pt x="690" y="616"/>
                  </a:lnTo>
                  <a:lnTo>
                    <a:pt x="693" y="616"/>
                  </a:lnTo>
                  <a:lnTo>
                    <a:pt x="690" y="616"/>
                  </a:lnTo>
                  <a:lnTo>
                    <a:pt x="693" y="616"/>
                  </a:lnTo>
                  <a:lnTo>
                    <a:pt x="693" y="613"/>
                  </a:lnTo>
                  <a:lnTo>
                    <a:pt x="695" y="611"/>
                  </a:lnTo>
                  <a:lnTo>
                    <a:pt x="697" y="609"/>
                  </a:lnTo>
                  <a:lnTo>
                    <a:pt x="700" y="609"/>
                  </a:lnTo>
                  <a:lnTo>
                    <a:pt x="700" y="606"/>
                  </a:lnTo>
                  <a:lnTo>
                    <a:pt x="702" y="606"/>
                  </a:lnTo>
                  <a:lnTo>
                    <a:pt x="702" y="604"/>
                  </a:lnTo>
                  <a:lnTo>
                    <a:pt x="704" y="604"/>
                  </a:lnTo>
                  <a:lnTo>
                    <a:pt x="707" y="604"/>
                  </a:lnTo>
                  <a:lnTo>
                    <a:pt x="704" y="601"/>
                  </a:lnTo>
                  <a:lnTo>
                    <a:pt x="707" y="601"/>
                  </a:lnTo>
                  <a:lnTo>
                    <a:pt x="707" y="599"/>
                  </a:lnTo>
                  <a:lnTo>
                    <a:pt x="707" y="597"/>
                  </a:lnTo>
                  <a:lnTo>
                    <a:pt x="709" y="597"/>
                  </a:lnTo>
                  <a:lnTo>
                    <a:pt x="711" y="594"/>
                  </a:lnTo>
                  <a:lnTo>
                    <a:pt x="711" y="592"/>
                  </a:lnTo>
                  <a:lnTo>
                    <a:pt x="714" y="592"/>
                  </a:lnTo>
                  <a:lnTo>
                    <a:pt x="714" y="590"/>
                  </a:lnTo>
                  <a:lnTo>
                    <a:pt x="716" y="590"/>
                  </a:lnTo>
                  <a:lnTo>
                    <a:pt x="719" y="587"/>
                  </a:lnTo>
                  <a:lnTo>
                    <a:pt x="721" y="587"/>
                  </a:lnTo>
                  <a:lnTo>
                    <a:pt x="721" y="585"/>
                  </a:lnTo>
                  <a:lnTo>
                    <a:pt x="723" y="585"/>
                  </a:lnTo>
                  <a:lnTo>
                    <a:pt x="723" y="582"/>
                  </a:lnTo>
                  <a:lnTo>
                    <a:pt x="726" y="582"/>
                  </a:lnTo>
                  <a:lnTo>
                    <a:pt x="728" y="582"/>
                  </a:lnTo>
                  <a:lnTo>
                    <a:pt x="730" y="582"/>
                  </a:lnTo>
                  <a:lnTo>
                    <a:pt x="728" y="582"/>
                  </a:lnTo>
                  <a:lnTo>
                    <a:pt x="730" y="582"/>
                  </a:lnTo>
                  <a:lnTo>
                    <a:pt x="730" y="585"/>
                  </a:lnTo>
                  <a:lnTo>
                    <a:pt x="730" y="587"/>
                  </a:lnTo>
                  <a:lnTo>
                    <a:pt x="728" y="587"/>
                  </a:lnTo>
                  <a:lnTo>
                    <a:pt x="728" y="590"/>
                  </a:lnTo>
                  <a:lnTo>
                    <a:pt x="728" y="587"/>
                  </a:lnTo>
                  <a:lnTo>
                    <a:pt x="728" y="590"/>
                  </a:lnTo>
                  <a:lnTo>
                    <a:pt x="730" y="590"/>
                  </a:lnTo>
                  <a:lnTo>
                    <a:pt x="730" y="592"/>
                  </a:lnTo>
                  <a:lnTo>
                    <a:pt x="728" y="592"/>
                  </a:lnTo>
                  <a:lnTo>
                    <a:pt x="728" y="594"/>
                  </a:lnTo>
                  <a:lnTo>
                    <a:pt x="728" y="597"/>
                  </a:lnTo>
                  <a:lnTo>
                    <a:pt x="726" y="597"/>
                  </a:lnTo>
                  <a:lnTo>
                    <a:pt x="723" y="597"/>
                  </a:lnTo>
                  <a:lnTo>
                    <a:pt x="723" y="599"/>
                  </a:lnTo>
                  <a:lnTo>
                    <a:pt x="721" y="599"/>
                  </a:lnTo>
                  <a:lnTo>
                    <a:pt x="719" y="599"/>
                  </a:lnTo>
                  <a:lnTo>
                    <a:pt x="716" y="601"/>
                  </a:lnTo>
                  <a:lnTo>
                    <a:pt x="719" y="599"/>
                  </a:lnTo>
                  <a:lnTo>
                    <a:pt x="719" y="601"/>
                  </a:lnTo>
                  <a:lnTo>
                    <a:pt x="719" y="599"/>
                  </a:lnTo>
                  <a:lnTo>
                    <a:pt x="721" y="599"/>
                  </a:lnTo>
                  <a:lnTo>
                    <a:pt x="723" y="599"/>
                  </a:lnTo>
                  <a:lnTo>
                    <a:pt x="726" y="599"/>
                  </a:lnTo>
                  <a:lnTo>
                    <a:pt x="728" y="599"/>
                  </a:lnTo>
                  <a:lnTo>
                    <a:pt x="726" y="599"/>
                  </a:lnTo>
                  <a:lnTo>
                    <a:pt x="726" y="601"/>
                  </a:lnTo>
                  <a:lnTo>
                    <a:pt x="728" y="601"/>
                  </a:lnTo>
                  <a:lnTo>
                    <a:pt x="726" y="601"/>
                  </a:lnTo>
                  <a:lnTo>
                    <a:pt x="728" y="601"/>
                  </a:lnTo>
                  <a:lnTo>
                    <a:pt x="726" y="604"/>
                  </a:lnTo>
                  <a:lnTo>
                    <a:pt x="728" y="604"/>
                  </a:lnTo>
                  <a:lnTo>
                    <a:pt x="726" y="604"/>
                  </a:lnTo>
                  <a:lnTo>
                    <a:pt x="728" y="604"/>
                  </a:lnTo>
                  <a:lnTo>
                    <a:pt x="726" y="604"/>
                  </a:lnTo>
                  <a:lnTo>
                    <a:pt x="726" y="606"/>
                  </a:lnTo>
                  <a:lnTo>
                    <a:pt x="726" y="609"/>
                  </a:lnTo>
                  <a:lnTo>
                    <a:pt x="723" y="609"/>
                  </a:lnTo>
                  <a:lnTo>
                    <a:pt x="726" y="609"/>
                  </a:lnTo>
                  <a:lnTo>
                    <a:pt x="723" y="609"/>
                  </a:lnTo>
                  <a:lnTo>
                    <a:pt x="726" y="609"/>
                  </a:lnTo>
                  <a:lnTo>
                    <a:pt x="723" y="611"/>
                  </a:lnTo>
                  <a:lnTo>
                    <a:pt x="726" y="611"/>
                  </a:lnTo>
                  <a:lnTo>
                    <a:pt x="723" y="613"/>
                  </a:lnTo>
                  <a:lnTo>
                    <a:pt x="723" y="616"/>
                  </a:lnTo>
                  <a:lnTo>
                    <a:pt x="723" y="618"/>
                  </a:lnTo>
                  <a:lnTo>
                    <a:pt x="721" y="618"/>
                  </a:lnTo>
                  <a:lnTo>
                    <a:pt x="723" y="618"/>
                  </a:lnTo>
                  <a:lnTo>
                    <a:pt x="721" y="618"/>
                  </a:lnTo>
                  <a:lnTo>
                    <a:pt x="723" y="618"/>
                  </a:lnTo>
                  <a:lnTo>
                    <a:pt x="723" y="616"/>
                  </a:lnTo>
                  <a:lnTo>
                    <a:pt x="726" y="616"/>
                  </a:lnTo>
                  <a:lnTo>
                    <a:pt x="728" y="616"/>
                  </a:lnTo>
                  <a:lnTo>
                    <a:pt x="726" y="616"/>
                  </a:lnTo>
                  <a:lnTo>
                    <a:pt x="728" y="616"/>
                  </a:lnTo>
                  <a:lnTo>
                    <a:pt x="726" y="616"/>
                  </a:lnTo>
                  <a:lnTo>
                    <a:pt x="726" y="613"/>
                  </a:lnTo>
                  <a:lnTo>
                    <a:pt x="728" y="613"/>
                  </a:lnTo>
                  <a:lnTo>
                    <a:pt x="728" y="616"/>
                  </a:lnTo>
                  <a:lnTo>
                    <a:pt x="730" y="616"/>
                  </a:lnTo>
                  <a:lnTo>
                    <a:pt x="730" y="613"/>
                  </a:lnTo>
                  <a:lnTo>
                    <a:pt x="730" y="616"/>
                  </a:lnTo>
                  <a:lnTo>
                    <a:pt x="730" y="613"/>
                  </a:lnTo>
                  <a:lnTo>
                    <a:pt x="730" y="611"/>
                  </a:lnTo>
                  <a:lnTo>
                    <a:pt x="733" y="611"/>
                  </a:lnTo>
                  <a:lnTo>
                    <a:pt x="730" y="611"/>
                  </a:lnTo>
                  <a:lnTo>
                    <a:pt x="733" y="611"/>
                  </a:lnTo>
                  <a:lnTo>
                    <a:pt x="735" y="611"/>
                  </a:lnTo>
                  <a:lnTo>
                    <a:pt x="738" y="611"/>
                  </a:lnTo>
                  <a:lnTo>
                    <a:pt x="738" y="613"/>
                  </a:lnTo>
                  <a:lnTo>
                    <a:pt x="738" y="611"/>
                  </a:lnTo>
                  <a:lnTo>
                    <a:pt x="740" y="611"/>
                  </a:lnTo>
                  <a:lnTo>
                    <a:pt x="742" y="611"/>
                  </a:lnTo>
                  <a:lnTo>
                    <a:pt x="740" y="611"/>
                  </a:lnTo>
                  <a:lnTo>
                    <a:pt x="742" y="611"/>
                  </a:lnTo>
                  <a:lnTo>
                    <a:pt x="740" y="611"/>
                  </a:lnTo>
                  <a:lnTo>
                    <a:pt x="740" y="609"/>
                  </a:lnTo>
                  <a:lnTo>
                    <a:pt x="738" y="609"/>
                  </a:lnTo>
                  <a:lnTo>
                    <a:pt x="738" y="606"/>
                  </a:lnTo>
                  <a:lnTo>
                    <a:pt x="740" y="606"/>
                  </a:lnTo>
                  <a:lnTo>
                    <a:pt x="738" y="606"/>
                  </a:lnTo>
                  <a:lnTo>
                    <a:pt x="738" y="604"/>
                  </a:lnTo>
                  <a:lnTo>
                    <a:pt x="740" y="604"/>
                  </a:lnTo>
                  <a:lnTo>
                    <a:pt x="740" y="601"/>
                  </a:lnTo>
                  <a:lnTo>
                    <a:pt x="742" y="601"/>
                  </a:lnTo>
                  <a:lnTo>
                    <a:pt x="742" y="604"/>
                  </a:lnTo>
                  <a:lnTo>
                    <a:pt x="745" y="604"/>
                  </a:lnTo>
                  <a:lnTo>
                    <a:pt x="747" y="604"/>
                  </a:lnTo>
                  <a:lnTo>
                    <a:pt x="749" y="604"/>
                  </a:lnTo>
                  <a:lnTo>
                    <a:pt x="747" y="604"/>
                  </a:lnTo>
                  <a:lnTo>
                    <a:pt x="745" y="601"/>
                  </a:lnTo>
                  <a:lnTo>
                    <a:pt x="742" y="601"/>
                  </a:lnTo>
                  <a:lnTo>
                    <a:pt x="742" y="599"/>
                  </a:lnTo>
                  <a:lnTo>
                    <a:pt x="745" y="599"/>
                  </a:lnTo>
                  <a:lnTo>
                    <a:pt x="742" y="599"/>
                  </a:lnTo>
                  <a:lnTo>
                    <a:pt x="745" y="599"/>
                  </a:lnTo>
                  <a:lnTo>
                    <a:pt x="747" y="599"/>
                  </a:lnTo>
                  <a:lnTo>
                    <a:pt x="745" y="599"/>
                  </a:lnTo>
                  <a:lnTo>
                    <a:pt x="742" y="597"/>
                  </a:lnTo>
                  <a:lnTo>
                    <a:pt x="742" y="594"/>
                  </a:lnTo>
                  <a:lnTo>
                    <a:pt x="745" y="594"/>
                  </a:lnTo>
                  <a:lnTo>
                    <a:pt x="747" y="594"/>
                  </a:lnTo>
                  <a:lnTo>
                    <a:pt x="749" y="594"/>
                  </a:lnTo>
                  <a:lnTo>
                    <a:pt x="749" y="597"/>
                  </a:lnTo>
                  <a:lnTo>
                    <a:pt x="749" y="594"/>
                  </a:lnTo>
                  <a:lnTo>
                    <a:pt x="752" y="594"/>
                  </a:lnTo>
                  <a:lnTo>
                    <a:pt x="749" y="594"/>
                  </a:lnTo>
                  <a:lnTo>
                    <a:pt x="747" y="594"/>
                  </a:lnTo>
                  <a:lnTo>
                    <a:pt x="749" y="594"/>
                  </a:lnTo>
                  <a:lnTo>
                    <a:pt x="749" y="592"/>
                  </a:lnTo>
                  <a:lnTo>
                    <a:pt x="749" y="590"/>
                  </a:lnTo>
                  <a:lnTo>
                    <a:pt x="752" y="590"/>
                  </a:lnTo>
                  <a:lnTo>
                    <a:pt x="754" y="590"/>
                  </a:lnTo>
                  <a:lnTo>
                    <a:pt x="757" y="590"/>
                  </a:lnTo>
                  <a:lnTo>
                    <a:pt x="757" y="592"/>
                  </a:lnTo>
                  <a:lnTo>
                    <a:pt x="759" y="592"/>
                  </a:lnTo>
                  <a:lnTo>
                    <a:pt x="761" y="592"/>
                  </a:lnTo>
                  <a:lnTo>
                    <a:pt x="759" y="592"/>
                  </a:lnTo>
                  <a:lnTo>
                    <a:pt x="759" y="590"/>
                  </a:lnTo>
                  <a:lnTo>
                    <a:pt x="757" y="590"/>
                  </a:lnTo>
                  <a:lnTo>
                    <a:pt x="754" y="590"/>
                  </a:lnTo>
                  <a:lnTo>
                    <a:pt x="757" y="590"/>
                  </a:lnTo>
                  <a:lnTo>
                    <a:pt x="757" y="587"/>
                  </a:lnTo>
                  <a:lnTo>
                    <a:pt x="754" y="587"/>
                  </a:lnTo>
                  <a:lnTo>
                    <a:pt x="752" y="587"/>
                  </a:lnTo>
                  <a:lnTo>
                    <a:pt x="754" y="587"/>
                  </a:lnTo>
                  <a:lnTo>
                    <a:pt x="752" y="587"/>
                  </a:lnTo>
                  <a:lnTo>
                    <a:pt x="752" y="585"/>
                  </a:lnTo>
                  <a:lnTo>
                    <a:pt x="754" y="585"/>
                  </a:lnTo>
                  <a:lnTo>
                    <a:pt x="752" y="585"/>
                  </a:lnTo>
                  <a:lnTo>
                    <a:pt x="749" y="587"/>
                  </a:lnTo>
                  <a:lnTo>
                    <a:pt x="749" y="585"/>
                  </a:lnTo>
                  <a:lnTo>
                    <a:pt x="747" y="585"/>
                  </a:lnTo>
                  <a:lnTo>
                    <a:pt x="745" y="585"/>
                  </a:lnTo>
                  <a:lnTo>
                    <a:pt x="742" y="585"/>
                  </a:lnTo>
                  <a:lnTo>
                    <a:pt x="742" y="582"/>
                  </a:lnTo>
                  <a:lnTo>
                    <a:pt x="745" y="582"/>
                  </a:lnTo>
                  <a:lnTo>
                    <a:pt x="745" y="580"/>
                  </a:lnTo>
                  <a:lnTo>
                    <a:pt x="747" y="580"/>
                  </a:lnTo>
                  <a:lnTo>
                    <a:pt x="747" y="582"/>
                  </a:lnTo>
                  <a:lnTo>
                    <a:pt x="749" y="582"/>
                  </a:lnTo>
                  <a:lnTo>
                    <a:pt x="752" y="582"/>
                  </a:lnTo>
                  <a:lnTo>
                    <a:pt x="749" y="582"/>
                  </a:lnTo>
                  <a:lnTo>
                    <a:pt x="749" y="580"/>
                  </a:lnTo>
                  <a:lnTo>
                    <a:pt x="747" y="580"/>
                  </a:lnTo>
                  <a:lnTo>
                    <a:pt x="747" y="578"/>
                  </a:lnTo>
                  <a:lnTo>
                    <a:pt x="745" y="578"/>
                  </a:lnTo>
                  <a:lnTo>
                    <a:pt x="747" y="578"/>
                  </a:lnTo>
                  <a:lnTo>
                    <a:pt x="749" y="578"/>
                  </a:lnTo>
                  <a:lnTo>
                    <a:pt x="752" y="578"/>
                  </a:lnTo>
                  <a:lnTo>
                    <a:pt x="754" y="578"/>
                  </a:lnTo>
                  <a:lnTo>
                    <a:pt x="757" y="580"/>
                  </a:lnTo>
                  <a:lnTo>
                    <a:pt x="757" y="582"/>
                  </a:lnTo>
                  <a:lnTo>
                    <a:pt x="759" y="582"/>
                  </a:lnTo>
                  <a:lnTo>
                    <a:pt x="757" y="582"/>
                  </a:lnTo>
                  <a:lnTo>
                    <a:pt x="757" y="580"/>
                  </a:lnTo>
                  <a:lnTo>
                    <a:pt x="759" y="580"/>
                  </a:lnTo>
                  <a:lnTo>
                    <a:pt x="757" y="580"/>
                  </a:lnTo>
                  <a:lnTo>
                    <a:pt x="759" y="580"/>
                  </a:lnTo>
                  <a:lnTo>
                    <a:pt x="759" y="578"/>
                  </a:lnTo>
                  <a:lnTo>
                    <a:pt x="757" y="578"/>
                  </a:lnTo>
                  <a:lnTo>
                    <a:pt x="757" y="575"/>
                  </a:lnTo>
                  <a:lnTo>
                    <a:pt x="754" y="575"/>
                  </a:lnTo>
                  <a:lnTo>
                    <a:pt x="757" y="575"/>
                  </a:lnTo>
                  <a:lnTo>
                    <a:pt x="757" y="573"/>
                  </a:lnTo>
                  <a:lnTo>
                    <a:pt x="759" y="573"/>
                  </a:lnTo>
                  <a:lnTo>
                    <a:pt x="761" y="573"/>
                  </a:lnTo>
                  <a:lnTo>
                    <a:pt x="759" y="573"/>
                  </a:lnTo>
                  <a:lnTo>
                    <a:pt x="761" y="571"/>
                  </a:lnTo>
                  <a:lnTo>
                    <a:pt x="761" y="573"/>
                  </a:lnTo>
                  <a:lnTo>
                    <a:pt x="764" y="573"/>
                  </a:lnTo>
                  <a:lnTo>
                    <a:pt x="764" y="575"/>
                  </a:lnTo>
                  <a:lnTo>
                    <a:pt x="761" y="575"/>
                  </a:lnTo>
                  <a:lnTo>
                    <a:pt x="764" y="575"/>
                  </a:lnTo>
                  <a:lnTo>
                    <a:pt x="764" y="578"/>
                  </a:lnTo>
                  <a:lnTo>
                    <a:pt x="764" y="575"/>
                  </a:lnTo>
                  <a:lnTo>
                    <a:pt x="766" y="575"/>
                  </a:lnTo>
                  <a:lnTo>
                    <a:pt x="766" y="578"/>
                  </a:lnTo>
                  <a:lnTo>
                    <a:pt x="766" y="575"/>
                  </a:lnTo>
                  <a:lnTo>
                    <a:pt x="766" y="578"/>
                  </a:lnTo>
                  <a:lnTo>
                    <a:pt x="768" y="578"/>
                  </a:lnTo>
                  <a:lnTo>
                    <a:pt x="766" y="578"/>
                  </a:lnTo>
                  <a:lnTo>
                    <a:pt x="768" y="578"/>
                  </a:lnTo>
                  <a:lnTo>
                    <a:pt x="768" y="575"/>
                  </a:lnTo>
                  <a:lnTo>
                    <a:pt x="768" y="578"/>
                  </a:lnTo>
                  <a:lnTo>
                    <a:pt x="768" y="575"/>
                  </a:lnTo>
                  <a:lnTo>
                    <a:pt x="771" y="575"/>
                  </a:lnTo>
                  <a:lnTo>
                    <a:pt x="773" y="575"/>
                  </a:lnTo>
                  <a:lnTo>
                    <a:pt x="776" y="575"/>
                  </a:lnTo>
                  <a:lnTo>
                    <a:pt x="773" y="575"/>
                  </a:lnTo>
                  <a:lnTo>
                    <a:pt x="776" y="575"/>
                  </a:lnTo>
                  <a:lnTo>
                    <a:pt x="773" y="575"/>
                  </a:lnTo>
                  <a:lnTo>
                    <a:pt x="776" y="575"/>
                  </a:lnTo>
                  <a:lnTo>
                    <a:pt x="773" y="575"/>
                  </a:lnTo>
                  <a:lnTo>
                    <a:pt x="776" y="575"/>
                  </a:lnTo>
                  <a:lnTo>
                    <a:pt x="773" y="575"/>
                  </a:lnTo>
                  <a:lnTo>
                    <a:pt x="773" y="578"/>
                  </a:lnTo>
                  <a:lnTo>
                    <a:pt x="776" y="578"/>
                  </a:lnTo>
                  <a:lnTo>
                    <a:pt x="776" y="575"/>
                  </a:lnTo>
                  <a:lnTo>
                    <a:pt x="778" y="575"/>
                  </a:lnTo>
                  <a:lnTo>
                    <a:pt x="778" y="573"/>
                  </a:lnTo>
                  <a:lnTo>
                    <a:pt x="780" y="573"/>
                  </a:lnTo>
                  <a:lnTo>
                    <a:pt x="780" y="575"/>
                  </a:lnTo>
                  <a:lnTo>
                    <a:pt x="780" y="578"/>
                  </a:lnTo>
                  <a:lnTo>
                    <a:pt x="778" y="578"/>
                  </a:lnTo>
                  <a:lnTo>
                    <a:pt x="780" y="578"/>
                  </a:lnTo>
                  <a:lnTo>
                    <a:pt x="778" y="578"/>
                  </a:lnTo>
                  <a:lnTo>
                    <a:pt x="778" y="580"/>
                  </a:lnTo>
                  <a:lnTo>
                    <a:pt x="780" y="580"/>
                  </a:lnTo>
                  <a:lnTo>
                    <a:pt x="778" y="580"/>
                  </a:lnTo>
                  <a:lnTo>
                    <a:pt x="778" y="582"/>
                  </a:lnTo>
                  <a:lnTo>
                    <a:pt x="780" y="582"/>
                  </a:lnTo>
                  <a:lnTo>
                    <a:pt x="780" y="580"/>
                  </a:lnTo>
                  <a:lnTo>
                    <a:pt x="783" y="580"/>
                  </a:lnTo>
                  <a:lnTo>
                    <a:pt x="785" y="580"/>
                  </a:lnTo>
                  <a:lnTo>
                    <a:pt x="787" y="580"/>
                  </a:lnTo>
                  <a:lnTo>
                    <a:pt x="790" y="580"/>
                  </a:lnTo>
                  <a:lnTo>
                    <a:pt x="790" y="582"/>
                  </a:lnTo>
                  <a:lnTo>
                    <a:pt x="790" y="585"/>
                  </a:lnTo>
                  <a:lnTo>
                    <a:pt x="787" y="585"/>
                  </a:lnTo>
                  <a:lnTo>
                    <a:pt x="787" y="587"/>
                  </a:lnTo>
                  <a:lnTo>
                    <a:pt x="785" y="587"/>
                  </a:lnTo>
                  <a:lnTo>
                    <a:pt x="783" y="587"/>
                  </a:lnTo>
                  <a:lnTo>
                    <a:pt x="785" y="587"/>
                  </a:lnTo>
                  <a:lnTo>
                    <a:pt x="787" y="587"/>
                  </a:lnTo>
                  <a:lnTo>
                    <a:pt x="785" y="587"/>
                  </a:lnTo>
                  <a:lnTo>
                    <a:pt x="785" y="590"/>
                  </a:lnTo>
                  <a:lnTo>
                    <a:pt x="783" y="587"/>
                  </a:lnTo>
                  <a:lnTo>
                    <a:pt x="783" y="590"/>
                  </a:lnTo>
                  <a:lnTo>
                    <a:pt x="785" y="590"/>
                  </a:lnTo>
                  <a:lnTo>
                    <a:pt x="783" y="590"/>
                  </a:lnTo>
                  <a:lnTo>
                    <a:pt x="780" y="590"/>
                  </a:lnTo>
                  <a:lnTo>
                    <a:pt x="783" y="590"/>
                  </a:lnTo>
                  <a:lnTo>
                    <a:pt x="783" y="592"/>
                  </a:lnTo>
                  <a:lnTo>
                    <a:pt x="780" y="592"/>
                  </a:lnTo>
                  <a:lnTo>
                    <a:pt x="778" y="592"/>
                  </a:lnTo>
                  <a:lnTo>
                    <a:pt x="776" y="592"/>
                  </a:lnTo>
                  <a:lnTo>
                    <a:pt x="773" y="592"/>
                  </a:lnTo>
                  <a:lnTo>
                    <a:pt x="773" y="590"/>
                  </a:lnTo>
                  <a:lnTo>
                    <a:pt x="771" y="590"/>
                  </a:lnTo>
                  <a:lnTo>
                    <a:pt x="771" y="592"/>
                  </a:lnTo>
                  <a:lnTo>
                    <a:pt x="768" y="592"/>
                  </a:lnTo>
                  <a:lnTo>
                    <a:pt x="766" y="592"/>
                  </a:lnTo>
                  <a:lnTo>
                    <a:pt x="764" y="592"/>
                  </a:lnTo>
                  <a:lnTo>
                    <a:pt x="766" y="592"/>
                  </a:lnTo>
                  <a:lnTo>
                    <a:pt x="766" y="594"/>
                  </a:lnTo>
                  <a:lnTo>
                    <a:pt x="764" y="594"/>
                  </a:lnTo>
                  <a:lnTo>
                    <a:pt x="766" y="594"/>
                  </a:lnTo>
                  <a:lnTo>
                    <a:pt x="768" y="594"/>
                  </a:lnTo>
                  <a:lnTo>
                    <a:pt x="768" y="592"/>
                  </a:lnTo>
                  <a:lnTo>
                    <a:pt x="768" y="594"/>
                  </a:lnTo>
                  <a:lnTo>
                    <a:pt x="771" y="594"/>
                  </a:lnTo>
                  <a:lnTo>
                    <a:pt x="773" y="594"/>
                  </a:lnTo>
                  <a:lnTo>
                    <a:pt x="776" y="594"/>
                  </a:lnTo>
                  <a:lnTo>
                    <a:pt x="778" y="594"/>
                  </a:lnTo>
                  <a:lnTo>
                    <a:pt x="778" y="597"/>
                  </a:lnTo>
                  <a:lnTo>
                    <a:pt x="776" y="597"/>
                  </a:lnTo>
                  <a:lnTo>
                    <a:pt x="773" y="597"/>
                  </a:lnTo>
                  <a:lnTo>
                    <a:pt x="773" y="599"/>
                  </a:lnTo>
                  <a:lnTo>
                    <a:pt x="771" y="599"/>
                  </a:lnTo>
                  <a:lnTo>
                    <a:pt x="768" y="599"/>
                  </a:lnTo>
                  <a:lnTo>
                    <a:pt x="768" y="601"/>
                  </a:lnTo>
                  <a:lnTo>
                    <a:pt x="766" y="601"/>
                  </a:lnTo>
                  <a:lnTo>
                    <a:pt x="764" y="601"/>
                  </a:lnTo>
                  <a:lnTo>
                    <a:pt x="761" y="601"/>
                  </a:lnTo>
                  <a:lnTo>
                    <a:pt x="764" y="601"/>
                  </a:lnTo>
                  <a:lnTo>
                    <a:pt x="766" y="601"/>
                  </a:lnTo>
                  <a:lnTo>
                    <a:pt x="768" y="601"/>
                  </a:lnTo>
                  <a:lnTo>
                    <a:pt x="771" y="601"/>
                  </a:lnTo>
                  <a:lnTo>
                    <a:pt x="773" y="599"/>
                  </a:lnTo>
                  <a:lnTo>
                    <a:pt x="776" y="599"/>
                  </a:lnTo>
                  <a:lnTo>
                    <a:pt x="778" y="599"/>
                  </a:lnTo>
                  <a:lnTo>
                    <a:pt x="778" y="597"/>
                  </a:lnTo>
                  <a:lnTo>
                    <a:pt x="780" y="597"/>
                  </a:lnTo>
                  <a:lnTo>
                    <a:pt x="783" y="597"/>
                  </a:lnTo>
                  <a:lnTo>
                    <a:pt x="783" y="599"/>
                  </a:lnTo>
                  <a:lnTo>
                    <a:pt x="783" y="601"/>
                  </a:lnTo>
                  <a:lnTo>
                    <a:pt x="780" y="601"/>
                  </a:lnTo>
                  <a:lnTo>
                    <a:pt x="780" y="604"/>
                  </a:lnTo>
                  <a:lnTo>
                    <a:pt x="778" y="604"/>
                  </a:lnTo>
                  <a:lnTo>
                    <a:pt x="776" y="606"/>
                  </a:lnTo>
                  <a:lnTo>
                    <a:pt x="773" y="606"/>
                  </a:lnTo>
                  <a:lnTo>
                    <a:pt x="771" y="609"/>
                  </a:lnTo>
                  <a:lnTo>
                    <a:pt x="768" y="609"/>
                  </a:lnTo>
                  <a:lnTo>
                    <a:pt x="766" y="611"/>
                  </a:lnTo>
                  <a:lnTo>
                    <a:pt x="768" y="611"/>
                  </a:lnTo>
                  <a:lnTo>
                    <a:pt x="766" y="611"/>
                  </a:lnTo>
                  <a:lnTo>
                    <a:pt x="766" y="613"/>
                  </a:lnTo>
                  <a:lnTo>
                    <a:pt x="768" y="613"/>
                  </a:lnTo>
                  <a:lnTo>
                    <a:pt x="768" y="611"/>
                  </a:lnTo>
                  <a:lnTo>
                    <a:pt x="771" y="611"/>
                  </a:lnTo>
                  <a:lnTo>
                    <a:pt x="771" y="609"/>
                  </a:lnTo>
                  <a:lnTo>
                    <a:pt x="773" y="609"/>
                  </a:lnTo>
                  <a:lnTo>
                    <a:pt x="771" y="609"/>
                  </a:lnTo>
                  <a:lnTo>
                    <a:pt x="771" y="611"/>
                  </a:lnTo>
                  <a:lnTo>
                    <a:pt x="768" y="611"/>
                  </a:lnTo>
                  <a:lnTo>
                    <a:pt x="771" y="611"/>
                  </a:lnTo>
                  <a:lnTo>
                    <a:pt x="773" y="611"/>
                  </a:lnTo>
                  <a:lnTo>
                    <a:pt x="771" y="611"/>
                  </a:lnTo>
                  <a:lnTo>
                    <a:pt x="773" y="611"/>
                  </a:lnTo>
                  <a:lnTo>
                    <a:pt x="776" y="609"/>
                  </a:lnTo>
                  <a:lnTo>
                    <a:pt x="778" y="609"/>
                  </a:lnTo>
                  <a:lnTo>
                    <a:pt x="778" y="611"/>
                  </a:lnTo>
                  <a:lnTo>
                    <a:pt x="776" y="611"/>
                  </a:lnTo>
                  <a:lnTo>
                    <a:pt x="773" y="613"/>
                  </a:lnTo>
                  <a:lnTo>
                    <a:pt x="776" y="613"/>
                  </a:lnTo>
                  <a:lnTo>
                    <a:pt x="776" y="611"/>
                  </a:lnTo>
                  <a:lnTo>
                    <a:pt x="778" y="611"/>
                  </a:lnTo>
                  <a:lnTo>
                    <a:pt x="780" y="611"/>
                  </a:lnTo>
                  <a:lnTo>
                    <a:pt x="780" y="609"/>
                  </a:lnTo>
                  <a:lnTo>
                    <a:pt x="783" y="609"/>
                  </a:lnTo>
                  <a:lnTo>
                    <a:pt x="785" y="609"/>
                  </a:lnTo>
                  <a:lnTo>
                    <a:pt x="785" y="611"/>
                  </a:lnTo>
                  <a:lnTo>
                    <a:pt x="783" y="611"/>
                  </a:lnTo>
                  <a:lnTo>
                    <a:pt x="783" y="613"/>
                  </a:lnTo>
                  <a:lnTo>
                    <a:pt x="780" y="613"/>
                  </a:lnTo>
                  <a:lnTo>
                    <a:pt x="780" y="616"/>
                  </a:lnTo>
                  <a:lnTo>
                    <a:pt x="778" y="616"/>
                  </a:lnTo>
                  <a:lnTo>
                    <a:pt x="780" y="616"/>
                  </a:lnTo>
                  <a:lnTo>
                    <a:pt x="778" y="616"/>
                  </a:lnTo>
                  <a:lnTo>
                    <a:pt x="778" y="618"/>
                  </a:lnTo>
                  <a:lnTo>
                    <a:pt x="778" y="620"/>
                  </a:lnTo>
                  <a:lnTo>
                    <a:pt x="778" y="623"/>
                  </a:lnTo>
                  <a:lnTo>
                    <a:pt x="778" y="625"/>
                  </a:lnTo>
                  <a:lnTo>
                    <a:pt x="778" y="628"/>
                  </a:lnTo>
                  <a:lnTo>
                    <a:pt x="780" y="630"/>
                  </a:lnTo>
                  <a:lnTo>
                    <a:pt x="778" y="630"/>
                  </a:lnTo>
                  <a:lnTo>
                    <a:pt x="778" y="632"/>
                  </a:lnTo>
                  <a:lnTo>
                    <a:pt x="776" y="635"/>
                  </a:lnTo>
                  <a:lnTo>
                    <a:pt x="773" y="635"/>
                  </a:lnTo>
                  <a:lnTo>
                    <a:pt x="776" y="635"/>
                  </a:lnTo>
                  <a:lnTo>
                    <a:pt x="776" y="632"/>
                  </a:lnTo>
                  <a:lnTo>
                    <a:pt x="778" y="632"/>
                  </a:lnTo>
                  <a:lnTo>
                    <a:pt x="778" y="630"/>
                  </a:lnTo>
                  <a:lnTo>
                    <a:pt x="780" y="630"/>
                  </a:lnTo>
                  <a:lnTo>
                    <a:pt x="778" y="628"/>
                  </a:lnTo>
                  <a:lnTo>
                    <a:pt x="778" y="625"/>
                  </a:lnTo>
                  <a:lnTo>
                    <a:pt x="778" y="623"/>
                  </a:lnTo>
                  <a:lnTo>
                    <a:pt x="778" y="620"/>
                  </a:lnTo>
                  <a:lnTo>
                    <a:pt x="778" y="618"/>
                  </a:lnTo>
                  <a:lnTo>
                    <a:pt x="780" y="616"/>
                  </a:lnTo>
                  <a:lnTo>
                    <a:pt x="780" y="618"/>
                  </a:lnTo>
                  <a:lnTo>
                    <a:pt x="780" y="616"/>
                  </a:lnTo>
                  <a:lnTo>
                    <a:pt x="783" y="613"/>
                  </a:lnTo>
                  <a:lnTo>
                    <a:pt x="783" y="611"/>
                  </a:lnTo>
                  <a:lnTo>
                    <a:pt x="785" y="611"/>
                  </a:lnTo>
                  <a:lnTo>
                    <a:pt x="785" y="609"/>
                  </a:lnTo>
                  <a:lnTo>
                    <a:pt x="787" y="609"/>
                  </a:lnTo>
                  <a:lnTo>
                    <a:pt x="785" y="609"/>
                  </a:lnTo>
                  <a:lnTo>
                    <a:pt x="787" y="609"/>
                  </a:lnTo>
                  <a:lnTo>
                    <a:pt x="787" y="611"/>
                  </a:lnTo>
                  <a:lnTo>
                    <a:pt x="787" y="613"/>
                  </a:lnTo>
                  <a:lnTo>
                    <a:pt x="790" y="613"/>
                  </a:lnTo>
                  <a:lnTo>
                    <a:pt x="790" y="611"/>
                  </a:lnTo>
                  <a:lnTo>
                    <a:pt x="787" y="611"/>
                  </a:lnTo>
                  <a:lnTo>
                    <a:pt x="790" y="611"/>
                  </a:lnTo>
                  <a:lnTo>
                    <a:pt x="790" y="609"/>
                  </a:lnTo>
                  <a:lnTo>
                    <a:pt x="787" y="609"/>
                  </a:lnTo>
                  <a:lnTo>
                    <a:pt x="785" y="606"/>
                  </a:lnTo>
                  <a:lnTo>
                    <a:pt x="787" y="604"/>
                  </a:lnTo>
                  <a:lnTo>
                    <a:pt x="787" y="601"/>
                  </a:lnTo>
                  <a:lnTo>
                    <a:pt x="790" y="599"/>
                  </a:lnTo>
                  <a:lnTo>
                    <a:pt x="792" y="599"/>
                  </a:lnTo>
                  <a:lnTo>
                    <a:pt x="790" y="599"/>
                  </a:lnTo>
                  <a:lnTo>
                    <a:pt x="790" y="597"/>
                  </a:lnTo>
                  <a:lnTo>
                    <a:pt x="790" y="594"/>
                  </a:lnTo>
                  <a:lnTo>
                    <a:pt x="792" y="594"/>
                  </a:lnTo>
                  <a:lnTo>
                    <a:pt x="795" y="592"/>
                  </a:lnTo>
                  <a:lnTo>
                    <a:pt x="795" y="590"/>
                  </a:lnTo>
                  <a:lnTo>
                    <a:pt x="797" y="590"/>
                  </a:lnTo>
                  <a:lnTo>
                    <a:pt x="797" y="587"/>
                  </a:lnTo>
                  <a:lnTo>
                    <a:pt x="799" y="587"/>
                  </a:lnTo>
                  <a:lnTo>
                    <a:pt x="802" y="587"/>
                  </a:lnTo>
                  <a:lnTo>
                    <a:pt x="804" y="587"/>
                  </a:lnTo>
                  <a:lnTo>
                    <a:pt x="806" y="587"/>
                  </a:lnTo>
                  <a:lnTo>
                    <a:pt x="809" y="587"/>
                  </a:lnTo>
                  <a:lnTo>
                    <a:pt x="809" y="590"/>
                  </a:lnTo>
                  <a:lnTo>
                    <a:pt x="811" y="590"/>
                  </a:lnTo>
                  <a:lnTo>
                    <a:pt x="811" y="587"/>
                  </a:lnTo>
                  <a:lnTo>
                    <a:pt x="811" y="590"/>
                  </a:lnTo>
                  <a:lnTo>
                    <a:pt x="811" y="587"/>
                  </a:lnTo>
                  <a:lnTo>
                    <a:pt x="814" y="587"/>
                  </a:lnTo>
                  <a:lnTo>
                    <a:pt x="814" y="590"/>
                  </a:lnTo>
                  <a:lnTo>
                    <a:pt x="814" y="587"/>
                  </a:lnTo>
                  <a:lnTo>
                    <a:pt x="814" y="590"/>
                  </a:lnTo>
                  <a:lnTo>
                    <a:pt x="814" y="592"/>
                  </a:lnTo>
                  <a:lnTo>
                    <a:pt x="816" y="592"/>
                  </a:lnTo>
                  <a:lnTo>
                    <a:pt x="818" y="592"/>
                  </a:lnTo>
                  <a:lnTo>
                    <a:pt x="818" y="594"/>
                  </a:lnTo>
                  <a:lnTo>
                    <a:pt x="816" y="594"/>
                  </a:lnTo>
                  <a:lnTo>
                    <a:pt x="818" y="594"/>
                  </a:lnTo>
                  <a:lnTo>
                    <a:pt x="816" y="594"/>
                  </a:lnTo>
                  <a:lnTo>
                    <a:pt x="814" y="594"/>
                  </a:lnTo>
                  <a:lnTo>
                    <a:pt x="814" y="597"/>
                  </a:lnTo>
                  <a:lnTo>
                    <a:pt x="816" y="597"/>
                  </a:lnTo>
                  <a:lnTo>
                    <a:pt x="818" y="597"/>
                  </a:lnTo>
                  <a:lnTo>
                    <a:pt x="816" y="597"/>
                  </a:lnTo>
                  <a:lnTo>
                    <a:pt x="814" y="597"/>
                  </a:lnTo>
                  <a:lnTo>
                    <a:pt x="816" y="597"/>
                  </a:lnTo>
                  <a:lnTo>
                    <a:pt x="818" y="597"/>
                  </a:lnTo>
                  <a:lnTo>
                    <a:pt x="816" y="599"/>
                  </a:lnTo>
                  <a:lnTo>
                    <a:pt x="814" y="599"/>
                  </a:lnTo>
                  <a:lnTo>
                    <a:pt x="816" y="599"/>
                  </a:lnTo>
                  <a:lnTo>
                    <a:pt x="814" y="599"/>
                  </a:lnTo>
                  <a:lnTo>
                    <a:pt x="814" y="601"/>
                  </a:lnTo>
                  <a:lnTo>
                    <a:pt x="816" y="601"/>
                  </a:lnTo>
                  <a:lnTo>
                    <a:pt x="816" y="599"/>
                  </a:lnTo>
                  <a:lnTo>
                    <a:pt x="818" y="599"/>
                  </a:lnTo>
                  <a:lnTo>
                    <a:pt x="818" y="597"/>
                  </a:lnTo>
                  <a:lnTo>
                    <a:pt x="818" y="599"/>
                  </a:lnTo>
                  <a:lnTo>
                    <a:pt x="821" y="597"/>
                  </a:lnTo>
                  <a:lnTo>
                    <a:pt x="823" y="597"/>
                  </a:lnTo>
                  <a:lnTo>
                    <a:pt x="825" y="597"/>
                  </a:lnTo>
                  <a:lnTo>
                    <a:pt x="828" y="597"/>
                  </a:lnTo>
                  <a:lnTo>
                    <a:pt x="828" y="594"/>
                  </a:lnTo>
                  <a:lnTo>
                    <a:pt x="830" y="594"/>
                  </a:lnTo>
                  <a:lnTo>
                    <a:pt x="830" y="597"/>
                  </a:lnTo>
                  <a:lnTo>
                    <a:pt x="832" y="597"/>
                  </a:lnTo>
                  <a:lnTo>
                    <a:pt x="832" y="599"/>
                  </a:lnTo>
                  <a:lnTo>
                    <a:pt x="830" y="599"/>
                  </a:lnTo>
                  <a:lnTo>
                    <a:pt x="832" y="599"/>
                  </a:lnTo>
                  <a:lnTo>
                    <a:pt x="830" y="601"/>
                  </a:lnTo>
                  <a:lnTo>
                    <a:pt x="828" y="601"/>
                  </a:lnTo>
                  <a:lnTo>
                    <a:pt x="830" y="601"/>
                  </a:lnTo>
                  <a:lnTo>
                    <a:pt x="832" y="601"/>
                  </a:lnTo>
                  <a:lnTo>
                    <a:pt x="835" y="599"/>
                  </a:lnTo>
                  <a:lnTo>
                    <a:pt x="837" y="599"/>
                  </a:lnTo>
                  <a:lnTo>
                    <a:pt x="837" y="597"/>
                  </a:lnTo>
                  <a:lnTo>
                    <a:pt x="840" y="597"/>
                  </a:lnTo>
                  <a:lnTo>
                    <a:pt x="837" y="597"/>
                  </a:lnTo>
                  <a:lnTo>
                    <a:pt x="840" y="597"/>
                  </a:lnTo>
                  <a:lnTo>
                    <a:pt x="842" y="597"/>
                  </a:lnTo>
                  <a:lnTo>
                    <a:pt x="842" y="599"/>
                  </a:lnTo>
                  <a:lnTo>
                    <a:pt x="844" y="599"/>
                  </a:lnTo>
                  <a:lnTo>
                    <a:pt x="842" y="599"/>
                  </a:lnTo>
                  <a:lnTo>
                    <a:pt x="844" y="599"/>
                  </a:lnTo>
                  <a:lnTo>
                    <a:pt x="842" y="599"/>
                  </a:lnTo>
                  <a:lnTo>
                    <a:pt x="842" y="601"/>
                  </a:lnTo>
                  <a:lnTo>
                    <a:pt x="844" y="601"/>
                  </a:lnTo>
                  <a:lnTo>
                    <a:pt x="847" y="601"/>
                  </a:lnTo>
                  <a:lnTo>
                    <a:pt x="849" y="601"/>
                  </a:lnTo>
                  <a:lnTo>
                    <a:pt x="849" y="604"/>
                  </a:lnTo>
                  <a:lnTo>
                    <a:pt x="847" y="604"/>
                  </a:lnTo>
                  <a:lnTo>
                    <a:pt x="847" y="606"/>
                  </a:lnTo>
                  <a:lnTo>
                    <a:pt x="844" y="606"/>
                  </a:lnTo>
                  <a:lnTo>
                    <a:pt x="847" y="606"/>
                  </a:lnTo>
                  <a:lnTo>
                    <a:pt x="844" y="606"/>
                  </a:lnTo>
                  <a:lnTo>
                    <a:pt x="842" y="606"/>
                  </a:lnTo>
                  <a:lnTo>
                    <a:pt x="842" y="609"/>
                  </a:lnTo>
                  <a:lnTo>
                    <a:pt x="840" y="609"/>
                  </a:lnTo>
                  <a:lnTo>
                    <a:pt x="840" y="606"/>
                  </a:lnTo>
                  <a:lnTo>
                    <a:pt x="837" y="606"/>
                  </a:lnTo>
                  <a:lnTo>
                    <a:pt x="840" y="606"/>
                  </a:lnTo>
                  <a:lnTo>
                    <a:pt x="840" y="609"/>
                  </a:lnTo>
                  <a:lnTo>
                    <a:pt x="840" y="606"/>
                  </a:lnTo>
                  <a:lnTo>
                    <a:pt x="840" y="609"/>
                  </a:lnTo>
                  <a:lnTo>
                    <a:pt x="842" y="609"/>
                  </a:lnTo>
                  <a:lnTo>
                    <a:pt x="844" y="609"/>
                  </a:lnTo>
                  <a:lnTo>
                    <a:pt x="847" y="609"/>
                  </a:lnTo>
                  <a:lnTo>
                    <a:pt x="847" y="606"/>
                  </a:lnTo>
                  <a:lnTo>
                    <a:pt x="847" y="609"/>
                  </a:lnTo>
                  <a:lnTo>
                    <a:pt x="849" y="609"/>
                  </a:lnTo>
                  <a:lnTo>
                    <a:pt x="849" y="606"/>
                  </a:lnTo>
                  <a:lnTo>
                    <a:pt x="851" y="606"/>
                  </a:lnTo>
                  <a:close/>
                  <a:moveTo>
                    <a:pt x="377" y="169"/>
                  </a:moveTo>
                  <a:lnTo>
                    <a:pt x="379" y="169"/>
                  </a:lnTo>
                  <a:lnTo>
                    <a:pt x="377" y="169"/>
                  </a:lnTo>
                  <a:lnTo>
                    <a:pt x="375" y="169"/>
                  </a:lnTo>
                  <a:lnTo>
                    <a:pt x="377" y="169"/>
                  </a:lnTo>
                  <a:lnTo>
                    <a:pt x="375" y="169"/>
                  </a:lnTo>
                  <a:lnTo>
                    <a:pt x="372" y="167"/>
                  </a:lnTo>
                  <a:lnTo>
                    <a:pt x="370" y="167"/>
                  </a:lnTo>
                  <a:lnTo>
                    <a:pt x="367" y="167"/>
                  </a:lnTo>
                  <a:lnTo>
                    <a:pt x="365" y="167"/>
                  </a:lnTo>
                  <a:lnTo>
                    <a:pt x="363" y="167"/>
                  </a:lnTo>
                  <a:lnTo>
                    <a:pt x="360" y="167"/>
                  </a:lnTo>
                  <a:lnTo>
                    <a:pt x="358" y="167"/>
                  </a:lnTo>
                  <a:lnTo>
                    <a:pt x="356" y="164"/>
                  </a:lnTo>
                  <a:lnTo>
                    <a:pt x="353" y="164"/>
                  </a:lnTo>
                  <a:lnTo>
                    <a:pt x="351" y="164"/>
                  </a:lnTo>
                  <a:lnTo>
                    <a:pt x="348" y="164"/>
                  </a:lnTo>
                  <a:lnTo>
                    <a:pt x="346" y="164"/>
                  </a:lnTo>
                  <a:lnTo>
                    <a:pt x="344" y="164"/>
                  </a:lnTo>
                  <a:lnTo>
                    <a:pt x="341" y="164"/>
                  </a:lnTo>
                  <a:lnTo>
                    <a:pt x="339" y="164"/>
                  </a:lnTo>
                  <a:lnTo>
                    <a:pt x="341" y="164"/>
                  </a:lnTo>
                  <a:lnTo>
                    <a:pt x="339" y="164"/>
                  </a:lnTo>
                  <a:lnTo>
                    <a:pt x="339" y="162"/>
                  </a:lnTo>
                  <a:lnTo>
                    <a:pt x="337" y="162"/>
                  </a:lnTo>
                  <a:lnTo>
                    <a:pt x="334" y="162"/>
                  </a:lnTo>
                  <a:lnTo>
                    <a:pt x="337" y="162"/>
                  </a:lnTo>
                  <a:lnTo>
                    <a:pt x="339" y="162"/>
                  </a:lnTo>
                  <a:lnTo>
                    <a:pt x="339" y="160"/>
                  </a:lnTo>
                  <a:lnTo>
                    <a:pt x="341" y="160"/>
                  </a:lnTo>
                  <a:lnTo>
                    <a:pt x="344" y="160"/>
                  </a:lnTo>
                  <a:lnTo>
                    <a:pt x="346" y="160"/>
                  </a:lnTo>
                  <a:lnTo>
                    <a:pt x="348" y="160"/>
                  </a:lnTo>
                  <a:lnTo>
                    <a:pt x="348" y="157"/>
                  </a:lnTo>
                  <a:lnTo>
                    <a:pt x="351" y="157"/>
                  </a:lnTo>
                  <a:lnTo>
                    <a:pt x="353" y="157"/>
                  </a:lnTo>
                  <a:lnTo>
                    <a:pt x="356" y="157"/>
                  </a:lnTo>
                  <a:lnTo>
                    <a:pt x="358" y="157"/>
                  </a:lnTo>
                  <a:lnTo>
                    <a:pt x="360" y="157"/>
                  </a:lnTo>
                  <a:lnTo>
                    <a:pt x="363" y="157"/>
                  </a:lnTo>
                  <a:lnTo>
                    <a:pt x="363" y="155"/>
                  </a:lnTo>
                  <a:lnTo>
                    <a:pt x="365" y="155"/>
                  </a:lnTo>
                  <a:lnTo>
                    <a:pt x="367" y="155"/>
                  </a:lnTo>
                  <a:lnTo>
                    <a:pt x="370" y="155"/>
                  </a:lnTo>
                  <a:lnTo>
                    <a:pt x="372" y="155"/>
                  </a:lnTo>
                  <a:lnTo>
                    <a:pt x="375" y="155"/>
                  </a:lnTo>
                  <a:lnTo>
                    <a:pt x="377" y="155"/>
                  </a:lnTo>
                  <a:lnTo>
                    <a:pt x="379" y="155"/>
                  </a:lnTo>
                  <a:lnTo>
                    <a:pt x="382" y="155"/>
                  </a:lnTo>
                  <a:lnTo>
                    <a:pt x="384" y="152"/>
                  </a:lnTo>
                  <a:lnTo>
                    <a:pt x="386" y="152"/>
                  </a:lnTo>
                  <a:lnTo>
                    <a:pt x="389" y="152"/>
                  </a:lnTo>
                  <a:lnTo>
                    <a:pt x="386" y="152"/>
                  </a:lnTo>
                  <a:lnTo>
                    <a:pt x="389" y="152"/>
                  </a:lnTo>
                  <a:lnTo>
                    <a:pt x="386" y="152"/>
                  </a:lnTo>
                  <a:lnTo>
                    <a:pt x="389" y="152"/>
                  </a:lnTo>
                  <a:lnTo>
                    <a:pt x="391" y="155"/>
                  </a:lnTo>
                  <a:lnTo>
                    <a:pt x="389" y="152"/>
                  </a:lnTo>
                  <a:lnTo>
                    <a:pt x="386" y="152"/>
                  </a:lnTo>
                  <a:lnTo>
                    <a:pt x="389" y="152"/>
                  </a:lnTo>
                  <a:lnTo>
                    <a:pt x="391" y="152"/>
                  </a:lnTo>
                  <a:lnTo>
                    <a:pt x="394" y="152"/>
                  </a:lnTo>
                  <a:lnTo>
                    <a:pt x="396" y="152"/>
                  </a:lnTo>
                  <a:lnTo>
                    <a:pt x="398" y="152"/>
                  </a:lnTo>
                  <a:lnTo>
                    <a:pt x="401" y="152"/>
                  </a:lnTo>
                  <a:lnTo>
                    <a:pt x="401" y="150"/>
                  </a:lnTo>
                  <a:lnTo>
                    <a:pt x="403" y="150"/>
                  </a:lnTo>
                  <a:lnTo>
                    <a:pt x="403" y="152"/>
                  </a:lnTo>
                  <a:lnTo>
                    <a:pt x="405" y="152"/>
                  </a:lnTo>
                  <a:lnTo>
                    <a:pt x="408" y="152"/>
                  </a:lnTo>
                  <a:lnTo>
                    <a:pt x="410" y="152"/>
                  </a:lnTo>
                  <a:lnTo>
                    <a:pt x="410" y="155"/>
                  </a:lnTo>
                  <a:lnTo>
                    <a:pt x="410" y="152"/>
                  </a:lnTo>
                  <a:lnTo>
                    <a:pt x="413" y="155"/>
                  </a:lnTo>
                  <a:lnTo>
                    <a:pt x="415" y="155"/>
                  </a:lnTo>
                  <a:lnTo>
                    <a:pt x="417" y="155"/>
                  </a:lnTo>
                  <a:lnTo>
                    <a:pt x="415" y="155"/>
                  </a:lnTo>
                  <a:lnTo>
                    <a:pt x="415" y="152"/>
                  </a:lnTo>
                  <a:lnTo>
                    <a:pt x="413" y="152"/>
                  </a:lnTo>
                  <a:lnTo>
                    <a:pt x="410" y="152"/>
                  </a:lnTo>
                  <a:lnTo>
                    <a:pt x="408" y="150"/>
                  </a:lnTo>
                  <a:lnTo>
                    <a:pt x="405" y="150"/>
                  </a:lnTo>
                  <a:lnTo>
                    <a:pt x="403" y="150"/>
                  </a:lnTo>
                  <a:lnTo>
                    <a:pt x="403" y="148"/>
                  </a:lnTo>
                  <a:lnTo>
                    <a:pt x="401" y="148"/>
                  </a:lnTo>
                  <a:lnTo>
                    <a:pt x="401" y="145"/>
                  </a:lnTo>
                  <a:lnTo>
                    <a:pt x="403" y="145"/>
                  </a:lnTo>
                  <a:lnTo>
                    <a:pt x="403" y="148"/>
                  </a:lnTo>
                  <a:lnTo>
                    <a:pt x="405" y="148"/>
                  </a:lnTo>
                  <a:lnTo>
                    <a:pt x="405" y="145"/>
                  </a:lnTo>
                  <a:lnTo>
                    <a:pt x="408" y="145"/>
                  </a:lnTo>
                  <a:lnTo>
                    <a:pt x="405" y="145"/>
                  </a:lnTo>
                  <a:lnTo>
                    <a:pt x="408" y="145"/>
                  </a:lnTo>
                  <a:lnTo>
                    <a:pt x="410" y="145"/>
                  </a:lnTo>
                  <a:lnTo>
                    <a:pt x="410" y="143"/>
                  </a:lnTo>
                  <a:lnTo>
                    <a:pt x="413" y="143"/>
                  </a:lnTo>
                  <a:lnTo>
                    <a:pt x="415" y="143"/>
                  </a:lnTo>
                  <a:lnTo>
                    <a:pt x="417" y="143"/>
                  </a:lnTo>
                  <a:lnTo>
                    <a:pt x="420" y="143"/>
                  </a:lnTo>
                  <a:lnTo>
                    <a:pt x="422" y="143"/>
                  </a:lnTo>
                  <a:lnTo>
                    <a:pt x="420" y="143"/>
                  </a:lnTo>
                  <a:lnTo>
                    <a:pt x="422" y="143"/>
                  </a:lnTo>
                  <a:lnTo>
                    <a:pt x="424" y="141"/>
                  </a:lnTo>
                  <a:lnTo>
                    <a:pt x="422" y="141"/>
                  </a:lnTo>
                  <a:lnTo>
                    <a:pt x="422" y="143"/>
                  </a:lnTo>
                  <a:lnTo>
                    <a:pt x="420" y="143"/>
                  </a:lnTo>
                  <a:lnTo>
                    <a:pt x="417" y="143"/>
                  </a:lnTo>
                  <a:lnTo>
                    <a:pt x="417" y="141"/>
                  </a:lnTo>
                  <a:lnTo>
                    <a:pt x="420" y="141"/>
                  </a:lnTo>
                  <a:lnTo>
                    <a:pt x="417" y="141"/>
                  </a:lnTo>
                  <a:lnTo>
                    <a:pt x="420" y="141"/>
                  </a:lnTo>
                  <a:lnTo>
                    <a:pt x="417" y="141"/>
                  </a:lnTo>
                  <a:lnTo>
                    <a:pt x="420" y="141"/>
                  </a:lnTo>
                  <a:lnTo>
                    <a:pt x="417" y="141"/>
                  </a:lnTo>
                  <a:lnTo>
                    <a:pt x="417" y="143"/>
                  </a:lnTo>
                  <a:lnTo>
                    <a:pt x="415" y="143"/>
                  </a:lnTo>
                  <a:lnTo>
                    <a:pt x="413" y="143"/>
                  </a:lnTo>
                  <a:lnTo>
                    <a:pt x="410" y="143"/>
                  </a:lnTo>
                  <a:lnTo>
                    <a:pt x="408" y="143"/>
                  </a:lnTo>
                  <a:lnTo>
                    <a:pt x="408" y="145"/>
                  </a:lnTo>
                  <a:lnTo>
                    <a:pt x="405" y="145"/>
                  </a:lnTo>
                  <a:lnTo>
                    <a:pt x="403" y="145"/>
                  </a:lnTo>
                  <a:lnTo>
                    <a:pt x="401" y="145"/>
                  </a:lnTo>
                  <a:lnTo>
                    <a:pt x="401" y="148"/>
                  </a:lnTo>
                  <a:lnTo>
                    <a:pt x="398" y="148"/>
                  </a:lnTo>
                  <a:lnTo>
                    <a:pt x="396" y="148"/>
                  </a:lnTo>
                  <a:lnTo>
                    <a:pt x="394" y="148"/>
                  </a:lnTo>
                  <a:lnTo>
                    <a:pt x="391" y="148"/>
                  </a:lnTo>
                  <a:lnTo>
                    <a:pt x="391" y="150"/>
                  </a:lnTo>
                  <a:lnTo>
                    <a:pt x="389" y="150"/>
                  </a:lnTo>
                  <a:lnTo>
                    <a:pt x="389" y="148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82" y="148"/>
                  </a:lnTo>
                  <a:lnTo>
                    <a:pt x="379" y="150"/>
                  </a:lnTo>
                  <a:lnTo>
                    <a:pt x="377" y="150"/>
                  </a:lnTo>
                  <a:lnTo>
                    <a:pt x="375" y="150"/>
                  </a:lnTo>
                  <a:lnTo>
                    <a:pt x="372" y="150"/>
                  </a:lnTo>
                  <a:lnTo>
                    <a:pt x="370" y="150"/>
                  </a:lnTo>
                  <a:lnTo>
                    <a:pt x="367" y="150"/>
                  </a:lnTo>
                  <a:lnTo>
                    <a:pt x="365" y="150"/>
                  </a:lnTo>
                  <a:lnTo>
                    <a:pt x="365" y="148"/>
                  </a:lnTo>
                  <a:lnTo>
                    <a:pt x="363" y="148"/>
                  </a:lnTo>
                  <a:lnTo>
                    <a:pt x="363" y="150"/>
                  </a:lnTo>
                  <a:lnTo>
                    <a:pt x="360" y="150"/>
                  </a:lnTo>
                  <a:lnTo>
                    <a:pt x="360" y="148"/>
                  </a:lnTo>
                  <a:lnTo>
                    <a:pt x="358" y="148"/>
                  </a:lnTo>
                  <a:lnTo>
                    <a:pt x="356" y="148"/>
                  </a:lnTo>
                  <a:lnTo>
                    <a:pt x="353" y="148"/>
                  </a:lnTo>
                  <a:lnTo>
                    <a:pt x="353" y="150"/>
                  </a:lnTo>
                  <a:lnTo>
                    <a:pt x="351" y="150"/>
                  </a:lnTo>
                  <a:lnTo>
                    <a:pt x="348" y="150"/>
                  </a:lnTo>
                  <a:lnTo>
                    <a:pt x="348" y="152"/>
                  </a:lnTo>
                  <a:lnTo>
                    <a:pt x="346" y="152"/>
                  </a:lnTo>
                  <a:lnTo>
                    <a:pt x="344" y="152"/>
                  </a:lnTo>
                  <a:lnTo>
                    <a:pt x="339" y="152"/>
                  </a:lnTo>
                  <a:lnTo>
                    <a:pt x="337" y="152"/>
                  </a:lnTo>
                  <a:lnTo>
                    <a:pt x="334" y="152"/>
                  </a:lnTo>
                  <a:lnTo>
                    <a:pt x="334" y="155"/>
                  </a:lnTo>
                  <a:lnTo>
                    <a:pt x="332" y="155"/>
                  </a:lnTo>
                  <a:lnTo>
                    <a:pt x="329" y="155"/>
                  </a:lnTo>
                  <a:lnTo>
                    <a:pt x="327" y="155"/>
                  </a:lnTo>
                  <a:lnTo>
                    <a:pt x="325" y="155"/>
                  </a:lnTo>
                  <a:lnTo>
                    <a:pt x="322" y="155"/>
                  </a:lnTo>
                  <a:lnTo>
                    <a:pt x="320" y="155"/>
                  </a:lnTo>
                  <a:lnTo>
                    <a:pt x="318" y="155"/>
                  </a:lnTo>
                  <a:lnTo>
                    <a:pt x="315" y="155"/>
                  </a:lnTo>
                  <a:lnTo>
                    <a:pt x="313" y="155"/>
                  </a:lnTo>
                  <a:lnTo>
                    <a:pt x="311" y="155"/>
                  </a:lnTo>
                  <a:lnTo>
                    <a:pt x="311" y="157"/>
                  </a:lnTo>
                  <a:lnTo>
                    <a:pt x="308" y="157"/>
                  </a:lnTo>
                  <a:lnTo>
                    <a:pt x="306" y="157"/>
                  </a:lnTo>
                  <a:lnTo>
                    <a:pt x="306" y="155"/>
                  </a:lnTo>
                  <a:lnTo>
                    <a:pt x="303" y="155"/>
                  </a:lnTo>
                  <a:lnTo>
                    <a:pt x="303" y="157"/>
                  </a:lnTo>
                  <a:lnTo>
                    <a:pt x="301" y="157"/>
                  </a:lnTo>
                  <a:lnTo>
                    <a:pt x="301" y="155"/>
                  </a:lnTo>
                  <a:lnTo>
                    <a:pt x="303" y="152"/>
                  </a:lnTo>
                  <a:lnTo>
                    <a:pt x="306" y="152"/>
                  </a:lnTo>
                  <a:lnTo>
                    <a:pt x="303" y="150"/>
                  </a:lnTo>
                  <a:lnTo>
                    <a:pt x="301" y="150"/>
                  </a:lnTo>
                  <a:lnTo>
                    <a:pt x="299" y="150"/>
                  </a:lnTo>
                  <a:lnTo>
                    <a:pt x="299" y="148"/>
                  </a:lnTo>
                  <a:lnTo>
                    <a:pt x="301" y="145"/>
                  </a:lnTo>
                  <a:lnTo>
                    <a:pt x="299" y="145"/>
                  </a:lnTo>
                  <a:lnTo>
                    <a:pt x="299" y="143"/>
                  </a:lnTo>
                  <a:lnTo>
                    <a:pt x="299" y="141"/>
                  </a:lnTo>
                  <a:lnTo>
                    <a:pt x="299" y="138"/>
                  </a:lnTo>
                  <a:lnTo>
                    <a:pt x="296" y="136"/>
                  </a:lnTo>
                  <a:lnTo>
                    <a:pt x="299" y="136"/>
                  </a:lnTo>
                  <a:lnTo>
                    <a:pt x="296" y="136"/>
                  </a:lnTo>
                  <a:lnTo>
                    <a:pt x="299" y="136"/>
                  </a:lnTo>
                  <a:lnTo>
                    <a:pt x="299" y="133"/>
                  </a:lnTo>
                  <a:lnTo>
                    <a:pt x="299" y="136"/>
                  </a:lnTo>
                  <a:lnTo>
                    <a:pt x="301" y="133"/>
                  </a:lnTo>
                  <a:lnTo>
                    <a:pt x="303" y="133"/>
                  </a:lnTo>
                  <a:lnTo>
                    <a:pt x="306" y="133"/>
                  </a:lnTo>
                  <a:lnTo>
                    <a:pt x="308" y="131"/>
                  </a:lnTo>
                  <a:lnTo>
                    <a:pt x="311" y="133"/>
                  </a:lnTo>
                  <a:lnTo>
                    <a:pt x="313" y="133"/>
                  </a:lnTo>
                  <a:lnTo>
                    <a:pt x="313" y="136"/>
                  </a:lnTo>
                  <a:lnTo>
                    <a:pt x="315" y="136"/>
                  </a:lnTo>
                  <a:lnTo>
                    <a:pt x="315" y="138"/>
                  </a:lnTo>
                  <a:lnTo>
                    <a:pt x="318" y="138"/>
                  </a:lnTo>
                  <a:lnTo>
                    <a:pt x="315" y="138"/>
                  </a:lnTo>
                  <a:lnTo>
                    <a:pt x="318" y="138"/>
                  </a:lnTo>
                  <a:lnTo>
                    <a:pt x="318" y="141"/>
                  </a:lnTo>
                  <a:lnTo>
                    <a:pt x="320" y="141"/>
                  </a:lnTo>
                  <a:lnTo>
                    <a:pt x="320" y="138"/>
                  </a:lnTo>
                  <a:lnTo>
                    <a:pt x="320" y="136"/>
                  </a:lnTo>
                  <a:lnTo>
                    <a:pt x="318" y="136"/>
                  </a:lnTo>
                  <a:lnTo>
                    <a:pt x="318" y="133"/>
                  </a:lnTo>
                  <a:lnTo>
                    <a:pt x="318" y="131"/>
                  </a:lnTo>
                  <a:lnTo>
                    <a:pt x="320" y="131"/>
                  </a:lnTo>
                  <a:lnTo>
                    <a:pt x="322" y="131"/>
                  </a:lnTo>
                  <a:lnTo>
                    <a:pt x="325" y="131"/>
                  </a:lnTo>
                  <a:lnTo>
                    <a:pt x="327" y="131"/>
                  </a:lnTo>
                  <a:lnTo>
                    <a:pt x="329" y="131"/>
                  </a:lnTo>
                  <a:lnTo>
                    <a:pt x="332" y="131"/>
                  </a:lnTo>
                  <a:lnTo>
                    <a:pt x="334" y="131"/>
                  </a:lnTo>
                  <a:lnTo>
                    <a:pt x="337" y="131"/>
                  </a:lnTo>
                  <a:lnTo>
                    <a:pt x="339" y="131"/>
                  </a:lnTo>
                  <a:lnTo>
                    <a:pt x="337" y="131"/>
                  </a:lnTo>
                  <a:lnTo>
                    <a:pt x="339" y="131"/>
                  </a:lnTo>
                  <a:lnTo>
                    <a:pt x="341" y="131"/>
                  </a:lnTo>
                  <a:lnTo>
                    <a:pt x="344" y="131"/>
                  </a:lnTo>
                  <a:lnTo>
                    <a:pt x="344" y="129"/>
                  </a:lnTo>
                  <a:lnTo>
                    <a:pt x="346" y="126"/>
                  </a:lnTo>
                  <a:lnTo>
                    <a:pt x="348" y="126"/>
                  </a:lnTo>
                  <a:lnTo>
                    <a:pt x="351" y="126"/>
                  </a:lnTo>
                  <a:lnTo>
                    <a:pt x="351" y="124"/>
                  </a:lnTo>
                  <a:lnTo>
                    <a:pt x="353" y="124"/>
                  </a:lnTo>
                  <a:lnTo>
                    <a:pt x="356" y="124"/>
                  </a:lnTo>
                  <a:lnTo>
                    <a:pt x="358" y="122"/>
                  </a:lnTo>
                  <a:lnTo>
                    <a:pt x="360" y="122"/>
                  </a:lnTo>
                  <a:lnTo>
                    <a:pt x="363" y="122"/>
                  </a:lnTo>
                  <a:lnTo>
                    <a:pt x="360" y="122"/>
                  </a:lnTo>
                  <a:lnTo>
                    <a:pt x="360" y="124"/>
                  </a:lnTo>
                  <a:lnTo>
                    <a:pt x="363" y="124"/>
                  </a:lnTo>
                  <a:lnTo>
                    <a:pt x="365" y="124"/>
                  </a:lnTo>
                  <a:lnTo>
                    <a:pt x="367" y="124"/>
                  </a:lnTo>
                  <a:lnTo>
                    <a:pt x="370" y="126"/>
                  </a:lnTo>
                  <a:lnTo>
                    <a:pt x="367" y="124"/>
                  </a:lnTo>
                  <a:lnTo>
                    <a:pt x="370" y="124"/>
                  </a:lnTo>
                  <a:lnTo>
                    <a:pt x="370" y="126"/>
                  </a:lnTo>
                  <a:lnTo>
                    <a:pt x="372" y="126"/>
                  </a:lnTo>
                  <a:lnTo>
                    <a:pt x="370" y="124"/>
                  </a:lnTo>
                  <a:lnTo>
                    <a:pt x="372" y="124"/>
                  </a:lnTo>
                  <a:lnTo>
                    <a:pt x="370" y="124"/>
                  </a:lnTo>
                  <a:lnTo>
                    <a:pt x="367" y="124"/>
                  </a:lnTo>
                  <a:lnTo>
                    <a:pt x="367" y="122"/>
                  </a:lnTo>
                  <a:lnTo>
                    <a:pt x="365" y="122"/>
                  </a:lnTo>
                  <a:lnTo>
                    <a:pt x="363" y="122"/>
                  </a:lnTo>
                  <a:lnTo>
                    <a:pt x="363" y="119"/>
                  </a:lnTo>
                  <a:lnTo>
                    <a:pt x="365" y="117"/>
                  </a:lnTo>
                  <a:lnTo>
                    <a:pt x="367" y="117"/>
                  </a:lnTo>
                  <a:lnTo>
                    <a:pt x="370" y="117"/>
                  </a:lnTo>
                  <a:lnTo>
                    <a:pt x="372" y="114"/>
                  </a:lnTo>
                  <a:lnTo>
                    <a:pt x="372" y="117"/>
                  </a:lnTo>
                  <a:lnTo>
                    <a:pt x="375" y="117"/>
                  </a:lnTo>
                  <a:lnTo>
                    <a:pt x="375" y="114"/>
                  </a:lnTo>
                  <a:lnTo>
                    <a:pt x="377" y="114"/>
                  </a:lnTo>
                  <a:lnTo>
                    <a:pt x="379" y="114"/>
                  </a:lnTo>
                  <a:lnTo>
                    <a:pt x="382" y="114"/>
                  </a:lnTo>
                  <a:lnTo>
                    <a:pt x="384" y="114"/>
                  </a:lnTo>
                  <a:lnTo>
                    <a:pt x="384" y="117"/>
                  </a:lnTo>
                  <a:lnTo>
                    <a:pt x="386" y="117"/>
                  </a:lnTo>
                  <a:lnTo>
                    <a:pt x="386" y="114"/>
                  </a:lnTo>
                  <a:lnTo>
                    <a:pt x="389" y="117"/>
                  </a:lnTo>
                  <a:lnTo>
                    <a:pt x="391" y="117"/>
                  </a:lnTo>
                  <a:lnTo>
                    <a:pt x="394" y="117"/>
                  </a:lnTo>
                  <a:lnTo>
                    <a:pt x="396" y="117"/>
                  </a:lnTo>
                  <a:lnTo>
                    <a:pt x="398" y="117"/>
                  </a:lnTo>
                  <a:lnTo>
                    <a:pt x="401" y="117"/>
                  </a:lnTo>
                  <a:lnTo>
                    <a:pt x="403" y="117"/>
                  </a:lnTo>
                  <a:lnTo>
                    <a:pt x="405" y="117"/>
                  </a:lnTo>
                  <a:lnTo>
                    <a:pt x="405" y="114"/>
                  </a:lnTo>
                  <a:lnTo>
                    <a:pt x="408" y="114"/>
                  </a:lnTo>
                  <a:lnTo>
                    <a:pt x="410" y="114"/>
                  </a:lnTo>
                  <a:lnTo>
                    <a:pt x="413" y="112"/>
                  </a:lnTo>
                  <a:lnTo>
                    <a:pt x="415" y="112"/>
                  </a:lnTo>
                  <a:lnTo>
                    <a:pt x="417" y="112"/>
                  </a:lnTo>
                  <a:lnTo>
                    <a:pt x="420" y="112"/>
                  </a:lnTo>
                  <a:lnTo>
                    <a:pt x="422" y="112"/>
                  </a:lnTo>
                  <a:lnTo>
                    <a:pt x="422" y="110"/>
                  </a:lnTo>
                  <a:lnTo>
                    <a:pt x="424" y="110"/>
                  </a:lnTo>
                  <a:lnTo>
                    <a:pt x="422" y="110"/>
                  </a:lnTo>
                  <a:lnTo>
                    <a:pt x="420" y="110"/>
                  </a:lnTo>
                  <a:lnTo>
                    <a:pt x="417" y="110"/>
                  </a:lnTo>
                  <a:lnTo>
                    <a:pt x="415" y="110"/>
                  </a:lnTo>
                  <a:lnTo>
                    <a:pt x="413" y="110"/>
                  </a:lnTo>
                  <a:lnTo>
                    <a:pt x="413" y="112"/>
                  </a:lnTo>
                  <a:lnTo>
                    <a:pt x="410" y="110"/>
                  </a:lnTo>
                  <a:lnTo>
                    <a:pt x="410" y="112"/>
                  </a:lnTo>
                  <a:lnTo>
                    <a:pt x="408" y="112"/>
                  </a:lnTo>
                  <a:lnTo>
                    <a:pt x="405" y="112"/>
                  </a:lnTo>
                  <a:lnTo>
                    <a:pt x="405" y="114"/>
                  </a:lnTo>
                  <a:lnTo>
                    <a:pt x="403" y="114"/>
                  </a:lnTo>
                  <a:lnTo>
                    <a:pt x="403" y="112"/>
                  </a:lnTo>
                  <a:lnTo>
                    <a:pt x="396" y="112"/>
                  </a:lnTo>
                  <a:lnTo>
                    <a:pt x="396" y="110"/>
                  </a:lnTo>
                  <a:lnTo>
                    <a:pt x="394" y="110"/>
                  </a:lnTo>
                  <a:lnTo>
                    <a:pt x="391" y="110"/>
                  </a:lnTo>
                  <a:lnTo>
                    <a:pt x="389" y="110"/>
                  </a:lnTo>
                  <a:lnTo>
                    <a:pt x="386" y="110"/>
                  </a:lnTo>
                  <a:lnTo>
                    <a:pt x="389" y="107"/>
                  </a:lnTo>
                  <a:lnTo>
                    <a:pt x="391" y="107"/>
                  </a:lnTo>
                  <a:lnTo>
                    <a:pt x="391" y="105"/>
                  </a:lnTo>
                  <a:lnTo>
                    <a:pt x="391" y="103"/>
                  </a:lnTo>
                  <a:lnTo>
                    <a:pt x="394" y="103"/>
                  </a:lnTo>
                  <a:lnTo>
                    <a:pt x="394" y="100"/>
                  </a:lnTo>
                  <a:lnTo>
                    <a:pt x="396" y="100"/>
                  </a:lnTo>
                  <a:lnTo>
                    <a:pt x="398" y="100"/>
                  </a:lnTo>
                  <a:lnTo>
                    <a:pt x="398" y="98"/>
                  </a:lnTo>
                  <a:lnTo>
                    <a:pt x="401" y="98"/>
                  </a:lnTo>
                  <a:lnTo>
                    <a:pt x="401" y="95"/>
                  </a:lnTo>
                  <a:lnTo>
                    <a:pt x="403" y="95"/>
                  </a:lnTo>
                  <a:lnTo>
                    <a:pt x="405" y="95"/>
                  </a:lnTo>
                  <a:lnTo>
                    <a:pt x="405" y="93"/>
                  </a:lnTo>
                  <a:lnTo>
                    <a:pt x="403" y="93"/>
                  </a:lnTo>
                  <a:lnTo>
                    <a:pt x="401" y="93"/>
                  </a:lnTo>
                  <a:lnTo>
                    <a:pt x="398" y="95"/>
                  </a:lnTo>
                  <a:lnTo>
                    <a:pt x="398" y="93"/>
                  </a:lnTo>
                  <a:lnTo>
                    <a:pt x="396" y="91"/>
                  </a:lnTo>
                  <a:lnTo>
                    <a:pt x="394" y="91"/>
                  </a:lnTo>
                  <a:lnTo>
                    <a:pt x="391" y="93"/>
                  </a:lnTo>
                  <a:lnTo>
                    <a:pt x="391" y="95"/>
                  </a:lnTo>
                  <a:lnTo>
                    <a:pt x="389" y="95"/>
                  </a:lnTo>
                  <a:lnTo>
                    <a:pt x="389" y="98"/>
                  </a:lnTo>
                  <a:lnTo>
                    <a:pt x="389" y="100"/>
                  </a:lnTo>
                  <a:lnTo>
                    <a:pt x="386" y="100"/>
                  </a:lnTo>
                  <a:lnTo>
                    <a:pt x="386" y="103"/>
                  </a:lnTo>
                  <a:lnTo>
                    <a:pt x="384" y="103"/>
                  </a:lnTo>
                  <a:lnTo>
                    <a:pt x="382" y="103"/>
                  </a:lnTo>
                  <a:lnTo>
                    <a:pt x="379" y="105"/>
                  </a:lnTo>
                  <a:lnTo>
                    <a:pt x="377" y="105"/>
                  </a:lnTo>
                  <a:lnTo>
                    <a:pt x="377" y="103"/>
                  </a:lnTo>
                  <a:lnTo>
                    <a:pt x="377" y="105"/>
                  </a:lnTo>
                  <a:lnTo>
                    <a:pt x="377" y="107"/>
                  </a:lnTo>
                  <a:lnTo>
                    <a:pt x="375" y="107"/>
                  </a:lnTo>
                  <a:lnTo>
                    <a:pt x="372" y="107"/>
                  </a:lnTo>
                  <a:lnTo>
                    <a:pt x="370" y="107"/>
                  </a:lnTo>
                  <a:lnTo>
                    <a:pt x="367" y="107"/>
                  </a:lnTo>
                  <a:lnTo>
                    <a:pt x="365" y="107"/>
                  </a:lnTo>
                  <a:lnTo>
                    <a:pt x="363" y="107"/>
                  </a:lnTo>
                  <a:lnTo>
                    <a:pt x="360" y="107"/>
                  </a:lnTo>
                  <a:lnTo>
                    <a:pt x="358" y="107"/>
                  </a:lnTo>
                  <a:lnTo>
                    <a:pt x="356" y="107"/>
                  </a:lnTo>
                  <a:lnTo>
                    <a:pt x="353" y="105"/>
                  </a:lnTo>
                  <a:lnTo>
                    <a:pt x="353" y="103"/>
                  </a:lnTo>
                  <a:lnTo>
                    <a:pt x="351" y="103"/>
                  </a:lnTo>
                  <a:lnTo>
                    <a:pt x="351" y="100"/>
                  </a:lnTo>
                  <a:lnTo>
                    <a:pt x="351" y="98"/>
                  </a:lnTo>
                  <a:lnTo>
                    <a:pt x="351" y="100"/>
                  </a:lnTo>
                  <a:lnTo>
                    <a:pt x="351" y="98"/>
                  </a:lnTo>
                  <a:lnTo>
                    <a:pt x="353" y="98"/>
                  </a:lnTo>
                  <a:lnTo>
                    <a:pt x="356" y="98"/>
                  </a:lnTo>
                  <a:lnTo>
                    <a:pt x="358" y="98"/>
                  </a:lnTo>
                  <a:lnTo>
                    <a:pt x="358" y="95"/>
                  </a:lnTo>
                  <a:lnTo>
                    <a:pt x="360" y="95"/>
                  </a:lnTo>
                  <a:lnTo>
                    <a:pt x="358" y="93"/>
                  </a:lnTo>
                  <a:lnTo>
                    <a:pt x="360" y="93"/>
                  </a:lnTo>
                  <a:lnTo>
                    <a:pt x="358" y="93"/>
                  </a:lnTo>
                  <a:lnTo>
                    <a:pt x="360" y="93"/>
                  </a:lnTo>
                  <a:lnTo>
                    <a:pt x="358" y="91"/>
                  </a:lnTo>
                  <a:lnTo>
                    <a:pt x="360" y="91"/>
                  </a:lnTo>
                  <a:lnTo>
                    <a:pt x="360" y="88"/>
                  </a:lnTo>
                  <a:lnTo>
                    <a:pt x="360" y="91"/>
                  </a:lnTo>
                  <a:lnTo>
                    <a:pt x="358" y="88"/>
                  </a:lnTo>
                  <a:lnTo>
                    <a:pt x="356" y="88"/>
                  </a:lnTo>
                  <a:lnTo>
                    <a:pt x="358" y="86"/>
                  </a:lnTo>
                  <a:lnTo>
                    <a:pt x="358" y="84"/>
                  </a:lnTo>
                  <a:lnTo>
                    <a:pt x="356" y="84"/>
                  </a:lnTo>
                  <a:lnTo>
                    <a:pt x="353" y="84"/>
                  </a:lnTo>
                  <a:lnTo>
                    <a:pt x="351" y="84"/>
                  </a:lnTo>
                  <a:lnTo>
                    <a:pt x="351" y="86"/>
                  </a:lnTo>
                  <a:lnTo>
                    <a:pt x="351" y="88"/>
                  </a:lnTo>
                  <a:lnTo>
                    <a:pt x="348" y="88"/>
                  </a:lnTo>
                  <a:lnTo>
                    <a:pt x="348" y="91"/>
                  </a:lnTo>
                  <a:lnTo>
                    <a:pt x="351" y="91"/>
                  </a:lnTo>
                  <a:lnTo>
                    <a:pt x="348" y="91"/>
                  </a:lnTo>
                  <a:lnTo>
                    <a:pt x="348" y="93"/>
                  </a:lnTo>
                  <a:lnTo>
                    <a:pt x="351" y="93"/>
                  </a:lnTo>
                  <a:lnTo>
                    <a:pt x="348" y="93"/>
                  </a:lnTo>
                  <a:lnTo>
                    <a:pt x="351" y="93"/>
                  </a:lnTo>
                  <a:lnTo>
                    <a:pt x="351" y="95"/>
                  </a:lnTo>
                  <a:lnTo>
                    <a:pt x="348" y="95"/>
                  </a:lnTo>
                  <a:lnTo>
                    <a:pt x="346" y="95"/>
                  </a:lnTo>
                  <a:lnTo>
                    <a:pt x="346" y="98"/>
                  </a:lnTo>
                  <a:lnTo>
                    <a:pt x="344" y="98"/>
                  </a:lnTo>
                  <a:lnTo>
                    <a:pt x="344" y="100"/>
                  </a:lnTo>
                  <a:lnTo>
                    <a:pt x="341" y="100"/>
                  </a:lnTo>
                  <a:lnTo>
                    <a:pt x="341" y="98"/>
                  </a:lnTo>
                  <a:lnTo>
                    <a:pt x="339" y="98"/>
                  </a:lnTo>
                  <a:lnTo>
                    <a:pt x="337" y="98"/>
                  </a:lnTo>
                  <a:lnTo>
                    <a:pt x="337" y="95"/>
                  </a:lnTo>
                  <a:lnTo>
                    <a:pt x="339" y="95"/>
                  </a:lnTo>
                  <a:lnTo>
                    <a:pt x="339" y="93"/>
                  </a:lnTo>
                  <a:lnTo>
                    <a:pt x="337" y="91"/>
                  </a:lnTo>
                  <a:lnTo>
                    <a:pt x="339" y="91"/>
                  </a:lnTo>
                  <a:lnTo>
                    <a:pt x="337" y="91"/>
                  </a:lnTo>
                  <a:lnTo>
                    <a:pt x="334" y="91"/>
                  </a:lnTo>
                  <a:lnTo>
                    <a:pt x="332" y="91"/>
                  </a:lnTo>
                  <a:lnTo>
                    <a:pt x="334" y="91"/>
                  </a:lnTo>
                  <a:lnTo>
                    <a:pt x="332" y="91"/>
                  </a:lnTo>
                  <a:lnTo>
                    <a:pt x="332" y="93"/>
                  </a:lnTo>
                  <a:lnTo>
                    <a:pt x="329" y="93"/>
                  </a:lnTo>
                  <a:lnTo>
                    <a:pt x="327" y="93"/>
                  </a:lnTo>
                  <a:lnTo>
                    <a:pt x="325" y="93"/>
                  </a:lnTo>
                  <a:lnTo>
                    <a:pt x="325" y="91"/>
                  </a:lnTo>
                  <a:lnTo>
                    <a:pt x="322" y="91"/>
                  </a:lnTo>
                  <a:lnTo>
                    <a:pt x="322" y="93"/>
                  </a:lnTo>
                  <a:lnTo>
                    <a:pt x="322" y="91"/>
                  </a:lnTo>
                  <a:lnTo>
                    <a:pt x="320" y="91"/>
                  </a:lnTo>
                  <a:lnTo>
                    <a:pt x="322" y="93"/>
                  </a:lnTo>
                  <a:lnTo>
                    <a:pt x="325" y="93"/>
                  </a:lnTo>
                  <a:lnTo>
                    <a:pt x="327" y="95"/>
                  </a:lnTo>
                  <a:lnTo>
                    <a:pt x="329" y="95"/>
                  </a:lnTo>
                  <a:lnTo>
                    <a:pt x="327" y="98"/>
                  </a:lnTo>
                  <a:lnTo>
                    <a:pt x="329" y="98"/>
                  </a:lnTo>
                  <a:lnTo>
                    <a:pt x="327" y="98"/>
                  </a:lnTo>
                  <a:lnTo>
                    <a:pt x="329" y="98"/>
                  </a:lnTo>
                  <a:lnTo>
                    <a:pt x="327" y="98"/>
                  </a:lnTo>
                  <a:lnTo>
                    <a:pt x="329" y="100"/>
                  </a:lnTo>
                  <a:lnTo>
                    <a:pt x="329" y="103"/>
                  </a:lnTo>
                  <a:lnTo>
                    <a:pt x="332" y="103"/>
                  </a:lnTo>
                  <a:lnTo>
                    <a:pt x="329" y="103"/>
                  </a:lnTo>
                  <a:lnTo>
                    <a:pt x="327" y="103"/>
                  </a:lnTo>
                  <a:lnTo>
                    <a:pt x="325" y="103"/>
                  </a:lnTo>
                  <a:lnTo>
                    <a:pt x="322" y="103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22" y="105"/>
                  </a:lnTo>
                  <a:lnTo>
                    <a:pt x="320" y="105"/>
                  </a:lnTo>
                  <a:lnTo>
                    <a:pt x="320" y="107"/>
                  </a:lnTo>
                  <a:lnTo>
                    <a:pt x="318" y="107"/>
                  </a:lnTo>
                  <a:lnTo>
                    <a:pt x="320" y="107"/>
                  </a:lnTo>
                  <a:lnTo>
                    <a:pt x="322" y="107"/>
                  </a:lnTo>
                  <a:lnTo>
                    <a:pt x="325" y="107"/>
                  </a:lnTo>
                  <a:lnTo>
                    <a:pt x="327" y="107"/>
                  </a:lnTo>
                  <a:lnTo>
                    <a:pt x="329" y="107"/>
                  </a:lnTo>
                  <a:lnTo>
                    <a:pt x="332" y="110"/>
                  </a:lnTo>
                  <a:lnTo>
                    <a:pt x="334" y="112"/>
                  </a:lnTo>
                  <a:lnTo>
                    <a:pt x="337" y="112"/>
                  </a:lnTo>
                  <a:lnTo>
                    <a:pt x="337" y="114"/>
                  </a:lnTo>
                  <a:lnTo>
                    <a:pt x="334" y="112"/>
                  </a:lnTo>
                  <a:lnTo>
                    <a:pt x="337" y="112"/>
                  </a:lnTo>
                  <a:lnTo>
                    <a:pt x="334" y="112"/>
                  </a:lnTo>
                  <a:lnTo>
                    <a:pt x="334" y="114"/>
                  </a:lnTo>
                  <a:lnTo>
                    <a:pt x="332" y="114"/>
                  </a:lnTo>
                  <a:lnTo>
                    <a:pt x="329" y="114"/>
                  </a:lnTo>
                  <a:lnTo>
                    <a:pt x="329" y="112"/>
                  </a:lnTo>
                  <a:lnTo>
                    <a:pt x="327" y="112"/>
                  </a:lnTo>
                  <a:lnTo>
                    <a:pt x="325" y="112"/>
                  </a:lnTo>
                  <a:lnTo>
                    <a:pt x="325" y="114"/>
                  </a:lnTo>
                  <a:lnTo>
                    <a:pt x="322" y="112"/>
                  </a:lnTo>
                  <a:lnTo>
                    <a:pt x="320" y="112"/>
                  </a:lnTo>
                  <a:lnTo>
                    <a:pt x="318" y="112"/>
                  </a:lnTo>
                  <a:lnTo>
                    <a:pt x="318" y="110"/>
                  </a:lnTo>
                  <a:lnTo>
                    <a:pt x="315" y="110"/>
                  </a:lnTo>
                  <a:lnTo>
                    <a:pt x="315" y="112"/>
                  </a:lnTo>
                  <a:lnTo>
                    <a:pt x="318" y="114"/>
                  </a:lnTo>
                  <a:lnTo>
                    <a:pt x="315" y="114"/>
                  </a:lnTo>
                  <a:lnTo>
                    <a:pt x="313" y="114"/>
                  </a:lnTo>
                  <a:lnTo>
                    <a:pt x="315" y="114"/>
                  </a:lnTo>
                  <a:lnTo>
                    <a:pt x="315" y="117"/>
                  </a:lnTo>
                  <a:lnTo>
                    <a:pt x="318" y="117"/>
                  </a:lnTo>
                  <a:lnTo>
                    <a:pt x="320" y="117"/>
                  </a:lnTo>
                  <a:lnTo>
                    <a:pt x="318" y="117"/>
                  </a:lnTo>
                  <a:lnTo>
                    <a:pt x="320" y="117"/>
                  </a:lnTo>
                  <a:lnTo>
                    <a:pt x="320" y="119"/>
                  </a:lnTo>
                  <a:lnTo>
                    <a:pt x="318" y="119"/>
                  </a:lnTo>
                  <a:lnTo>
                    <a:pt x="315" y="119"/>
                  </a:lnTo>
                  <a:lnTo>
                    <a:pt x="315" y="122"/>
                  </a:lnTo>
                  <a:lnTo>
                    <a:pt x="313" y="122"/>
                  </a:lnTo>
                  <a:lnTo>
                    <a:pt x="315" y="122"/>
                  </a:lnTo>
                  <a:lnTo>
                    <a:pt x="313" y="122"/>
                  </a:lnTo>
                  <a:lnTo>
                    <a:pt x="313" y="119"/>
                  </a:lnTo>
                  <a:lnTo>
                    <a:pt x="311" y="119"/>
                  </a:lnTo>
                  <a:lnTo>
                    <a:pt x="308" y="119"/>
                  </a:lnTo>
                  <a:lnTo>
                    <a:pt x="306" y="119"/>
                  </a:lnTo>
                  <a:lnTo>
                    <a:pt x="308" y="119"/>
                  </a:lnTo>
                  <a:lnTo>
                    <a:pt x="311" y="119"/>
                  </a:lnTo>
                  <a:lnTo>
                    <a:pt x="308" y="122"/>
                  </a:lnTo>
                  <a:lnTo>
                    <a:pt x="308" y="124"/>
                  </a:lnTo>
                  <a:lnTo>
                    <a:pt x="306" y="122"/>
                  </a:lnTo>
                  <a:lnTo>
                    <a:pt x="303" y="122"/>
                  </a:lnTo>
                  <a:lnTo>
                    <a:pt x="301" y="122"/>
                  </a:lnTo>
                  <a:lnTo>
                    <a:pt x="303" y="122"/>
                  </a:lnTo>
                  <a:lnTo>
                    <a:pt x="303" y="124"/>
                  </a:lnTo>
                  <a:lnTo>
                    <a:pt x="306" y="124"/>
                  </a:lnTo>
                  <a:lnTo>
                    <a:pt x="303" y="126"/>
                  </a:lnTo>
                  <a:lnTo>
                    <a:pt x="301" y="126"/>
                  </a:lnTo>
                  <a:lnTo>
                    <a:pt x="299" y="126"/>
                  </a:lnTo>
                  <a:lnTo>
                    <a:pt x="299" y="124"/>
                  </a:lnTo>
                  <a:lnTo>
                    <a:pt x="299" y="126"/>
                  </a:lnTo>
                  <a:lnTo>
                    <a:pt x="299" y="124"/>
                  </a:lnTo>
                  <a:lnTo>
                    <a:pt x="296" y="126"/>
                  </a:lnTo>
                  <a:lnTo>
                    <a:pt x="294" y="124"/>
                  </a:lnTo>
                  <a:lnTo>
                    <a:pt x="289" y="124"/>
                  </a:lnTo>
                  <a:lnTo>
                    <a:pt x="287" y="124"/>
                  </a:lnTo>
                  <a:lnTo>
                    <a:pt x="284" y="124"/>
                  </a:lnTo>
                  <a:lnTo>
                    <a:pt x="282" y="124"/>
                  </a:lnTo>
                  <a:lnTo>
                    <a:pt x="280" y="124"/>
                  </a:lnTo>
                  <a:lnTo>
                    <a:pt x="277" y="126"/>
                  </a:lnTo>
                  <a:lnTo>
                    <a:pt x="277" y="124"/>
                  </a:lnTo>
                  <a:lnTo>
                    <a:pt x="275" y="124"/>
                  </a:lnTo>
                  <a:lnTo>
                    <a:pt x="275" y="122"/>
                  </a:lnTo>
                  <a:lnTo>
                    <a:pt x="275" y="119"/>
                  </a:lnTo>
                  <a:lnTo>
                    <a:pt x="277" y="119"/>
                  </a:lnTo>
                  <a:lnTo>
                    <a:pt x="275" y="119"/>
                  </a:lnTo>
                  <a:lnTo>
                    <a:pt x="275" y="117"/>
                  </a:lnTo>
                  <a:lnTo>
                    <a:pt x="273" y="117"/>
                  </a:lnTo>
                  <a:lnTo>
                    <a:pt x="275" y="117"/>
                  </a:lnTo>
                  <a:lnTo>
                    <a:pt x="273" y="117"/>
                  </a:lnTo>
                  <a:lnTo>
                    <a:pt x="275" y="117"/>
                  </a:lnTo>
                  <a:lnTo>
                    <a:pt x="273" y="117"/>
                  </a:lnTo>
                  <a:lnTo>
                    <a:pt x="275" y="117"/>
                  </a:lnTo>
                  <a:lnTo>
                    <a:pt x="275" y="114"/>
                  </a:lnTo>
                  <a:lnTo>
                    <a:pt x="273" y="114"/>
                  </a:lnTo>
                  <a:lnTo>
                    <a:pt x="275" y="114"/>
                  </a:lnTo>
                  <a:lnTo>
                    <a:pt x="277" y="114"/>
                  </a:lnTo>
                  <a:lnTo>
                    <a:pt x="275" y="114"/>
                  </a:lnTo>
                  <a:lnTo>
                    <a:pt x="275" y="112"/>
                  </a:lnTo>
                  <a:lnTo>
                    <a:pt x="273" y="112"/>
                  </a:lnTo>
                  <a:lnTo>
                    <a:pt x="273" y="114"/>
                  </a:lnTo>
                  <a:lnTo>
                    <a:pt x="275" y="114"/>
                  </a:lnTo>
                  <a:lnTo>
                    <a:pt x="273" y="114"/>
                  </a:lnTo>
                  <a:lnTo>
                    <a:pt x="270" y="114"/>
                  </a:lnTo>
                  <a:lnTo>
                    <a:pt x="268" y="114"/>
                  </a:lnTo>
                  <a:lnTo>
                    <a:pt x="265" y="114"/>
                  </a:lnTo>
                  <a:lnTo>
                    <a:pt x="265" y="112"/>
                  </a:lnTo>
                  <a:lnTo>
                    <a:pt x="263" y="112"/>
                  </a:lnTo>
                  <a:lnTo>
                    <a:pt x="261" y="112"/>
                  </a:lnTo>
                  <a:lnTo>
                    <a:pt x="261" y="110"/>
                  </a:lnTo>
                  <a:lnTo>
                    <a:pt x="258" y="107"/>
                  </a:lnTo>
                  <a:lnTo>
                    <a:pt x="256" y="107"/>
                  </a:lnTo>
                  <a:lnTo>
                    <a:pt x="256" y="105"/>
                  </a:lnTo>
                  <a:lnTo>
                    <a:pt x="258" y="105"/>
                  </a:lnTo>
                  <a:lnTo>
                    <a:pt x="261" y="105"/>
                  </a:lnTo>
                  <a:lnTo>
                    <a:pt x="263" y="105"/>
                  </a:lnTo>
                  <a:lnTo>
                    <a:pt x="265" y="105"/>
                  </a:lnTo>
                  <a:lnTo>
                    <a:pt x="268" y="105"/>
                  </a:lnTo>
                  <a:lnTo>
                    <a:pt x="270" y="105"/>
                  </a:lnTo>
                  <a:lnTo>
                    <a:pt x="273" y="105"/>
                  </a:lnTo>
                  <a:lnTo>
                    <a:pt x="275" y="105"/>
                  </a:lnTo>
                  <a:lnTo>
                    <a:pt x="277" y="105"/>
                  </a:lnTo>
                  <a:lnTo>
                    <a:pt x="280" y="105"/>
                  </a:lnTo>
                  <a:lnTo>
                    <a:pt x="282" y="105"/>
                  </a:lnTo>
                  <a:lnTo>
                    <a:pt x="284" y="105"/>
                  </a:lnTo>
                  <a:lnTo>
                    <a:pt x="282" y="105"/>
                  </a:lnTo>
                  <a:lnTo>
                    <a:pt x="284" y="103"/>
                  </a:lnTo>
                  <a:lnTo>
                    <a:pt x="287" y="103"/>
                  </a:lnTo>
                  <a:lnTo>
                    <a:pt x="287" y="100"/>
                  </a:lnTo>
                  <a:lnTo>
                    <a:pt x="284" y="100"/>
                  </a:lnTo>
                  <a:lnTo>
                    <a:pt x="282" y="100"/>
                  </a:lnTo>
                  <a:lnTo>
                    <a:pt x="280" y="100"/>
                  </a:lnTo>
                  <a:lnTo>
                    <a:pt x="282" y="100"/>
                  </a:lnTo>
                  <a:lnTo>
                    <a:pt x="282" y="103"/>
                  </a:lnTo>
                  <a:lnTo>
                    <a:pt x="280" y="103"/>
                  </a:lnTo>
                  <a:lnTo>
                    <a:pt x="277" y="103"/>
                  </a:lnTo>
                  <a:lnTo>
                    <a:pt x="275" y="103"/>
                  </a:lnTo>
                  <a:lnTo>
                    <a:pt x="273" y="103"/>
                  </a:lnTo>
                  <a:lnTo>
                    <a:pt x="275" y="103"/>
                  </a:lnTo>
                  <a:lnTo>
                    <a:pt x="275" y="105"/>
                  </a:lnTo>
                  <a:lnTo>
                    <a:pt x="273" y="105"/>
                  </a:lnTo>
                  <a:lnTo>
                    <a:pt x="273" y="103"/>
                  </a:lnTo>
                  <a:lnTo>
                    <a:pt x="270" y="103"/>
                  </a:lnTo>
                  <a:lnTo>
                    <a:pt x="268" y="103"/>
                  </a:lnTo>
                  <a:lnTo>
                    <a:pt x="265" y="103"/>
                  </a:lnTo>
                  <a:lnTo>
                    <a:pt x="263" y="103"/>
                  </a:lnTo>
                  <a:lnTo>
                    <a:pt x="258" y="103"/>
                  </a:lnTo>
                  <a:lnTo>
                    <a:pt x="256" y="103"/>
                  </a:lnTo>
                  <a:lnTo>
                    <a:pt x="258" y="103"/>
                  </a:lnTo>
                  <a:lnTo>
                    <a:pt x="256" y="103"/>
                  </a:lnTo>
                  <a:lnTo>
                    <a:pt x="258" y="103"/>
                  </a:lnTo>
                  <a:lnTo>
                    <a:pt x="258" y="100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6" y="100"/>
                  </a:lnTo>
                  <a:lnTo>
                    <a:pt x="254" y="100"/>
                  </a:lnTo>
                  <a:lnTo>
                    <a:pt x="251" y="100"/>
                  </a:lnTo>
                  <a:lnTo>
                    <a:pt x="249" y="100"/>
                  </a:lnTo>
                  <a:lnTo>
                    <a:pt x="249" y="98"/>
                  </a:lnTo>
                  <a:lnTo>
                    <a:pt x="246" y="98"/>
                  </a:lnTo>
                  <a:lnTo>
                    <a:pt x="244" y="98"/>
                  </a:lnTo>
                  <a:lnTo>
                    <a:pt x="242" y="95"/>
                  </a:lnTo>
                  <a:lnTo>
                    <a:pt x="239" y="95"/>
                  </a:lnTo>
                  <a:lnTo>
                    <a:pt x="239" y="93"/>
                  </a:lnTo>
                  <a:lnTo>
                    <a:pt x="242" y="93"/>
                  </a:lnTo>
                  <a:lnTo>
                    <a:pt x="242" y="91"/>
                  </a:lnTo>
                  <a:lnTo>
                    <a:pt x="239" y="91"/>
                  </a:lnTo>
                  <a:lnTo>
                    <a:pt x="237" y="93"/>
                  </a:lnTo>
                  <a:lnTo>
                    <a:pt x="237" y="91"/>
                  </a:lnTo>
                  <a:lnTo>
                    <a:pt x="235" y="91"/>
                  </a:lnTo>
                  <a:lnTo>
                    <a:pt x="232" y="91"/>
                  </a:lnTo>
                  <a:lnTo>
                    <a:pt x="232" y="88"/>
                  </a:lnTo>
                  <a:lnTo>
                    <a:pt x="235" y="88"/>
                  </a:lnTo>
                  <a:lnTo>
                    <a:pt x="235" y="86"/>
                  </a:lnTo>
                  <a:lnTo>
                    <a:pt x="237" y="86"/>
                  </a:lnTo>
                  <a:lnTo>
                    <a:pt x="237" y="84"/>
                  </a:lnTo>
                  <a:lnTo>
                    <a:pt x="239" y="84"/>
                  </a:lnTo>
                  <a:lnTo>
                    <a:pt x="242" y="84"/>
                  </a:lnTo>
                  <a:lnTo>
                    <a:pt x="244" y="84"/>
                  </a:lnTo>
                  <a:lnTo>
                    <a:pt x="242" y="84"/>
                  </a:lnTo>
                  <a:lnTo>
                    <a:pt x="239" y="81"/>
                  </a:lnTo>
                  <a:lnTo>
                    <a:pt x="237" y="81"/>
                  </a:lnTo>
                  <a:lnTo>
                    <a:pt x="235" y="81"/>
                  </a:lnTo>
                  <a:lnTo>
                    <a:pt x="232" y="81"/>
                  </a:lnTo>
                  <a:lnTo>
                    <a:pt x="230" y="81"/>
                  </a:lnTo>
                  <a:lnTo>
                    <a:pt x="230" y="79"/>
                  </a:lnTo>
                  <a:lnTo>
                    <a:pt x="227" y="79"/>
                  </a:lnTo>
                  <a:lnTo>
                    <a:pt x="225" y="76"/>
                  </a:lnTo>
                  <a:lnTo>
                    <a:pt x="223" y="76"/>
                  </a:lnTo>
                  <a:lnTo>
                    <a:pt x="223" y="74"/>
                  </a:lnTo>
                  <a:lnTo>
                    <a:pt x="225" y="74"/>
                  </a:lnTo>
                  <a:lnTo>
                    <a:pt x="227" y="74"/>
                  </a:lnTo>
                  <a:lnTo>
                    <a:pt x="230" y="74"/>
                  </a:lnTo>
                  <a:lnTo>
                    <a:pt x="232" y="74"/>
                  </a:lnTo>
                  <a:lnTo>
                    <a:pt x="235" y="74"/>
                  </a:lnTo>
                  <a:lnTo>
                    <a:pt x="237" y="74"/>
                  </a:lnTo>
                  <a:lnTo>
                    <a:pt x="239" y="76"/>
                  </a:lnTo>
                  <a:lnTo>
                    <a:pt x="242" y="76"/>
                  </a:lnTo>
                  <a:lnTo>
                    <a:pt x="244" y="76"/>
                  </a:lnTo>
                  <a:lnTo>
                    <a:pt x="244" y="79"/>
                  </a:lnTo>
                  <a:lnTo>
                    <a:pt x="246" y="79"/>
                  </a:lnTo>
                  <a:lnTo>
                    <a:pt x="249" y="79"/>
                  </a:lnTo>
                  <a:lnTo>
                    <a:pt x="251" y="79"/>
                  </a:lnTo>
                  <a:lnTo>
                    <a:pt x="254" y="79"/>
                  </a:lnTo>
                  <a:lnTo>
                    <a:pt x="256" y="79"/>
                  </a:lnTo>
                  <a:lnTo>
                    <a:pt x="258" y="81"/>
                  </a:lnTo>
                  <a:lnTo>
                    <a:pt x="261" y="81"/>
                  </a:lnTo>
                  <a:lnTo>
                    <a:pt x="263" y="81"/>
                  </a:lnTo>
                  <a:lnTo>
                    <a:pt x="263" y="79"/>
                  </a:lnTo>
                  <a:lnTo>
                    <a:pt x="265" y="79"/>
                  </a:lnTo>
                  <a:lnTo>
                    <a:pt x="263" y="79"/>
                  </a:lnTo>
                  <a:lnTo>
                    <a:pt x="261" y="79"/>
                  </a:lnTo>
                  <a:lnTo>
                    <a:pt x="261" y="76"/>
                  </a:lnTo>
                  <a:lnTo>
                    <a:pt x="258" y="76"/>
                  </a:lnTo>
                  <a:lnTo>
                    <a:pt x="261" y="74"/>
                  </a:lnTo>
                  <a:lnTo>
                    <a:pt x="263" y="74"/>
                  </a:lnTo>
                  <a:lnTo>
                    <a:pt x="261" y="74"/>
                  </a:lnTo>
                  <a:lnTo>
                    <a:pt x="261" y="72"/>
                  </a:lnTo>
                  <a:lnTo>
                    <a:pt x="258" y="72"/>
                  </a:lnTo>
                  <a:lnTo>
                    <a:pt x="256" y="72"/>
                  </a:lnTo>
                  <a:lnTo>
                    <a:pt x="254" y="72"/>
                  </a:lnTo>
                  <a:lnTo>
                    <a:pt x="251" y="72"/>
                  </a:lnTo>
                  <a:lnTo>
                    <a:pt x="249" y="72"/>
                  </a:lnTo>
                  <a:lnTo>
                    <a:pt x="246" y="72"/>
                  </a:lnTo>
                  <a:lnTo>
                    <a:pt x="244" y="72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5" y="67"/>
                  </a:lnTo>
                  <a:lnTo>
                    <a:pt x="237" y="67"/>
                  </a:lnTo>
                  <a:lnTo>
                    <a:pt x="237" y="65"/>
                  </a:lnTo>
                  <a:lnTo>
                    <a:pt x="239" y="65"/>
                  </a:lnTo>
                  <a:lnTo>
                    <a:pt x="242" y="65"/>
                  </a:lnTo>
                  <a:lnTo>
                    <a:pt x="239" y="65"/>
                  </a:lnTo>
                  <a:lnTo>
                    <a:pt x="239" y="62"/>
                  </a:lnTo>
                  <a:lnTo>
                    <a:pt x="242" y="60"/>
                  </a:lnTo>
                  <a:lnTo>
                    <a:pt x="244" y="57"/>
                  </a:lnTo>
                  <a:lnTo>
                    <a:pt x="246" y="57"/>
                  </a:lnTo>
                  <a:lnTo>
                    <a:pt x="246" y="60"/>
                  </a:lnTo>
                  <a:lnTo>
                    <a:pt x="249" y="60"/>
                  </a:lnTo>
                  <a:lnTo>
                    <a:pt x="251" y="60"/>
                  </a:lnTo>
                  <a:lnTo>
                    <a:pt x="254" y="60"/>
                  </a:lnTo>
                  <a:lnTo>
                    <a:pt x="254" y="57"/>
                  </a:lnTo>
                  <a:lnTo>
                    <a:pt x="251" y="57"/>
                  </a:lnTo>
                  <a:lnTo>
                    <a:pt x="249" y="57"/>
                  </a:lnTo>
                  <a:lnTo>
                    <a:pt x="246" y="57"/>
                  </a:lnTo>
                  <a:lnTo>
                    <a:pt x="244" y="57"/>
                  </a:lnTo>
                  <a:lnTo>
                    <a:pt x="246" y="57"/>
                  </a:lnTo>
                  <a:lnTo>
                    <a:pt x="246" y="55"/>
                  </a:lnTo>
                  <a:lnTo>
                    <a:pt x="249" y="55"/>
                  </a:lnTo>
                  <a:lnTo>
                    <a:pt x="251" y="55"/>
                  </a:lnTo>
                  <a:lnTo>
                    <a:pt x="249" y="55"/>
                  </a:lnTo>
                  <a:lnTo>
                    <a:pt x="246" y="55"/>
                  </a:lnTo>
                  <a:lnTo>
                    <a:pt x="246" y="53"/>
                  </a:lnTo>
                  <a:lnTo>
                    <a:pt x="249" y="53"/>
                  </a:lnTo>
                  <a:lnTo>
                    <a:pt x="251" y="53"/>
                  </a:lnTo>
                  <a:lnTo>
                    <a:pt x="251" y="50"/>
                  </a:lnTo>
                  <a:lnTo>
                    <a:pt x="249" y="50"/>
                  </a:lnTo>
                  <a:lnTo>
                    <a:pt x="249" y="53"/>
                  </a:lnTo>
                  <a:lnTo>
                    <a:pt x="246" y="53"/>
                  </a:lnTo>
                  <a:lnTo>
                    <a:pt x="244" y="53"/>
                  </a:lnTo>
                  <a:lnTo>
                    <a:pt x="242" y="53"/>
                  </a:lnTo>
                  <a:lnTo>
                    <a:pt x="244" y="53"/>
                  </a:lnTo>
                  <a:lnTo>
                    <a:pt x="242" y="53"/>
                  </a:lnTo>
                  <a:lnTo>
                    <a:pt x="239" y="53"/>
                  </a:lnTo>
                  <a:lnTo>
                    <a:pt x="239" y="55"/>
                  </a:lnTo>
                  <a:lnTo>
                    <a:pt x="239" y="57"/>
                  </a:lnTo>
                  <a:lnTo>
                    <a:pt x="242" y="57"/>
                  </a:lnTo>
                  <a:lnTo>
                    <a:pt x="239" y="57"/>
                  </a:lnTo>
                  <a:lnTo>
                    <a:pt x="242" y="57"/>
                  </a:lnTo>
                  <a:lnTo>
                    <a:pt x="239" y="57"/>
                  </a:lnTo>
                  <a:lnTo>
                    <a:pt x="237" y="57"/>
                  </a:lnTo>
                  <a:lnTo>
                    <a:pt x="237" y="55"/>
                  </a:lnTo>
                  <a:lnTo>
                    <a:pt x="235" y="55"/>
                  </a:lnTo>
                  <a:lnTo>
                    <a:pt x="235" y="53"/>
                  </a:lnTo>
                  <a:lnTo>
                    <a:pt x="235" y="50"/>
                  </a:lnTo>
                  <a:lnTo>
                    <a:pt x="237" y="50"/>
                  </a:lnTo>
                  <a:lnTo>
                    <a:pt x="239" y="50"/>
                  </a:lnTo>
                  <a:lnTo>
                    <a:pt x="237" y="50"/>
                  </a:lnTo>
                  <a:lnTo>
                    <a:pt x="235" y="48"/>
                  </a:lnTo>
                  <a:lnTo>
                    <a:pt x="232" y="48"/>
                  </a:lnTo>
                  <a:lnTo>
                    <a:pt x="230" y="48"/>
                  </a:lnTo>
                  <a:lnTo>
                    <a:pt x="230" y="50"/>
                  </a:lnTo>
                  <a:lnTo>
                    <a:pt x="227" y="50"/>
                  </a:lnTo>
                  <a:lnTo>
                    <a:pt x="230" y="50"/>
                  </a:lnTo>
                  <a:lnTo>
                    <a:pt x="230" y="53"/>
                  </a:lnTo>
                  <a:lnTo>
                    <a:pt x="227" y="55"/>
                  </a:lnTo>
                  <a:lnTo>
                    <a:pt x="230" y="55"/>
                  </a:lnTo>
                  <a:lnTo>
                    <a:pt x="232" y="55"/>
                  </a:lnTo>
                  <a:lnTo>
                    <a:pt x="235" y="57"/>
                  </a:lnTo>
                  <a:lnTo>
                    <a:pt x="235" y="60"/>
                  </a:lnTo>
                  <a:lnTo>
                    <a:pt x="235" y="62"/>
                  </a:lnTo>
                  <a:lnTo>
                    <a:pt x="232" y="62"/>
                  </a:lnTo>
                  <a:lnTo>
                    <a:pt x="230" y="62"/>
                  </a:lnTo>
                  <a:lnTo>
                    <a:pt x="232" y="62"/>
                  </a:lnTo>
                  <a:lnTo>
                    <a:pt x="230" y="62"/>
                  </a:lnTo>
                  <a:lnTo>
                    <a:pt x="232" y="62"/>
                  </a:lnTo>
                  <a:lnTo>
                    <a:pt x="230" y="65"/>
                  </a:lnTo>
                  <a:lnTo>
                    <a:pt x="227" y="65"/>
                  </a:lnTo>
                  <a:lnTo>
                    <a:pt x="225" y="65"/>
                  </a:lnTo>
                  <a:lnTo>
                    <a:pt x="223" y="65"/>
                  </a:lnTo>
                  <a:lnTo>
                    <a:pt x="220" y="65"/>
                  </a:lnTo>
                  <a:lnTo>
                    <a:pt x="218" y="65"/>
                  </a:lnTo>
                  <a:lnTo>
                    <a:pt x="218" y="62"/>
                  </a:lnTo>
                  <a:lnTo>
                    <a:pt x="218" y="60"/>
                  </a:lnTo>
                  <a:lnTo>
                    <a:pt x="218" y="57"/>
                  </a:lnTo>
                  <a:lnTo>
                    <a:pt x="216" y="55"/>
                  </a:lnTo>
                  <a:lnTo>
                    <a:pt x="218" y="57"/>
                  </a:lnTo>
                  <a:lnTo>
                    <a:pt x="216" y="57"/>
                  </a:lnTo>
                  <a:lnTo>
                    <a:pt x="216" y="55"/>
                  </a:lnTo>
                  <a:lnTo>
                    <a:pt x="213" y="55"/>
                  </a:lnTo>
                  <a:lnTo>
                    <a:pt x="213" y="53"/>
                  </a:lnTo>
                  <a:lnTo>
                    <a:pt x="211" y="53"/>
                  </a:lnTo>
                  <a:lnTo>
                    <a:pt x="213" y="53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6" y="50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8" y="48"/>
                  </a:lnTo>
                  <a:lnTo>
                    <a:pt x="211" y="48"/>
                  </a:lnTo>
                  <a:lnTo>
                    <a:pt x="211" y="46"/>
                  </a:lnTo>
                  <a:lnTo>
                    <a:pt x="208" y="46"/>
                  </a:lnTo>
                  <a:lnTo>
                    <a:pt x="206" y="46"/>
                  </a:lnTo>
                  <a:lnTo>
                    <a:pt x="208" y="46"/>
                  </a:lnTo>
                  <a:lnTo>
                    <a:pt x="206" y="46"/>
                  </a:lnTo>
                  <a:lnTo>
                    <a:pt x="208" y="46"/>
                  </a:lnTo>
                  <a:lnTo>
                    <a:pt x="208" y="43"/>
                  </a:lnTo>
                  <a:lnTo>
                    <a:pt x="211" y="43"/>
                  </a:lnTo>
                  <a:lnTo>
                    <a:pt x="208" y="43"/>
                  </a:lnTo>
                  <a:lnTo>
                    <a:pt x="211" y="43"/>
                  </a:lnTo>
                  <a:lnTo>
                    <a:pt x="211" y="41"/>
                  </a:lnTo>
                  <a:lnTo>
                    <a:pt x="208" y="41"/>
                  </a:lnTo>
                  <a:lnTo>
                    <a:pt x="206" y="38"/>
                  </a:lnTo>
                  <a:lnTo>
                    <a:pt x="208" y="38"/>
                  </a:lnTo>
                  <a:lnTo>
                    <a:pt x="206" y="38"/>
                  </a:lnTo>
                  <a:lnTo>
                    <a:pt x="204" y="38"/>
                  </a:lnTo>
                  <a:lnTo>
                    <a:pt x="201" y="38"/>
                  </a:lnTo>
                  <a:lnTo>
                    <a:pt x="201" y="36"/>
                  </a:lnTo>
                  <a:lnTo>
                    <a:pt x="204" y="36"/>
                  </a:lnTo>
                  <a:lnTo>
                    <a:pt x="201" y="36"/>
                  </a:lnTo>
                  <a:lnTo>
                    <a:pt x="201" y="34"/>
                  </a:lnTo>
                  <a:lnTo>
                    <a:pt x="204" y="34"/>
                  </a:lnTo>
                  <a:lnTo>
                    <a:pt x="211" y="34"/>
                  </a:lnTo>
                  <a:lnTo>
                    <a:pt x="208" y="34"/>
                  </a:lnTo>
                  <a:lnTo>
                    <a:pt x="208" y="36"/>
                  </a:lnTo>
                  <a:lnTo>
                    <a:pt x="211" y="36"/>
                  </a:lnTo>
                  <a:lnTo>
                    <a:pt x="211" y="34"/>
                  </a:lnTo>
                  <a:lnTo>
                    <a:pt x="213" y="34"/>
                  </a:lnTo>
                  <a:lnTo>
                    <a:pt x="216" y="36"/>
                  </a:lnTo>
                  <a:lnTo>
                    <a:pt x="218" y="36"/>
                  </a:lnTo>
                  <a:lnTo>
                    <a:pt x="220" y="36"/>
                  </a:lnTo>
                  <a:lnTo>
                    <a:pt x="220" y="34"/>
                  </a:lnTo>
                  <a:lnTo>
                    <a:pt x="218" y="34"/>
                  </a:lnTo>
                  <a:lnTo>
                    <a:pt x="216" y="34"/>
                  </a:lnTo>
                  <a:lnTo>
                    <a:pt x="213" y="34"/>
                  </a:lnTo>
                  <a:lnTo>
                    <a:pt x="211" y="34"/>
                  </a:lnTo>
                  <a:lnTo>
                    <a:pt x="208" y="34"/>
                  </a:lnTo>
                  <a:lnTo>
                    <a:pt x="206" y="34"/>
                  </a:lnTo>
                  <a:lnTo>
                    <a:pt x="206" y="31"/>
                  </a:lnTo>
                  <a:lnTo>
                    <a:pt x="208" y="31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3" y="29"/>
                  </a:lnTo>
                  <a:lnTo>
                    <a:pt x="216" y="29"/>
                  </a:lnTo>
                  <a:lnTo>
                    <a:pt x="216" y="31"/>
                  </a:lnTo>
                  <a:lnTo>
                    <a:pt x="216" y="29"/>
                  </a:lnTo>
                  <a:lnTo>
                    <a:pt x="218" y="29"/>
                  </a:lnTo>
                  <a:lnTo>
                    <a:pt x="220" y="29"/>
                  </a:lnTo>
                  <a:lnTo>
                    <a:pt x="223" y="29"/>
                  </a:lnTo>
                  <a:lnTo>
                    <a:pt x="225" y="29"/>
                  </a:lnTo>
                  <a:lnTo>
                    <a:pt x="225" y="31"/>
                  </a:lnTo>
                  <a:lnTo>
                    <a:pt x="227" y="31"/>
                  </a:lnTo>
                  <a:lnTo>
                    <a:pt x="230" y="31"/>
                  </a:lnTo>
                  <a:lnTo>
                    <a:pt x="227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27" y="29"/>
                  </a:lnTo>
                  <a:lnTo>
                    <a:pt x="225" y="29"/>
                  </a:lnTo>
                  <a:lnTo>
                    <a:pt x="223" y="29"/>
                  </a:lnTo>
                  <a:lnTo>
                    <a:pt x="220" y="27"/>
                  </a:lnTo>
                  <a:lnTo>
                    <a:pt x="218" y="27"/>
                  </a:lnTo>
                  <a:lnTo>
                    <a:pt x="220" y="27"/>
                  </a:lnTo>
                  <a:lnTo>
                    <a:pt x="223" y="27"/>
                  </a:lnTo>
                  <a:lnTo>
                    <a:pt x="220" y="27"/>
                  </a:lnTo>
                  <a:lnTo>
                    <a:pt x="220" y="24"/>
                  </a:lnTo>
                  <a:lnTo>
                    <a:pt x="218" y="24"/>
                  </a:lnTo>
                  <a:lnTo>
                    <a:pt x="218" y="22"/>
                  </a:lnTo>
                  <a:lnTo>
                    <a:pt x="220" y="22"/>
                  </a:lnTo>
                  <a:lnTo>
                    <a:pt x="218" y="22"/>
                  </a:lnTo>
                  <a:lnTo>
                    <a:pt x="218" y="19"/>
                  </a:lnTo>
                  <a:lnTo>
                    <a:pt x="220" y="19"/>
                  </a:lnTo>
                  <a:lnTo>
                    <a:pt x="223" y="19"/>
                  </a:lnTo>
                  <a:lnTo>
                    <a:pt x="225" y="19"/>
                  </a:lnTo>
                  <a:lnTo>
                    <a:pt x="225" y="22"/>
                  </a:lnTo>
                  <a:lnTo>
                    <a:pt x="227" y="22"/>
                  </a:lnTo>
                  <a:lnTo>
                    <a:pt x="230" y="22"/>
                  </a:lnTo>
                  <a:lnTo>
                    <a:pt x="227" y="22"/>
                  </a:lnTo>
                  <a:lnTo>
                    <a:pt x="227" y="19"/>
                  </a:lnTo>
                  <a:lnTo>
                    <a:pt x="230" y="22"/>
                  </a:lnTo>
                  <a:lnTo>
                    <a:pt x="230" y="19"/>
                  </a:lnTo>
                  <a:lnTo>
                    <a:pt x="227" y="19"/>
                  </a:lnTo>
                  <a:lnTo>
                    <a:pt x="230" y="19"/>
                  </a:lnTo>
                  <a:lnTo>
                    <a:pt x="227" y="19"/>
                  </a:lnTo>
                  <a:lnTo>
                    <a:pt x="227" y="17"/>
                  </a:lnTo>
                  <a:lnTo>
                    <a:pt x="230" y="17"/>
                  </a:lnTo>
                  <a:lnTo>
                    <a:pt x="227" y="17"/>
                  </a:lnTo>
                  <a:lnTo>
                    <a:pt x="230" y="17"/>
                  </a:lnTo>
                  <a:lnTo>
                    <a:pt x="230" y="19"/>
                  </a:lnTo>
                  <a:lnTo>
                    <a:pt x="232" y="19"/>
                  </a:lnTo>
                  <a:lnTo>
                    <a:pt x="230" y="17"/>
                  </a:lnTo>
                  <a:lnTo>
                    <a:pt x="232" y="17"/>
                  </a:lnTo>
                  <a:lnTo>
                    <a:pt x="230" y="17"/>
                  </a:lnTo>
                  <a:lnTo>
                    <a:pt x="232" y="17"/>
                  </a:lnTo>
                  <a:lnTo>
                    <a:pt x="235" y="17"/>
                  </a:lnTo>
                  <a:lnTo>
                    <a:pt x="237" y="17"/>
                  </a:lnTo>
                  <a:lnTo>
                    <a:pt x="237" y="15"/>
                  </a:lnTo>
                  <a:lnTo>
                    <a:pt x="239" y="15"/>
                  </a:lnTo>
                  <a:lnTo>
                    <a:pt x="239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39" y="19"/>
                  </a:lnTo>
                  <a:lnTo>
                    <a:pt x="237" y="19"/>
                  </a:lnTo>
                  <a:lnTo>
                    <a:pt x="239" y="19"/>
                  </a:lnTo>
                  <a:lnTo>
                    <a:pt x="242" y="19"/>
                  </a:lnTo>
                  <a:lnTo>
                    <a:pt x="244" y="19"/>
                  </a:lnTo>
                  <a:lnTo>
                    <a:pt x="244" y="22"/>
                  </a:lnTo>
                  <a:lnTo>
                    <a:pt x="242" y="19"/>
                  </a:lnTo>
                  <a:lnTo>
                    <a:pt x="242" y="22"/>
                  </a:lnTo>
                  <a:lnTo>
                    <a:pt x="242" y="24"/>
                  </a:lnTo>
                  <a:lnTo>
                    <a:pt x="244" y="22"/>
                  </a:lnTo>
                  <a:lnTo>
                    <a:pt x="244" y="24"/>
                  </a:lnTo>
                  <a:lnTo>
                    <a:pt x="246" y="24"/>
                  </a:lnTo>
                  <a:lnTo>
                    <a:pt x="244" y="24"/>
                  </a:lnTo>
                  <a:lnTo>
                    <a:pt x="246" y="24"/>
                  </a:lnTo>
                  <a:lnTo>
                    <a:pt x="244" y="24"/>
                  </a:lnTo>
                  <a:lnTo>
                    <a:pt x="244" y="27"/>
                  </a:lnTo>
                  <a:lnTo>
                    <a:pt x="246" y="27"/>
                  </a:lnTo>
                  <a:lnTo>
                    <a:pt x="246" y="29"/>
                  </a:lnTo>
                  <a:lnTo>
                    <a:pt x="249" y="29"/>
                  </a:lnTo>
                  <a:lnTo>
                    <a:pt x="249" y="27"/>
                  </a:lnTo>
                  <a:lnTo>
                    <a:pt x="249" y="24"/>
                  </a:lnTo>
                  <a:lnTo>
                    <a:pt x="251" y="24"/>
                  </a:lnTo>
                  <a:lnTo>
                    <a:pt x="251" y="27"/>
                  </a:lnTo>
                  <a:lnTo>
                    <a:pt x="254" y="27"/>
                  </a:lnTo>
                  <a:lnTo>
                    <a:pt x="251" y="27"/>
                  </a:lnTo>
                  <a:lnTo>
                    <a:pt x="251" y="29"/>
                  </a:lnTo>
                  <a:lnTo>
                    <a:pt x="254" y="29"/>
                  </a:lnTo>
                  <a:lnTo>
                    <a:pt x="256" y="27"/>
                  </a:lnTo>
                  <a:lnTo>
                    <a:pt x="254" y="27"/>
                  </a:lnTo>
                  <a:lnTo>
                    <a:pt x="254" y="24"/>
                  </a:lnTo>
                  <a:lnTo>
                    <a:pt x="254" y="22"/>
                  </a:lnTo>
                  <a:lnTo>
                    <a:pt x="251" y="22"/>
                  </a:lnTo>
                  <a:lnTo>
                    <a:pt x="249" y="22"/>
                  </a:lnTo>
                  <a:lnTo>
                    <a:pt x="251" y="22"/>
                  </a:lnTo>
                  <a:lnTo>
                    <a:pt x="251" y="19"/>
                  </a:lnTo>
                  <a:lnTo>
                    <a:pt x="249" y="19"/>
                  </a:lnTo>
                  <a:lnTo>
                    <a:pt x="249" y="17"/>
                  </a:lnTo>
                  <a:lnTo>
                    <a:pt x="251" y="17"/>
                  </a:lnTo>
                  <a:lnTo>
                    <a:pt x="251" y="15"/>
                  </a:lnTo>
                  <a:lnTo>
                    <a:pt x="251" y="17"/>
                  </a:lnTo>
                  <a:lnTo>
                    <a:pt x="254" y="17"/>
                  </a:lnTo>
                  <a:lnTo>
                    <a:pt x="256" y="17"/>
                  </a:lnTo>
                  <a:lnTo>
                    <a:pt x="258" y="17"/>
                  </a:lnTo>
                  <a:lnTo>
                    <a:pt x="258" y="15"/>
                  </a:lnTo>
                  <a:lnTo>
                    <a:pt x="258" y="17"/>
                  </a:lnTo>
                  <a:lnTo>
                    <a:pt x="261" y="17"/>
                  </a:lnTo>
                  <a:lnTo>
                    <a:pt x="261" y="19"/>
                  </a:lnTo>
                  <a:lnTo>
                    <a:pt x="261" y="17"/>
                  </a:lnTo>
                  <a:lnTo>
                    <a:pt x="258" y="19"/>
                  </a:lnTo>
                  <a:lnTo>
                    <a:pt x="261" y="19"/>
                  </a:lnTo>
                  <a:lnTo>
                    <a:pt x="258" y="19"/>
                  </a:lnTo>
                  <a:lnTo>
                    <a:pt x="261" y="19"/>
                  </a:lnTo>
                  <a:lnTo>
                    <a:pt x="263" y="19"/>
                  </a:lnTo>
                  <a:lnTo>
                    <a:pt x="263" y="22"/>
                  </a:lnTo>
                  <a:lnTo>
                    <a:pt x="265" y="22"/>
                  </a:lnTo>
                  <a:lnTo>
                    <a:pt x="265" y="19"/>
                  </a:lnTo>
                  <a:lnTo>
                    <a:pt x="268" y="19"/>
                  </a:lnTo>
                  <a:lnTo>
                    <a:pt x="270" y="19"/>
                  </a:lnTo>
                  <a:lnTo>
                    <a:pt x="270" y="22"/>
                  </a:lnTo>
                  <a:lnTo>
                    <a:pt x="270" y="19"/>
                  </a:lnTo>
                  <a:lnTo>
                    <a:pt x="273" y="19"/>
                  </a:lnTo>
                  <a:lnTo>
                    <a:pt x="275" y="19"/>
                  </a:lnTo>
                  <a:lnTo>
                    <a:pt x="275" y="17"/>
                  </a:lnTo>
                  <a:lnTo>
                    <a:pt x="277" y="17"/>
                  </a:lnTo>
                  <a:lnTo>
                    <a:pt x="280" y="17"/>
                  </a:lnTo>
                  <a:lnTo>
                    <a:pt x="282" y="17"/>
                  </a:lnTo>
                  <a:lnTo>
                    <a:pt x="284" y="17"/>
                  </a:lnTo>
                  <a:lnTo>
                    <a:pt x="287" y="17"/>
                  </a:lnTo>
                  <a:lnTo>
                    <a:pt x="287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4" y="15"/>
                  </a:lnTo>
                  <a:lnTo>
                    <a:pt x="296" y="15"/>
                  </a:lnTo>
                  <a:lnTo>
                    <a:pt x="299" y="15"/>
                  </a:lnTo>
                  <a:lnTo>
                    <a:pt x="301" y="15"/>
                  </a:lnTo>
                  <a:lnTo>
                    <a:pt x="301" y="12"/>
                  </a:lnTo>
                  <a:lnTo>
                    <a:pt x="303" y="12"/>
                  </a:lnTo>
                  <a:lnTo>
                    <a:pt x="303" y="15"/>
                  </a:lnTo>
                  <a:lnTo>
                    <a:pt x="306" y="15"/>
                  </a:lnTo>
                  <a:lnTo>
                    <a:pt x="308" y="17"/>
                  </a:lnTo>
                  <a:lnTo>
                    <a:pt x="306" y="17"/>
                  </a:lnTo>
                  <a:lnTo>
                    <a:pt x="308" y="17"/>
                  </a:lnTo>
                  <a:lnTo>
                    <a:pt x="308" y="19"/>
                  </a:lnTo>
                  <a:lnTo>
                    <a:pt x="308" y="22"/>
                  </a:lnTo>
                  <a:lnTo>
                    <a:pt x="306" y="22"/>
                  </a:lnTo>
                  <a:lnTo>
                    <a:pt x="306" y="24"/>
                  </a:lnTo>
                  <a:lnTo>
                    <a:pt x="303" y="24"/>
                  </a:lnTo>
                  <a:lnTo>
                    <a:pt x="301" y="24"/>
                  </a:lnTo>
                  <a:lnTo>
                    <a:pt x="299" y="27"/>
                  </a:lnTo>
                  <a:lnTo>
                    <a:pt x="299" y="24"/>
                  </a:lnTo>
                  <a:lnTo>
                    <a:pt x="299" y="27"/>
                  </a:lnTo>
                  <a:lnTo>
                    <a:pt x="301" y="27"/>
                  </a:lnTo>
                  <a:lnTo>
                    <a:pt x="301" y="24"/>
                  </a:lnTo>
                  <a:lnTo>
                    <a:pt x="301" y="27"/>
                  </a:lnTo>
                  <a:lnTo>
                    <a:pt x="299" y="27"/>
                  </a:lnTo>
                  <a:lnTo>
                    <a:pt x="296" y="27"/>
                  </a:lnTo>
                  <a:lnTo>
                    <a:pt x="294" y="27"/>
                  </a:lnTo>
                  <a:lnTo>
                    <a:pt x="292" y="27"/>
                  </a:lnTo>
                  <a:lnTo>
                    <a:pt x="289" y="24"/>
                  </a:lnTo>
                  <a:lnTo>
                    <a:pt x="289" y="27"/>
                  </a:lnTo>
                  <a:lnTo>
                    <a:pt x="289" y="24"/>
                  </a:lnTo>
                  <a:lnTo>
                    <a:pt x="287" y="24"/>
                  </a:lnTo>
                  <a:lnTo>
                    <a:pt x="287" y="27"/>
                  </a:lnTo>
                  <a:lnTo>
                    <a:pt x="287" y="24"/>
                  </a:lnTo>
                  <a:lnTo>
                    <a:pt x="284" y="24"/>
                  </a:lnTo>
                  <a:lnTo>
                    <a:pt x="282" y="27"/>
                  </a:lnTo>
                  <a:lnTo>
                    <a:pt x="280" y="27"/>
                  </a:lnTo>
                  <a:lnTo>
                    <a:pt x="277" y="27"/>
                  </a:lnTo>
                  <a:lnTo>
                    <a:pt x="275" y="29"/>
                  </a:lnTo>
                  <a:lnTo>
                    <a:pt x="273" y="29"/>
                  </a:lnTo>
                  <a:lnTo>
                    <a:pt x="270" y="29"/>
                  </a:lnTo>
                  <a:lnTo>
                    <a:pt x="270" y="31"/>
                  </a:lnTo>
                  <a:lnTo>
                    <a:pt x="270" y="29"/>
                  </a:lnTo>
                  <a:lnTo>
                    <a:pt x="270" y="31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65" y="34"/>
                  </a:lnTo>
                  <a:lnTo>
                    <a:pt x="263" y="34"/>
                  </a:lnTo>
                  <a:lnTo>
                    <a:pt x="261" y="34"/>
                  </a:lnTo>
                  <a:lnTo>
                    <a:pt x="258" y="34"/>
                  </a:lnTo>
                  <a:lnTo>
                    <a:pt x="256" y="31"/>
                  </a:lnTo>
                  <a:lnTo>
                    <a:pt x="256" y="34"/>
                  </a:lnTo>
                  <a:lnTo>
                    <a:pt x="258" y="34"/>
                  </a:lnTo>
                  <a:lnTo>
                    <a:pt x="258" y="36"/>
                  </a:lnTo>
                  <a:lnTo>
                    <a:pt x="256" y="36"/>
                  </a:lnTo>
                  <a:lnTo>
                    <a:pt x="258" y="36"/>
                  </a:lnTo>
                  <a:lnTo>
                    <a:pt x="256" y="36"/>
                  </a:lnTo>
                  <a:lnTo>
                    <a:pt x="258" y="36"/>
                  </a:lnTo>
                  <a:lnTo>
                    <a:pt x="261" y="36"/>
                  </a:lnTo>
                  <a:lnTo>
                    <a:pt x="263" y="36"/>
                  </a:lnTo>
                  <a:lnTo>
                    <a:pt x="265" y="36"/>
                  </a:lnTo>
                  <a:lnTo>
                    <a:pt x="268" y="36"/>
                  </a:lnTo>
                  <a:lnTo>
                    <a:pt x="268" y="34"/>
                  </a:lnTo>
                  <a:lnTo>
                    <a:pt x="270" y="34"/>
                  </a:lnTo>
                  <a:lnTo>
                    <a:pt x="268" y="34"/>
                  </a:lnTo>
                  <a:lnTo>
                    <a:pt x="268" y="36"/>
                  </a:lnTo>
                  <a:lnTo>
                    <a:pt x="268" y="34"/>
                  </a:lnTo>
                  <a:lnTo>
                    <a:pt x="270" y="34"/>
                  </a:lnTo>
                  <a:lnTo>
                    <a:pt x="273" y="34"/>
                  </a:lnTo>
                  <a:lnTo>
                    <a:pt x="275" y="34"/>
                  </a:lnTo>
                  <a:lnTo>
                    <a:pt x="277" y="34"/>
                  </a:lnTo>
                  <a:lnTo>
                    <a:pt x="280" y="34"/>
                  </a:lnTo>
                  <a:lnTo>
                    <a:pt x="284" y="31"/>
                  </a:lnTo>
                  <a:lnTo>
                    <a:pt x="284" y="34"/>
                  </a:lnTo>
                  <a:lnTo>
                    <a:pt x="292" y="34"/>
                  </a:lnTo>
                  <a:lnTo>
                    <a:pt x="294" y="34"/>
                  </a:lnTo>
                  <a:lnTo>
                    <a:pt x="294" y="36"/>
                  </a:lnTo>
                  <a:lnTo>
                    <a:pt x="292" y="36"/>
                  </a:lnTo>
                  <a:lnTo>
                    <a:pt x="289" y="36"/>
                  </a:lnTo>
                  <a:lnTo>
                    <a:pt x="289" y="38"/>
                  </a:lnTo>
                  <a:lnTo>
                    <a:pt x="287" y="38"/>
                  </a:lnTo>
                  <a:lnTo>
                    <a:pt x="284" y="38"/>
                  </a:lnTo>
                  <a:lnTo>
                    <a:pt x="287" y="38"/>
                  </a:lnTo>
                  <a:lnTo>
                    <a:pt x="287" y="41"/>
                  </a:lnTo>
                  <a:lnTo>
                    <a:pt x="284" y="41"/>
                  </a:lnTo>
                  <a:lnTo>
                    <a:pt x="287" y="41"/>
                  </a:lnTo>
                  <a:lnTo>
                    <a:pt x="289" y="41"/>
                  </a:lnTo>
                  <a:lnTo>
                    <a:pt x="292" y="43"/>
                  </a:lnTo>
                  <a:lnTo>
                    <a:pt x="294" y="43"/>
                  </a:lnTo>
                  <a:lnTo>
                    <a:pt x="294" y="46"/>
                  </a:lnTo>
                  <a:lnTo>
                    <a:pt x="294" y="43"/>
                  </a:lnTo>
                  <a:lnTo>
                    <a:pt x="292" y="43"/>
                  </a:lnTo>
                  <a:lnTo>
                    <a:pt x="294" y="43"/>
                  </a:lnTo>
                  <a:lnTo>
                    <a:pt x="294" y="41"/>
                  </a:lnTo>
                  <a:lnTo>
                    <a:pt x="292" y="41"/>
                  </a:lnTo>
                  <a:lnTo>
                    <a:pt x="296" y="41"/>
                  </a:lnTo>
                  <a:lnTo>
                    <a:pt x="299" y="41"/>
                  </a:lnTo>
                  <a:lnTo>
                    <a:pt x="301" y="41"/>
                  </a:lnTo>
                  <a:lnTo>
                    <a:pt x="301" y="43"/>
                  </a:lnTo>
                  <a:lnTo>
                    <a:pt x="303" y="43"/>
                  </a:lnTo>
                  <a:lnTo>
                    <a:pt x="301" y="43"/>
                  </a:lnTo>
                  <a:lnTo>
                    <a:pt x="306" y="46"/>
                  </a:lnTo>
                  <a:lnTo>
                    <a:pt x="306" y="48"/>
                  </a:lnTo>
                  <a:lnTo>
                    <a:pt x="308" y="48"/>
                  </a:lnTo>
                  <a:lnTo>
                    <a:pt x="306" y="48"/>
                  </a:lnTo>
                  <a:lnTo>
                    <a:pt x="308" y="48"/>
                  </a:lnTo>
                  <a:lnTo>
                    <a:pt x="306" y="50"/>
                  </a:lnTo>
                  <a:lnTo>
                    <a:pt x="308" y="50"/>
                  </a:lnTo>
                  <a:lnTo>
                    <a:pt x="306" y="50"/>
                  </a:lnTo>
                  <a:lnTo>
                    <a:pt x="308" y="53"/>
                  </a:lnTo>
                  <a:lnTo>
                    <a:pt x="306" y="53"/>
                  </a:lnTo>
                  <a:lnTo>
                    <a:pt x="308" y="53"/>
                  </a:lnTo>
                  <a:lnTo>
                    <a:pt x="311" y="53"/>
                  </a:lnTo>
                  <a:lnTo>
                    <a:pt x="311" y="55"/>
                  </a:lnTo>
                  <a:lnTo>
                    <a:pt x="313" y="55"/>
                  </a:lnTo>
                  <a:lnTo>
                    <a:pt x="311" y="55"/>
                  </a:lnTo>
                  <a:lnTo>
                    <a:pt x="311" y="53"/>
                  </a:lnTo>
                  <a:lnTo>
                    <a:pt x="313" y="53"/>
                  </a:lnTo>
                  <a:lnTo>
                    <a:pt x="313" y="50"/>
                  </a:lnTo>
                  <a:lnTo>
                    <a:pt x="315" y="50"/>
                  </a:lnTo>
                  <a:lnTo>
                    <a:pt x="315" y="48"/>
                  </a:lnTo>
                  <a:lnTo>
                    <a:pt x="313" y="48"/>
                  </a:lnTo>
                  <a:lnTo>
                    <a:pt x="311" y="46"/>
                  </a:lnTo>
                  <a:lnTo>
                    <a:pt x="308" y="46"/>
                  </a:lnTo>
                  <a:lnTo>
                    <a:pt x="311" y="46"/>
                  </a:lnTo>
                  <a:lnTo>
                    <a:pt x="311" y="43"/>
                  </a:lnTo>
                  <a:lnTo>
                    <a:pt x="308" y="43"/>
                  </a:lnTo>
                  <a:lnTo>
                    <a:pt x="311" y="43"/>
                  </a:lnTo>
                  <a:lnTo>
                    <a:pt x="311" y="41"/>
                  </a:lnTo>
                  <a:lnTo>
                    <a:pt x="308" y="41"/>
                  </a:lnTo>
                  <a:lnTo>
                    <a:pt x="306" y="38"/>
                  </a:lnTo>
                  <a:lnTo>
                    <a:pt x="308" y="38"/>
                  </a:lnTo>
                  <a:lnTo>
                    <a:pt x="306" y="38"/>
                  </a:lnTo>
                  <a:lnTo>
                    <a:pt x="306" y="36"/>
                  </a:lnTo>
                  <a:lnTo>
                    <a:pt x="308" y="34"/>
                  </a:lnTo>
                  <a:lnTo>
                    <a:pt x="306" y="34"/>
                  </a:lnTo>
                  <a:lnTo>
                    <a:pt x="308" y="34"/>
                  </a:lnTo>
                  <a:lnTo>
                    <a:pt x="311" y="34"/>
                  </a:lnTo>
                  <a:lnTo>
                    <a:pt x="311" y="31"/>
                  </a:lnTo>
                  <a:lnTo>
                    <a:pt x="313" y="31"/>
                  </a:lnTo>
                  <a:lnTo>
                    <a:pt x="315" y="31"/>
                  </a:lnTo>
                  <a:lnTo>
                    <a:pt x="318" y="31"/>
                  </a:lnTo>
                  <a:lnTo>
                    <a:pt x="315" y="31"/>
                  </a:lnTo>
                  <a:lnTo>
                    <a:pt x="315" y="29"/>
                  </a:lnTo>
                  <a:lnTo>
                    <a:pt x="318" y="29"/>
                  </a:lnTo>
                  <a:lnTo>
                    <a:pt x="320" y="29"/>
                  </a:lnTo>
                  <a:lnTo>
                    <a:pt x="322" y="29"/>
                  </a:lnTo>
                  <a:lnTo>
                    <a:pt x="322" y="27"/>
                  </a:lnTo>
                  <a:lnTo>
                    <a:pt x="320" y="27"/>
                  </a:lnTo>
                  <a:lnTo>
                    <a:pt x="318" y="27"/>
                  </a:lnTo>
                  <a:lnTo>
                    <a:pt x="320" y="27"/>
                  </a:lnTo>
                  <a:lnTo>
                    <a:pt x="320" y="24"/>
                  </a:lnTo>
                  <a:lnTo>
                    <a:pt x="322" y="24"/>
                  </a:lnTo>
                  <a:lnTo>
                    <a:pt x="322" y="22"/>
                  </a:lnTo>
                  <a:lnTo>
                    <a:pt x="325" y="22"/>
                  </a:lnTo>
                  <a:lnTo>
                    <a:pt x="325" y="19"/>
                  </a:lnTo>
                  <a:lnTo>
                    <a:pt x="327" y="19"/>
                  </a:lnTo>
                  <a:lnTo>
                    <a:pt x="329" y="17"/>
                  </a:lnTo>
                  <a:lnTo>
                    <a:pt x="329" y="19"/>
                  </a:lnTo>
                  <a:lnTo>
                    <a:pt x="334" y="19"/>
                  </a:lnTo>
                  <a:lnTo>
                    <a:pt x="337" y="19"/>
                  </a:lnTo>
                  <a:lnTo>
                    <a:pt x="339" y="22"/>
                  </a:lnTo>
                  <a:lnTo>
                    <a:pt x="341" y="22"/>
                  </a:lnTo>
                  <a:lnTo>
                    <a:pt x="341" y="24"/>
                  </a:lnTo>
                  <a:lnTo>
                    <a:pt x="339" y="24"/>
                  </a:lnTo>
                  <a:lnTo>
                    <a:pt x="337" y="24"/>
                  </a:lnTo>
                  <a:lnTo>
                    <a:pt x="339" y="24"/>
                  </a:lnTo>
                  <a:lnTo>
                    <a:pt x="341" y="24"/>
                  </a:lnTo>
                  <a:lnTo>
                    <a:pt x="344" y="24"/>
                  </a:lnTo>
                  <a:lnTo>
                    <a:pt x="346" y="27"/>
                  </a:lnTo>
                  <a:lnTo>
                    <a:pt x="344" y="27"/>
                  </a:lnTo>
                  <a:lnTo>
                    <a:pt x="346" y="29"/>
                  </a:lnTo>
                  <a:lnTo>
                    <a:pt x="348" y="29"/>
                  </a:lnTo>
                  <a:lnTo>
                    <a:pt x="348" y="31"/>
                  </a:lnTo>
                  <a:lnTo>
                    <a:pt x="351" y="31"/>
                  </a:lnTo>
                  <a:lnTo>
                    <a:pt x="353" y="31"/>
                  </a:lnTo>
                  <a:lnTo>
                    <a:pt x="351" y="31"/>
                  </a:lnTo>
                  <a:lnTo>
                    <a:pt x="351" y="34"/>
                  </a:lnTo>
                  <a:lnTo>
                    <a:pt x="351" y="36"/>
                  </a:lnTo>
                  <a:lnTo>
                    <a:pt x="351" y="38"/>
                  </a:lnTo>
                  <a:lnTo>
                    <a:pt x="353" y="38"/>
                  </a:lnTo>
                  <a:lnTo>
                    <a:pt x="356" y="38"/>
                  </a:lnTo>
                  <a:lnTo>
                    <a:pt x="356" y="41"/>
                  </a:lnTo>
                  <a:lnTo>
                    <a:pt x="358" y="41"/>
                  </a:lnTo>
                  <a:lnTo>
                    <a:pt x="356" y="41"/>
                  </a:lnTo>
                  <a:lnTo>
                    <a:pt x="356" y="43"/>
                  </a:lnTo>
                  <a:lnTo>
                    <a:pt x="358" y="43"/>
                  </a:lnTo>
                  <a:lnTo>
                    <a:pt x="356" y="43"/>
                  </a:lnTo>
                  <a:lnTo>
                    <a:pt x="356" y="46"/>
                  </a:lnTo>
                  <a:lnTo>
                    <a:pt x="358" y="46"/>
                  </a:lnTo>
                  <a:lnTo>
                    <a:pt x="358" y="48"/>
                  </a:lnTo>
                  <a:lnTo>
                    <a:pt x="356" y="48"/>
                  </a:lnTo>
                  <a:lnTo>
                    <a:pt x="358" y="48"/>
                  </a:lnTo>
                  <a:lnTo>
                    <a:pt x="360" y="48"/>
                  </a:lnTo>
                  <a:lnTo>
                    <a:pt x="360" y="50"/>
                  </a:lnTo>
                  <a:lnTo>
                    <a:pt x="363" y="53"/>
                  </a:lnTo>
                  <a:lnTo>
                    <a:pt x="363" y="55"/>
                  </a:lnTo>
                  <a:lnTo>
                    <a:pt x="365" y="55"/>
                  </a:lnTo>
                  <a:lnTo>
                    <a:pt x="367" y="55"/>
                  </a:lnTo>
                  <a:lnTo>
                    <a:pt x="367" y="57"/>
                  </a:lnTo>
                  <a:lnTo>
                    <a:pt x="367" y="60"/>
                  </a:lnTo>
                  <a:lnTo>
                    <a:pt x="365" y="60"/>
                  </a:lnTo>
                  <a:lnTo>
                    <a:pt x="363" y="62"/>
                  </a:lnTo>
                  <a:lnTo>
                    <a:pt x="365" y="62"/>
                  </a:lnTo>
                  <a:lnTo>
                    <a:pt x="363" y="62"/>
                  </a:lnTo>
                  <a:lnTo>
                    <a:pt x="365" y="62"/>
                  </a:lnTo>
                  <a:lnTo>
                    <a:pt x="363" y="62"/>
                  </a:lnTo>
                  <a:lnTo>
                    <a:pt x="363" y="65"/>
                  </a:lnTo>
                  <a:lnTo>
                    <a:pt x="365" y="65"/>
                  </a:lnTo>
                  <a:lnTo>
                    <a:pt x="367" y="67"/>
                  </a:lnTo>
                  <a:lnTo>
                    <a:pt x="365" y="65"/>
                  </a:lnTo>
                  <a:lnTo>
                    <a:pt x="367" y="65"/>
                  </a:lnTo>
                  <a:lnTo>
                    <a:pt x="367" y="62"/>
                  </a:lnTo>
                  <a:lnTo>
                    <a:pt x="370" y="62"/>
                  </a:lnTo>
                  <a:lnTo>
                    <a:pt x="372" y="62"/>
                  </a:lnTo>
                  <a:lnTo>
                    <a:pt x="375" y="62"/>
                  </a:lnTo>
                  <a:lnTo>
                    <a:pt x="375" y="65"/>
                  </a:lnTo>
                  <a:lnTo>
                    <a:pt x="377" y="65"/>
                  </a:lnTo>
                  <a:lnTo>
                    <a:pt x="377" y="67"/>
                  </a:lnTo>
                  <a:lnTo>
                    <a:pt x="379" y="69"/>
                  </a:lnTo>
                  <a:lnTo>
                    <a:pt x="379" y="72"/>
                  </a:lnTo>
                  <a:lnTo>
                    <a:pt x="382" y="72"/>
                  </a:lnTo>
                  <a:lnTo>
                    <a:pt x="382" y="74"/>
                  </a:lnTo>
                  <a:lnTo>
                    <a:pt x="384" y="76"/>
                  </a:lnTo>
                  <a:lnTo>
                    <a:pt x="386" y="76"/>
                  </a:lnTo>
                  <a:lnTo>
                    <a:pt x="386" y="79"/>
                  </a:lnTo>
                  <a:lnTo>
                    <a:pt x="389" y="79"/>
                  </a:lnTo>
                  <a:lnTo>
                    <a:pt x="389" y="81"/>
                  </a:lnTo>
                  <a:lnTo>
                    <a:pt x="389" y="79"/>
                  </a:lnTo>
                  <a:lnTo>
                    <a:pt x="389" y="81"/>
                  </a:lnTo>
                  <a:lnTo>
                    <a:pt x="391" y="79"/>
                  </a:lnTo>
                  <a:lnTo>
                    <a:pt x="394" y="79"/>
                  </a:lnTo>
                  <a:lnTo>
                    <a:pt x="394" y="76"/>
                  </a:lnTo>
                  <a:lnTo>
                    <a:pt x="391" y="76"/>
                  </a:lnTo>
                  <a:lnTo>
                    <a:pt x="391" y="74"/>
                  </a:lnTo>
                  <a:lnTo>
                    <a:pt x="389" y="74"/>
                  </a:lnTo>
                  <a:lnTo>
                    <a:pt x="391" y="74"/>
                  </a:lnTo>
                  <a:lnTo>
                    <a:pt x="389" y="74"/>
                  </a:lnTo>
                  <a:lnTo>
                    <a:pt x="389" y="72"/>
                  </a:lnTo>
                  <a:lnTo>
                    <a:pt x="386" y="72"/>
                  </a:lnTo>
                  <a:lnTo>
                    <a:pt x="389" y="69"/>
                  </a:lnTo>
                  <a:lnTo>
                    <a:pt x="386" y="69"/>
                  </a:lnTo>
                  <a:lnTo>
                    <a:pt x="386" y="67"/>
                  </a:lnTo>
                  <a:lnTo>
                    <a:pt x="384" y="67"/>
                  </a:lnTo>
                  <a:lnTo>
                    <a:pt x="384" y="65"/>
                  </a:lnTo>
                  <a:lnTo>
                    <a:pt x="382" y="65"/>
                  </a:lnTo>
                  <a:lnTo>
                    <a:pt x="382" y="62"/>
                  </a:lnTo>
                  <a:lnTo>
                    <a:pt x="379" y="60"/>
                  </a:lnTo>
                  <a:lnTo>
                    <a:pt x="379" y="57"/>
                  </a:lnTo>
                  <a:lnTo>
                    <a:pt x="379" y="55"/>
                  </a:lnTo>
                  <a:lnTo>
                    <a:pt x="377" y="55"/>
                  </a:lnTo>
                  <a:lnTo>
                    <a:pt x="375" y="53"/>
                  </a:lnTo>
                  <a:lnTo>
                    <a:pt x="375" y="50"/>
                  </a:lnTo>
                  <a:lnTo>
                    <a:pt x="375" y="48"/>
                  </a:lnTo>
                  <a:lnTo>
                    <a:pt x="375" y="46"/>
                  </a:lnTo>
                  <a:lnTo>
                    <a:pt x="375" y="43"/>
                  </a:lnTo>
                  <a:lnTo>
                    <a:pt x="372" y="43"/>
                  </a:lnTo>
                  <a:lnTo>
                    <a:pt x="372" y="41"/>
                  </a:lnTo>
                  <a:lnTo>
                    <a:pt x="372" y="38"/>
                  </a:lnTo>
                  <a:lnTo>
                    <a:pt x="372" y="36"/>
                  </a:lnTo>
                  <a:lnTo>
                    <a:pt x="370" y="34"/>
                  </a:lnTo>
                  <a:lnTo>
                    <a:pt x="370" y="31"/>
                  </a:lnTo>
                  <a:lnTo>
                    <a:pt x="370" y="29"/>
                  </a:lnTo>
                  <a:lnTo>
                    <a:pt x="367" y="29"/>
                  </a:lnTo>
                  <a:lnTo>
                    <a:pt x="367" y="27"/>
                  </a:lnTo>
                  <a:lnTo>
                    <a:pt x="365" y="27"/>
                  </a:lnTo>
                  <a:lnTo>
                    <a:pt x="367" y="24"/>
                  </a:lnTo>
                  <a:lnTo>
                    <a:pt x="365" y="24"/>
                  </a:lnTo>
                  <a:lnTo>
                    <a:pt x="365" y="22"/>
                  </a:lnTo>
                  <a:lnTo>
                    <a:pt x="365" y="19"/>
                  </a:lnTo>
                  <a:lnTo>
                    <a:pt x="367" y="19"/>
                  </a:lnTo>
                  <a:lnTo>
                    <a:pt x="365" y="19"/>
                  </a:lnTo>
                  <a:lnTo>
                    <a:pt x="365" y="17"/>
                  </a:lnTo>
                  <a:lnTo>
                    <a:pt x="365" y="15"/>
                  </a:lnTo>
                  <a:lnTo>
                    <a:pt x="367" y="12"/>
                  </a:lnTo>
                  <a:lnTo>
                    <a:pt x="370" y="12"/>
                  </a:lnTo>
                  <a:lnTo>
                    <a:pt x="372" y="15"/>
                  </a:lnTo>
                  <a:lnTo>
                    <a:pt x="377" y="15"/>
                  </a:lnTo>
                  <a:lnTo>
                    <a:pt x="379" y="15"/>
                  </a:lnTo>
                  <a:lnTo>
                    <a:pt x="377" y="15"/>
                  </a:lnTo>
                  <a:lnTo>
                    <a:pt x="379" y="15"/>
                  </a:lnTo>
                  <a:lnTo>
                    <a:pt x="382" y="15"/>
                  </a:lnTo>
                  <a:lnTo>
                    <a:pt x="379" y="12"/>
                  </a:lnTo>
                  <a:lnTo>
                    <a:pt x="377" y="12"/>
                  </a:lnTo>
                  <a:lnTo>
                    <a:pt x="377" y="10"/>
                  </a:lnTo>
                  <a:lnTo>
                    <a:pt x="375" y="10"/>
                  </a:lnTo>
                  <a:lnTo>
                    <a:pt x="377" y="10"/>
                  </a:lnTo>
                  <a:lnTo>
                    <a:pt x="375" y="10"/>
                  </a:lnTo>
                  <a:lnTo>
                    <a:pt x="375" y="7"/>
                  </a:lnTo>
                  <a:lnTo>
                    <a:pt x="377" y="7"/>
                  </a:lnTo>
                  <a:lnTo>
                    <a:pt x="375" y="7"/>
                  </a:lnTo>
                  <a:lnTo>
                    <a:pt x="377" y="7"/>
                  </a:lnTo>
                  <a:lnTo>
                    <a:pt x="377" y="5"/>
                  </a:lnTo>
                  <a:lnTo>
                    <a:pt x="379" y="3"/>
                  </a:lnTo>
                  <a:lnTo>
                    <a:pt x="382" y="3"/>
                  </a:lnTo>
                  <a:lnTo>
                    <a:pt x="382" y="0"/>
                  </a:lnTo>
                  <a:lnTo>
                    <a:pt x="384" y="0"/>
                  </a:lnTo>
                  <a:lnTo>
                    <a:pt x="386" y="0"/>
                  </a:lnTo>
                  <a:lnTo>
                    <a:pt x="389" y="0"/>
                  </a:lnTo>
                  <a:lnTo>
                    <a:pt x="389" y="3"/>
                  </a:lnTo>
                  <a:lnTo>
                    <a:pt x="391" y="3"/>
                  </a:lnTo>
                  <a:lnTo>
                    <a:pt x="394" y="3"/>
                  </a:lnTo>
                  <a:lnTo>
                    <a:pt x="396" y="3"/>
                  </a:lnTo>
                  <a:lnTo>
                    <a:pt x="396" y="5"/>
                  </a:lnTo>
                  <a:lnTo>
                    <a:pt x="396" y="7"/>
                  </a:lnTo>
                  <a:lnTo>
                    <a:pt x="398" y="7"/>
                  </a:lnTo>
                  <a:lnTo>
                    <a:pt x="401" y="7"/>
                  </a:lnTo>
                  <a:lnTo>
                    <a:pt x="401" y="10"/>
                  </a:lnTo>
                  <a:lnTo>
                    <a:pt x="398" y="10"/>
                  </a:lnTo>
                  <a:lnTo>
                    <a:pt x="401" y="12"/>
                  </a:lnTo>
                  <a:lnTo>
                    <a:pt x="403" y="12"/>
                  </a:lnTo>
                  <a:lnTo>
                    <a:pt x="403" y="15"/>
                  </a:lnTo>
                  <a:lnTo>
                    <a:pt x="405" y="15"/>
                  </a:lnTo>
                  <a:lnTo>
                    <a:pt x="408" y="15"/>
                  </a:lnTo>
                  <a:lnTo>
                    <a:pt x="408" y="12"/>
                  </a:lnTo>
                  <a:lnTo>
                    <a:pt x="405" y="12"/>
                  </a:lnTo>
                  <a:lnTo>
                    <a:pt x="405" y="10"/>
                  </a:lnTo>
                  <a:lnTo>
                    <a:pt x="403" y="10"/>
                  </a:lnTo>
                  <a:lnTo>
                    <a:pt x="405" y="10"/>
                  </a:lnTo>
                  <a:lnTo>
                    <a:pt x="408" y="7"/>
                  </a:lnTo>
                  <a:lnTo>
                    <a:pt x="410" y="7"/>
                  </a:lnTo>
                  <a:lnTo>
                    <a:pt x="413" y="7"/>
                  </a:lnTo>
                  <a:lnTo>
                    <a:pt x="415" y="7"/>
                  </a:lnTo>
                  <a:lnTo>
                    <a:pt x="417" y="10"/>
                  </a:lnTo>
                  <a:lnTo>
                    <a:pt x="420" y="10"/>
                  </a:lnTo>
                  <a:lnTo>
                    <a:pt x="422" y="10"/>
                  </a:lnTo>
                  <a:lnTo>
                    <a:pt x="422" y="12"/>
                  </a:lnTo>
                  <a:lnTo>
                    <a:pt x="424" y="12"/>
                  </a:lnTo>
                  <a:lnTo>
                    <a:pt x="427" y="12"/>
                  </a:lnTo>
                  <a:lnTo>
                    <a:pt x="429" y="12"/>
                  </a:lnTo>
                  <a:lnTo>
                    <a:pt x="432" y="15"/>
                  </a:lnTo>
                  <a:lnTo>
                    <a:pt x="434" y="15"/>
                  </a:lnTo>
                  <a:lnTo>
                    <a:pt x="434" y="17"/>
                  </a:lnTo>
                  <a:lnTo>
                    <a:pt x="436" y="17"/>
                  </a:lnTo>
                  <a:lnTo>
                    <a:pt x="436" y="19"/>
                  </a:lnTo>
                  <a:lnTo>
                    <a:pt x="439" y="19"/>
                  </a:lnTo>
                  <a:lnTo>
                    <a:pt x="441" y="22"/>
                  </a:lnTo>
                  <a:lnTo>
                    <a:pt x="443" y="22"/>
                  </a:lnTo>
                  <a:lnTo>
                    <a:pt x="443" y="24"/>
                  </a:lnTo>
                  <a:lnTo>
                    <a:pt x="443" y="27"/>
                  </a:lnTo>
                  <a:lnTo>
                    <a:pt x="441" y="27"/>
                  </a:lnTo>
                  <a:lnTo>
                    <a:pt x="439" y="27"/>
                  </a:lnTo>
                  <a:lnTo>
                    <a:pt x="439" y="29"/>
                  </a:lnTo>
                  <a:lnTo>
                    <a:pt x="436" y="31"/>
                  </a:lnTo>
                  <a:lnTo>
                    <a:pt x="434" y="31"/>
                  </a:lnTo>
                  <a:lnTo>
                    <a:pt x="432" y="31"/>
                  </a:lnTo>
                  <a:lnTo>
                    <a:pt x="434" y="34"/>
                  </a:lnTo>
                  <a:lnTo>
                    <a:pt x="432" y="36"/>
                  </a:lnTo>
                  <a:lnTo>
                    <a:pt x="429" y="36"/>
                  </a:lnTo>
                  <a:lnTo>
                    <a:pt x="432" y="36"/>
                  </a:lnTo>
                  <a:lnTo>
                    <a:pt x="429" y="36"/>
                  </a:lnTo>
                  <a:lnTo>
                    <a:pt x="432" y="36"/>
                  </a:lnTo>
                  <a:lnTo>
                    <a:pt x="429" y="36"/>
                  </a:lnTo>
                  <a:lnTo>
                    <a:pt x="432" y="36"/>
                  </a:lnTo>
                  <a:lnTo>
                    <a:pt x="434" y="36"/>
                  </a:lnTo>
                  <a:lnTo>
                    <a:pt x="434" y="38"/>
                  </a:lnTo>
                  <a:lnTo>
                    <a:pt x="434" y="41"/>
                  </a:lnTo>
                  <a:lnTo>
                    <a:pt x="436" y="41"/>
                  </a:lnTo>
                  <a:lnTo>
                    <a:pt x="436" y="43"/>
                  </a:lnTo>
                  <a:lnTo>
                    <a:pt x="434" y="43"/>
                  </a:lnTo>
                  <a:lnTo>
                    <a:pt x="434" y="46"/>
                  </a:lnTo>
                  <a:lnTo>
                    <a:pt x="432" y="46"/>
                  </a:lnTo>
                  <a:lnTo>
                    <a:pt x="432" y="48"/>
                  </a:lnTo>
                  <a:lnTo>
                    <a:pt x="429" y="48"/>
                  </a:lnTo>
                  <a:lnTo>
                    <a:pt x="432" y="48"/>
                  </a:lnTo>
                  <a:lnTo>
                    <a:pt x="434" y="48"/>
                  </a:lnTo>
                  <a:lnTo>
                    <a:pt x="436" y="46"/>
                  </a:lnTo>
                  <a:lnTo>
                    <a:pt x="439" y="46"/>
                  </a:lnTo>
                  <a:lnTo>
                    <a:pt x="441" y="46"/>
                  </a:lnTo>
                  <a:lnTo>
                    <a:pt x="441" y="43"/>
                  </a:lnTo>
                  <a:lnTo>
                    <a:pt x="443" y="43"/>
                  </a:lnTo>
                  <a:lnTo>
                    <a:pt x="443" y="41"/>
                  </a:lnTo>
                  <a:lnTo>
                    <a:pt x="443" y="38"/>
                  </a:lnTo>
                  <a:lnTo>
                    <a:pt x="443" y="36"/>
                  </a:lnTo>
                  <a:lnTo>
                    <a:pt x="446" y="34"/>
                  </a:lnTo>
                  <a:lnTo>
                    <a:pt x="446" y="31"/>
                  </a:lnTo>
                  <a:lnTo>
                    <a:pt x="448" y="31"/>
                  </a:lnTo>
                  <a:lnTo>
                    <a:pt x="450" y="31"/>
                  </a:lnTo>
                  <a:lnTo>
                    <a:pt x="453" y="31"/>
                  </a:lnTo>
                  <a:lnTo>
                    <a:pt x="455" y="31"/>
                  </a:lnTo>
                  <a:lnTo>
                    <a:pt x="455" y="34"/>
                  </a:lnTo>
                  <a:lnTo>
                    <a:pt x="458" y="34"/>
                  </a:lnTo>
                  <a:lnTo>
                    <a:pt x="460" y="34"/>
                  </a:lnTo>
                  <a:lnTo>
                    <a:pt x="462" y="34"/>
                  </a:lnTo>
                  <a:lnTo>
                    <a:pt x="462" y="36"/>
                  </a:lnTo>
                  <a:lnTo>
                    <a:pt x="465" y="36"/>
                  </a:lnTo>
                  <a:lnTo>
                    <a:pt x="467" y="36"/>
                  </a:lnTo>
                  <a:lnTo>
                    <a:pt x="465" y="36"/>
                  </a:lnTo>
                  <a:lnTo>
                    <a:pt x="465" y="38"/>
                  </a:lnTo>
                  <a:lnTo>
                    <a:pt x="467" y="38"/>
                  </a:lnTo>
                  <a:lnTo>
                    <a:pt x="465" y="38"/>
                  </a:lnTo>
                  <a:lnTo>
                    <a:pt x="467" y="38"/>
                  </a:lnTo>
                  <a:lnTo>
                    <a:pt x="469" y="41"/>
                  </a:lnTo>
                  <a:lnTo>
                    <a:pt x="467" y="41"/>
                  </a:lnTo>
                  <a:lnTo>
                    <a:pt x="469" y="41"/>
                  </a:lnTo>
                  <a:lnTo>
                    <a:pt x="469" y="43"/>
                  </a:lnTo>
                  <a:lnTo>
                    <a:pt x="472" y="43"/>
                  </a:lnTo>
                  <a:lnTo>
                    <a:pt x="469" y="43"/>
                  </a:lnTo>
                  <a:lnTo>
                    <a:pt x="469" y="46"/>
                  </a:lnTo>
                  <a:lnTo>
                    <a:pt x="472" y="46"/>
                  </a:lnTo>
                  <a:lnTo>
                    <a:pt x="469" y="46"/>
                  </a:lnTo>
                  <a:lnTo>
                    <a:pt x="472" y="46"/>
                  </a:lnTo>
                  <a:lnTo>
                    <a:pt x="469" y="48"/>
                  </a:lnTo>
                  <a:lnTo>
                    <a:pt x="472" y="48"/>
                  </a:lnTo>
                  <a:lnTo>
                    <a:pt x="469" y="48"/>
                  </a:lnTo>
                  <a:lnTo>
                    <a:pt x="472" y="48"/>
                  </a:lnTo>
                  <a:lnTo>
                    <a:pt x="469" y="48"/>
                  </a:lnTo>
                  <a:lnTo>
                    <a:pt x="472" y="48"/>
                  </a:lnTo>
                  <a:lnTo>
                    <a:pt x="469" y="48"/>
                  </a:lnTo>
                  <a:lnTo>
                    <a:pt x="472" y="50"/>
                  </a:lnTo>
                  <a:lnTo>
                    <a:pt x="469" y="50"/>
                  </a:lnTo>
                  <a:lnTo>
                    <a:pt x="472" y="50"/>
                  </a:lnTo>
                  <a:lnTo>
                    <a:pt x="469" y="50"/>
                  </a:lnTo>
                  <a:lnTo>
                    <a:pt x="469" y="53"/>
                  </a:lnTo>
                  <a:lnTo>
                    <a:pt x="467" y="53"/>
                  </a:lnTo>
                  <a:lnTo>
                    <a:pt x="467" y="55"/>
                  </a:lnTo>
                  <a:lnTo>
                    <a:pt x="465" y="55"/>
                  </a:lnTo>
                  <a:lnTo>
                    <a:pt x="462" y="55"/>
                  </a:lnTo>
                  <a:lnTo>
                    <a:pt x="462" y="57"/>
                  </a:lnTo>
                  <a:lnTo>
                    <a:pt x="465" y="57"/>
                  </a:lnTo>
                  <a:lnTo>
                    <a:pt x="469" y="55"/>
                  </a:lnTo>
                  <a:lnTo>
                    <a:pt x="469" y="57"/>
                  </a:lnTo>
                  <a:lnTo>
                    <a:pt x="472" y="57"/>
                  </a:lnTo>
                  <a:lnTo>
                    <a:pt x="472" y="60"/>
                  </a:lnTo>
                  <a:lnTo>
                    <a:pt x="472" y="62"/>
                  </a:lnTo>
                  <a:lnTo>
                    <a:pt x="474" y="62"/>
                  </a:lnTo>
                  <a:lnTo>
                    <a:pt x="474" y="65"/>
                  </a:lnTo>
                  <a:lnTo>
                    <a:pt x="477" y="65"/>
                  </a:lnTo>
                  <a:lnTo>
                    <a:pt x="479" y="65"/>
                  </a:lnTo>
                  <a:lnTo>
                    <a:pt x="479" y="62"/>
                  </a:lnTo>
                  <a:lnTo>
                    <a:pt x="481" y="62"/>
                  </a:lnTo>
                  <a:lnTo>
                    <a:pt x="484" y="62"/>
                  </a:lnTo>
                  <a:lnTo>
                    <a:pt x="484" y="60"/>
                  </a:lnTo>
                  <a:lnTo>
                    <a:pt x="486" y="60"/>
                  </a:lnTo>
                  <a:lnTo>
                    <a:pt x="488" y="60"/>
                  </a:lnTo>
                  <a:lnTo>
                    <a:pt x="491" y="62"/>
                  </a:lnTo>
                  <a:lnTo>
                    <a:pt x="493" y="62"/>
                  </a:lnTo>
                  <a:lnTo>
                    <a:pt x="496" y="62"/>
                  </a:lnTo>
                  <a:lnTo>
                    <a:pt x="498" y="62"/>
                  </a:lnTo>
                  <a:lnTo>
                    <a:pt x="500" y="62"/>
                  </a:lnTo>
                  <a:lnTo>
                    <a:pt x="503" y="62"/>
                  </a:lnTo>
                  <a:lnTo>
                    <a:pt x="500" y="62"/>
                  </a:lnTo>
                  <a:lnTo>
                    <a:pt x="500" y="65"/>
                  </a:lnTo>
                  <a:lnTo>
                    <a:pt x="500" y="67"/>
                  </a:lnTo>
                  <a:lnTo>
                    <a:pt x="500" y="69"/>
                  </a:lnTo>
                  <a:lnTo>
                    <a:pt x="503" y="69"/>
                  </a:lnTo>
                  <a:lnTo>
                    <a:pt x="505" y="69"/>
                  </a:lnTo>
                  <a:lnTo>
                    <a:pt x="505" y="72"/>
                  </a:lnTo>
                  <a:lnTo>
                    <a:pt x="503" y="72"/>
                  </a:lnTo>
                  <a:lnTo>
                    <a:pt x="505" y="72"/>
                  </a:lnTo>
                  <a:lnTo>
                    <a:pt x="507" y="72"/>
                  </a:lnTo>
                  <a:lnTo>
                    <a:pt x="507" y="74"/>
                  </a:lnTo>
                  <a:lnTo>
                    <a:pt x="510" y="74"/>
                  </a:lnTo>
                  <a:lnTo>
                    <a:pt x="512" y="74"/>
                  </a:lnTo>
                  <a:lnTo>
                    <a:pt x="512" y="72"/>
                  </a:lnTo>
                  <a:lnTo>
                    <a:pt x="515" y="72"/>
                  </a:lnTo>
                  <a:lnTo>
                    <a:pt x="512" y="72"/>
                  </a:lnTo>
                  <a:lnTo>
                    <a:pt x="515" y="72"/>
                  </a:lnTo>
                  <a:lnTo>
                    <a:pt x="517" y="74"/>
                  </a:lnTo>
                  <a:lnTo>
                    <a:pt x="519" y="74"/>
                  </a:lnTo>
                  <a:lnTo>
                    <a:pt x="522" y="74"/>
                  </a:lnTo>
                  <a:lnTo>
                    <a:pt x="524" y="76"/>
                  </a:lnTo>
                  <a:lnTo>
                    <a:pt x="526" y="76"/>
                  </a:lnTo>
                  <a:lnTo>
                    <a:pt x="529" y="76"/>
                  </a:lnTo>
                  <a:lnTo>
                    <a:pt x="531" y="79"/>
                  </a:lnTo>
                  <a:lnTo>
                    <a:pt x="534" y="79"/>
                  </a:lnTo>
                  <a:lnTo>
                    <a:pt x="536" y="79"/>
                  </a:lnTo>
                  <a:lnTo>
                    <a:pt x="538" y="79"/>
                  </a:lnTo>
                  <a:lnTo>
                    <a:pt x="541" y="79"/>
                  </a:lnTo>
                  <a:lnTo>
                    <a:pt x="543" y="81"/>
                  </a:lnTo>
                  <a:lnTo>
                    <a:pt x="545" y="81"/>
                  </a:lnTo>
                  <a:lnTo>
                    <a:pt x="548" y="84"/>
                  </a:lnTo>
                  <a:lnTo>
                    <a:pt x="550" y="84"/>
                  </a:lnTo>
                  <a:lnTo>
                    <a:pt x="553" y="84"/>
                  </a:lnTo>
                  <a:lnTo>
                    <a:pt x="555" y="84"/>
                  </a:lnTo>
                  <a:lnTo>
                    <a:pt x="557" y="84"/>
                  </a:lnTo>
                  <a:lnTo>
                    <a:pt x="557" y="86"/>
                  </a:lnTo>
                  <a:lnTo>
                    <a:pt x="555" y="86"/>
                  </a:lnTo>
                  <a:lnTo>
                    <a:pt x="555" y="88"/>
                  </a:lnTo>
                  <a:lnTo>
                    <a:pt x="553" y="88"/>
                  </a:lnTo>
                  <a:lnTo>
                    <a:pt x="553" y="91"/>
                  </a:lnTo>
                  <a:lnTo>
                    <a:pt x="553" y="93"/>
                  </a:lnTo>
                  <a:lnTo>
                    <a:pt x="555" y="93"/>
                  </a:lnTo>
                  <a:lnTo>
                    <a:pt x="553" y="93"/>
                  </a:lnTo>
                  <a:lnTo>
                    <a:pt x="553" y="95"/>
                  </a:lnTo>
                  <a:lnTo>
                    <a:pt x="550" y="95"/>
                  </a:lnTo>
                  <a:lnTo>
                    <a:pt x="550" y="93"/>
                  </a:lnTo>
                  <a:lnTo>
                    <a:pt x="550" y="95"/>
                  </a:lnTo>
                  <a:lnTo>
                    <a:pt x="548" y="95"/>
                  </a:lnTo>
                  <a:lnTo>
                    <a:pt x="548" y="93"/>
                  </a:lnTo>
                  <a:lnTo>
                    <a:pt x="545" y="93"/>
                  </a:lnTo>
                  <a:lnTo>
                    <a:pt x="543" y="93"/>
                  </a:lnTo>
                  <a:lnTo>
                    <a:pt x="545" y="93"/>
                  </a:lnTo>
                  <a:lnTo>
                    <a:pt x="545" y="95"/>
                  </a:lnTo>
                  <a:lnTo>
                    <a:pt x="543" y="95"/>
                  </a:lnTo>
                  <a:lnTo>
                    <a:pt x="541" y="95"/>
                  </a:lnTo>
                  <a:lnTo>
                    <a:pt x="541" y="93"/>
                  </a:lnTo>
                  <a:lnTo>
                    <a:pt x="538" y="93"/>
                  </a:lnTo>
                  <a:lnTo>
                    <a:pt x="541" y="93"/>
                  </a:lnTo>
                  <a:lnTo>
                    <a:pt x="538" y="93"/>
                  </a:lnTo>
                  <a:lnTo>
                    <a:pt x="536" y="93"/>
                  </a:lnTo>
                  <a:lnTo>
                    <a:pt x="536" y="91"/>
                  </a:lnTo>
                  <a:lnTo>
                    <a:pt x="534" y="91"/>
                  </a:lnTo>
                  <a:lnTo>
                    <a:pt x="534" y="93"/>
                  </a:lnTo>
                  <a:lnTo>
                    <a:pt x="531" y="93"/>
                  </a:lnTo>
                  <a:lnTo>
                    <a:pt x="529" y="93"/>
                  </a:lnTo>
                  <a:lnTo>
                    <a:pt x="529" y="91"/>
                  </a:lnTo>
                  <a:lnTo>
                    <a:pt x="526" y="91"/>
                  </a:lnTo>
                  <a:lnTo>
                    <a:pt x="524" y="91"/>
                  </a:lnTo>
                  <a:lnTo>
                    <a:pt x="524" y="93"/>
                  </a:lnTo>
                  <a:lnTo>
                    <a:pt x="522" y="93"/>
                  </a:lnTo>
                  <a:lnTo>
                    <a:pt x="519" y="93"/>
                  </a:lnTo>
                  <a:lnTo>
                    <a:pt x="517" y="93"/>
                  </a:lnTo>
                  <a:lnTo>
                    <a:pt x="515" y="93"/>
                  </a:lnTo>
                  <a:lnTo>
                    <a:pt x="515" y="95"/>
                  </a:lnTo>
                  <a:lnTo>
                    <a:pt x="517" y="95"/>
                  </a:lnTo>
                  <a:lnTo>
                    <a:pt x="515" y="95"/>
                  </a:lnTo>
                  <a:lnTo>
                    <a:pt x="512" y="95"/>
                  </a:lnTo>
                  <a:lnTo>
                    <a:pt x="510" y="95"/>
                  </a:lnTo>
                  <a:lnTo>
                    <a:pt x="512" y="95"/>
                  </a:lnTo>
                  <a:lnTo>
                    <a:pt x="510" y="95"/>
                  </a:lnTo>
                  <a:lnTo>
                    <a:pt x="510" y="98"/>
                  </a:lnTo>
                  <a:lnTo>
                    <a:pt x="507" y="98"/>
                  </a:lnTo>
                  <a:lnTo>
                    <a:pt x="510" y="98"/>
                  </a:lnTo>
                  <a:lnTo>
                    <a:pt x="507" y="98"/>
                  </a:lnTo>
                  <a:lnTo>
                    <a:pt x="505" y="98"/>
                  </a:lnTo>
                  <a:lnTo>
                    <a:pt x="503" y="98"/>
                  </a:lnTo>
                  <a:lnTo>
                    <a:pt x="500" y="98"/>
                  </a:lnTo>
                  <a:lnTo>
                    <a:pt x="498" y="98"/>
                  </a:lnTo>
                  <a:lnTo>
                    <a:pt x="496" y="98"/>
                  </a:lnTo>
                  <a:lnTo>
                    <a:pt x="498" y="98"/>
                  </a:lnTo>
                  <a:lnTo>
                    <a:pt x="496" y="98"/>
                  </a:lnTo>
                  <a:lnTo>
                    <a:pt x="496" y="100"/>
                  </a:lnTo>
                  <a:lnTo>
                    <a:pt x="498" y="100"/>
                  </a:lnTo>
                  <a:lnTo>
                    <a:pt x="498" y="98"/>
                  </a:lnTo>
                  <a:lnTo>
                    <a:pt x="498" y="100"/>
                  </a:lnTo>
                  <a:lnTo>
                    <a:pt x="496" y="100"/>
                  </a:lnTo>
                  <a:lnTo>
                    <a:pt x="493" y="100"/>
                  </a:lnTo>
                  <a:lnTo>
                    <a:pt x="491" y="100"/>
                  </a:lnTo>
                  <a:lnTo>
                    <a:pt x="488" y="103"/>
                  </a:lnTo>
                  <a:lnTo>
                    <a:pt x="486" y="103"/>
                  </a:lnTo>
                  <a:lnTo>
                    <a:pt x="481" y="103"/>
                  </a:lnTo>
                  <a:lnTo>
                    <a:pt x="481" y="105"/>
                  </a:lnTo>
                  <a:lnTo>
                    <a:pt x="479" y="105"/>
                  </a:lnTo>
                  <a:lnTo>
                    <a:pt x="474" y="103"/>
                  </a:lnTo>
                  <a:lnTo>
                    <a:pt x="474" y="105"/>
                  </a:lnTo>
                  <a:lnTo>
                    <a:pt x="472" y="105"/>
                  </a:lnTo>
                  <a:lnTo>
                    <a:pt x="472" y="107"/>
                  </a:lnTo>
                  <a:lnTo>
                    <a:pt x="474" y="107"/>
                  </a:lnTo>
                  <a:lnTo>
                    <a:pt x="477" y="110"/>
                  </a:lnTo>
                  <a:lnTo>
                    <a:pt x="477" y="112"/>
                  </a:lnTo>
                  <a:lnTo>
                    <a:pt x="477" y="114"/>
                  </a:lnTo>
                  <a:lnTo>
                    <a:pt x="479" y="117"/>
                  </a:lnTo>
                  <a:lnTo>
                    <a:pt x="477" y="117"/>
                  </a:lnTo>
                  <a:lnTo>
                    <a:pt x="474" y="117"/>
                  </a:lnTo>
                  <a:lnTo>
                    <a:pt x="472" y="117"/>
                  </a:lnTo>
                  <a:lnTo>
                    <a:pt x="469" y="117"/>
                  </a:lnTo>
                  <a:lnTo>
                    <a:pt x="469" y="119"/>
                  </a:lnTo>
                  <a:lnTo>
                    <a:pt x="474" y="119"/>
                  </a:lnTo>
                  <a:lnTo>
                    <a:pt x="474" y="122"/>
                  </a:lnTo>
                  <a:lnTo>
                    <a:pt x="477" y="122"/>
                  </a:lnTo>
                  <a:lnTo>
                    <a:pt x="477" y="124"/>
                  </a:lnTo>
                  <a:lnTo>
                    <a:pt x="479" y="124"/>
                  </a:lnTo>
                  <a:lnTo>
                    <a:pt x="477" y="126"/>
                  </a:lnTo>
                  <a:lnTo>
                    <a:pt x="472" y="126"/>
                  </a:lnTo>
                  <a:lnTo>
                    <a:pt x="469" y="126"/>
                  </a:lnTo>
                  <a:lnTo>
                    <a:pt x="472" y="126"/>
                  </a:lnTo>
                  <a:lnTo>
                    <a:pt x="474" y="129"/>
                  </a:lnTo>
                  <a:lnTo>
                    <a:pt x="474" y="131"/>
                  </a:lnTo>
                  <a:lnTo>
                    <a:pt x="477" y="131"/>
                  </a:lnTo>
                  <a:lnTo>
                    <a:pt x="477" y="133"/>
                  </a:lnTo>
                  <a:lnTo>
                    <a:pt x="474" y="133"/>
                  </a:lnTo>
                  <a:lnTo>
                    <a:pt x="474" y="136"/>
                  </a:lnTo>
                  <a:lnTo>
                    <a:pt x="472" y="136"/>
                  </a:lnTo>
                  <a:lnTo>
                    <a:pt x="469" y="136"/>
                  </a:lnTo>
                  <a:lnTo>
                    <a:pt x="467" y="136"/>
                  </a:lnTo>
                  <a:lnTo>
                    <a:pt x="465" y="136"/>
                  </a:lnTo>
                  <a:lnTo>
                    <a:pt x="462" y="136"/>
                  </a:lnTo>
                  <a:lnTo>
                    <a:pt x="460" y="136"/>
                  </a:lnTo>
                  <a:lnTo>
                    <a:pt x="458" y="136"/>
                  </a:lnTo>
                  <a:lnTo>
                    <a:pt x="455" y="136"/>
                  </a:lnTo>
                  <a:lnTo>
                    <a:pt x="455" y="138"/>
                  </a:lnTo>
                  <a:lnTo>
                    <a:pt x="458" y="141"/>
                  </a:lnTo>
                  <a:lnTo>
                    <a:pt x="458" y="143"/>
                  </a:lnTo>
                  <a:lnTo>
                    <a:pt x="455" y="143"/>
                  </a:lnTo>
                  <a:lnTo>
                    <a:pt x="453" y="145"/>
                  </a:lnTo>
                  <a:lnTo>
                    <a:pt x="450" y="145"/>
                  </a:lnTo>
                  <a:lnTo>
                    <a:pt x="448" y="145"/>
                  </a:lnTo>
                  <a:lnTo>
                    <a:pt x="448" y="148"/>
                  </a:lnTo>
                  <a:lnTo>
                    <a:pt x="450" y="148"/>
                  </a:lnTo>
                  <a:lnTo>
                    <a:pt x="450" y="145"/>
                  </a:lnTo>
                  <a:lnTo>
                    <a:pt x="453" y="145"/>
                  </a:lnTo>
                  <a:lnTo>
                    <a:pt x="455" y="148"/>
                  </a:lnTo>
                  <a:lnTo>
                    <a:pt x="453" y="148"/>
                  </a:lnTo>
                  <a:lnTo>
                    <a:pt x="450" y="148"/>
                  </a:lnTo>
                  <a:lnTo>
                    <a:pt x="448" y="148"/>
                  </a:lnTo>
                  <a:lnTo>
                    <a:pt x="448" y="150"/>
                  </a:lnTo>
                  <a:lnTo>
                    <a:pt x="450" y="150"/>
                  </a:lnTo>
                  <a:lnTo>
                    <a:pt x="453" y="150"/>
                  </a:lnTo>
                  <a:lnTo>
                    <a:pt x="455" y="150"/>
                  </a:lnTo>
                  <a:lnTo>
                    <a:pt x="458" y="150"/>
                  </a:lnTo>
                  <a:lnTo>
                    <a:pt x="458" y="152"/>
                  </a:lnTo>
                  <a:lnTo>
                    <a:pt x="458" y="155"/>
                  </a:lnTo>
                  <a:lnTo>
                    <a:pt x="455" y="157"/>
                  </a:lnTo>
                  <a:lnTo>
                    <a:pt x="453" y="157"/>
                  </a:lnTo>
                  <a:lnTo>
                    <a:pt x="450" y="160"/>
                  </a:lnTo>
                  <a:lnTo>
                    <a:pt x="453" y="160"/>
                  </a:lnTo>
                  <a:lnTo>
                    <a:pt x="453" y="162"/>
                  </a:lnTo>
                  <a:lnTo>
                    <a:pt x="455" y="162"/>
                  </a:lnTo>
                  <a:lnTo>
                    <a:pt x="453" y="164"/>
                  </a:lnTo>
                  <a:lnTo>
                    <a:pt x="453" y="167"/>
                  </a:lnTo>
                  <a:lnTo>
                    <a:pt x="450" y="167"/>
                  </a:lnTo>
                  <a:lnTo>
                    <a:pt x="453" y="169"/>
                  </a:lnTo>
                  <a:lnTo>
                    <a:pt x="450" y="169"/>
                  </a:lnTo>
                  <a:lnTo>
                    <a:pt x="450" y="171"/>
                  </a:lnTo>
                  <a:lnTo>
                    <a:pt x="448" y="171"/>
                  </a:lnTo>
                  <a:lnTo>
                    <a:pt x="446" y="171"/>
                  </a:lnTo>
                  <a:lnTo>
                    <a:pt x="443" y="171"/>
                  </a:lnTo>
                  <a:lnTo>
                    <a:pt x="441" y="171"/>
                  </a:lnTo>
                  <a:lnTo>
                    <a:pt x="439" y="169"/>
                  </a:lnTo>
                  <a:lnTo>
                    <a:pt x="436" y="169"/>
                  </a:lnTo>
                  <a:lnTo>
                    <a:pt x="436" y="167"/>
                  </a:lnTo>
                  <a:lnTo>
                    <a:pt x="436" y="169"/>
                  </a:lnTo>
                  <a:lnTo>
                    <a:pt x="434" y="169"/>
                  </a:lnTo>
                  <a:lnTo>
                    <a:pt x="434" y="167"/>
                  </a:lnTo>
                  <a:lnTo>
                    <a:pt x="432" y="167"/>
                  </a:lnTo>
                  <a:lnTo>
                    <a:pt x="429" y="167"/>
                  </a:lnTo>
                  <a:lnTo>
                    <a:pt x="432" y="167"/>
                  </a:lnTo>
                  <a:lnTo>
                    <a:pt x="429" y="169"/>
                  </a:lnTo>
                  <a:lnTo>
                    <a:pt x="427" y="169"/>
                  </a:lnTo>
                  <a:lnTo>
                    <a:pt x="429" y="169"/>
                  </a:lnTo>
                  <a:lnTo>
                    <a:pt x="432" y="171"/>
                  </a:lnTo>
                  <a:lnTo>
                    <a:pt x="429" y="171"/>
                  </a:lnTo>
                  <a:lnTo>
                    <a:pt x="432" y="171"/>
                  </a:lnTo>
                  <a:lnTo>
                    <a:pt x="432" y="169"/>
                  </a:lnTo>
                  <a:lnTo>
                    <a:pt x="432" y="171"/>
                  </a:lnTo>
                  <a:lnTo>
                    <a:pt x="432" y="174"/>
                  </a:lnTo>
                  <a:lnTo>
                    <a:pt x="429" y="174"/>
                  </a:lnTo>
                  <a:lnTo>
                    <a:pt x="432" y="174"/>
                  </a:lnTo>
                  <a:lnTo>
                    <a:pt x="429" y="174"/>
                  </a:lnTo>
                  <a:lnTo>
                    <a:pt x="429" y="176"/>
                  </a:lnTo>
                  <a:lnTo>
                    <a:pt x="427" y="176"/>
                  </a:lnTo>
                  <a:lnTo>
                    <a:pt x="427" y="179"/>
                  </a:lnTo>
                  <a:lnTo>
                    <a:pt x="424" y="179"/>
                  </a:lnTo>
                  <a:lnTo>
                    <a:pt x="427" y="179"/>
                  </a:lnTo>
                  <a:lnTo>
                    <a:pt x="429" y="181"/>
                  </a:lnTo>
                  <a:lnTo>
                    <a:pt x="427" y="181"/>
                  </a:lnTo>
                  <a:lnTo>
                    <a:pt x="424" y="183"/>
                  </a:lnTo>
                  <a:lnTo>
                    <a:pt x="424" y="186"/>
                  </a:lnTo>
                  <a:lnTo>
                    <a:pt x="424" y="183"/>
                  </a:lnTo>
                  <a:lnTo>
                    <a:pt x="422" y="183"/>
                  </a:lnTo>
                  <a:lnTo>
                    <a:pt x="422" y="186"/>
                  </a:lnTo>
                  <a:lnTo>
                    <a:pt x="420" y="186"/>
                  </a:lnTo>
                  <a:lnTo>
                    <a:pt x="422" y="186"/>
                  </a:lnTo>
                  <a:lnTo>
                    <a:pt x="420" y="186"/>
                  </a:lnTo>
                  <a:lnTo>
                    <a:pt x="420" y="188"/>
                  </a:lnTo>
                  <a:lnTo>
                    <a:pt x="422" y="188"/>
                  </a:lnTo>
                  <a:lnTo>
                    <a:pt x="424" y="188"/>
                  </a:lnTo>
                  <a:lnTo>
                    <a:pt x="424" y="190"/>
                  </a:lnTo>
                  <a:lnTo>
                    <a:pt x="422" y="190"/>
                  </a:lnTo>
                  <a:lnTo>
                    <a:pt x="420" y="190"/>
                  </a:lnTo>
                  <a:lnTo>
                    <a:pt x="422" y="190"/>
                  </a:lnTo>
                  <a:lnTo>
                    <a:pt x="422" y="193"/>
                  </a:lnTo>
                  <a:lnTo>
                    <a:pt x="420" y="195"/>
                  </a:lnTo>
                  <a:lnTo>
                    <a:pt x="422" y="195"/>
                  </a:lnTo>
                  <a:lnTo>
                    <a:pt x="422" y="198"/>
                  </a:lnTo>
                  <a:lnTo>
                    <a:pt x="420" y="198"/>
                  </a:lnTo>
                  <a:lnTo>
                    <a:pt x="420" y="200"/>
                  </a:lnTo>
                  <a:lnTo>
                    <a:pt x="417" y="202"/>
                  </a:lnTo>
                  <a:lnTo>
                    <a:pt x="417" y="200"/>
                  </a:lnTo>
                  <a:lnTo>
                    <a:pt x="415" y="200"/>
                  </a:lnTo>
                  <a:lnTo>
                    <a:pt x="413" y="200"/>
                  </a:lnTo>
                  <a:lnTo>
                    <a:pt x="410" y="200"/>
                  </a:lnTo>
                  <a:lnTo>
                    <a:pt x="410" y="202"/>
                  </a:lnTo>
                  <a:lnTo>
                    <a:pt x="413" y="202"/>
                  </a:lnTo>
                  <a:lnTo>
                    <a:pt x="415" y="202"/>
                  </a:lnTo>
                  <a:lnTo>
                    <a:pt x="417" y="205"/>
                  </a:lnTo>
                  <a:lnTo>
                    <a:pt x="420" y="205"/>
                  </a:lnTo>
                  <a:lnTo>
                    <a:pt x="420" y="207"/>
                  </a:lnTo>
                  <a:lnTo>
                    <a:pt x="417" y="207"/>
                  </a:lnTo>
                  <a:lnTo>
                    <a:pt x="420" y="207"/>
                  </a:lnTo>
                  <a:lnTo>
                    <a:pt x="417" y="209"/>
                  </a:lnTo>
                  <a:lnTo>
                    <a:pt x="415" y="209"/>
                  </a:lnTo>
                  <a:lnTo>
                    <a:pt x="413" y="212"/>
                  </a:lnTo>
                  <a:lnTo>
                    <a:pt x="413" y="214"/>
                  </a:lnTo>
                  <a:lnTo>
                    <a:pt x="410" y="214"/>
                  </a:lnTo>
                  <a:lnTo>
                    <a:pt x="408" y="214"/>
                  </a:lnTo>
                  <a:lnTo>
                    <a:pt x="405" y="214"/>
                  </a:lnTo>
                  <a:lnTo>
                    <a:pt x="403" y="214"/>
                  </a:lnTo>
                  <a:lnTo>
                    <a:pt x="403" y="217"/>
                  </a:lnTo>
                  <a:lnTo>
                    <a:pt x="401" y="217"/>
                  </a:lnTo>
                  <a:lnTo>
                    <a:pt x="403" y="217"/>
                  </a:lnTo>
                  <a:lnTo>
                    <a:pt x="403" y="219"/>
                  </a:lnTo>
                  <a:lnTo>
                    <a:pt x="405" y="219"/>
                  </a:lnTo>
                  <a:lnTo>
                    <a:pt x="408" y="219"/>
                  </a:lnTo>
                  <a:lnTo>
                    <a:pt x="410" y="219"/>
                  </a:lnTo>
                  <a:lnTo>
                    <a:pt x="413" y="219"/>
                  </a:lnTo>
                  <a:lnTo>
                    <a:pt x="413" y="221"/>
                  </a:lnTo>
                  <a:lnTo>
                    <a:pt x="415" y="221"/>
                  </a:lnTo>
                  <a:lnTo>
                    <a:pt x="415" y="224"/>
                  </a:lnTo>
                  <a:lnTo>
                    <a:pt x="413" y="224"/>
                  </a:lnTo>
                  <a:lnTo>
                    <a:pt x="413" y="226"/>
                  </a:lnTo>
                  <a:lnTo>
                    <a:pt x="410" y="226"/>
                  </a:lnTo>
                  <a:lnTo>
                    <a:pt x="413" y="226"/>
                  </a:lnTo>
                  <a:lnTo>
                    <a:pt x="413" y="228"/>
                  </a:lnTo>
                  <a:lnTo>
                    <a:pt x="410" y="228"/>
                  </a:lnTo>
                  <a:lnTo>
                    <a:pt x="408" y="228"/>
                  </a:lnTo>
                  <a:lnTo>
                    <a:pt x="408" y="231"/>
                  </a:lnTo>
                  <a:lnTo>
                    <a:pt x="405" y="231"/>
                  </a:lnTo>
                  <a:lnTo>
                    <a:pt x="403" y="231"/>
                  </a:lnTo>
                  <a:lnTo>
                    <a:pt x="403" y="233"/>
                  </a:lnTo>
                  <a:lnTo>
                    <a:pt x="401" y="233"/>
                  </a:lnTo>
                  <a:lnTo>
                    <a:pt x="398" y="233"/>
                  </a:lnTo>
                  <a:lnTo>
                    <a:pt x="396" y="233"/>
                  </a:lnTo>
                  <a:lnTo>
                    <a:pt x="394" y="231"/>
                  </a:lnTo>
                  <a:lnTo>
                    <a:pt x="394" y="228"/>
                  </a:lnTo>
                  <a:lnTo>
                    <a:pt x="391" y="231"/>
                  </a:lnTo>
                  <a:lnTo>
                    <a:pt x="389" y="231"/>
                  </a:lnTo>
                  <a:lnTo>
                    <a:pt x="389" y="233"/>
                  </a:lnTo>
                  <a:lnTo>
                    <a:pt x="386" y="233"/>
                  </a:lnTo>
                  <a:lnTo>
                    <a:pt x="384" y="233"/>
                  </a:lnTo>
                  <a:lnTo>
                    <a:pt x="386" y="233"/>
                  </a:lnTo>
                  <a:lnTo>
                    <a:pt x="386" y="231"/>
                  </a:lnTo>
                  <a:lnTo>
                    <a:pt x="384" y="231"/>
                  </a:lnTo>
                  <a:lnTo>
                    <a:pt x="386" y="231"/>
                  </a:lnTo>
                  <a:lnTo>
                    <a:pt x="386" y="228"/>
                  </a:lnTo>
                  <a:lnTo>
                    <a:pt x="386" y="226"/>
                  </a:lnTo>
                  <a:lnTo>
                    <a:pt x="389" y="226"/>
                  </a:lnTo>
                  <a:lnTo>
                    <a:pt x="391" y="226"/>
                  </a:lnTo>
                  <a:lnTo>
                    <a:pt x="391" y="224"/>
                  </a:lnTo>
                  <a:lnTo>
                    <a:pt x="389" y="224"/>
                  </a:lnTo>
                  <a:lnTo>
                    <a:pt x="386" y="224"/>
                  </a:lnTo>
                  <a:lnTo>
                    <a:pt x="384" y="224"/>
                  </a:lnTo>
                  <a:lnTo>
                    <a:pt x="382" y="224"/>
                  </a:lnTo>
                  <a:lnTo>
                    <a:pt x="382" y="221"/>
                  </a:lnTo>
                  <a:lnTo>
                    <a:pt x="379" y="221"/>
                  </a:lnTo>
                  <a:lnTo>
                    <a:pt x="377" y="221"/>
                  </a:lnTo>
                  <a:lnTo>
                    <a:pt x="375" y="219"/>
                  </a:lnTo>
                  <a:lnTo>
                    <a:pt x="372" y="219"/>
                  </a:lnTo>
                  <a:lnTo>
                    <a:pt x="372" y="217"/>
                  </a:lnTo>
                  <a:lnTo>
                    <a:pt x="370" y="217"/>
                  </a:lnTo>
                  <a:lnTo>
                    <a:pt x="367" y="217"/>
                  </a:lnTo>
                  <a:lnTo>
                    <a:pt x="367" y="214"/>
                  </a:lnTo>
                  <a:lnTo>
                    <a:pt x="365" y="214"/>
                  </a:lnTo>
                  <a:lnTo>
                    <a:pt x="363" y="214"/>
                  </a:lnTo>
                  <a:lnTo>
                    <a:pt x="360" y="212"/>
                  </a:lnTo>
                  <a:lnTo>
                    <a:pt x="360" y="209"/>
                  </a:lnTo>
                  <a:lnTo>
                    <a:pt x="363" y="209"/>
                  </a:lnTo>
                  <a:lnTo>
                    <a:pt x="365" y="209"/>
                  </a:lnTo>
                  <a:lnTo>
                    <a:pt x="367" y="209"/>
                  </a:lnTo>
                  <a:lnTo>
                    <a:pt x="370" y="209"/>
                  </a:lnTo>
                  <a:lnTo>
                    <a:pt x="370" y="207"/>
                  </a:lnTo>
                  <a:lnTo>
                    <a:pt x="372" y="209"/>
                  </a:lnTo>
                  <a:lnTo>
                    <a:pt x="372" y="207"/>
                  </a:lnTo>
                  <a:lnTo>
                    <a:pt x="375" y="207"/>
                  </a:lnTo>
                  <a:lnTo>
                    <a:pt x="377" y="207"/>
                  </a:lnTo>
                  <a:lnTo>
                    <a:pt x="379" y="207"/>
                  </a:lnTo>
                  <a:lnTo>
                    <a:pt x="379" y="205"/>
                  </a:lnTo>
                  <a:lnTo>
                    <a:pt x="379" y="207"/>
                  </a:lnTo>
                  <a:lnTo>
                    <a:pt x="382" y="207"/>
                  </a:lnTo>
                  <a:lnTo>
                    <a:pt x="384" y="207"/>
                  </a:lnTo>
                  <a:lnTo>
                    <a:pt x="384" y="209"/>
                  </a:lnTo>
                  <a:lnTo>
                    <a:pt x="386" y="209"/>
                  </a:lnTo>
                  <a:lnTo>
                    <a:pt x="389" y="209"/>
                  </a:lnTo>
                  <a:lnTo>
                    <a:pt x="386" y="209"/>
                  </a:lnTo>
                  <a:lnTo>
                    <a:pt x="386" y="207"/>
                  </a:lnTo>
                  <a:lnTo>
                    <a:pt x="386" y="205"/>
                  </a:lnTo>
                  <a:lnTo>
                    <a:pt x="386" y="207"/>
                  </a:lnTo>
                  <a:lnTo>
                    <a:pt x="389" y="207"/>
                  </a:lnTo>
                  <a:lnTo>
                    <a:pt x="389" y="205"/>
                  </a:lnTo>
                  <a:lnTo>
                    <a:pt x="391" y="205"/>
                  </a:lnTo>
                  <a:lnTo>
                    <a:pt x="394" y="205"/>
                  </a:lnTo>
                  <a:lnTo>
                    <a:pt x="394" y="207"/>
                  </a:lnTo>
                  <a:lnTo>
                    <a:pt x="396" y="205"/>
                  </a:lnTo>
                  <a:lnTo>
                    <a:pt x="398" y="205"/>
                  </a:lnTo>
                  <a:lnTo>
                    <a:pt x="396" y="205"/>
                  </a:lnTo>
                  <a:lnTo>
                    <a:pt x="394" y="205"/>
                  </a:lnTo>
                  <a:lnTo>
                    <a:pt x="396" y="202"/>
                  </a:lnTo>
                  <a:lnTo>
                    <a:pt x="398" y="202"/>
                  </a:lnTo>
                  <a:lnTo>
                    <a:pt x="398" y="200"/>
                  </a:lnTo>
                  <a:lnTo>
                    <a:pt x="396" y="200"/>
                  </a:lnTo>
                  <a:lnTo>
                    <a:pt x="394" y="200"/>
                  </a:lnTo>
                  <a:lnTo>
                    <a:pt x="391" y="200"/>
                  </a:lnTo>
                  <a:lnTo>
                    <a:pt x="389" y="200"/>
                  </a:lnTo>
                  <a:lnTo>
                    <a:pt x="389" y="202"/>
                  </a:lnTo>
                  <a:lnTo>
                    <a:pt x="386" y="202"/>
                  </a:lnTo>
                  <a:lnTo>
                    <a:pt x="384" y="202"/>
                  </a:lnTo>
                  <a:lnTo>
                    <a:pt x="386" y="202"/>
                  </a:lnTo>
                  <a:lnTo>
                    <a:pt x="384" y="202"/>
                  </a:lnTo>
                  <a:lnTo>
                    <a:pt x="384" y="205"/>
                  </a:lnTo>
                  <a:lnTo>
                    <a:pt x="384" y="202"/>
                  </a:lnTo>
                  <a:lnTo>
                    <a:pt x="382" y="202"/>
                  </a:lnTo>
                  <a:lnTo>
                    <a:pt x="379" y="202"/>
                  </a:lnTo>
                  <a:lnTo>
                    <a:pt x="377" y="202"/>
                  </a:lnTo>
                  <a:lnTo>
                    <a:pt x="377" y="200"/>
                  </a:lnTo>
                  <a:lnTo>
                    <a:pt x="379" y="200"/>
                  </a:lnTo>
                  <a:lnTo>
                    <a:pt x="377" y="200"/>
                  </a:lnTo>
                  <a:lnTo>
                    <a:pt x="377" y="198"/>
                  </a:lnTo>
                  <a:lnTo>
                    <a:pt x="375" y="198"/>
                  </a:lnTo>
                  <a:lnTo>
                    <a:pt x="375" y="200"/>
                  </a:lnTo>
                  <a:lnTo>
                    <a:pt x="372" y="200"/>
                  </a:lnTo>
                  <a:lnTo>
                    <a:pt x="370" y="200"/>
                  </a:lnTo>
                  <a:lnTo>
                    <a:pt x="372" y="202"/>
                  </a:lnTo>
                  <a:lnTo>
                    <a:pt x="375" y="202"/>
                  </a:lnTo>
                  <a:lnTo>
                    <a:pt x="372" y="202"/>
                  </a:lnTo>
                  <a:lnTo>
                    <a:pt x="370" y="202"/>
                  </a:lnTo>
                  <a:lnTo>
                    <a:pt x="367" y="202"/>
                  </a:lnTo>
                  <a:lnTo>
                    <a:pt x="367" y="205"/>
                  </a:lnTo>
                  <a:lnTo>
                    <a:pt x="365" y="205"/>
                  </a:lnTo>
                  <a:lnTo>
                    <a:pt x="365" y="202"/>
                  </a:lnTo>
                  <a:lnTo>
                    <a:pt x="363" y="202"/>
                  </a:lnTo>
                  <a:lnTo>
                    <a:pt x="363" y="205"/>
                  </a:lnTo>
                  <a:lnTo>
                    <a:pt x="360" y="205"/>
                  </a:lnTo>
                  <a:lnTo>
                    <a:pt x="358" y="205"/>
                  </a:lnTo>
                  <a:lnTo>
                    <a:pt x="356" y="205"/>
                  </a:lnTo>
                  <a:lnTo>
                    <a:pt x="353" y="205"/>
                  </a:lnTo>
                  <a:lnTo>
                    <a:pt x="353" y="202"/>
                  </a:lnTo>
                  <a:lnTo>
                    <a:pt x="351" y="202"/>
                  </a:lnTo>
                  <a:lnTo>
                    <a:pt x="348" y="202"/>
                  </a:lnTo>
                  <a:lnTo>
                    <a:pt x="348" y="200"/>
                  </a:lnTo>
                  <a:lnTo>
                    <a:pt x="346" y="200"/>
                  </a:lnTo>
                  <a:lnTo>
                    <a:pt x="348" y="200"/>
                  </a:lnTo>
                  <a:lnTo>
                    <a:pt x="346" y="198"/>
                  </a:lnTo>
                  <a:lnTo>
                    <a:pt x="344" y="198"/>
                  </a:lnTo>
                  <a:lnTo>
                    <a:pt x="346" y="198"/>
                  </a:lnTo>
                  <a:lnTo>
                    <a:pt x="344" y="198"/>
                  </a:lnTo>
                  <a:lnTo>
                    <a:pt x="346" y="198"/>
                  </a:lnTo>
                  <a:lnTo>
                    <a:pt x="346" y="195"/>
                  </a:lnTo>
                  <a:lnTo>
                    <a:pt x="344" y="195"/>
                  </a:lnTo>
                  <a:lnTo>
                    <a:pt x="341" y="195"/>
                  </a:lnTo>
                  <a:lnTo>
                    <a:pt x="339" y="195"/>
                  </a:lnTo>
                  <a:lnTo>
                    <a:pt x="337" y="193"/>
                  </a:lnTo>
                  <a:lnTo>
                    <a:pt x="334" y="193"/>
                  </a:lnTo>
                  <a:lnTo>
                    <a:pt x="332" y="193"/>
                  </a:lnTo>
                  <a:lnTo>
                    <a:pt x="329" y="193"/>
                  </a:lnTo>
                  <a:lnTo>
                    <a:pt x="327" y="193"/>
                  </a:lnTo>
                  <a:lnTo>
                    <a:pt x="325" y="193"/>
                  </a:lnTo>
                  <a:lnTo>
                    <a:pt x="327" y="193"/>
                  </a:lnTo>
                  <a:lnTo>
                    <a:pt x="325" y="193"/>
                  </a:lnTo>
                  <a:lnTo>
                    <a:pt x="322" y="190"/>
                  </a:lnTo>
                  <a:lnTo>
                    <a:pt x="322" y="188"/>
                  </a:lnTo>
                  <a:lnTo>
                    <a:pt x="320" y="188"/>
                  </a:lnTo>
                  <a:lnTo>
                    <a:pt x="320" y="186"/>
                  </a:lnTo>
                  <a:lnTo>
                    <a:pt x="318" y="186"/>
                  </a:lnTo>
                  <a:lnTo>
                    <a:pt x="315" y="186"/>
                  </a:lnTo>
                  <a:lnTo>
                    <a:pt x="315" y="183"/>
                  </a:lnTo>
                  <a:lnTo>
                    <a:pt x="315" y="181"/>
                  </a:lnTo>
                  <a:lnTo>
                    <a:pt x="313" y="181"/>
                  </a:lnTo>
                  <a:lnTo>
                    <a:pt x="313" y="179"/>
                  </a:lnTo>
                  <a:lnTo>
                    <a:pt x="311" y="179"/>
                  </a:lnTo>
                  <a:lnTo>
                    <a:pt x="308" y="176"/>
                  </a:lnTo>
                  <a:lnTo>
                    <a:pt x="311" y="176"/>
                  </a:lnTo>
                  <a:lnTo>
                    <a:pt x="311" y="174"/>
                  </a:lnTo>
                  <a:lnTo>
                    <a:pt x="313" y="176"/>
                  </a:lnTo>
                  <a:lnTo>
                    <a:pt x="313" y="174"/>
                  </a:lnTo>
                  <a:lnTo>
                    <a:pt x="311" y="174"/>
                  </a:lnTo>
                  <a:lnTo>
                    <a:pt x="308" y="174"/>
                  </a:lnTo>
                  <a:lnTo>
                    <a:pt x="308" y="171"/>
                  </a:lnTo>
                  <a:lnTo>
                    <a:pt x="306" y="171"/>
                  </a:lnTo>
                  <a:lnTo>
                    <a:pt x="308" y="171"/>
                  </a:lnTo>
                  <a:lnTo>
                    <a:pt x="308" y="169"/>
                  </a:lnTo>
                  <a:lnTo>
                    <a:pt x="311" y="169"/>
                  </a:lnTo>
                  <a:lnTo>
                    <a:pt x="313" y="167"/>
                  </a:lnTo>
                  <a:lnTo>
                    <a:pt x="315" y="167"/>
                  </a:lnTo>
                  <a:lnTo>
                    <a:pt x="318" y="167"/>
                  </a:lnTo>
                  <a:lnTo>
                    <a:pt x="320" y="167"/>
                  </a:lnTo>
                  <a:lnTo>
                    <a:pt x="322" y="167"/>
                  </a:lnTo>
                  <a:lnTo>
                    <a:pt x="325" y="167"/>
                  </a:lnTo>
                  <a:lnTo>
                    <a:pt x="327" y="167"/>
                  </a:lnTo>
                  <a:lnTo>
                    <a:pt x="327" y="169"/>
                  </a:lnTo>
                  <a:lnTo>
                    <a:pt x="329" y="169"/>
                  </a:lnTo>
                  <a:lnTo>
                    <a:pt x="327" y="169"/>
                  </a:lnTo>
                  <a:lnTo>
                    <a:pt x="327" y="171"/>
                  </a:lnTo>
                  <a:lnTo>
                    <a:pt x="329" y="171"/>
                  </a:lnTo>
                  <a:lnTo>
                    <a:pt x="327" y="171"/>
                  </a:lnTo>
                  <a:lnTo>
                    <a:pt x="329" y="171"/>
                  </a:lnTo>
                  <a:lnTo>
                    <a:pt x="332" y="171"/>
                  </a:lnTo>
                  <a:lnTo>
                    <a:pt x="334" y="171"/>
                  </a:lnTo>
                  <a:lnTo>
                    <a:pt x="337" y="171"/>
                  </a:lnTo>
                  <a:lnTo>
                    <a:pt x="334" y="169"/>
                  </a:lnTo>
                  <a:lnTo>
                    <a:pt x="337" y="169"/>
                  </a:lnTo>
                  <a:lnTo>
                    <a:pt x="339" y="169"/>
                  </a:lnTo>
                  <a:lnTo>
                    <a:pt x="341" y="169"/>
                  </a:lnTo>
                  <a:lnTo>
                    <a:pt x="341" y="167"/>
                  </a:lnTo>
                  <a:lnTo>
                    <a:pt x="344" y="167"/>
                  </a:lnTo>
                  <a:lnTo>
                    <a:pt x="344" y="169"/>
                  </a:lnTo>
                  <a:lnTo>
                    <a:pt x="346" y="169"/>
                  </a:lnTo>
                  <a:lnTo>
                    <a:pt x="348" y="169"/>
                  </a:lnTo>
                  <a:lnTo>
                    <a:pt x="351" y="169"/>
                  </a:lnTo>
                  <a:lnTo>
                    <a:pt x="353" y="169"/>
                  </a:lnTo>
                  <a:lnTo>
                    <a:pt x="356" y="169"/>
                  </a:lnTo>
                  <a:lnTo>
                    <a:pt x="358" y="169"/>
                  </a:lnTo>
                  <a:lnTo>
                    <a:pt x="358" y="171"/>
                  </a:lnTo>
                  <a:lnTo>
                    <a:pt x="360" y="171"/>
                  </a:lnTo>
                  <a:lnTo>
                    <a:pt x="363" y="169"/>
                  </a:lnTo>
                  <a:lnTo>
                    <a:pt x="365" y="169"/>
                  </a:lnTo>
                  <a:lnTo>
                    <a:pt x="367" y="169"/>
                  </a:lnTo>
                  <a:lnTo>
                    <a:pt x="370" y="169"/>
                  </a:lnTo>
                  <a:lnTo>
                    <a:pt x="370" y="171"/>
                  </a:lnTo>
                  <a:lnTo>
                    <a:pt x="372" y="171"/>
                  </a:lnTo>
                  <a:lnTo>
                    <a:pt x="375" y="171"/>
                  </a:lnTo>
                  <a:lnTo>
                    <a:pt x="375" y="174"/>
                  </a:lnTo>
                  <a:lnTo>
                    <a:pt x="377" y="174"/>
                  </a:lnTo>
                  <a:lnTo>
                    <a:pt x="379" y="174"/>
                  </a:lnTo>
                  <a:lnTo>
                    <a:pt x="379" y="176"/>
                  </a:lnTo>
                  <a:lnTo>
                    <a:pt x="382" y="176"/>
                  </a:lnTo>
                  <a:lnTo>
                    <a:pt x="382" y="179"/>
                  </a:lnTo>
                  <a:lnTo>
                    <a:pt x="384" y="179"/>
                  </a:lnTo>
                  <a:lnTo>
                    <a:pt x="386" y="179"/>
                  </a:lnTo>
                  <a:lnTo>
                    <a:pt x="386" y="176"/>
                  </a:lnTo>
                  <a:lnTo>
                    <a:pt x="389" y="174"/>
                  </a:lnTo>
                  <a:lnTo>
                    <a:pt x="386" y="174"/>
                  </a:lnTo>
                  <a:lnTo>
                    <a:pt x="384" y="171"/>
                  </a:lnTo>
                  <a:lnTo>
                    <a:pt x="384" y="174"/>
                  </a:lnTo>
                  <a:lnTo>
                    <a:pt x="382" y="174"/>
                  </a:lnTo>
                  <a:lnTo>
                    <a:pt x="382" y="171"/>
                  </a:lnTo>
                  <a:lnTo>
                    <a:pt x="379" y="171"/>
                  </a:lnTo>
                  <a:lnTo>
                    <a:pt x="377" y="171"/>
                  </a:lnTo>
                  <a:lnTo>
                    <a:pt x="379" y="171"/>
                  </a:lnTo>
                  <a:lnTo>
                    <a:pt x="377" y="171"/>
                  </a:lnTo>
                  <a:lnTo>
                    <a:pt x="375" y="169"/>
                  </a:lnTo>
                  <a:lnTo>
                    <a:pt x="377" y="1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55036">
              <a:extLst>
                <a:ext uri="{FF2B5EF4-FFF2-40B4-BE49-F238E27FC236}">
                  <a16:creationId xmlns:a16="http://schemas.microsoft.com/office/drawing/2014/main" id="{F67F8F54-E904-D063-9AA6-202A352156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05588" y="7136375"/>
              <a:ext cx="1512183" cy="1314254"/>
            </a:xfrm>
            <a:custGeom>
              <a:avLst/>
              <a:gdLst>
                <a:gd name="T0" fmla="*/ 17 w 330"/>
                <a:gd name="T1" fmla="*/ 73 h 287"/>
                <a:gd name="T2" fmla="*/ 7 w 330"/>
                <a:gd name="T3" fmla="*/ 73 h 287"/>
                <a:gd name="T4" fmla="*/ 5 w 330"/>
                <a:gd name="T5" fmla="*/ 47 h 287"/>
                <a:gd name="T6" fmla="*/ 159 w 330"/>
                <a:gd name="T7" fmla="*/ 40 h 287"/>
                <a:gd name="T8" fmla="*/ 176 w 330"/>
                <a:gd name="T9" fmla="*/ 28 h 287"/>
                <a:gd name="T10" fmla="*/ 216 w 330"/>
                <a:gd name="T11" fmla="*/ 23 h 287"/>
                <a:gd name="T12" fmla="*/ 261 w 330"/>
                <a:gd name="T13" fmla="*/ 23 h 287"/>
                <a:gd name="T14" fmla="*/ 299 w 330"/>
                <a:gd name="T15" fmla="*/ 28 h 287"/>
                <a:gd name="T16" fmla="*/ 311 w 330"/>
                <a:gd name="T17" fmla="*/ 54 h 287"/>
                <a:gd name="T18" fmla="*/ 323 w 330"/>
                <a:gd name="T19" fmla="*/ 92 h 287"/>
                <a:gd name="T20" fmla="*/ 302 w 330"/>
                <a:gd name="T21" fmla="*/ 121 h 287"/>
                <a:gd name="T22" fmla="*/ 316 w 330"/>
                <a:gd name="T23" fmla="*/ 142 h 287"/>
                <a:gd name="T24" fmla="*/ 311 w 330"/>
                <a:gd name="T25" fmla="*/ 156 h 287"/>
                <a:gd name="T26" fmla="*/ 316 w 330"/>
                <a:gd name="T27" fmla="*/ 175 h 287"/>
                <a:gd name="T28" fmla="*/ 323 w 330"/>
                <a:gd name="T29" fmla="*/ 187 h 287"/>
                <a:gd name="T30" fmla="*/ 325 w 330"/>
                <a:gd name="T31" fmla="*/ 199 h 287"/>
                <a:gd name="T32" fmla="*/ 318 w 330"/>
                <a:gd name="T33" fmla="*/ 220 h 287"/>
                <a:gd name="T34" fmla="*/ 292 w 330"/>
                <a:gd name="T35" fmla="*/ 247 h 287"/>
                <a:gd name="T36" fmla="*/ 285 w 330"/>
                <a:gd name="T37" fmla="*/ 273 h 287"/>
                <a:gd name="T38" fmla="*/ 287 w 330"/>
                <a:gd name="T39" fmla="*/ 282 h 287"/>
                <a:gd name="T40" fmla="*/ 271 w 330"/>
                <a:gd name="T41" fmla="*/ 280 h 287"/>
                <a:gd name="T42" fmla="*/ 245 w 330"/>
                <a:gd name="T43" fmla="*/ 266 h 287"/>
                <a:gd name="T44" fmla="*/ 226 w 330"/>
                <a:gd name="T45" fmla="*/ 270 h 287"/>
                <a:gd name="T46" fmla="*/ 209 w 330"/>
                <a:gd name="T47" fmla="*/ 268 h 287"/>
                <a:gd name="T48" fmla="*/ 185 w 330"/>
                <a:gd name="T49" fmla="*/ 278 h 287"/>
                <a:gd name="T50" fmla="*/ 173 w 330"/>
                <a:gd name="T51" fmla="*/ 261 h 287"/>
                <a:gd name="T52" fmla="*/ 154 w 330"/>
                <a:gd name="T53" fmla="*/ 261 h 287"/>
                <a:gd name="T54" fmla="*/ 145 w 330"/>
                <a:gd name="T55" fmla="*/ 244 h 287"/>
                <a:gd name="T56" fmla="*/ 128 w 330"/>
                <a:gd name="T57" fmla="*/ 237 h 287"/>
                <a:gd name="T58" fmla="*/ 119 w 330"/>
                <a:gd name="T59" fmla="*/ 230 h 287"/>
                <a:gd name="T60" fmla="*/ 107 w 330"/>
                <a:gd name="T61" fmla="*/ 223 h 287"/>
                <a:gd name="T62" fmla="*/ 95 w 330"/>
                <a:gd name="T63" fmla="*/ 228 h 287"/>
                <a:gd name="T64" fmla="*/ 76 w 330"/>
                <a:gd name="T65" fmla="*/ 225 h 287"/>
                <a:gd name="T66" fmla="*/ 76 w 330"/>
                <a:gd name="T67" fmla="*/ 211 h 287"/>
                <a:gd name="T68" fmla="*/ 55 w 330"/>
                <a:gd name="T69" fmla="*/ 204 h 287"/>
                <a:gd name="T70" fmla="*/ 38 w 330"/>
                <a:gd name="T71" fmla="*/ 194 h 287"/>
                <a:gd name="T72" fmla="*/ 22 w 330"/>
                <a:gd name="T73" fmla="*/ 197 h 287"/>
                <a:gd name="T74" fmla="*/ 29 w 330"/>
                <a:gd name="T75" fmla="*/ 175 h 287"/>
                <a:gd name="T76" fmla="*/ 22 w 330"/>
                <a:gd name="T77" fmla="*/ 163 h 287"/>
                <a:gd name="T78" fmla="*/ 14 w 330"/>
                <a:gd name="T79" fmla="*/ 149 h 287"/>
                <a:gd name="T80" fmla="*/ 19 w 330"/>
                <a:gd name="T81" fmla="*/ 130 h 287"/>
                <a:gd name="T82" fmla="*/ 12 w 330"/>
                <a:gd name="T83" fmla="*/ 109 h 287"/>
                <a:gd name="T84" fmla="*/ 7 w 330"/>
                <a:gd name="T85" fmla="*/ 87 h 287"/>
                <a:gd name="T86" fmla="*/ 17 w 330"/>
                <a:gd name="T87" fmla="*/ 66 h 287"/>
                <a:gd name="T88" fmla="*/ 19 w 330"/>
                <a:gd name="T89" fmla="*/ 45 h 287"/>
                <a:gd name="T90" fmla="*/ 48 w 330"/>
                <a:gd name="T91" fmla="*/ 33 h 287"/>
                <a:gd name="T92" fmla="*/ 79 w 330"/>
                <a:gd name="T93" fmla="*/ 14 h 287"/>
                <a:gd name="T94" fmla="*/ 112 w 330"/>
                <a:gd name="T95" fmla="*/ 2 h 287"/>
                <a:gd name="T96" fmla="*/ 143 w 330"/>
                <a:gd name="T97" fmla="*/ 2 h 287"/>
                <a:gd name="T98" fmla="*/ 140 w 330"/>
                <a:gd name="T99" fmla="*/ 2 h 287"/>
                <a:gd name="T100" fmla="*/ 154 w 330"/>
                <a:gd name="T101" fmla="*/ 23 h 287"/>
                <a:gd name="T102" fmla="*/ 154 w 330"/>
                <a:gd name="T103" fmla="*/ 35 h 287"/>
                <a:gd name="T104" fmla="*/ 152 w 330"/>
                <a:gd name="T105" fmla="*/ 61 h 287"/>
                <a:gd name="T106" fmla="*/ 133 w 330"/>
                <a:gd name="T107" fmla="*/ 83 h 287"/>
                <a:gd name="T108" fmla="*/ 150 w 330"/>
                <a:gd name="T109" fmla="*/ 95 h 287"/>
                <a:gd name="T110" fmla="*/ 157 w 330"/>
                <a:gd name="T111" fmla="*/ 99 h 287"/>
                <a:gd name="T112" fmla="*/ 133 w 330"/>
                <a:gd name="T113" fmla="*/ 87 h 287"/>
                <a:gd name="T114" fmla="*/ 152 w 330"/>
                <a:gd name="T115" fmla="*/ 64 h 287"/>
                <a:gd name="T116" fmla="*/ 154 w 330"/>
                <a:gd name="T117" fmla="*/ 38 h 287"/>
                <a:gd name="T118" fmla="*/ 181 w 330"/>
                <a:gd name="T119" fmla="*/ 19 h 287"/>
                <a:gd name="T120" fmla="*/ 169 w 330"/>
                <a:gd name="T121" fmla="*/ 3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87">
                  <a:moveTo>
                    <a:pt x="5" y="54"/>
                  </a:moveTo>
                  <a:lnTo>
                    <a:pt x="7" y="54"/>
                  </a:lnTo>
                  <a:lnTo>
                    <a:pt x="7" y="57"/>
                  </a:lnTo>
                  <a:lnTo>
                    <a:pt x="10" y="57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64"/>
                  </a:lnTo>
                  <a:lnTo>
                    <a:pt x="17" y="64"/>
                  </a:lnTo>
                  <a:lnTo>
                    <a:pt x="17" y="66"/>
                  </a:lnTo>
                  <a:lnTo>
                    <a:pt x="17" y="68"/>
                  </a:lnTo>
                  <a:lnTo>
                    <a:pt x="14" y="68"/>
                  </a:lnTo>
                  <a:lnTo>
                    <a:pt x="14" y="71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4" y="73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2" y="73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10" y="83"/>
                  </a:lnTo>
                  <a:lnTo>
                    <a:pt x="7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7" y="73"/>
                  </a:lnTo>
                  <a:lnTo>
                    <a:pt x="10" y="73"/>
                  </a:lnTo>
                  <a:lnTo>
                    <a:pt x="7" y="73"/>
                  </a:lnTo>
                  <a:lnTo>
                    <a:pt x="7" y="71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5" y="66"/>
                  </a:lnTo>
                  <a:lnTo>
                    <a:pt x="5" y="64"/>
                  </a:lnTo>
                  <a:lnTo>
                    <a:pt x="5" y="61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5" y="54"/>
                  </a:lnTo>
                  <a:lnTo>
                    <a:pt x="5" y="57"/>
                  </a:lnTo>
                  <a:lnTo>
                    <a:pt x="5" y="54"/>
                  </a:lnTo>
                  <a:close/>
                  <a:moveTo>
                    <a:pt x="3" y="45"/>
                  </a:moveTo>
                  <a:lnTo>
                    <a:pt x="5" y="45"/>
                  </a:lnTo>
                  <a:lnTo>
                    <a:pt x="5" y="47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5" y="52"/>
                  </a:lnTo>
                  <a:lnTo>
                    <a:pt x="5" y="49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3" y="45"/>
                  </a:lnTo>
                  <a:close/>
                  <a:moveTo>
                    <a:pt x="164" y="40"/>
                  </a:moveTo>
                  <a:lnTo>
                    <a:pt x="162" y="40"/>
                  </a:lnTo>
                  <a:lnTo>
                    <a:pt x="162" y="38"/>
                  </a:lnTo>
                  <a:lnTo>
                    <a:pt x="162" y="40"/>
                  </a:lnTo>
                  <a:lnTo>
                    <a:pt x="159" y="40"/>
                  </a:lnTo>
                  <a:lnTo>
                    <a:pt x="159" y="42"/>
                  </a:lnTo>
                  <a:lnTo>
                    <a:pt x="157" y="42"/>
                  </a:lnTo>
                  <a:lnTo>
                    <a:pt x="159" y="42"/>
                  </a:lnTo>
                  <a:lnTo>
                    <a:pt x="159" y="40"/>
                  </a:lnTo>
                  <a:lnTo>
                    <a:pt x="162" y="40"/>
                  </a:lnTo>
                  <a:lnTo>
                    <a:pt x="164" y="40"/>
                  </a:lnTo>
                  <a:lnTo>
                    <a:pt x="164" y="38"/>
                  </a:lnTo>
                  <a:lnTo>
                    <a:pt x="166" y="38"/>
                  </a:lnTo>
                  <a:lnTo>
                    <a:pt x="166" y="35"/>
                  </a:lnTo>
                  <a:lnTo>
                    <a:pt x="169" y="35"/>
                  </a:lnTo>
                  <a:lnTo>
                    <a:pt x="169" y="33"/>
                  </a:lnTo>
                  <a:lnTo>
                    <a:pt x="171" y="33"/>
                  </a:lnTo>
                  <a:lnTo>
                    <a:pt x="171" y="30"/>
                  </a:lnTo>
                  <a:lnTo>
                    <a:pt x="171" y="28"/>
                  </a:lnTo>
                  <a:lnTo>
                    <a:pt x="169" y="28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3" y="30"/>
                  </a:lnTo>
                  <a:lnTo>
                    <a:pt x="173" y="28"/>
                  </a:lnTo>
                  <a:lnTo>
                    <a:pt x="176" y="28"/>
                  </a:lnTo>
                  <a:lnTo>
                    <a:pt x="176" y="26"/>
                  </a:lnTo>
                  <a:lnTo>
                    <a:pt x="178" y="26"/>
                  </a:lnTo>
                  <a:lnTo>
                    <a:pt x="178" y="23"/>
                  </a:lnTo>
                  <a:lnTo>
                    <a:pt x="181" y="23"/>
                  </a:lnTo>
                  <a:lnTo>
                    <a:pt x="183" y="23"/>
                  </a:lnTo>
                  <a:lnTo>
                    <a:pt x="183" y="21"/>
                  </a:lnTo>
                  <a:lnTo>
                    <a:pt x="185" y="21"/>
                  </a:lnTo>
                  <a:lnTo>
                    <a:pt x="185" y="19"/>
                  </a:lnTo>
                  <a:lnTo>
                    <a:pt x="188" y="19"/>
                  </a:lnTo>
                  <a:lnTo>
                    <a:pt x="190" y="19"/>
                  </a:lnTo>
                  <a:lnTo>
                    <a:pt x="195" y="21"/>
                  </a:lnTo>
                  <a:lnTo>
                    <a:pt x="200" y="21"/>
                  </a:lnTo>
                  <a:lnTo>
                    <a:pt x="202" y="21"/>
                  </a:lnTo>
                  <a:lnTo>
                    <a:pt x="207" y="21"/>
                  </a:lnTo>
                  <a:lnTo>
                    <a:pt x="214" y="23"/>
                  </a:lnTo>
                  <a:lnTo>
                    <a:pt x="216" y="23"/>
                  </a:lnTo>
                  <a:lnTo>
                    <a:pt x="219" y="23"/>
                  </a:lnTo>
                  <a:lnTo>
                    <a:pt x="221" y="23"/>
                  </a:lnTo>
                  <a:lnTo>
                    <a:pt x="228" y="23"/>
                  </a:lnTo>
                  <a:lnTo>
                    <a:pt x="230" y="23"/>
                  </a:lnTo>
                  <a:lnTo>
                    <a:pt x="233" y="23"/>
                  </a:lnTo>
                  <a:lnTo>
                    <a:pt x="235" y="26"/>
                  </a:lnTo>
                  <a:lnTo>
                    <a:pt x="238" y="26"/>
                  </a:lnTo>
                  <a:lnTo>
                    <a:pt x="240" y="26"/>
                  </a:lnTo>
                  <a:lnTo>
                    <a:pt x="242" y="26"/>
                  </a:lnTo>
                  <a:lnTo>
                    <a:pt x="245" y="26"/>
                  </a:lnTo>
                  <a:lnTo>
                    <a:pt x="247" y="26"/>
                  </a:lnTo>
                  <a:lnTo>
                    <a:pt x="252" y="26"/>
                  </a:lnTo>
                  <a:lnTo>
                    <a:pt x="257" y="26"/>
                  </a:lnTo>
                  <a:lnTo>
                    <a:pt x="259" y="26"/>
                  </a:lnTo>
                  <a:lnTo>
                    <a:pt x="259" y="23"/>
                  </a:lnTo>
                  <a:lnTo>
                    <a:pt x="261" y="23"/>
                  </a:lnTo>
                  <a:lnTo>
                    <a:pt x="264" y="23"/>
                  </a:lnTo>
                  <a:lnTo>
                    <a:pt x="266" y="23"/>
                  </a:lnTo>
                  <a:lnTo>
                    <a:pt x="271" y="23"/>
                  </a:lnTo>
                  <a:lnTo>
                    <a:pt x="273" y="23"/>
                  </a:lnTo>
                  <a:lnTo>
                    <a:pt x="280" y="23"/>
                  </a:lnTo>
                  <a:lnTo>
                    <a:pt x="283" y="23"/>
                  </a:lnTo>
                  <a:lnTo>
                    <a:pt x="285" y="23"/>
                  </a:lnTo>
                  <a:lnTo>
                    <a:pt x="287" y="21"/>
                  </a:lnTo>
                  <a:lnTo>
                    <a:pt x="290" y="21"/>
                  </a:lnTo>
                  <a:lnTo>
                    <a:pt x="292" y="21"/>
                  </a:lnTo>
                  <a:lnTo>
                    <a:pt x="292" y="23"/>
                  </a:lnTo>
                  <a:lnTo>
                    <a:pt x="294" y="23"/>
                  </a:lnTo>
                  <a:lnTo>
                    <a:pt x="294" y="26"/>
                  </a:lnTo>
                  <a:lnTo>
                    <a:pt x="297" y="26"/>
                  </a:lnTo>
                  <a:lnTo>
                    <a:pt x="299" y="26"/>
                  </a:lnTo>
                  <a:lnTo>
                    <a:pt x="299" y="28"/>
                  </a:lnTo>
                  <a:lnTo>
                    <a:pt x="302" y="28"/>
                  </a:lnTo>
                  <a:lnTo>
                    <a:pt x="304" y="28"/>
                  </a:lnTo>
                  <a:lnTo>
                    <a:pt x="304" y="30"/>
                  </a:lnTo>
                  <a:lnTo>
                    <a:pt x="306" y="30"/>
                  </a:lnTo>
                  <a:lnTo>
                    <a:pt x="306" y="33"/>
                  </a:lnTo>
                  <a:lnTo>
                    <a:pt x="309" y="33"/>
                  </a:lnTo>
                  <a:lnTo>
                    <a:pt x="309" y="35"/>
                  </a:lnTo>
                  <a:lnTo>
                    <a:pt x="309" y="38"/>
                  </a:lnTo>
                  <a:lnTo>
                    <a:pt x="309" y="40"/>
                  </a:lnTo>
                  <a:lnTo>
                    <a:pt x="309" y="42"/>
                  </a:lnTo>
                  <a:lnTo>
                    <a:pt x="309" y="45"/>
                  </a:lnTo>
                  <a:lnTo>
                    <a:pt x="309" y="47"/>
                  </a:lnTo>
                  <a:lnTo>
                    <a:pt x="309" y="49"/>
                  </a:lnTo>
                  <a:lnTo>
                    <a:pt x="311" y="49"/>
                  </a:lnTo>
                  <a:lnTo>
                    <a:pt x="311" y="52"/>
                  </a:lnTo>
                  <a:lnTo>
                    <a:pt x="311" y="54"/>
                  </a:lnTo>
                  <a:lnTo>
                    <a:pt x="311" y="57"/>
                  </a:lnTo>
                  <a:lnTo>
                    <a:pt x="313" y="61"/>
                  </a:lnTo>
                  <a:lnTo>
                    <a:pt x="313" y="64"/>
                  </a:lnTo>
                  <a:lnTo>
                    <a:pt x="313" y="66"/>
                  </a:lnTo>
                  <a:lnTo>
                    <a:pt x="316" y="68"/>
                  </a:lnTo>
                  <a:lnTo>
                    <a:pt x="316" y="71"/>
                  </a:lnTo>
                  <a:lnTo>
                    <a:pt x="318" y="76"/>
                  </a:lnTo>
                  <a:lnTo>
                    <a:pt x="321" y="80"/>
                  </a:lnTo>
                  <a:lnTo>
                    <a:pt x="321" y="83"/>
                  </a:lnTo>
                  <a:lnTo>
                    <a:pt x="323" y="83"/>
                  </a:lnTo>
                  <a:lnTo>
                    <a:pt x="323" y="85"/>
                  </a:lnTo>
                  <a:lnTo>
                    <a:pt x="321" y="85"/>
                  </a:lnTo>
                  <a:lnTo>
                    <a:pt x="321" y="87"/>
                  </a:lnTo>
                  <a:lnTo>
                    <a:pt x="323" y="87"/>
                  </a:lnTo>
                  <a:lnTo>
                    <a:pt x="323" y="90"/>
                  </a:lnTo>
                  <a:lnTo>
                    <a:pt x="323" y="92"/>
                  </a:lnTo>
                  <a:lnTo>
                    <a:pt x="323" y="95"/>
                  </a:lnTo>
                  <a:lnTo>
                    <a:pt x="323" y="97"/>
                  </a:lnTo>
                  <a:lnTo>
                    <a:pt x="323" y="99"/>
                  </a:lnTo>
                  <a:lnTo>
                    <a:pt x="323" y="102"/>
                  </a:lnTo>
                  <a:lnTo>
                    <a:pt x="323" y="106"/>
                  </a:lnTo>
                  <a:lnTo>
                    <a:pt x="321" y="106"/>
                  </a:lnTo>
                  <a:lnTo>
                    <a:pt x="318" y="109"/>
                  </a:lnTo>
                  <a:lnTo>
                    <a:pt x="316" y="111"/>
                  </a:lnTo>
                  <a:lnTo>
                    <a:pt x="313" y="111"/>
                  </a:lnTo>
                  <a:lnTo>
                    <a:pt x="311" y="111"/>
                  </a:lnTo>
                  <a:lnTo>
                    <a:pt x="309" y="114"/>
                  </a:lnTo>
                  <a:lnTo>
                    <a:pt x="306" y="114"/>
                  </a:lnTo>
                  <a:lnTo>
                    <a:pt x="306" y="116"/>
                  </a:lnTo>
                  <a:lnTo>
                    <a:pt x="304" y="118"/>
                  </a:lnTo>
                  <a:lnTo>
                    <a:pt x="304" y="121"/>
                  </a:lnTo>
                  <a:lnTo>
                    <a:pt x="302" y="121"/>
                  </a:lnTo>
                  <a:lnTo>
                    <a:pt x="299" y="123"/>
                  </a:lnTo>
                  <a:lnTo>
                    <a:pt x="299" y="125"/>
                  </a:lnTo>
                  <a:lnTo>
                    <a:pt x="299" y="128"/>
                  </a:lnTo>
                  <a:lnTo>
                    <a:pt x="299" y="130"/>
                  </a:lnTo>
                  <a:lnTo>
                    <a:pt x="302" y="130"/>
                  </a:lnTo>
                  <a:lnTo>
                    <a:pt x="304" y="130"/>
                  </a:lnTo>
                  <a:lnTo>
                    <a:pt x="306" y="130"/>
                  </a:lnTo>
                  <a:lnTo>
                    <a:pt x="306" y="133"/>
                  </a:lnTo>
                  <a:lnTo>
                    <a:pt x="309" y="133"/>
                  </a:lnTo>
                  <a:lnTo>
                    <a:pt x="309" y="135"/>
                  </a:lnTo>
                  <a:lnTo>
                    <a:pt x="311" y="135"/>
                  </a:lnTo>
                  <a:lnTo>
                    <a:pt x="313" y="135"/>
                  </a:lnTo>
                  <a:lnTo>
                    <a:pt x="313" y="137"/>
                  </a:lnTo>
                  <a:lnTo>
                    <a:pt x="313" y="140"/>
                  </a:lnTo>
                  <a:lnTo>
                    <a:pt x="316" y="140"/>
                  </a:lnTo>
                  <a:lnTo>
                    <a:pt x="316" y="142"/>
                  </a:lnTo>
                  <a:lnTo>
                    <a:pt x="313" y="142"/>
                  </a:lnTo>
                  <a:lnTo>
                    <a:pt x="313" y="144"/>
                  </a:lnTo>
                  <a:lnTo>
                    <a:pt x="313" y="147"/>
                  </a:lnTo>
                  <a:lnTo>
                    <a:pt x="313" y="149"/>
                  </a:lnTo>
                  <a:lnTo>
                    <a:pt x="311" y="149"/>
                  </a:lnTo>
                  <a:lnTo>
                    <a:pt x="313" y="149"/>
                  </a:lnTo>
                  <a:lnTo>
                    <a:pt x="311" y="149"/>
                  </a:lnTo>
                  <a:lnTo>
                    <a:pt x="313" y="149"/>
                  </a:lnTo>
                  <a:lnTo>
                    <a:pt x="313" y="152"/>
                  </a:lnTo>
                  <a:lnTo>
                    <a:pt x="311" y="152"/>
                  </a:lnTo>
                  <a:lnTo>
                    <a:pt x="311" y="154"/>
                  </a:lnTo>
                  <a:lnTo>
                    <a:pt x="311" y="152"/>
                  </a:lnTo>
                  <a:lnTo>
                    <a:pt x="311" y="154"/>
                  </a:lnTo>
                  <a:lnTo>
                    <a:pt x="309" y="154"/>
                  </a:lnTo>
                  <a:lnTo>
                    <a:pt x="311" y="154"/>
                  </a:lnTo>
                  <a:lnTo>
                    <a:pt x="311" y="156"/>
                  </a:lnTo>
                  <a:lnTo>
                    <a:pt x="311" y="159"/>
                  </a:lnTo>
                  <a:lnTo>
                    <a:pt x="311" y="161"/>
                  </a:lnTo>
                  <a:lnTo>
                    <a:pt x="311" y="163"/>
                  </a:lnTo>
                  <a:lnTo>
                    <a:pt x="313" y="163"/>
                  </a:lnTo>
                  <a:lnTo>
                    <a:pt x="313" y="166"/>
                  </a:lnTo>
                  <a:lnTo>
                    <a:pt x="316" y="166"/>
                  </a:lnTo>
                  <a:lnTo>
                    <a:pt x="313" y="166"/>
                  </a:lnTo>
                  <a:lnTo>
                    <a:pt x="313" y="168"/>
                  </a:lnTo>
                  <a:lnTo>
                    <a:pt x="316" y="168"/>
                  </a:lnTo>
                  <a:lnTo>
                    <a:pt x="316" y="171"/>
                  </a:lnTo>
                  <a:lnTo>
                    <a:pt x="316" y="168"/>
                  </a:lnTo>
                  <a:lnTo>
                    <a:pt x="316" y="171"/>
                  </a:lnTo>
                  <a:lnTo>
                    <a:pt x="316" y="173"/>
                  </a:lnTo>
                  <a:lnTo>
                    <a:pt x="313" y="173"/>
                  </a:lnTo>
                  <a:lnTo>
                    <a:pt x="313" y="175"/>
                  </a:lnTo>
                  <a:lnTo>
                    <a:pt x="316" y="175"/>
                  </a:lnTo>
                  <a:lnTo>
                    <a:pt x="316" y="178"/>
                  </a:lnTo>
                  <a:lnTo>
                    <a:pt x="316" y="175"/>
                  </a:lnTo>
                  <a:lnTo>
                    <a:pt x="316" y="178"/>
                  </a:lnTo>
                  <a:lnTo>
                    <a:pt x="316" y="180"/>
                  </a:lnTo>
                  <a:lnTo>
                    <a:pt x="318" y="180"/>
                  </a:lnTo>
                  <a:lnTo>
                    <a:pt x="318" y="182"/>
                  </a:lnTo>
                  <a:lnTo>
                    <a:pt x="321" y="182"/>
                  </a:lnTo>
                  <a:lnTo>
                    <a:pt x="321" y="185"/>
                  </a:lnTo>
                  <a:lnTo>
                    <a:pt x="321" y="182"/>
                  </a:lnTo>
                  <a:lnTo>
                    <a:pt x="321" y="185"/>
                  </a:lnTo>
                  <a:lnTo>
                    <a:pt x="321" y="182"/>
                  </a:lnTo>
                  <a:lnTo>
                    <a:pt x="321" y="185"/>
                  </a:lnTo>
                  <a:lnTo>
                    <a:pt x="321" y="187"/>
                  </a:lnTo>
                  <a:lnTo>
                    <a:pt x="321" y="185"/>
                  </a:lnTo>
                  <a:lnTo>
                    <a:pt x="321" y="187"/>
                  </a:lnTo>
                  <a:lnTo>
                    <a:pt x="323" y="187"/>
                  </a:lnTo>
                  <a:lnTo>
                    <a:pt x="323" y="190"/>
                  </a:lnTo>
                  <a:lnTo>
                    <a:pt x="325" y="192"/>
                  </a:lnTo>
                  <a:lnTo>
                    <a:pt x="325" y="194"/>
                  </a:lnTo>
                  <a:lnTo>
                    <a:pt x="328" y="194"/>
                  </a:lnTo>
                  <a:lnTo>
                    <a:pt x="328" y="197"/>
                  </a:lnTo>
                  <a:lnTo>
                    <a:pt x="330" y="197"/>
                  </a:lnTo>
                  <a:lnTo>
                    <a:pt x="330" y="199"/>
                  </a:lnTo>
                  <a:lnTo>
                    <a:pt x="328" y="199"/>
                  </a:lnTo>
                  <a:lnTo>
                    <a:pt x="328" y="197"/>
                  </a:lnTo>
                  <a:lnTo>
                    <a:pt x="325" y="199"/>
                  </a:lnTo>
                  <a:lnTo>
                    <a:pt x="325" y="197"/>
                  </a:lnTo>
                  <a:lnTo>
                    <a:pt x="325" y="199"/>
                  </a:lnTo>
                  <a:lnTo>
                    <a:pt x="325" y="197"/>
                  </a:lnTo>
                  <a:lnTo>
                    <a:pt x="325" y="199"/>
                  </a:lnTo>
                  <a:lnTo>
                    <a:pt x="325" y="197"/>
                  </a:lnTo>
                  <a:lnTo>
                    <a:pt x="325" y="199"/>
                  </a:lnTo>
                  <a:lnTo>
                    <a:pt x="325" y="197"/>
                  </a:lnTo>
                  <a:lnTo>
                    <a:pt x="325" y="199"/>
                  </a:lnTo>
                  <a:lnTo>
                    <a:pt x="323" y="199"/>
                  </a:lnTo>
                  <a:lnTo>
                    <a:pt x="325" y="201"/>
                  </a:lnTo>
                  <a:lnTo>
                    <a:pt x="325" y="204"/>
                  </a:lnTo>
                  <a:lnTo>
                    <a:pt x="328" y="204"/>
                  </a:lnTo>
                  <a:lnTo>
                    <a:pt x="328" y="206"/>
                  </a:lnTo>
                  <a:lnTo>
                    <a:pt x="328" y="209"/>
                  </a:lnTo>
                  <a:lnTo>
                    <a:pt x="328" y="211"/>
                  </a:lnTo>
                  <a:lnTo>
                    <a:pt x="328" y="213"/>
                  </a:lnTo>
                  <a:lnTo>
                    <a:pt x="328" y="216"/>
                  </a:lnTo>
                  <a:lnTo>
                    <a:pt x="328" y="218"/>
                  </a:lnTo>
                  <a:lnTo>
                    <a:pt x="325" y="218"/>
                  </a:lnTo>
                  <a:lnTo>
                    <a:pt x="323" y="218"/>
                  </a:lnTo>
                  <a:lnTo>
                    <a:pt x="318" y="218"/>
                  </a:lnTo>
                  <a:lnTo>
                    <a:pt x="318" y="220"/>
                  </a:lnTo>
                  <a:lnTo>
                    <a:pt x="316" y="220"/>
                  </a:lnTo>
                  <a:lnTo>
                    <a:pt x="316" y="223"/>
                  </a:lnTo>
                  <a:lnTo>
                    <a:pt x="313" y="223"/>
                  </a:lnTo>
                  <a:lnTo>
                    <a:pt x="313" y="225"/>
                  </a:lnTo>
                  <a:lnTo>
                    <a:pt x="311" y="225"/>
                  </a:lnTo>
                  <a:lnTo>
                    <a:pt x="311" y="228"/>
                  </a:lnTo>
                  <a:lnTo>
                    <a:pt x="309" y="228"/>
                  </a:lnTo>
                  <a:lnTo>
                    <a:pt x="306" y="230"/>
                  </a:lnTo>
                  <a:lnTo>
                    <a:pt x="304" y="232"/>
                  </a:lnTo>
                  <a:lnTo>
                    <a:pt x="302" y="235"/>
                  </a:lnTo>
                  <a:lnTo>
                    <a:pt x="299" y="237"/>
                  </a:lnTo>
                  <a:lnTo>
                    <a:pt x="297" y="239"/>
                  </a:lnTo>
                  <a:lnTo>
                    <a:pt x="297" y="242"/>
                  </a:lnTo>
                  <a:lnTo>
                    <a:pt x="294" y="242"/>
                  </a:lnTo>
                  <a:lnTo>
                    <a:pt x="294" y="244"/>
                  </a:lnTo>
                  <a:lnTo>
                    <a:pt x="292" y="247"/>
                  </a:lnTo>
                  <a:lnTo>
                    <a:pt x="292" y="249"/>
                  </a:lnTo>
                  <a:lnTo>
                    <a:pt x="290" y="249"/>
                  </a:lnTo>
                  <a:lnTo>
                    <a:pt x="290" y="251"/>
                  </a:lnTo>
                  <a:lnTo>
                    <a:pt x="287" y="251"/>
                  </a:lnTo>
                  <a:lnTo>
                    <a:pt x="287" y="254"/>
                  </a:lnTo>
                  <a:lnTo>
                    <a:pt x="285" y="254"/>
                  </a:lnTo>
                  <a:lnTo>
                    <a:pt x="285" y="256"/>
                  </a:lnTo>
                  <a:lnTo>
                    <a:pt x="283" y="258"/>
                  </a:lnTo>
                  <a:lnTo>
                    <a:pt x="283" y="261"/>
                  </a:lnTo>
                  <a:lnTo>
                    <a:pt x="280" y="261"/>
                  </a:lnTo>
                  <a:lnTo>
                    <a:pt x="280" y="263"/>
                  </a:lnTo>
                  <a:lnTo>
                    <a:pt x="283" y="263"/>
                  </a:lnTo>
                  <a:lnTo>
                    <a:pt x="283" y="266"/>
                  </a:lnTo>
                  <a:lnTo>
                    <a:pt x="285" y="268"/>
                  </a:lnTo>
                  <a:lnTo>
                    <a:pt x="285" y="270"/>
                  </a:lnTo>
                  <a:lnTo>
                    <a:pt x="285" y="273"/>
                  </a:lnTo>
                  <a:lnTo>
                    <a:pt x="283" y="275"/>
                  </a:lnTo>
                  <a:lnTo>
                    <a:pt x="283" y="278"/>
                  </a:lnTo>
                  <a:lnTo>
                    <a:pt x="285" y="278"/>
                  </a:lnTo>
                  <a:lnTo>
                    <a:pt x="283" y="278"/>
                  </a:lnTo>
                  <a:lnTo>
                    <a:pt x="283" y="280"/>
                  </a:lnTo>
                  <a:lnTo>
                    <a:pt x="283" y="278"/>
                  </a:lnTo>
                  <a:lnTo>
                    <a:pt x="285" y="278"/>
                  </a:lnTo>
                  <a:lnTo>
                    <a:pt x="285" y="280"/>
                  </a:lnTo>
                  <a:lnTo>
                    <a:pt x="283" y="280"/>
                  </a:lnTo>
                  <a:lnTo>
                    <a:pt x="285" y="280"/>
                  </a:lnTo>
                  <a:lnTo>
                    <a:pt x="287" y="280"/>
                  </a:lnTo>
                  <a:lnTo>
                    <a:pt x="287" y="282"/>
                  </a:lnTo>
                  <a:lnTo>
                    <a:pt x="287" y="280"/>
                  </a:lnTo>
                  <a:lnTo>
                    <a:pt x="287" y="282"/>
                  </a:lnTo>
                  <a:lnTo>
                    <a:pt x="290" y="282"/>
                  </a:lnTo>
                  <a:lnTo>
                    <a:pt x="287" y="282"/>
                  </a:lnTo>
                  <a:lnTo>
                    <a:pt x="290" y="282"/>
                  </a:lnTo>
                  <a:lnTo>
                    <a:pt x="287" y="282"/>
                  </a:lnTo>
                  <a:lnTo>
                    <a:pt x="287" y="285"/>
                  </a:lnTo>
                  <a:lnTo>
                    <a:pt x="287" y="287"/>
                  </a:lnTo>
                  <a:lnTo>
                    <a:pt x="290" y="287"/>
                  </a:lnTo>
                  <a:lnTo>
                    <a:pt x="287" y="287"/>
                  </a:lnTo>
                  <a:lnTo>
                    <a:pt x="287" y="285"/>
                  </a:lnTo>
                  <a:lnTo>
                    <a:pt x="285" y="285"/>
                  </a:lnTo>
                  <a:lnTo>
                    <a:pt x="283" y="285"/>
                  </a:lnTo>
                  <a:lnTo>
                    <a:pt x="280" y="285"/>
                  </a:lnTo>
                  <a:lnTo>
                    <a:pt x="280" y="282"/>
                  </a:lnTo>
                  <a:lnTo>
                    <a:pt x="278" y="282"/>
                  </a:lnTo>
                  <a:lnTo>
                    <a:pt x="275" y="282"/>
                  </a:lnTo>
                  <a:lnTo>
                    <a:pt x="273" y="282"/>
                  </a:lnTo>
                  <a:lnTo>
                    <a:pt x="273" y="280"/>
                  </a:lnTo>
                  <a:lnTo>
                    <a:pt x="271" y="280"/>
                  </a:lnTo>
                  <a:lnTo>
                    <a:pt x="268" y="280"/>
                  </a:lnTo>
                  <a:lnTo>
                    <a:pt x="266" y="280"/>
                  </a:lnTo>
                  <a:lnTo>
                    <a:pt x="266" y="278"/>
                  </a:lnTo>
                  <a:lnTo>
                    <a:pt x="264" y="278"/>
                  </a:lnTo>
                  <a:lnTo>
                    <a:pt x="261" y="278"/>
                  </a:lnTo>
                  <a:lnTo>
                    <a:pt x="261" y="275"/>
                  </a:lnTo>
                  <a:lnTo>
                    <a:pt x="261" y="273"/>
                  </a:lnTo>
                  <a:lnTo>
                    <a:pt x="259" y="273"/>
                  </a:lnTo>
                  <a:lnTo>
                    <a:pt x="259" y="270"/>
                  </a:lnTo>
                  <a:lnTo>
                    <a:pt x="257" y="270"/>
                  </a:lnTo>
                  <a:lnTo>
                    <a:pt x="254" y="268"/>
                  </a:lnTo>
                  <a:lnTo>
                    <a:pt x="252" y="270"/>
                  </a:lnTo>
                  <a:lnTo>
                    <a:pt x="252" y="268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6"/>
                  </a:lnTo>
                  <a:lnTo>
                    <a:pt x="245" y="268"/>
                  </a:lnTo>
                  <a:lnTo>
                    <a:pt x="242" y="266"/>
                  </a:lnTo>
                  <a:lnTo>
                    <a:pt x="242" y="268"/>
                  </a:lnTo>
                  <a:lnTo>
                    <a:pt x="240" y="268"/>
                  </a:lnTo>
                  <a:lnTo>
                    <a:pt x="240" y="266"/>
                  </a:lnTo>
                  <a:lnTo>
                    <a:pt x="238" y="266"/>
                  </a:lnTo>
                  <a:lnTo>
                    <a:pt x="235" y="266"/>
                  </a:lnTo>
                  <a:lnTo>
                    <a:pt x="233" y="266"/>
                  </a:lnTo>
                  <a:lnTo>
                    <a:pt x="233" y="268"/>
                  </a:lnTo>
                  <a:lnTo>
                    <a:pt x="230" y="266"/>
                  </a:lnTo>
                  <a:lnTo>
                    <a:pt x="228" y="266"/>
                  </a:lnTo>
                  <a:lnTo>
                    <a:pt x="228" y="268"/>
                  </a:lnTo>
                  <a:lnTo>
                    <a:pt x="230" y="268"/>
                  </a:lnTo>
                  <a:lnTo>
                    <a:pt x="230" y="270"/>
                  </a:lnTo>
                  <a:lnTo>
                    <a:pt x="228" y="270"/>
                  </a:lnTo>
                  <a:lnTo>
                    <a:pt x="226" y="270"/>
                  </a:lnTo>
                  <a:lnTo>
                    <a:pt x="226" y="273"/>
                  </a:lnTo>
                  <a:lnTo>
                    <a:pt x="223" y="273"/>
                  </a:lnTo>
                  <a:lnTo>
                    <a:pt x="223" y="270"/>
                  </a:lnTo>
                  <a:lnTo>
                    <a:pt x="223" y="273"/>
                  </a:lnTo>
                  <a:lnTo>
                    <a:pt x="223" y="270"/>
                  </a:lnTo>
                  <a:lnTo>
                    <a:pt x="221" y="270"/>
                  </a:lnTo>
                  <a:lnTo>
                    <a:pt x="219" y="270"/>
                  </a:lnTo>
                  <a:lnTo>
                    <a:pt x="221" y="270"/>
                  </a:lnTo>
                  <a:lnTo>
                    <a:pt x="219" y="270"/>
                  </a:lnTo>
                  <a:lnTo>
                    <a:pt x="219" y="268"/>
                  </a:lnTo>
                  <a:lnTo>
                    <a:pt x="219" y="270"/>
                  </a:lnTo>
                  <a:lnTo>
                    <a:pt x="219" y="268"/>
                  </a:lnTo>
                  <a:lnTo>
                    <a:pt x="216" y="268"/>
                  </a:lnTo>
                  <a:lnTo>
                    <a:pt x="214" y="268"/>
                  </a:lnTo>
                  <a:lnTo>
                    <a:pt x="211" y="268"/>
                  </a:lnTo>
                  <a:lnTo>
                    <a:pt x="209" y="268"/>
                  </a:lnTo>
                  <a:lnTo>
                    <a:pt x="207" y="268"/>
                  </a:lnTo>
                  <a:lnTo>
                    <a:pt x="204" y="268"/>
                  </a:lnTo>
                  <a:lnTo>
                    <a:pt x="204" y="270"/>
                  </a:lnTo>
                  <a:lnTo>
                    <a:pt x="202" y="270"/>
                  </a:lnTo>
                  <a:lnTo>
                    <a:pt x="200" y="270"/>
                  </a:lnTo>
                  <a:lnTo>
                    <a:pt x="200" y="273"/>
                  </a:lnTo>
                  <a:lnTo>
                    <a:pt x="197" y="273"/>
                  </a:lnTo>
                  <a:lnTo>
                    <a:pt x="197" y="275"/>
                  </a:lnTo>
                  <a:lnTo>
                    <a:pt x="197" y="278"/>
                  </a:lnTo>
                  <a:lnTo>
                    <a:pt x="195" y="278"/>
                  </a:lnTo>
                  <a:lnTo>
                    <a:pt x="192" y="278"/>
                  </a:lnTo>
                  <a:lnTo>
                    <a:pt x="192" y="275"/>
                  </a:lnTo>
                  <a:lnTo>
                    <a:pt x="190" y="275"/>
                  </a:lnTo>
                  <a:lnTo>
                    <a:pt x="190" y="278"/>
                  </a:lnTo>
                  <a:lnTo>
                    <a:pt x="188" y="278"/>
                  </a:lnTo>
                  <a:lnTo>
                    <a:pt x="185" y="278"/>
                  </a:lnTo>
                  <a:lnTo>
                    <a:pt x="185" y="275"/>
                  </a:lnTo>
                  <a:lnTo>
                    <a:pt x="188" y="275"/>
                  </a:lnTo>
                  <a:lnTo>
                    <a:pt x="188" y="273"/>
                  </a:lnTo>
                  <a:lnTo>
                    <a:pt x="188" y="270"/>
                  </a:lnTo>
                  <a:lnTo>
                    <a:pt x="188" y="268"/>
                  </a:lnTo>
                  <a:lnTo>
                    <a:pt x="185" y="268"/>
                  </a:lnTo>
                  <a:lnTo>
                    <a:pt x="183" y="268"/>
                  </a:lnTo>
                  <a:lnTo>
                    <a:pt x="181" y="268"/>
                  </a:lnTo>
                  <a:lnTo>
                    <a:pt x="183" y="266"/>
                  </a:lnTo>
                  <a:lnTo>
                    <a:pt x="181" y="266"/>
                  </a:lnTo>
                  <a:lnTo>
                    <a:pt x="178" y="263"/>
                  </a:lnTo>
                  <a:lnTo>
                    <a:pt x="178" y="261"/>
                  </a:lnTo>
                  <a:lnTo>
                    <a:pt x="178" y="258"/>
                  </a:lnTo>
                  <a:lnTo>
                    <a:pt x="176" y="258"/>
                  </a:lnTo>
                  <a:lnTo>
                    <a:pt x="173" y="258"/>
                  </a:lnTo>
                  <a:lnTo>
                    <a:pt x="173" y="261"/>
                  </a:lnTo>
                  <a:lnTo>
                    <a:pt x="171" y="261"/>
                  </a:lnTo>
                  <a:lnTo>
                    <a:pt x="169" y="261"/>
                  </a:lnTo>
                  <a:lnTo>
                    <a:pt x="169" y="263"/>
                  </a:lnTo>
                  <a:lnTo>
                    <a:pt x="169" y="266"/>
                  </a:lnTo>
                  <a:lnTo>
                    <a:pt x="166" y="266"/>
                  </a:lnTo>
                  <a:lnTo>
                    <a:pt x="166" y="268"/>
                  </a:lnTo>
                  <a:lnTo>
                    <a:pt x="164" y="268"/>
                  </a:lnTo>
                  <a:lnTo>
                    <a:pt x="162" y="268"/>
                  </a:lnTo>
                  <a:lnTo>
                    <a:pt x="159" y="268"/>
                  </a:lnTo>
                  <a:lnTo>
                    <a:pt x="159" y="266"/>
                  </a:lnTo>
                  <a:lnTo>
                    <a:pt x="159" y="263"/>
                  </a:lnTo>
                  <a:lnTo>
                    <a:pt x="159" y="261"/>
                  </a:lnTo>
                  <a:lnTo>
                    <a:pt x="157" y="261"/>
                  </a:lnTo>
                  <a:lnTo>
                    <a:pt x="157" y="263"/>
                  </a:lnTo>
                  <a:lnTo>
                    <a:pt x="157" y="261"/>
                  </a:lnTo>
                  <a:lnTo>
                    <a:pt x="154" y="261"/>
                  </a:lnTo>
                  <a:lnTo>
                    <a:pt x="157" y="261"/>
                  </a:lnTo>
                  <a:lnTo>
                    <a:pt x="154" y="261"/>
                  </a:lnTo>
                  <a:lnTo>
                    <a:pt x="154" y="258"/>
                  </a:lnTo>
                  <a:lnTo>
                    <a:pt x="154" y="256"/>
                  </a:lnTo>
                  <a:lnTo>
                    <a:pt x="154" y="254"/>
                  </a:lnTo>
                  <a:lnTo>
                    <a:pt x="152" y="254"/>
                  </a:lnTo>
                  <a:lnTo>
                    <a:pt x="150" y="254"/>
                  </a:lnTo>
                  <a:lnTo>
                    <a:pt x="147" y="251"/>
                  </a:lnTo>
                  <a:lnTo>
                    <a:pt x="147" y="249"/>
                  </a:lnTo>
                  <a:lnTo>
                    <a:pt x="147" y="247"/>
                  </a:lnTo>
                  <a:lnTo>
                    <a:pt x="147" y="244"/>
                  </a:lnTo>
                  <a:lnTo>
                    <a:pt x="145" y="244"/>
                  </a:lnTo>
                  <a:lnTo>
                    <a:pt x="147" y="244"/>
                  </a:lnTo>
                  <a:lnTo>
                    <a:pt x="147" y="242"/>
                  </a:lnTo>
                  <a:lnTo>
                    <a:pt x="145" y="242"/>
                  </a:lnTo>
                  <a:lnTo>
                    <a:pt x="145" y="244"/>
                  </a:lnTo>
                  <a:lnTo>
                    <a:pt x="143" y="244"/>
                  </a:lnTo>
                  <a:lnTo>
                    <a:pt x="143" y="242"/>
                  </a:lnTo>
                  <a:lnTo>
                    <a:pt x="140" y="242"/>
                  </a:lnTo>
                  <a:lnTo>
                    <a:pt x="138" y="242"/>
                  </a:lnTo>
                  <a:lnTo>
                    <a:pt x="140" y="242"/>
                  </a:lnTo>
                  <a:lnTo>
                    <a:pt x="138" y="242"/>
                  </a:lnTo>
                  <a:lnTo>
                    <a:pt x="138" y="239"/>
                  </a:lnTo>
                  <a:lnTo>
                    <a:pt x="135" y="239"/>
                  </a:lnTo>
                  <a:lnTo>
                    <a:pt x="133" y="239"/>
                  </a:lnTo>
                  <a:lnTo>
                    <a:pt x="131" y="239"/>
                  </a:lnTo>
                  <a:lnTo>
                    <a:pt x="131" y="237"/>
                  </a:lnTo>
                  <a:lnTo>
                    <a:pt x="128" y="237"/>
                  </a:lnTo>
                  <a:lnTo>
                    <a:pt x="128" y="235"/>
                  </a:lnTo>
                  <a:lnTo>
                    <a:pt x="128" y="237"/>
                  </a:lnTo>
                  <a:lnTo>
                    <a:pt x="128" y="239"/>
                  </a:lnTo>
                  <a:lnTo>
                    <a:pt x="128" y="237"/>
                  </a:lnTo>
                  <a:lnTo>
                    <a:pt x="126" y="237"/>
                  </a:lnTo>
                  <a:lnTo>
                    <a:pt x="126" y="239"/>
                  </a:lnTo>
                  <a:lnTo>
                    <a:pt x="124" y="239"/>
                  </a:lnTo>
                  <a:lnTo>
                    <a:pt x="121" y="239"/>
                  </a:lnTo>
                  <a:lnTo>
                    <a:pt x="121" y="237"/>
                  </a:lnTo>
                  <a:lnTo>
                    <a:pt x="119" y="237"/>
                  </a:lnTo>
                  <a:lnTo>
                    <a:pt x="121" y="237"/>
                  </a:lnTo>
                  <a:lnTo>
                    <a:pt x="119" y="237"/>
                  </a:lnTo>
                  <a:lnTo>
                    <a:pt x="119" y="235"/>
                  </a:lnTo>
                  <a:lnTo>
                    <a:pt x="117" y="232"/>
                  </a:lnTo>
                  <a:lnTo>
                    <a:pt x="117" y="235"/>
                  </a:lnTo>
                  <a:lnTo>
                    <a:pt x="117" y="232"/>
                  </a:lnTo>
                  <a:lnTo>
                    <a:pt x="114" y="232"/>
                  </a:lnTo>
                  <a:lnTo>
                    <a:pt x="114" y="230"/>
                  </a:lnTo>
                  <a:lnTo>
                    <a:pt x="117" y="230"/>
                  </a:lnTo>
                  <a:lnTo>
                    <a:pt x="119" y="230"/>
                  </a:lnTo>
                  <a:lnTo>
                    <a:pt x="119" y="228"/>
                  </a:lnTo>
                  <a:lnTo>
                    <a:pt x="119" y="230"/>
                  </a:lnTo>
                  <a:lnTo>
                    <a:pt x="119" y="228"/>
                  </a:lnTo>
                  <a:lnTo>
                    <a:pt x="119" y="225"/>
                  </a:lnTo>
                  <a:lnTo>
                    <a:pt x="119" y="223"/>
                  </a:lnTo>
                  <a:lnTo>
                    <a:pt x="117" y="223"/>
                  </a:lnTo>
                  <a:lnTo>
                    <a:pt x="117" y="225"/>
                  </a:lnTo>
                  <a:lnTo>
                    <a:pt x="114" y="225"/>
                  </a:lnTo>
                  <a:lnTo>
                    <a:pt x="112" y="225"/>
                  </a:lnTo>
                  <a:lnTo>
                    <a:pt x="109" y="225"/>
                  </a:lnTo>
                  <a:lnTo>
                    <a:pt x="109" y="228"/>
                  </a:lnTo>
                  <a:lnTo>
                    <a:pt x="109" y="225"/>
                  </a:lnTo>
                  <a:lnTo>
                    <a:pt x="107" y="225"/>
                  </a:lnTo>
                  <a:lnTo>
                    <a:pt x="105" y="225"/>
                  </a:lnTo>
                  <a:lnTo>
                    <a:pt x="107" y="225"/>
                  </a:lnTo>
                  <a:lnTo>
                    <a:pt x="107" y="223"/>
                  </a:lnTo>
                  <a:lnTo>
                    <a:pt x="105" y="223"/>
                  </a:lnTo>
                  <a:lnTo>
                    <a:pt x="102" y="223"/>
                  </a:lnTo>
                  <a:lnTo>
                    <a:pt x="102" y="220"/>
                  </a:lnTo>
                  <a:lnTo>
                    <a:pt x="100" y="220"/>
                  </a:lnTo>
                  <a:lnTo>
                    <a:pt x="102" y="220"/>
                  </a:lnTo>
                  <a:lnTo>
                    <a:pt x="100" y="220"/>
                  </a:lnTo>
                  <a:lnTo>
                    <a:pt x="98" y="220"/>
                  </a:lnTo>
                  <a:lnTo>
                    <a:pt x="98" y="218"/>
                  </a:lnTo>
                  <a:lnTo>
                    <a:pt x="95" y="218"/>
                  </a:lnTo>
                  <a:lnTo>
                    <a:pt x="93" y="218"/>
                  </a:lnTo>
                  <a:lnTo>
                    <a:pt x="90" y="218"/>
                  </a:lnTo>
                  <a:lnTo>
                    <a:pt x="90" y="220"/>
                  </a:lnTo>
                  <a:lnTo>
                    <a:pt x="93" y="220"/>
                  </a:lnTo>
                  <a:lnTo>
                    <a:pt x="93" y="223"/>
                  </a:lnTo>
                  <a:lnTo>
                    <a:pt x="95" y="225"/>
                  </a:lnTo>
                  <a:lnTo>
                    <a:pt x="95" y="228"/>
                  </a:lnTo>
                  <a:lnTo>
                    <a:pt x="93" y="228"/>
                  </a:lnTo>
                  <a:lnTo>
                    <a:pt x="90" y="228"/>
                  </a:lnTo>
                  <a:lnTo>
                    <a:pt x="90" y="230"/>
                  </a:lnTo>
                  <a:lnTo>
                    <a:pt x="90" y="228"/>
                  </a:lnTo>
                  <a:lnTo>
                    <a:pt x="88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5"/>
                  </a:lnTo>
                  <a:lnTo>
                    <a:pt x="83" y="235"/>
                  </a:lnTo>
                  <a:lnTo>
                    <a:pt x="83" y="232"/>
                  </a:lnTo>
                  <a:lnTo>
                    <a:pt x="81" y="232"/>
                  </a:lnTo>
                  <a:lnTo>
                    <a:pt x="81" y="230"/>
                  </a:lnTo>
                  <a:lnTo>
                    <a:pt x="81" y="228"/>
                  </a:lnTo>
                  <a:lnTo>
                    <a:pt x="79" y="228"/>
                  </a:lnTo>
                  <a:lnTo>
                    <a:pt x="79" y="225"/>
                  </a:lnTo>
                  <a:lnTo>
                    <a:pt x="76" y="225"/>
                  </a:lnTo>
                  <a:lnTo>
                    <a:pt x="76" y="223"/>
                  </a:lnTo>
                  <a:lnTo>
                    <a:pt x="74" y="223"/>
                  </a:lnTo>
                  <a:lnTo>
                    <a:pt x="74" y="220"/>
                  </a:lnTo>
                  <a:lnTo>
                    <a:pt x="71" y="220"/>
                  </a:lnTo>
                  <a:lnTo>
                    <a:pt x="69" y="220"/>
                  </a:lnTo>
                  <a:lnTo>
                    <a:pt x="69" y="218"/>
                  </a:lnTo>
                  <a:lnTo>
                    <a:pt x="69" y="216"/>
                  </a:lnTo>
                  <a:lnTo>
                    <a:pt x="69" y="218"/>
                  </a:lnTo>
                  <a:lnTo>
                    <a:pt x="69" y="216"/>
                  </a:lnTo>
                  <a:lnTo>
                    <a:pt x="71" y="216"/>
                  </a:lnTo>
                  <a:lnTo>
                    <a:pt x="71" y="213"/>
                  </a:lnTo>
                  <a:lnTo>
                    <a:pt x="74" y="213"/>
                  </a:lnTo>
                  <a:lnTo>
                    <a:pt x="74" y="211"/>
                  </a:lnTo>
                  <a:lnTo>
                    <a:pt x="76" y="211"/>
                  </a:lnTo>
                  <a:lnTo>
                    <a:pt x="74" y="211"/>
                  </a:lnTo>
                  <a:lnTo>
                    <a:pt x="76" y="211"/>
                  </a:lnTo>
                  <a:lnTo>
                    <a:pt x="76" y="209"/>
                  </a:lnTo>
                  <a:lnTo>
                    <a:pt x="74" y="209"/>
                  </a:lnTo>
                  <a:lnTo>
                    <a:pt x="74" y="206"/>
                  </a:lnTo>
                  <a:lnTo>
                    <a:pt x="71" y="206"/>
                  </a:lnTo>
                  <a:lnTo>
                    <a:pt x="69" y="206"/>
                  </a:lnTo>
                  <a:lnTo>
                    <a:pt x="69" y="209"/>
                  </a:lnTo>
                  <a:lnTo>
                    <a:pt x="67" y="209"/>
                  </a:lnTo>
                  <a:lnTo>
                    <a:pt x="67" y="206"/>
                  </a:lnTo>
                  <a:lnTo>
                    <a:pt x="64" y="206"/>
                  </a:lnTo>
                  <a:lnTo>
                    <a:pt x="64" y="209"/>
                  </a:lnTo>
                  <a:lnTo>
                    <a:pt x="62" y="209"/>
                  </a:lnTo>
                  <a:lnTo>
                    <a:pt x="62" y="206"/>
                  </a:lnTo>
                  <a:lnTo>
                    <a:pt x="60" y="206"/>
                  </a:lnTo>
                  <a:lnTo>
                    <a:pt x="57" y="206"/>
                  </a:lnTo>
                  <a:lnTo>
                    <a:pt x="57" y="204"/>
                  </a:lnTo>
                  <a:lnTo>
                    <a:pt x="55" y="204"/>
                  </a:lnTo>
                  <a:lnTo>
                    <a:pt x="55" y="201"/>
                  </a:lnTo>
                  <a:lnTo>
                    <a:pt x="52" y="201"/>
                  </a:lnTo>
                  <a:lnTo>
                    <a:pt x="52" y="204"/>
                  </a:lnTo>
                  <a:lnTo>
                    <a:pt x="50" y="201"/>
                  </a:lnTo>
                  <a:lnTo>
                    <a:pt x="48" y="201"/>
                  </a:lnTo>
                  <a:lnTo>
                    <a:pt x="45" y="201"/>
                  </a:lnTo>
                  <a:lnTo>
                    <a:pt x="45" y="199"/>
                  </a:lnTo>
                  <a:lnTo>
                    <a:pt x="45" y="201"/>
                  </a:lnTo>
                  <a:lnTo>
                    <a:pt x="45" y="199"/>
                  </a:lnTo>
                  <a:lnTo>
                    <a:pt x="43" y="199"/>
                  </a:lnTo>
                  <a:lnTo>
                    <a:pt x="43" y="201"/>
                  </a:lnTo>
                  <a:lnTo>
                    <a:pt x="41" y="201"/>
                  </a:lnTo>
                  <a:lnTo>
                    <a:pt x="41" y="199"/>
                  </a:lnTo>
                  <a:lnTo>
                    <a:pt x="41" y="197"/>
                  </a:lnTo>
                  <a:lnTo>
                    <a:pt x="38" y="197"/>
                  </a:lnTo>
                  <a:lnTo>
                    <a:pt x="38" y="194"/>
                  </a:lnTo>
                  <a:lnTo>
                    <a:pt x="38" y="192"/>
                  </a:lnTo>
                  <a:lnTo>
                    <a:pt x="36" y="192"/>
                  </a:lnTo>
                  <a:lnTo>
                    <a:pt x="36" y="190"/>
                  </a:lnTo>
                  <a:lnTo>
                    <a:pt x="36" y="192"/>
                  </a:lnTo>
                  <a:lnTo>
                    <a:pt x="33" y="192"/>
                  </a:lnTo>
                  <a:lnTo>
                    <a:pt x="33" y="190"/>
                  </a:lnTo>
                  <a:lnTo>
                    <a:pt x="31" y="190"/>
                  </a:lnTo>
                  <a:lnTo>
                    <a:pt x="29" y="190"/>
                  </a:lnTo>
                  <a:lnTo>
                    <a:pt x="29" y="192"/>
                  </a:lnTo>
                  <a:lnTo>
                    <a:pt x="29" y="190"/>
                  </a:lnTo>
                  <a:lnTo>
                    <a:pt x="29" y="192"/>
                  </a:lnTo>
                  <a:lnTo>
                    <a:pt x="29" y="194"/>
                  </a:lnTo>
                  <a:lnTo>
                    <a:pt x="29" y="197"/>
                  </a:lnTo>
                  <a:lnTo>
                    <a:pt x="26" y="197"/>
                  </a:lnTo>
                  <a:lnTo>
                    <a:pt x="24" y="197"/>
                  </a:lnTo>
                  <a:lnTo>
                    <a:pt x="22" y="197"/>
                  </a:lnTo>
                  <a:lnTo>
                    <a:pt x="22" y="194"/>
                  </a:lnTo>
                  <a:lnTo>
                    <a:pt x="24" y="194"/>
                  </a:lnTo>
                  <a:lnTo>
                    <a:pt x="24" y="192"/>
                  </a:lnTo>
                  <a:lnTo>
                    <a:pt x="26" y="192"/>
                  </a:lnTo>
                  <a:lnTo>
                    <a:pt x="26" y="190"/>
                  </a:lnTo>
                  <a:lnTo>
                    <a:pt x="26" y="187"/>
                  </a:lnTo>
                  <a:lnTo>
                    <a:pt x="29" y="187"/>
                  </a:lnTo>
                  <a:lnTo>
                    <a:pt x="26" y="187"/>
                  </a:lnTo>
                  <a:lnTo>
                    <a:pt x="29" y="187"/>
                  </a:lnTo>
                  <a:lnTo>
                    <a:pt x="29" y="185"/>
                  </a:lnTo>
                  <a:lnTo>
                    <a:pt x="29" y="182"/>
                  </a:lnTo>
                  <a:lnTo>
                    <a:pt x="29" y="180"/>
                  </a:lnTo>
                  <a:lnTo>
                    <a:pt x="29" y="178"/>
                  </a:lnTo>
                  <a:lnTo>
                    <a:pt x="31" y="178"/>
                  </a:lnTo>
                  <a:lnTo>
                    <a:pt x="29" y="178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26" y="173"/>
                  </a:lnTo>
                  <a:lnTo>
                    <a:pt x="29" y="173"/>
                  </a:lnTo>
                  <a:lnTo>
                    <a:pt x="29" y="171"/>
                  </a:lnTo>
                  <a:lnTo>
                    <a:pt x="26" y="171"/>
                  </a:lnTo>
                  <a:lnTo>
                    <a:pt x="26" y="168"/>
                  </a:lnTo>
                  <a:lnTo>
                    <a:pt x="29" y="168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22" y="163"/>
                  </a:lnTo>
                  <a:lnTo>
                    <a:pt x="22" y="166"/>
                  </a:lnTo>
                  <a:lnTo>
                    <a:pt x="22" y="163"/>
                  </a:lnTo>
                  <a:lnTo>
                    <a:pt x="22" y="166"/>
                  </a:lnTo>
                  <a:lnTo>
                    <a:pt x="22" y="163"/>
                  </a:lnTo>
                  <a:lnTo>
                    <a:pt x="19" y="163"/>
                  </a:lnTo>
                  <a:lnTo>
                    <a:pt x="19" y="161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19" y="159"/>
                  </a:lnTo>
                  <a:lnTo>
                    <a:pt x="22" y="159"/>
                  </a:lnTo>
                  <a:lnTo>
                    <a:pt x="19" y="159"/>
                  </a:lnTo>
                  <a:lnTo>
                    <a:pt x="22" y="159"/>
                  </a:lnTo>
                  <a:lnTo>
                    <a:pt x="19" y="156"/>
                  </a:lnTo>
                  <a:lnTo>
                    <a:pt x="19" y="154"/>
                  </a:lnTo>
                  <a:lnTo>
                    <a:pt x="17" y="154"/>
                  </a:lnTo>
                  <a:lnTo>
                    <a:pt x="17" y="152"/>
                  </a:lnTo>
                  <a:lnTo>
                    <a:pt x="14" y="152"/>
                  </a:lnTo>
                  <a:lnTo>
                    <a:pt x="14" y="149"/>
                  </a:lnTo>
                  <a:lnTo>
                    <a:pt x="17" y="149"/>
                  </a:lnTo>
                  <a:lnTo>
                    <a:pt x="14" y="149"/>
                  </a:lnTo>
                  <a:lnTo>
                    <a:pt x="17" y="149"/>
                  </a:lnTo>
                  <a:lnTo>
                    <a:pt x="17" y="147"/>
                  </a:lnTo>
                  <a:lnTo>
                    <a:pt x="19" y="147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7"/>
                  </a:lnTo>
                  <a:lnTo>
                    <a:pt x="22" y="137"/>
                  </a:lnTo>
                  <a:lnTo>
                    <a:pt x="19" y="137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7" y="133"/>
                  </a:lnTo>
                  <a:lnTo>
                    <a:pt x="19" y="133"/>
                  </a:lnTo>
                  <a:lnTo>
                    <a:pt x="19" y="130"/>
                  </a:lnTo>
                  <a:lnTo>
                    <a:pt x="19" y="128"/>
                  </a:lnTo>
                  <a:lnTo>
                    <a:pt x="17" y="128"/>
                  </a:lnTo>
                  <a:lnTo>
                    <a:pt x="14" y="128"/>
                  </a:lnTo>
                  <a:lnTo>
                    <a:pt x="14" y="125"/>
                  </a:lnTo>
                  <a:lnTo>
                    <a:pt x="14" y="123"/>
                  </a:lnTo>
                  <a:lnTo>
                    <a:pt x="12" y="121"/>
                  </a:lnTo>
                  <a:lnTo>
                    <a:pt x="14" y="121"/>
                  </a:lnTo>
                  <a:lnTo>
                    <a:pt x="14" y="118"/>
                  </a:lnTo>
                  <a:lnTo>
                    <a:pt x="17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7" y="114"/>
                  </a:lnTo>
                  <a:lnTo>
                    <a:pt x="17" y="111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2" y="109"/>
                  </a:lnTo>
                  <a:lnTo>
                    <a:pt x="10" y="109"/>
                  </a:lnTo>
                  <a:lnTo>
                    <a:pt x="10" y="106"/>
                  </a:lnTo>
                  <a:lnTo>
                    <a:pt x="7" y="104"/>
                  </a:lnTo>
                  <a:lnTo>
                    <a:pt x="5" y="104"/>
                  </a:lnTo>
                  <a:lnTo>
                    <a:pt x="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3" y="92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7" y="90"/>
                  </a:lnTo>
                  <a:lnTo>
                    <a:pt x="7" y="87"/>
                  </a:lnTo>
                  <a:lnTo>
                    <a:pt x="7" y="85"/>
                  </a:lnTo>
                  <a:lnTo>
                    <a:pt x="10" y="83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4" y="73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8"/>
                  </a:lnTo>
                  <a:lnTo>
                    <a:pt x="19" y="71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7" y="66"/>
                  </a:lnTo>
                  <a:lnTo>
                    <a:pt x="17" y="64"/>
                  </a:lnTo>
                  <a:lnTo>
                    <a:pt x="17" y="66"/>
                  </a:lnTo>
                  <a:lnTo>
                    <a:pt x="17" y="64"/>
                  </a:lnTo>
                  <a:lnTo>
                    <a:pt x="14" y="64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14" y="59"/>
                  </a:lnTo>
                  <a:lnTo>
                    <a:pt x="17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4" y="54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17" y="47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19" y="40"/>
                  </a:lnTo>
                  <a:lnTo>
                    <a:pt x="22" y="40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5" y="30"/>
                  </a:lnTo>
                  <a:lnTo>
                    <a:pt x="57" y="28"/>
                  </a:lnTo>
                  <a:lnTo>
                    <a:pt x="60" y="28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7" y="26"/>
                  </a:lnTo>
                  <a:lnTo>
                    <a:pt x="69" y="26"/>
                  </a:lnTo>
                  <a:lnTo>
                    <a:pt x="69" y="23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4" y="19"/>
                  </a:lnTo>
                  <a:lnTo>
                    <a:pt x="76" y="16"/>
                  </a:lnTo>
                  <a:lnTo>
                    <a:pt x="79" y="16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3" y="14"/>
                  </a:lnTo>
                  <a:lnTo>
                    <a:pt x="86" y="14"/>
                  </a:lnTo>
                  <a:lnTo>
                    <a:pt x="88" y="11"/>
                  </a:lnTo>
                  <a:lnTo>
                    <a:pt x="90" y="11"/>
                  </a:lnTo>
                  <a:lnTo>
                    <a:pt x="93" y="11"/>
                  </a:lnTo>
                  <a:lnTo>
                    <a:pt x="93" y="9"/>
                  </a:lnTo>
                  <a:lnTo>
                    <a:pt x="95" y="9"/>
                  </a:lnTo>
                  <a:lnTo>
                    <a:pt x="95" y="7"/>
                  </a:lnTo>
                  <a:lnTo>
                    <a:pt x="98" y="7"/>
                  </a:lnTo>
                  <a:lnTo>
                    <a:pt x="100" y="7"/>
                  </a:lnTo>
                  <a:lnTo>
                    <a:pt x="102" y="4"/>
                  </a:lnTo>
                  <a:lnTo>
                    <a:pt x="105" y="4"/>
                  </a:lnTo>
                  <a:lnTo>
                    <a:pt x="107" y="4"/>
                  </a:lnTo>
                  <a:lnTo>
                    <a:pt x="109" y="4"/>
                  </a:lnTo>
                  <a:lnTo>
                    <a:pt x="112" y="2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21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5" y="4"/>
                  </a:lnTo>
                  <a:lnTo>
                    <a:pt x="147" y="4"/>
                  </a:lnTo>
                  <a:lnTo>
                    <a:pt x="150" y="7"/>
                  </a:lnTo>
                  <a:lnTo>
                    <a:pt x="152" y="7"/>
                  </a:lnTo>
                  <a:lnTo>
                    <a:pt x="152" y="9"/>
                  </a:lnTo>
                  <a:lnTo>
                    <a:pt x="154" y="9"/>
                  </a:lnTo>
                  <a:lnTo>
                    <a:pt x="154" y="11"/>
                  </a:lnTo>
                  <a:lnTo>
                    <a:pt x="152" y="11"/>
                  </a:lnTo>
                  <a:lnTo>
                    <a:pt x="152" y="9"/>
                  </a:lnTo>
                  <a:lnTo>
                    <a:pt x="152" y="7"/>
                  </a:lnTo>
                  <a:lnTo>
                    <a:pt x="150" y="7"/>
                  </a:lnTo>
                  <a:lnTo>
                    <a:pt x="150" y="4"/>
                  </a:lnTo>
                  <a:lnTo>
                    <a:pt x="147" y="4"/>
                  </a:lnTo>
                  <a:lnTo>
                    <a:pt x="145" y="4"/>
                  </a:lnTo>
                  <a:lnTo>
                    <a:pt x="143" y="2"/>
                  </a:lnTo>
                  <a:lnTo>
                    <a:pt x="140" y="2"/>
                  </a:lnTo>
                  <a:lnTo>
                    <a:pt x="140" y="4"/>
                  </a:lnTo>
                  <a:lnTo>
                    <a:pt x="143" y="7"/>
                  </a:lnTo>
                  <a:lnTo>
                    <a:pt x="143" y="9"/>
                  </a:lnTo>
                  <a:lnTo>
                    <a:pt x="145" y="9"/>
                  </a:lnTo>
                  <a:lnTo>
                    <a:pt x="145" y="11"/>
                  </a:lnTo>
                  <a:lnTo>
                    <a:pt x="145" y="14"/>
                  </a:lnTo>
                  <a:lnTo>
                    <a:pt x="145" y="16"/>
                  </a:lnTo>
                  <a:lnTo>
                    <a:pt x="147" y="16"/>
                  </a:lnTo>
                  <a:lnTo>
                    <a:pt x="145" y="16"/>
                  </a:lnTo>
                  <a:lnTo>
                    <a:pt x="145" y="19"/>
                  </a:lnTo>
                  <a:lnTo>
                    <a:pt x="147" y="19"/>
                  </a:lnTo>
                  <a:lnTo>
                    <a:pt x="147" y="21"/>
                  </a:lnTo>
                  <a:lnTo>
                    <a:pt x="150" y="21"/>
                  </a:lnTo>
                  <a:lnTo>
                    <a:pt x="150" y="23"/>
                  </a:lnTo>
                  <a:lnTo>
                    <a:pt x="152" y="23"/>
                  </a:lnTo>
                  <a:lnTo>
                    <a:pt x="154" y="23"/>
                  </a:lnTo>
                  <a:lnTo>
                    <a:pt x="154" y="26"/>
                  </a:lnTo>
                  <a:lnTo>
                    <a:pt x="157" y="26"/>
                  </a:lnTo>
                  <a:lnTo>
                    <a:pt x="159" y="28"/>
                  </a:lnTo>
                  <a:lnTo>
                    <a:pt x="159" y="26"/>
                  </a:lnTo>
                  <a:lnTo>
                    <a:pt x="157" y="26"/>
                  </a:lnTo>
                  <a:lnTo>
                    <a:pt x="154" y="26"/>
                  </a:lnTo>
                  <a:lnTo>
                    <a:pt x="154" y="23"/>
                  </a:lnTo>
                  <a:lnTo>
                    <a:pt x="157" y="23"/>
                  </a:lnTo>
                  <a:lnTo>
                    <a:pt x="159" y="23"/>
                  </a:lnTo>
                  <a:lnTo>
                    <a:pt x="159" y="26"/>
                  </a:lnTo>
                  <a:lnTo>
                    <a:pt x="159" y="28"/>
                  </a:lnTo>
                  <a:lnTo>
                    <a:pt x="159" y="30"/>
                  </a:lnTo>
                  <a:lnTo>
                    <a:pt x="157" y="30"/>
                  </a:lnTo>
                  <a:lnTo>
                    <a:pt x="157" y="33"/>
                  </a:lnTo>
                  <a:lnTo>
                    <a:pt x="154" y="33"/>
                  </a:lnTo>
                  <a:lnTo>
                    <a:pt x="154" y="35"/>
                  </a:lnTo>
                  <a:lnTo>
                    <a:pt x="154" y="38"/>
                  </a:lnTo>
                  <a:lnTo>
                    <a:pt x="154" y="40"/>
                  </a:lnTo>
                  <a:lnTo>
                    <a:pt x="154" y="42"/>
                  </a:lnTo>
                  <a:lnTo>
                    <a:pt x="157" y="42"/>
                  </a:lnTo>
                  <a:lnTo>
                    <a:pt x="157" y="45"/>
                  </a:lnTo>
                  <a:lnTo>
                    <a:pt x="157" y="47"/>
                  </a:lnTo>
                  <a:lnTo>
                    <a:pt x="157" y="49"/>
                  </a:lnTo>
                  <a:lnTo>
                    <a:pt x="154" y="49"/>
                  </a:lnTo>
                  <a:lnTo>
                    <a:pt x="154" y="52"/>
                  </a:lnTo>
                  <a:lnTo>
                    <a:pt x="154" y="54"/>
                  </a:lnTo>
                  <a:lnTo>
                    <a:pt x="157" y="54"/>
                  </a:lnTo>
                  <a:lnTo>
                    <a:pt x="154" y="54"/>
                  </a:lnTo>
                  <a:lnTo>
                    <a:pt x="154" y="57"/>
                  </a:lnTo>
                  <a:lnTo>
                    <a:pt x="152" y="57"/>
                  </a:lnTo>
                  <a:lnTo>
                    <a:pt x="152" y="59"/>
                  </a:lnTo>
                  <a:lnTo>
                    <a:pt x="152" y="61"/>
                  </a:lnTo>
                  <a:lnTo>
                    <a:pt x="152" y="64"/>
                  </a:lnTo>
                  <a:lnTo>
                    <a:pt x="152" y="66"/>
                  </a:lnTo>
                  <a:lnTo>
                    <a:pt x="152" y="68"/>
                  </a:lnTo>
                  <a:lnTo>
                    <a:pt x="150" y="68"/>
                  </a:lnTo>
                  <a:lnTo>
                    <a:pt x="150" y="71"/>
                  </a:lnTo>
                  <a:lnTo>
                    <a:pt x="147" y="71"/>
                  </a:lnTo>
                  <a:lnTo>
                    <a:pt x="145" y="71"/>
                  </a:lnTo>
                  <a:lnTo>
                    <a:pt x="143" y="71"/>
                  </a:lnTo>
                  <a:lnTo>
                    <a:pt x="143" y="73"/>
                  </a:lnTo>
                  <a:lnTo>
                    <a:pt x="140" y="73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35" y="78"/>
                  </a:lnTo>
                  <a:lnTo>
                    <a:pt x="135" y="80"/>
                  </a:lnTo>
                  <a:lnTo>
                    <a:pt x="133" y="80"/>
                  </a:lnTo>
                  <a:lnTo>
                    <a:pt x="133" y="83"/>
                  </a:lnTo>
                  <a:lnTo>
                    <a:pt x="133" y="85"/>
                  </a:lnTo>
                  <a:lnTo>
                    <a:pt x="131" y="85"/>
                  </a:lnTo>
                  <a:lnTo>
                    <a:pt x="133" y="85"/>
                  </a:lnTo>
                  <a:lnTo>
                    <a:pt x="133" y="87"/>
                  </a:lnTo>
                  <a:lnTo>
                    <a:pt x="135" y="87"/>
                  </a:lnTo>
                  <a:lnTo>
                    <a:pt x="138" y="87"/>
                  </a:lnTo>
                  <a:lnTo>
                    <a:pt x="140" y="90"/>
                  </a:lnTo>
                  <a:lnTo>
                    <a:pt x="143" y="90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92"/>
                  </a:lnTo>
                  <a:lnTo>
                    <a:pt x="147" y="92"/>
                  </a:lnTo>
                  <a:lnTo>
                    <a:pt x="147" y="90"/>
                  </a:lnTo>
                  <a:lnTo>
                    <a:pt x="150" y="90"/>
                  </a:lnTo>
                  <a:lnTo>
                    <a:pt x="150" y="92"/>
                  </a:lnTo>
                  <a:lnTo>
                    <a:pt x="150" y="95"/>
                  </a:lnTo>
                  <a:lnTo>
                    <a:pt x="152" y="95"/>
                  </a:lnTo>
                  <a:lnTo>
                    <a:pt x="152" y="97"/>
                  </a:lnTo>
                  <a:lnTo>
                    <a:pt x="154" y="97"/>
                  </a:lnTo>
                  <a:lnTo>
                    <a:pt x="157" y="99"/>
                  </a:lnTo>
                  <a:lnTo>
                    <a:pt x="157" y="102"/>
                  </a:lnTo>
                  <a:lnTo>
                    <a:pt x="159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2" y="106"/>
                  </a:lnTo>
                  <a:lnTo>
                    <a:pt x="162" y="109"/>
                  </a:lnTo>
                  <a:lnTo>
                    <a:pt x="164" y="109"/>
                  </a:lnTo>
                  <a:lnTo>
                    <a:pt x="162" y="109"/>
                  </a:lnTo>
                  <a:lnTo>
                    <a:pt x="162" y="106"/>
                  </a:lnTo>
                  <a:lnTo>
                    <a:pt x="159" y="104"/>
                  </a:lnTo>
                  <a:lnTo>
                    <a:pt x="159" y="102"/>
                  </a:lnTo>
                  <a:lnTo>
                    <a:pt x="157" y="99"/>
                  </a:lnTo>
                  <a:lnTo>
                    <a:pt x="157" y="97"/>
                  </a:lnTo>
                  <a:lnTo>
                    <a:pt x="154" y="97"/>
                  </a:lnTo>
                  <a:lnTo>
                    <a:pt x="154" y="95"/>
                  </a:lnTo>
                  <a:lnTo>
                    <a:pt x="152" y="95"/>
                  </a:lnTo>
                  <a:lnTo>
                    <a:pt x="150" y="95"/>
                  </a:lnTo>
                  <a:lnTo>
                    <a:pt x="150" y="92"/>
                  </a:lnTo>
                  <a:lnTo>
                    <a:pt x="150" y="90"/>
                  </a:lnTo>
                  <a:lnTo>
                    <a:pt x="147" y="90"/>
                  </a:lnTo>
                  <a:lnTo>
                    <a:pt x="147" y="92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3" y="90"/>
                  </a:lnTo>
                  <a:lnTo>
                    <a:pt x="140" y="90"/>
                  </a:lnTo>
                  <a:lnTo>
                    <a:pt x="138" y="87"/>
                  </a:lnTo>
                  <a:lnTo>
                    <a:pt x="135" y="87"/>
                  </a:lnTo>
                  <a:lnTo>
                    <a:pt x="133" y="87"/>
                  </a:lnTo>
                  <a:lnTo>
                    <a:pt x="133" y="85"/>
                  </a:lnTo>
                  <a:lnTo>
                    <a:pt x="133" y="83"/>
                  </a:lnTo>
                  <a:lnTo>
                    <a:pt x="133" y="80"/>
                  </a:lnTo>
                  <a:lnTo>
                    <a:pt x="135" y="80"/>
                  </a:lnTo>
                  <a:lnTo>
                    <a:pt x="138" y="78"/>
                  </a:lnTo>
                  <a:lnTo>
                    <a:pt x="138" y="76"/>
                  </a:lnTo>
                  <a:lnTo>
                    <a:pt x="140" y="73"/>
                  </a:lnTo>
                  <a:lnTo>
                    <a:pt x="143" y="73"/>
                  </a:lnTo>
                  <a:lnTo>
                    <a:pt x="143" y="71"/>
                  </a:lnTo>
                  <a:lnTo>
                    <a:pt x="145" y="71"/>
                  </a:lnTo>
                  <a:lnTo>
                    <a:pt x="147" y="71"/>
                  </a:lnTo>
                  <a:lnTo>
                    <a:pt x="150" y="71"/>
                  </a:lnTo>
                  <a:lnTo>
                    <a:pt x="150" y="68"/>
                  </a:lnTo>
                  <a:lnTo>
                    <a:pt x="152" y="68"/>
                  </a:lnTo>
                  <a:lnTo>
                    <a:pt x="152" y="66"/>
                  </a:lnTo>
                  <a:lnTo>
                    <a:pt x="152" y="64"/>
                  </a:lnTo>
                  <a:lnTo>
                    <a:pt x="152" y="61"/>
                  </a:lnTo>
                  <a:lnTo>
                    <a:pt x="152" y="59"/>
                  </a:lnTo>
                  <a:lnTo>
                    <a:pt x="152" y="57"/>
                  </a:lnTo>
                  <a:lnTo>
                    <a:pt x="154" y="57"/>
                  </a:lnTo>
                  <a:lnTo>
                    <a:pt x="154" y="54"/>
                  </a:lnTo>
                  <a:lnTo>
                    <a:pt x="157" y="54"/>
                  </a:lnTo>
                  <a:lnTo>
                    <a:pt x="154" y="54"/>
                  </a:lnTo>
                  <a:lnTo>
                    <a:pt x="154" y="52"/>
                  </a:lnTo>
                  <a:lnTo>
                    <a:pt x="154" y="49"/>
                  </a:lnTo>
                  <a:lnTo>
                    <a:pt x="157" y="49"/>
                  </a:lnTo>
                  <a:lnTo>
                    <a:pt x="157" y="47"/>
                  </a:lnTo>
                  <a:lnTo>
                    <a:pt x="157" y="45"/>
                  </a:lnTo>
                  <a:lnTo>
                    <a:pt x="157" y="42"/>
                  </a:lnTo>
                  <a:lnTo>
                    <a:pt x="154" y="42"/>
                  </a:lnTo>
                  <a:lnTo>
                    <a:pt x="154" y="40"/>
                  </a:lnTo>
                  <a:lnTo>
                    <a:pt x="154" y="38"/>
                  </a:lnTo>
                  <a:lnTo>
                    <a:pt x="154" y="35"/>
                  </a:lnTo>
                  <a:lnTo>
                    <a:pt x="154" y="33"/>
                  </a:lnTo>
                  <a:lnTo>
                    <a:pt x="157" y="33"/>
                  </a:lnTo>
                  <a:lnTo>
                    <a:pt x="157" y="30"/>
                  </a:lnTo>
                  <a:lnTo>
                    <a:pt x="159" y="30"/>
                  </a:lnTo>
                  <a:lnTo>
                    <a:pt x="159" y="28"/>
                  </a:lnTo>
                  <a:lnTo>
                    <a:pt x="159" y="26"/>
                  </a:lnTo>
                  <a:lnTo>
                    <a:pt x="159" y="23"/>
                  </a:lnTo>
                  <a:lnTo>
                    <a:pt x="162" y="23"/>
                  </a:lnTo>
                  <a:lnTo>
                    <a:pt x="166" y="23"/>
                  </a:lnTo>
                  <a:lnTo>
                    <a:pt x="169" y="23"/>
                  </a:lnTo>
                  <a:lnTo>
                    <a:pt x="171" y="23"/>
                  </a:lnTo>
                  <a:lnTo>
                    <a:pt x="173" y="23"/>
                  </a:lnTo>
                  <a:lnTo>
                    <a:pt x="176" y="21"/>
                  </a:lnTo>
                  <a:lnTo>
                    <a:pt x="178" y="21"/>
                  </a:lnTo>
                  <a:lnTo>
                    <a:pt x="181" y="19"/>
                  </a:lnTo>
                  <a:lnTo>
                    <a:pt x="183" y="19"/>
                  </a:lnTo>
                  <a:lnTo>
                    <a:pt x="181" y="19"/>
                  </a:lnTo>
                  <a:lnTo>
                    <a:pt x="181" y="21"/>
                  </a:lnTo>
                  <a:lnTo>
                    <a:pt x="178" y="21"/>
                  </a:lnTo>
                  <a:lnTo>
                    <a:pt x="176" y="21"/>
                  </a:lnTo>
                  <a:lnTo>
                    <a:pt x="176" y="23"/>
                  </a:lnTo>
                  <a:lnTo>
                    <a:pt x="173" y="23"/>
                  </a:lnTo>
                  <a:lnTo>
                    <a:pt x="171" y="23"/>
                  </a:lnTo>
                  <a:lnTo>
                    <a:pt x="169" y="23"/>
                  </a:lnTo>
                  <a:lnTo>
                    <a:pt x="169" y="26"/>
                  </a:lnTo>
                  <a:lnTo>
                    <a:pt x="169" y="28"/>
                  </a:lnTo>
                  <a:lnTo>
                    <a:pt x="171" y="28"/>
                  </a:lnTo>
                  <a:lnTo>
                    <a:pt x="171" y="30"/>
                  </a:lnTo>
                  <a:lnTo>
                    <a:pt x="171" y="33"/>
                  </a:lnTo>
                  <a:lnTo>
                    <a:pt x="169" y="33"/>
                  </a:lnTo>
                  <a:lnTo>
                    <a:pt x="169" y="35"/>
                  </a:lnTo>
                  <a:lnTo>
                    <a:pt x="166" y="38"/>
                  </a:lnTo>
                  <a:lnTo>
                    <a:pt x="164" y="38"/>
                  </a:lnTo>
                  <a:lnTo>
                    <a:pt x="164" y="40"/>
                  </a:lnTo>
                  <a:close/>
                  <a:moveTo>
                    <a:pt x="171" y="123"/>
                  </a:moveTo>
                  <a:lnTo>
                    <a:pt x="169" y="123"/>
                  </a:lnTo>
                  <a:lnTo>
                    <a:pt x="171" y="1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Freeform 55037">
              <a:extLst>
                <a:ext uri="{FF2B5EF4-FFF2-40B4-BE49-F238E27FC236}">
                  <a16:creationId xmlns:a16="http://schemas.microsoft.com/office/drawing/2014/main" id="{EE100B2F-09A8-B77F-125C-E8C5B4606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498" y="7232544"/>
              <a:ext cx="682775" cy="228963"/>
            </a:xfrm>
            <a:custGeom>
              <a:avLst/>
              <a:gdLst>
                <a:gd name="T0" fmla="*/ 12 w 149"/>
                <a:gd name="T1" fmla="*/ 47 h 50"/>
                <a:gd name="T2" fmla="*/ 12 w 149"/>
                <a:gd name="T3" fmla="*/ 47 h 50"/>
                <a:gd name="T4" fmla="*/ 9 w 149"/>
                <a:gd name="T5" fmla="*/ 47 h 50"/>
                <a:gd name="T6" fmla="*/ 12 w 149"/>
                <a:gd name="T7" fmla="*/ 50 h 50"/>
                <a:gd name="T8" fmla="*/ 9 w 149"/>
                <a:gd name="T9" fmla="*/ 47 h 50"/>
                <a:gd name="T10" fmla="*/ 12 w 149"/>
                <a:gd name="T11" fmla="*/ 47 h 50"/>
                <a:gd name="T12" fmla="*/ 12 w 149"/>
                <a:gd name="T13" fmla="*/ 45 h 50"/>
                <a:gd name="T14" fmla="*/ 12 w 149"/>
                <a:gd name="T15" fmla="*/ 47 h 50"/>
                <a:gd name="T16" fmla="*/ 12 w 149"/>
                <a:gd name="T17" fmla="*/ 45 h 50"/>
                <a:gd name="T18" fmla="*/ 9 w 149"/>
                <a:gd name="T19" fmla="*/ 40 h 50"/>
                <a:gd name="T20" fmla="*/ 9 w 149"/>
                <a:gd name="T21" fmla="*/ 43 h 50"/>
                <a:gd name="T22" fmla="*/ 7 w 149"/>
                <a:gd name="T23" fmla="*/ 36 h 50"/>
                <a:gd name="T24" fmla="*/ 2 w 149"/>
                <a:gd name="T25" fmla="*/ 28 h 50"/>
                <a:gd name="T26" fmla="*/ 5 w 149"/>
                <a:gd name="T27" fmla="*/ 26 h 50"/>
                <a:gd name="T28" fmla="*/ 5 w 149"/>
                <a:gd name="T29" fmla="*/ 28 h 50"/>
                <a:gd name="T30" fmla="*/ 5 w 149"/>
                <a:gd name="T31" fmla="*/ 26 h 50"/>
                <a:gd name="T32" fmla="*/ 2 w 149"/>
                <a:gd name="T33" fmla="*/ 28 h 50"/>
                <a:gd name="T34" fmla="*/ 2 w 149"/>
                <a:gd name="T35" fmla="*/ 28 h 50"/>
                <a:gd name="T36" fmla="*/ 2 w 149"/>
                <a:gd name="T37" fmla="*/ 28 h 50"/>
                <a:gd name="T38" fmla="*/ 0 w 149"/>
                <a:gd name="T39" fmla="*/ 28 h 50"/>
                <a:gd name="T40" fmla="*/ 2 w 149"/>
                <a:gd name="T41" fmla="*/ 26 h 50"/>
                <a:gd name="T42" fmla="*/ 2 w 149"/>
                <a:gd name="T43" fmla="*/ 28 h 50"/>
                <a:gd name="T44" fmla="*/ 0 w 149"/>
                <a:gd name="T45" fmla="*/ 26 h 50"/>
                <a:gd name="T46" fmla="*/ 17 w 149"/>
                <a:gd name="T47" fmla="*/ 21 h 50"/>
                <a:gd name="T48" fmla="*/ 14 w 149"/>
                <a:gd name="T49" fmla="*/ 24 h 50"/>
                <a:gd name="T50" fmla="*/ 14 w 149"/>
                <a:gd name="T51" fmla="*/ 24 h 50"/>
                <a:gd name="T52" fmla="*/ 14 w 149"/>
                <a:gd name="T53" fmla="*/ 21 h 50"/>
                <a:gd name="T54" fmla="*/ 17 w 149"/>
                <a:gd name="T55" fmla="*/ 21 h 50"/>
                <a:gd name="T56" fmla="*/ 14 w 149"/>
                <a:gd name="T57" fmla="*/ 21 h 50"/>
                <a:gd name="T58" fmla="*/ 14 w 149"/>
                <a:gd name="T59" fmla="*/ 21 h 50"/>
                <a:gd name="T60" fmla="*/ 14 w 149"/>
                <a:gd name="T61" fmla="*/ 24 h 50"/>
                <a:gd name="T62" fmla="*/ 12 w 149"/>
                <a:gd name="T63" fmla="*/ 26 h 50"/>
                <a:gd name="T64" fmla="*/ 12 w 149"/>
                <a:gd name="T65" fmla="*/ 26 h 50"/>
                <a:gd name="T66" fmla="*/ 12 w 149"/>
                <a:gd name="T67" fmla="*/ 28 h 50"/>
                <a:gd name="T68" fmla="*/ 9 w 149"/>
                <a:gd name="T69" fmla="*/ 28 h 50"/>
                <a:gd name="T70" fmla="*/ 9 w 149"/>
                <a:gd name="T71" fmla="*/ 31 h 50"/>
                <a:gd name="T72" fmla="*/ 9 w 149"/>
                <a:gd name="T73" fmla="*/ 28 h 50"/>
                <a:gd name="T74" fmla="*/ 7 w 149"/>
                <a:gd name="T75" fmla="*/ 26 h 50"/>
                <a:gd name="T76" fmla="*/ 5 w 149"/>
                <a:gd name="T77" fmla="*/ 28 h 50"/>
                <a:gd name="T78" fmla="*/ 5 w 149"/>
                <a:gd name="T79" fmla="*/ 26 h 50"/>
                <a:gd name="T80" fmla="*/ 5 w 149"/>
                <a:gd name="T81" fmla="*/ 26 h 50"/>
                <a:gd name="T82" fmla="*/ 5 w 149"/>
                <a:gd name="T83" fmla="*/ 26 h 50"/>
                <a:gd name="T84" fmla="*/ 2 w 149"/>
                <a:gd name="T85" fmla="*/ 26 h 50"/>
                <a:gd name="T86" fmla="*/ 2 w 149"/>
                <a:gd name="T87" fmla="*/ 26 h 50"/>
                <a:gd name="T88" fmla="*/ 2 w 149"/>
                <a:gd name="T89" fmla="*/ 28 h 50"/>
                <a:gd name="T90" fmla="*/ 0 w 149"/>
                <a:gd name="T91" fmla="*/ 26 h 50"/>
                <a:gd name="T92" fmla="*/ 0 w 149"/>
                <a:gd name="T93" fmla="*/ 26 h 50"/>
                <a:gd name="T94" fmla="*/ 2 w 149"/>
                <a:gd name="T95" fmla="*/ 24 h 50"/>
                <a:gd name="T96" fmla="*/ 7 w 149"/>
                <a:gd name="T97" fmla="*/ 21 h 50"/>
                <a:gd name="T98" fmla="*/ 12 w 149"/>
                <a:gd name="T99" fmla="*/ 21 h 50"/>
                <a:gd name="T100" fmla="*/ 14 w 149"/>
                <a:gd name="T101" fmla="*/ 19 h 50"/>
                <a:gd name="T102" fmla="*/ 17 w 149"/>
                <a:gd name="T103" fmla="*/ 19 h 50"/>
                <a:gd name="T104" fmla="*/ 145 w 149"/>
                <a:gd name="T105" fmla="*/ 0 h 50"/>
                <a:gd name="T106" fmla="*/ 147 w 149"/>
                <a:gd name="T107" fmla="*/ 0 h 50"/>
                <a:gd name="T108" fmla="*/ 145 w 149"/>
                <a:gd name="T109" fmla="*/ 0 h 50"/>
                <a:gd name="T110" fmla="*/ 147 w 149"/>
                <a:gd name="T111" fmla="*/ 0 h 50"/>
                <a:gd name="T112" fmla="*/ 147 w 149"/>
                <a:gd name="T113" fmla="*/ 2 h 50"/>
                <a:gd name="T114" fmla="*/ 147 w 149"/>
                <a:gd name="T115" fmla="*/ 2 h 50"/>
                <a:gd name="T116" fmla="*/ 147 w 149"/>
                <a:gd name="T117" fmla="*/ 2 h 50"/>
                <a:gd name="T118" fmla="*/ 145 w 149"/>
                <a:gd name="T119" fmla="*/ 2 h 50"/>
                <a:gd name="T120" fmla="*/ 145 w 149"/>
                <a:gd name="T121" fmla="*/ 2 h 50"/>
                <a:gd name="T122" fmla="*/ 145 w 149"/>
                <a:gd name="T12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50">
                  <a:moveTo>
                    <a:pt x="12" y="47"/>
                  </a:move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close/>
                  <a:moveTo>
                    <a:pt x="12" y="45"/>
                  </a:move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close/>
                  <a:moveTo>
                    <a:pt x="9" y="43"/>
                  </a:moveTo>
                  <a:lnTo>
                    <a:pt x="9" y="43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close/>
                  <a:moveTo>
                    <a:pt x="7" y="36"/>
                  </a:moveTo>
                  <a:lnTo>
                    <a:pt x="7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close/>
                  <a:moveTo>
                    <a:pt x="5" y="28"/>
                  </a:moveTo>
                  <a:lnTo>
                    <a:pt x="5" y="28"/>
                  </a:lnTo>
                  <a:lnTo>
                    <a:pt x="5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" y="28"/>
                  </a:move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2" y="28"/>
                  </a:lnTo>
                  <a:close/>
                  <a:moveTo>
                    <a:pt x="2" y="28"/>
                  </a:move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close/>
                  <a:moveTo>
                    <a:pt x="0" y="26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  <a:moveTo>
                    <a:pt x="17" y="21"/>
                  </a:move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7" y="21"/>
                  </a:lnTo>
                  <a:lnTo>
                    <a:pt x="17" y="21"/>
                  </a:lnTo>
                  <a:close/>
                  <a:moveTo>
                    <a:pt x="17" y="19"/>
                  </a:moveTo>
                  <a:lnTo>
                    <a:pt x="17" y="19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Freeform 55038">
              <a:extLst>
                <a:ext uri="{FF2B5EF4-FFF2-40B4-BE49-F238E27FC236}">
                  <a16:creationId xmlns:a16="http://schemas.microsoft.com/office/drawing/2014/main" id="{8AD68E77-86E1-D7D2-C142-F5732C719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498" y="7241702"/>
              <a:ext cx="682775" cy="228963"/>
            </a:xfrm>
            <a:custGeom>
              <a:avLst/>
              <a:gdLst>
                <a:gd name="T0" fmla="*/ 12 w 149"/>
                <a:gd name="T1" fmla="*/ 50 h 50"/>
                <a:gd name="T2" fmla="*/ 12 w 149"/>
                <a:gd name="T3" fmla="*/ 50 h 50"/>
                <a:gd name="T4" fmla="*/ 12 w 149"/>
                <a:gd name="T5" fmla="*/ 50 h 50"/>
                <a:gd name="T6" fmla="*/ 12 w 149"/>
                <a:gd name="T7" fmla="*/ 43 h 50"/>
                <a:gd name="T8" fmla="*/ 12 w 149"/>
                <a:gd name="T9" fmla="*/ 43 h 50"/>
                <a:gd name="T10" fmla="*/ 12 w 149"/>
                <a:gd name="T11" fmla="*/ 43 h 50"/>
                <a:gd name="T12" fmla="*/ 12 w 149"/>
                <a:gd name="T13" fmla="*/ 43 h 50"/>
                <a:gd name="T14" fmla="*/ 12 w 149"/>
                <a:gd name="T15" fmla="*/ 43 h 50"/>
                <a:gd name="T16" fmla="*/ 12 w 149"/>
                <a:gd name="T17" fmla="*/ 41 h 50"/>
                <a:gd name="T18" fmla="*/ 12 w 149"/>
                <a:gd name="T19" fmla="*/ 41 h 50"/>
                <a:gd name="T20" fmla="*/ 12 w 149"/>
                <a:gd name="T21" fmla="*/ 41 h 50"/>
                <a:gd name="T22" fmla="*/ 12 w 149"/>
                <a:gd name="T23" fmla="*/ 41 h 50"/>
                <a:gd name="T24" fmla="*/ 9 w 149"/>
                <a:gd name="T25" fmla="*/ 36 h 50"/>
                <a:gd name="T26" fmla="*/ 9 w 149"/>
                <a:gd name="T27" fmla="*/ 36 h 50"/>
                <a:gd name="T28" fmla="*/ 9 w 149"/>
                <a:gd name="T29" fmla="*/ 36 h 50"/>
                <a:gd name="T30" fmla="*/ 9 w 149"/>
                <a:gd name="T31" fmla="*/ 36 h 50"/>
                <a:gd name="T32" fmla="*/ 9 w 149"/>
                <a:gd name="T33" fmla="*/ 36 h 50"/>
                <a:gd name="T34" fmla="*/ 0 w 149"/>
                <a:gd name="T35" fmla="*/ 31 h 50"/>
                <a:gd name="T36" fmla="*/ 0 w 149"/>
                <a:gd name="T37" fmla="*/ 31 h 50"/>
                <a:gd name="T38" fmla="*/ 0 w 149"/>
                <a:gd name="T39" fmla="*/ 31 h 50"/>
                <a:gd name="T40" fmla="*/ 0 w 149"/>
                <a:gd name="T41" fmla="*/ 31 h 50"/>
                <a:gd name="T42" fmla="*/ 0 w 149"/>
                <a:gd name="T43" fmla="*/ 26 h 50"/>
                <a:gd name="T44" fmla="*/ 0 w 149"/>
                <a:gd name="T45" fmla="*/ 24 h 50"/>
                <a:gd name="T46" fmla="*/ 0 w 149"/>
                <a:gd name="T47" fmla="*/ 26 h 50"/>
                <a:gd name="T48" fmla="*/ 0 w 149"/>
                <a:gd name="T49" fmla="*/ 24 h 50"/>
                <a:gd name="T50" fmla="*/ 0 w 149"/>
                <a:gd name="T51" fmla="*/ 26 h 50"/>
                <a:gd name="T52" fmla="*/ 0 w 149"/>
                <a:gd name="T53" fmla="*/ 24 h 50"/>
                <a:gd name="T54" fmla="*/ 0 w 149"/>
                <a:gd name="T55" fmla="*/ 26 h 50"/>
                <a:gd name="T56" fmla="*/ 0 w 149"/>
                <a:gd name="T57" fmla="*/ 24 h 50"/>
                <a:gd name="T58" fmla="*/ 5 w 149"/>
                <a:gd name="T59" fmla="*/ 24 h 50"/>
                <a:gd name="T60" fmla="*/ 5 w 149"/>
                <a:gd name="T61" fmla="*/ 24 h 50"/>
                <a:gd name="T62" fmla="*/ 5 w 149"/>
                <a:gd name="T63" fmla="*/ 24 h 50"/>
                <a:gd name="T64" fmla="*/ 2 w 149"/>
                <a:gd name="T65" fmla="*/ 24 h 50"/>
                <a:gd name="T66" fmla="*/ 2 w 149"/>
                <a:gd name="T67" fmla="*/ 24 h 50"/>
                <a:gd name="T68" fmla="*/ 5 w 149"/>
                <a:gd name="T69" fmla="*/ 24 h 50"/>
                <a:gd name="T70" fmla="*/ 2 w 149"/>
                <a:gd name="T71" fmla="*/ 24 h 50"/>
                <a:gd name="T72" fmla="*/ 5 w 149"/>
                <a:gd name="T73" fmla="*/ 24 h 50"/>
                <a:gd name="T74" fmla="*/ 149 w 149"/>
                <a:gd name="T75" fmla="*/ 0 h 50"/>
                <a:gd name="T76" fmla="*/ 149 w 149"/>
                <a:gd name="T77" fmla="*/ 0 h 50"/>
                <a:gd name="T78" fmla="*/ 149 w 149"/>
                <a:gd name="T7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9" h="50">
                  <a:moveTo>
                    <a:pt x="12" y="50"/>
                  </a:moveTo>
                  <a:lnTo>
                    <a:pt x="12" y="50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12" y="41"/>
                  </a:move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close/>
                  <a:moveTo>
                    <a:pt x="9" y="36"/>
                  </a:move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0" y="26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close/>
                  <a:moveTo>
                    <a:pt x="0" y="24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4"/>
                  </a:lnTo>
                  <a:close/>
                  <a:moveTo>
                    <a:pt x="0" y="24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close/>
                  <a:moveTo>
                    <a:pt x="5" y="24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close/>
                  <a:moveTo>
                    <a:pt x="2" y="24"/>
                  </a:move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close/>
                  <a:moveTo>
                    <a:pt x="5" y="24"/>
                  </a:move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5" y="24"/>
                  </a:lnTo>
                  <a:close/>
                  <a:moveTo>
                    <a:pt x="149" y="0"/>
                  </a:moveTo>
                  <a:lnTo>
                    <a:pt x="149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Freeform 55041">
              <a:extLst>
                <a:ext uri="{FF2B5EF4-FFF2-40B4-BE49-F238E27FC236}">
                  <a16:creationId xmlns:a16="http://schemas.microsoft.com/office/drawing/2014/main" id="{F8A8E447-5D17-837A-6E39-4F29BDAD8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1337" y="9920578"/>
              <a:ext cx="499480" cy="1066974"/>
            </a:xfrm>
            <a:custGeom>
              <a:avLst/>
              <a:gdLst>
                <a:gd name="T0" fmla="*/ 30 w 109"/>
                <a:gd name="T1" fmla="*/ 47 h 233"/>
                <a:gd name="T2" fmla="*/ 26 w 109"/>
                <a:gd name="T3" fmla="*/ 38 h 233"/>
                <a:gd name="T4" fmla="*/ 23 w 109"/>
                <a:gd name="T5" fmla="*/ 23 h 233"/>
                <a:gd name="T6" fmla="*/ 23 w 109"/>
                <a:gd name="T7" fmla="*/ 14 h 233"/>
                <a:gd name="T8" fmla="*/ 38 w 109"/>
                <a:gd name="T9" fmla="*/ 2 h 233"/>
                <a:gd name="T10" fmla="*/ 45 w 109"/>
                <a:gd name="T11" fmla="*/ 7 h 233"/>
                <a:gd name="T12" fmla="*/ 52 w 109"/>
                <a:gd name="T13" fmla="*/ 14 h 233"/>
                <a:gd name="T14" fmla="*/ 66 w 109"/>
                <a:gd name="T15" fmla="*/ 14 h 233"/>
                <a:gd name="T16" fmla="*/ 80 w 109"/>
                <a:gd name="T17" fmla="*/ 9 h 233"/>
                <a:gd name="T18" fmla="*/ 97 w 109"/>
                <a:gd name="T19" fmla="*/ 9 h 233"/>
                <a:gd name="T20" fmla="*/ 99 w 109"/>
                <a:gd name="T21" fmla="*/ 23 h 233"/>
                <a:gd name="T22" fmla="*/ 106 w 109"/>
                <a:gd name="T23" fmla="*/ 33 h 233"/>
                <a:gd name="T24" fmla="*/ 97 w 109"/>
                <a:gd name="T25" fmla="*/ 42 h 233"/>
                <a:gd name="T26" fmla="*/ 87 w 109"/>
                <a:gd name="T27" fmla="*/ 52 h 233"/>
                <a:gd name="T28" fmla="*/ 90 w 109"/>
                <a:gd name="T29" fmla="*/ 64 h 233"/>
                <a:gd name="T30" fmla="*/ 87 w 109"/>
                <a:gd name="T31" fmla="*/ 76 h 233"/>
                <a:gd name="T32" fmla="*/ 83 w 109"/>
                <a:gd name="T33" fmla="*/ 92 h 233"/>
                <a:gd name="T34" fmla="*/ 87 w 109"/>
                <a:gd name="T35" fmla="*/ 102 h 233"/>
                <a:gd name="T36" fmla="*/ 76 w 109"/>
                <a:gd name="T37" fmla="*/ 114 h 233"/>
                <a:gd name="T38" fmla="*/ 73 w 109"/>
                <a:gd name="T39" fmla="*/ 121 h 233"/>
                <a:gd name="T40" fmla="*/ 80 w 109"/>
                <a:gd name="T41" fmla="*/ 138 h 233"/>
                <a:gd name="T42" fmla="*/ 80 w 109"/>
                <a:gd name="T43" fmla="*/ 149 h 233"/>
                <a:gd name="T44" fmla="*/ 73 w 109"/>
                <a:gd name="T45" fmla="*/ 161 h 233"/>
                <a:gd name="T46" fmla="*/ 83 w 109"/>
                <a:gd name="T47" fmla="*/ 180 h 233"/>
                <a:gd name="T48" fmla="*/ 76 w 109"/>
                <a:gd name="T49" fmla="*/ 187 h 233"/>
                <a:gd name="T50" fmla="*/ 68 w 109"/>
                <a:gd name="T51" fmla="*/ 202 h 233"/>
                <a:gd name="T52" fmla="*/ 68 w 109"/>
                <a:gd name="T53" fmla="*/ 216 h 233"/>
                <a:gd name="T54" fmla="*/ 61 w 109"/>
                <a:gd name="T55" fmla="*/ 228 h 233"/>
                <a:gd name="T56" fmla="*/ 49 w 109"/>
                <a:gd name="T57" fmla="*/ 233 h 233"/>
                <a:gd name="T58" fmla="*/ 40 w 109"/>
                <a:gd name="T59" fmla="*/ 228 h 233"/>
                <a:gd name="T60" fmla="*/ 28 w 109"/>
                <a:gd name="T61" fmla="*/ 228 h 233"/>
                <a:gd name="T62" fmla="*/ 19 w 109"/>
                <a:gd name="T63" fmla="*/ 233 h 233"/>
                <a:gd name="T64" fmla="*/ 19 w 109"/>
                <a:gd name="T65" fmla="*/ 223 h 233"/>
                <a:gd name="T66" fmla="*/ 23 w 109"/>
                <a:gd name="T67" fmla="*/ 209 h 233"/>
                <a:gd name="T68" fmla="*/ 23 w 109"/>
                <a:gd name="T69" fmla="*/ 199 h 233"/>
                <a:gd name="T70" fmla="*/ 23 w 109"/>
                <a:gd name="T71" fmla="*/ 185 h 233"/>
                <a:gd name="T72" fmla="*/ 21 w 109"/>
                <a:gd name="T73" fmla="*/ 168 h 233"/>
                <a:gd name="T74" fmla="*/ 26 w 109"/>
                <a:gd name="T75" fmla="*/ 168 h 233"/>
                <a:gd name="T76" fmla="*/ 28 w 109"/>
                <a:gd name="T77" fmla="*/ 168 h 233"/>
                <a:gd name="T78" fmla="*/ 26 w 109"/>
                <a:gd name="T79" fmla="*/ 161 h 233"/>
                <a:gd name="T80" fmla="*/ 21 w 109"/>
                <a:gd name="T81" fmla="*/ 166 h 233"/>
                <a:gd name="T82" fmla="*/ 11 w 109"/>
                <a:gd name="T83" fmla="*/ 168 h 233"/>
                <a:gd name="T84" fmla="*/ 14 w 109"/>
                <a:gd name="T85" fmla="*/ 159 h 233"/>
                <a:gd name="T86" fmla="*/ 16 w 109"/>
                <a:gd name="T87" fmla="*/ 157 h 233"/>
                <a:gd name="T88" fmla="*/ 19 w 109"/>
                <a:gd name="T89" fmla="*/ 149 h 233"/>
                <a:gd name="T90" fmla="*/ 19 w 109"/>
                <a:gd name="T91" fmla="*/ 142 h 233"/>
                <a:gd name="T92" fmla="*/ 9 w 109"/>
                <a:gd name="T93" fmla="*/ 157 h 233"/>
                <a:gd name="T94" fmla="*/ 0 w 109"/>
                <a:gd name="T95" fmla="*/ 152 h 233"/>
                <a:gd name="T96" fmla="*/ 2 w 109"/>
                <a:gd name="T97" fmla="*/ 140 h 233"/>
                <a:gd name="T98" fmla="*/ 7 w 109"/>
                <a:gd name="T99" fmla="*/ 130 h 233"/>
                <a:gd name="T100" fmla="*/ 9 w 109"/>
                <a:gd name="T101" fmla="*/ 123 h 233"/>
                <a:gd name="T102" fmla="*/ 16 w 109"/>
                <a:gd name="T103" fmla="*/ 107 h 233"/>
                <a:gd name="T104" fmla="*/ 21 w 109"/>
                <a:gd name="T105" fmla="*/ 92 h 233"/>
                <a:gd name="T106" fmla="*/ 26 w 109"/>
                <a:gd name="T107" fmla="*/ 69 h 233"/>
                <a:gd name="T108" fmla="*/ 30 w 109"/>
                <a:gd name="T109" fmla="*/ 64 h 233"/>
                <a:gd name="T110" fmla="*/ 28 w 109"/>
                <a:gd name="T111" fmla="*/ 64 h 233"/>
                <a:gd name="T112" fmla="*/ 28 w 109"/>
                <a:gd name="T113" fmla="*/ 61 h 233"/>
                <a:gd name="T114" fmla="*/ 35 w 109"/>
                <a:gd name="T115" fmla="*/ 5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233">
                  <a:moveTo>
                    <a:pt x="42" y="50"/>
                  </a:moveTo>
                  <a:lnTo>
                    <a:pt x="40" y="50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3" y="50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8" y="47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35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3" y="31"/>
                  </a:lnTo>
                  <a:lnTo>
                    <a:pt x="26" y="31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6" y="12"/>
                  </a:lnTo>
                  <a:lnTo>
                    <a:pt x="26" y="9"/>
                  </a:lnTo>
                  <a:lnTo>
                    <a:pt x="28" y="7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5" y="2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5" y="7"/>
                  </a:lnTo>
                  <a:lnTo>
                    <a:pt x="45" y="9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5" y="14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4"/>
                  </a:lnTo>
                  <a:lnTo>
                    <a:pt x="57" y="12"/>
                  </a:lnTo>
                  <a:lnTo>
                    <a:pt x="59" y="12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71" y="14"/>
                  </a:lnTo>
                  <a:lnTo>
                    <a:pt x="73" y="14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9"/>
                  </a:lnTo>
                  <a:lnTo>
                    <a:pt x="78" y="7"/>
                  </a:lnTo>
                  <a:lnTo>
                    <a:pt x="80" y="9"/>
                  </a:lnTo>
                  <a:lnTo>
                    <a:pt x="83" y="9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90" y="9"/>
                  </a:lnTo>
                  <a:lnTo>
                    <a:pt x="90" y="7"/>
                  </a:lnTo>
                  <a:lnTo>
                    <a:pt x="90" y="9"/>
                  </a:lnTo>
                  <a:lnTo>
                    <a:pt x="92" y="9"/>
                  </a:lnTo>
                  <a:lnTo>
                    <a:pt x="92" y="12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9" y="14"/>
                  </a:lnTo>
                  <a:lnTo>
                    <a:pt x="99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7" y="16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99" y="23"/>
                  </a:lnTo>
                  <a:lnTo>
                    <a:pt x="102" y="21"/>
                  </a:lnTo>
                  <a:lnTo>
                    <a:pt x="104" y="21"/>
                  </a:lnTo>
                  <a:lnTo>
                    <a:pt x="106" y="23"/>
                  </a:lnTo>
                  <a:lnTo>
                    <a:pt x="109" y="26"/>
                  </a:lnTo>
                  <a:lnTo>
                    <a:pt x="109" y="28"/>
                  </a:lnTo>
                  <a:lnTo>
                    <a:pt x="109" y="31"/>
                  </a:lnTo>
                  <a:lnTo>
                    <a:pt x="106" y="31"/>
                  </a:lnTo>
                  <a:lnTo>
                    <a:pt x="109" y="31"/>
                  </a:lnTo>
                  <a:lnTo>
                    <a:pt x="106" y="31"/>
                  </a:lnTo>
                  <a:lnTo>
                    <a:pt x="106" y="33"/>
                  </a:lnTo>
                  <a:lnTo>
                    <a:pt x="104" y="33"/>
                  </a:lnTo>
                  <a:lnTo>
                    <a:pt x="104" y="35"/>
                  </a:lnTo>
                  <a:lnTo>
                    <a:pt x="106" y="35"/>
                  </a:lnTo>
                  <a:lnTo>
                    <a:pt x="104" y="35"/>
                  </a:lnTo>
                  <a:lnTo>
                    <a:pt x="104" y="38"/>
                  </a:lnTo>
                  <a:lnTo>
                    <a:pt x="102" y="38"/>
                  </a:lnTo>
                  <a:lnTo>
                    <a:pt x="102" y="40"/>
                  </a:lnTo>
                  <a:lnTo>
                    <a:pt x="99" y="40"/>
                  </a:lnTo>
                  <a:lnTo>
                    <a:pt x="97" y="40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2" y="42"/>
                  </a:lnTo>
                  <a:lnTo>
                    <a:pt x="92" y="45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87" y="52"/>
                  </a:lnTo>
                  <a:lnTo>
                    <a:pt x="85" y="52"/>
                  </a:lnTo>
                  <a:lnTo>
                    <a:pt x="85" y="54"/>
                  </a:lnTo>
                  <a:lnTo>
                    <a:pt x="87" y="54"/>
                  </a:lnTo>
                  <a:lnTo>
                    <a:pt x="87" y="57"/>
                  </a:lnTo>
                  <a:lnTo>
                    <a:pt x="87" y="59"/>
                  </a:lnTo>
                  <a:lnTo>
                    <a:pt x="90" y="59"/>
                  </a:lnTo>
                  <a:lnTo>
                    <a:pt x="90" y="61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90" y="64"/>
                  </a:lnTo>
                  <a:lnTo>
                    <a:pt x="87" y="64"/>
                  </a:lnTo>
                  <a:lnTo>
                    <a:pt x="87" y="66"/>
                  </a:lnTo>
                  <a:lnTo>
                    <a:pt x="90" y="66"/>
                  </a:lnTo>
                  <a:lnTo>
                    <a:pt x="90" y="69"/>
                  </a:lnTo>
                  <a:lnTo>
                    <a:pt x="90" y="71"/>
                  </a:lnTo>
                  <a:lnTo>
                    <a:pt x="87" y="71"/>
                  </a:lnTo>
                  <a:lnTo>
                    <a:pt x="87" y="73"/>
                  </a:lnTo>
                  <a:lnTo>
                    <a:pt x="90" y="73"/>
                  </a:lnTo>
                  <a:lnTo>
                    <a:pt x="90" y="76"/>
                  </a:lnTo>
                  <a:lnTo>
                    <a:pt x="87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90" y="80"/>
                  </a:lnTo>
                  <a:lnTo>
                    <a:pt x="90" y="83"/>
                  </a:lnTo>
                  <a:lnTo>
                    <a:pt x="87" y="85"/>
                  </a:lnTo>
                  <a:lnTo>
                    <a:pt x="87" y="88"/>
                  </a:lnTo>
                  <a:lnTo>
                    <a:pt x="85" y="88"/>
                  </a:lnTo>
                  <a:lnTo>
                    <a:pt x="83" y="88"/>
                  </a:lnTo>
                  <a:lnTo>
                    <a:pt x="83" y="90"/>
                  </a:lnTo>
                  <a:lnTo>
                    <a:pt x="83" y="92"/>
                  </a:lnTo>
                  <a:lnTo>
                    <a:pt x="85" y="92"/>
                  </a:lnTo>
                  <a:lnTo>
                    <a:pt x="85" y="95"/>
                  </a:lnTo>
                  <a:lnTo>
                    <a:pt x="87" y="95"/>
                  </a:lnTo>
                  <a:lnTo>
                    <a:pt x="87" y="97"/>
                  </a:lnTo>
                  <a:lnTo>
                    <a:pt x="87" y="100"/>
                  </a:lnTo>
                  <a:lnTo>
                    <a:pt x="87" y="102"/>
                  </a:lnTo>
                  <a:lnTo>
                    <a:pt x="85" y="102"/>
                  </a:lnTo>
                  <a:lnTo>
                    <a:pt x="87" y="102"/>
                  </a:lnTo>
                  <a:lnTo>
                    <a:pt x="85" y="102"/>
                  </a:lnTo>
                  <a:lnTo>
                    <a:pt x="87" y="102"/>
                  </a:lnTo>
                  <a:lnTo>
                    <a:pt x="85" y="102"/>
                  </a:lnTo>
                  <a:lnTo>
                    <a:pt x="85" y="104"/>
                  </a:lnTo>
                  <a:lnTo>
                    <a:pt x="85" y="107"/>
                  </a:lnTo>
                  <a:lnTo>
                    <a:pt x="83" y="107"/>
                  </a:lnTo>
                  <a:lnTo>
                    <a:pt x="83" y="109"/>
                  </a:lnTo>
                  <a:lnTo>
                    <a:pt x="83" y="111"/>
                  </a:lnTo>
                  <a:lnTo>
                    <a:pt x="83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6" y="114"/>
                  </a:lnTo>
                  <a:lnTo>
                    <a:pt x="73" y="114"/>
                  </a:lnTo>
                  <a:lnTo>
                    <a:pt x="71" y="114"/>
                  </a:lnTo>
                  <a:lnTo>
                    <a:pt x="68" y="114"/>
                  </a:lnTo>
                  <a:lnTo>
                    <a:pt x="66" y="114"/>
                  </a:lnTo>
                  <a:lnTo>
                    <a:pt x="66" y="116"/>
                  </a:lnTo>
                  <a:lnTo>
                    <a:pt x="68" y="116"/>
                  </a:lnTo>
                  <a:lnTo>
                    <a:pt x="68" y="119"/>
                  </a:lnTo>
                  <a:lnTo>
                    <a:pt x="71" y="119"/>
                  </a:lnTo>
                  <a:lnTo>
                    <a:pt x="71" y="121"/>
                  </a:lnTo>
                  <a:lnTo>
                    <a:pt x="73" y="121"/>
                  </a:lnTo>
                  <a:lnTo>
                    <a:pt x="73" y="123"/>
                  </a:lnTo>
                  <a:lnTo>
                    <a:pt x="73" y="126"/>
                  </a:lnTo>
                  <a:lnTo>
                    <a:pt x="73" y="128"/>
                  </a:lnTo>
                  <a:lnTo>
                    <a:pt x="73" y="130"/>
                  </a:lnTo>
                  <a:lnTo>
                    <a:pt x="76" y="130"/>
                  </a:lnTo>
                  <a:lnTo>
                    <a:pt x="76" y="133"/>
                  </a:lnTo>
                  <a:lnTo>
                    <a:pt x="76" y="135"/>
                  </a:lnTo>
                  <a:lnTo>
                    <a:pt x="78" y="135"/>
                  </a:lnTo>
                  <a:lnTo>
                    <a:pt x="78" y="138"/>
                  </a:lnTo>
                  <a:lnTo>
                    <a:pt x="80" y="138"/>
                  </a:lnTo>
                  <a:lnTo>
                    <a:pt x="83" y="138"/>
                  </a:lnTo>
                  <a:lnTo>
                    <a:pt x="83" y="140"/>
                  </a:lnTo>
                  <a:lnTo>
                    <a:pt x="85" y="140"/>
                  </a:lnTo>
                  <a:lnTo>
                    <a:pt x="85" y="142"/>
                  </a:lnTo>
                  <a:lnTo>
                    <a:pt x="83" y="145"/>
                  </a:lnTo>
                  <a:lnTo>
                    <a:pt x="83" y="147"/>
                  </a:lnTo>
                  <a:lnTo>
                    <a:pt x="80" y="147"/>
                  </a:lnTo>
                  <a:lnTo>
                    <a:pt x="83" y="147"/>
                  </a:lnTo>
                  <a:lnTo>
                    <a:pt x="83" y="149"/>
                  </a:lnTo>
                  <a:lnTo>
                    <a:pt x="80" y="149"/>
                  </a:lnTo>
                  <a:lnTo>
                    <a:pt x="80" y="152"/>
                  </a:lnTo>
                  <a:lnTo>
                    <a:pt x="78" y="152"/>
                  </a:lnTo>
                  <a:lnTo>
                    <a:pt x="78" y="154"/>
                  </a:lnTo>
                  <a:lnTo>
                    <a:pt x="76" y="154"/>
                  </a:lnTo>
                  <a:lnTo>
                    <a:pt x="76" y="157"/>
                  </a:lnTo>
                  <a:lnTo>
                    <a:pt x="73" y="157"/>
                  </a:lnTo>
                  <a:lnTo>
                    <a:pt x="73" y="159"/>
                  </a:lnTo>
                  <a:lnTo>
                    <a:pt x="76" y="159"/>
                  </a:lnTo>
                  <a:lnTo>
                    <a:pt x="76" y="161"/>
                  </a:lnTo>
                  <a:lnTo>
                    <a:pt x="73" y="161"/>
                  </a:lnTo>
                  <a:lnTo>
                    <a:pt x="73" y="164"/>
                  </a:lnTo>
                  <a:lnTo>
                    <a:pt x="73" y="166"/>
                  </a:lnTo>
                  <a:lnTo>
                    <a:pt x="73" y="168"/>
                  </a:lnTo>
                  <a:lnTo>
                    <a:pt x="73" y="171"/>
                  </a:lnTo>
                  <a:lnTo>
                    <a:pt x="76" y="171"/>
                  </a:lnTo>
                  <a:lnTo>
                    <a:pt x="76" y="173"/>
                  </a:lnTo>
                  <a:lnTo>
                    <a:pt x="78" y="176"/>
                  </a:lnTo>
                  <a:lnTo>
                    <a:pt x="78" y="178"/>
                  </a:lnTo>
                  <a:lnTo>
                    <a:pt x="80" y="180"/>
                  </a:lnTo>
                  <a:lnTo>
                    <a:pt x="83" y="180"/>
                  </a:lnTo>
                  <a:lnTo>
                    <a:pt x="83" y="178"/>
                  </a:lnTo>
                  <a:lnTo>
                    <a:pt x="85" y="178"/>
                  </a:lnTo>
                  <a:lnTo>
                    <a:pt x="85" y="180"/>
                  </a:lnTo>
                  <a:lnTo>
                    <a:pt x="83" y="183"/>
                  </a:lnTo>
                  <a:lnTo>
                    <a:pt x="83" y="185"/>
                  </a:lnTo>
                  <a:lnTo>
                    <a:pt x="83" y="187"/>
                  </a:lnTo>
                  <a:lnTo>
                    <a:pt x="80" y="187"/>
                  </a:lnTo>
                  <a:lnTo>
                    <a:pt x="80" y="185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3" y="190"/>
                  </a:lnTo>
                  <a:lnTo>
                    <a:pt x="76" y="190"/>
                  </a:lnTo>
                  <a:lnTo>
                    <a:pt x="76" y="192"/>
                  </a:lnTo>
                  <a:lnTo>
                    <a:pt x="73" y="192"/>
                  </a:lnTo>
                  <a:lnTo>
                    <a:pt x="73" y="195"/>
                  </a:lnTo>
                  <a:lnTo>
                    <a:pt x="73" y="197"/>
                  </a:lnTo>
                  <a:lnTo>
                    <a:pt x="71" y="197"/>
                  </a:lnTo>
                  <a:lnTo>
                    <a:pt x="71" y="199"/>
                  </a:lnTo>
                  <a:lnTo>
                    <a:pt x="68" y="199"/>
                  </a:lnTo>
                  <a:lnTo>
                    <a:pt x="68" y="202"/>
                  </a:lnTo>
                  <a:lnTo>
                    <a:pt x="68" y="204"/>
                  </a:lnTo>
                  <a:lnTo>
                    <a:pt x="66" y="204"/>
                  </a:lnTo>
                  <a:lnTo>
                    <a:pt x="66" y="206"/>
                  </a:lnTo>
                  <a:lnTo>
                    <a:pt x="66" y="209"/>
                  </a:lnTo>
                  <a:lnTo>
                    <a:pt x="66" y="206"/>
                  </a:lnTo>
                  <a:lnTo>
                    <a:pt x="66" y="209"/>
                  </a:lnTo>
                  <a:lnTo>
                    <a:pt x="66" y="211"/>
                  </a:lnTo>
                  <a:lnTo>
                    <a:pt x="68" y="211"/>
                  </a:lnTo>
                  <a:lnTo>
                    <a:pt x="68" y="214"/>
                  </a:lnTo>
                  <a:lnTo>
                    <a:pt x="68" y="216"/>
                  </a:lnTo>
                  <a:lnTo>
                    <a:pt x="68" y="218"/>
                  </a:lnTo>
                  <a:lnTo>
                    <a:pt x="68" y="221"/>
                  </a:lnTo>
                  <a:lnTo>
                    <a:pt x="68" y="223"/>
                  </a:lnTo>
                  <a:lnTo>
                    <a:pt x="68" y="225"/>
                  </a:lnTo>
                  <a:lnTo>
                    <a:pt x="71" y="225"/>
                  </a:lnTo>
                  <a:lnTo>
                    <a:pt x="68" y="225"/>
                  </a:lnTo>
                  <a:lnTo>
                    <a:pt x="66" y="225"/>
                  </a:lnTo>
                  <a:lnTo>
                    <a:pt x="64" y="225"/>
                  </a:lnTo>
                  <a:lnTo>
                    <a:pt x="64" y="228"/>
                  </a:lnTo>
                  <a:lnTo>
                    <a:pt x="61" y="228"/>
                  </a:lnTo>
                  <a:lnTo>
                    <a:pt x="64" y="228"/>
                  </a:lnTo>
                  <a:lnTo>
                    <a:pt x="61" y="228"/>
                  </a:lnTo>
                  <a:lnTo>
                    <a:pt x="61" y="230"/>
                  </a:lnTo>
                  <a:lnTo>
                    <a:pt x="59" y="230"/>
                  </a:lnTo>
                  <a:lnTo>
                    <a:pt x="57" y="230"/>
                  </a:lnTo>
                  <a:lnTo>
                    <a:pt x="57" y="233"/>
                  </a:lnTo>
                  <a:lnTo>
                    <a:pt x="57" y="230"/>
                  </a:lnTo>
                  <a:lnTo>
                    <a:pt x="54" y="233"/>
                  </a:lnTo>
                  <a:lnTo>
                    <a:pt x="52" y="233"/>
                  </a:lnTo>
                  <a:lnTo>
                    <a:pt x="49" y="233"/>
                  </a:lnTo>
                  <a:lnTo>
                    <a:pt x="49" y="230"/>
                  </a:lnTo>
                  <a:lnTo>
                    <a:pt x="49" y="233"/>
                  </a:lnTo>
                  <a:lnTo>
                    <a:pt x="52" y="233"/>
                  </a:lnTo>
                  <a:lnTo>
                    <a:pt x="49" y="233"/>
                  </a:lnTo>
                  <a:lnTo>
                    <a:pt x="47" y="230"/>
                  </a:lnTo>
                  <a:lnTo>
                    <a:pt x="45" y="230"/>
                  </a:lnTo>
                  <a:lnTo>
                    <a:pt x="45" y="228"/>
                  </a:lnTo>
                  <a:lnTo>
                    <a:pt x="42" y="228"/>
                  </a:lnTo>
                  <a:lnTo>
                    <a:pt x="40" y="230"/>
                  </a:lnTo>
                  <a:lnTo>
                    <a:pt x="40" y="228"/>
                  </a:lnTo>
                  <a:lnTo>
                    <a:pt x="38" y="228"/>
                  </a:lnTo>
                  <a:lnTo>
                    <a:pt x="35" y="228"/>
                  </a:lnTo>
                  <a:lnTo>
                    <a:pt x="33" y="228"/>
                  </a:lnTo>
                  <a:lnTo>
                    <a:pt x="33" y="225"/>
                  </a:lnTo>
                  <a:lnTo>
                    <a:pt x="33" y="228"/>
                  </a:lnTo>
                  <a:lnTo>
                    <a:pt x="30" y="228"/>
                  </a:lnTo>
                  <a:lnTo>
                    <a:pt x="30" y="225"/>
                  </a:lnTo>
                  <a:lnTo>
                    <a:pt x="30" y="228"/>
                  </a:lnTo>
                  <a:lnTo>
                    <a:pt x="30" y="225"/>
                  </a:lnTo>
                  <a:lnTo>
                    <a:pt x="28" y="228"/>
                  </a:lnTo>
                  <a:lnTo>
                    <a:pt x="30" y="228"/>
                  </a:lnTo>
                  <a:lnTo>
                    <a:pt x="28" y="228"/>
                  </a:lnTo>
                  <a:lnTo>
                    <a:pt x="26" y="228"/>
                  </a:lnTo>
                  <a:lnTo>
                    <a:pt x="26" y="230"/>
                  </a:lnTo>
                  <a:lnTo>
                    <a:pt x="23" y="230"/>
                  </a:lnTo>
                  <a:lnTo>
                    <a:pt x="21" y="230"/>
                  </a:lnTo>
                  <a:lnTo>
                    <a:pt x="21" y="233"/>
                  </a:lnTo>
                  <a:lnTo>
                    <a:pt x="21" y="230"/>
                  </a:lnTo>
                  <a:lnTo>
                    <a:pt x="21" y="233"/>
                  </a:lnTo>
                  <a:lnTo>
                    <a:pt x="19" y="233"/>
                  </a:lnTo>
                  <a:lnTo>
                    <a:pt x="19" y="230"/>
                  </a:lnTo>
                  <a:lnTo>
                    <a:pt x="19" y="233"/>
                  </a:lnTo>
                  <a:lnTo>
                    <a:pt x="16" y="233"/>
                  </a:lnTo>
                  <a:lnTo>
                    <a:pt x="16" y="230"/>
                  </a:lnTo>
                  <a:lnTo>
                    <a:pt x="19" y="230"/>
                  </a:lnTo>
                  <a:lnTo>
                    <a:pt x="19" y="228"/>
                  </a:lnTo>
                  <a:lnTo>
                    <a:pt x="19" y="225"/>
                  </a:lnTo>
                  <a:lnTo>
                    <a:pt x="21" y="225"/>
                  </a:lnTo>
                  <a:lnTo>
                    <a:pt x="21" y="223"/>
                  </a:lnTo>
                  <a:lnTo>
                    <a:pt x="19" y="223"/>
                  </a:lnTo>
                  <a:lnTo>
                    <a:pt x="21" y="223"/>
                  </a:lnTo>
                  <a:lnTo>
                    <a:pt x="21" y="221"/>
                  </a:lnTo>
                  <a:lnTo>
                    <a:pt x="21" y="218"/>
                  </a:lnTo>
                  <a:lnTo>
                    <a:pt x="21" y="216"/>
                  </a:lnTo>
                  <a:lnTo>
                    <a:pt x="23" y="218"/>
                  </a:lnTo>
                  <a:lnTo>
                    <a:pt x="21" y="216"/>
                  </a:lnTo>
                  <a:lnTo>
                    <a:pt x="23" y="216"/>
                  </a:lnTo>
                  <a:lnTo>
                    <a:pt x="23" y="214"/>
                  </a:lnTo>
                  <a:lnTo>
                    <a:pt x="23" y="211"/>
                  </a:lnTo>
                  <a:lnTo>
                    <a:pt x="23" y="209"/>
                  </a:lnTo>
                  <a:lnTo>
                    <a:pt x="23" y="206"/>
                  </a:lnTo>
                  <a:lnTo>
                    <a:pt x="23" y="204"/>
                  </a:lnTo>
                  <a:lnTo>
                    <a:pt x="23" y="202"/>
                  </a:lnTo>
                  <a:lnTo>
                    <a:pt x="23" y="199"/>
                  </a:lnTo>
                  <a:lnTo>
                    <a:pt x="26" y="199"/>
                  </a:lnTo>
                  <a:lnTo>
                    <a:pt x="26" y="202"/>
                  </a:lnTo>
                  <a:lnTo>
                    <a:pt x="26" y="199"/>
                  </a:lnTo>
                  <a:lnTo>
                    <a:pt x="23" y="199"/>
                  </a:lnTo>
                  <a:lnTo>
                    <a:pt x="23" y="202"/>
                  </a:lnTo>
                  <a:lnTo>
                    <a:pt x="23" y="199"/>
                  </a:lnTo>
                  <a:lnTo>
                    <a:pt x="23" y="197"/>
                  </a:lnTo>
                  <a:lnTo>
                    <a:pt x="23" y="195"/>
                  </a:lnTo>
                  <a:lnTo>
                    <a:pt x="23" y="192"/>
                  </a:lnTo>
                  <a:lnTo>
                    <a:pt x="23" y="190"/>
                  </a:lnTo>
                  <a:lnTo>
                    <a:pt x="21" y="190"/>
                  </a:lnTo>
                  <a:lnTo>
                    <a:pt x="21" y="192"/>
                  </a:lnTo>
                  <a:lnTo>
                    <a:pt x="21" y="190"/>
                  </a:lnTo>
                  <a:lnTo>
                    <a:pt x="21" y="187"/>
                  </a:lnTo>
                  <a:lnTo>
                    <a:pt x="23" y="187"/>
                  </a:lnTo>
                  <a:lnTo>
                    <a:pt x="23" y="185"/>
                  </a:lnTo>
                  <a:lnTo>
                    <a:pt x="23" y="183"/>
                  </a:lnTo>
                  <a:lnTo>
                    <a:pt x="23" y="180"/>
                  </a:lnTo>
                  <a:lnTo>
                    <a:pt x="23" y="178"/>
                  </a:lnTo>
                  <a:lnTo>
                    <a:pt x="23" y="176"/>
                  </a:lnTo>
                  <a:lnTo>
                    <a:pt x="23" y="173"/>
                  </a:lnTo>
                  <a:lnTo>
                    <a:pt x="23" y="171"/>
                  </a:lnTo>
                  <a:lnTo>
                    <a:pt x="23" y="168"/>
                  </a:lnTo>
                  <a:lnTo>
                    <a:pt x="21" y="168"/>
                  </a:lnTo>
                  <a:lnTo>
                    <a:pt x="21" y="166"/>
                  </a:lnTo>
                  <a:lnTo>
                    <a:pt x="21" y="168"/>
                  </a:lnTo>
                  <a:lnTo>
                    <a:pt x="23" y="168"/>
                  </a:lnTo>
                  <a:lnTo>
                    <a:pt x="23" y="171"/>
                  </a:lnTo>
                  <a:lnTo>
                    <a:pt x="23" y="168"/>
                  </a:lnTo>
                  <a:lnTo>
                    <a:pt x="26" y="168"/>
                  </a:lnTo>
                  <a:lnTo>
                    <a:pt x="23" y="168"/>
                  </a:lnTo>
                  <a:lnTo>
                    <a:pt x="23" y="171"/>
                  </a:lnTo>
                  <a:lnTo>
                    <a:pt x="23" y="168"/>
                  </a:lnTo>
                  <a:lnTo>
                    <a:pt x="26" y="168"/>
                  </a:lnTo>
                  <a:lnTo>
                    <a:pt x="26" y="171"/>
                  </a:lnTo>
                  <a:lnTo>
                    <a:pt x="26" y="168"/>
                  </a:lnTo>
                  <a:lnTo>
                    <a:pt x="28" y="168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30" y="168"/>
                  </a:lnTo>
                  <a:lnTo>
                    <a:pt x="33" y="171"/>
                  </a:lnTo>
                  <a:lnTo>
                    <a:pt x="33" y="168"/>
                  </a:lnTo>
                  <a:lnTo>
                    <a:pt x="30" y="168"/>
                  </a:lnTo>
                  <a:lnTo>
                    <a:pt x="30" y="171"/>
                  </a:lnTo>
                  <a:lnTo>
                    <a:pt x="28" y="171"/>
                  </a:lnTo>
                  <a:lnTo>
                    <a:pt x="28" y="168"/>
                  </a:lnTo>
                  <a:lnTo>
                    <a:pt x="28" y="171"/>
                  </a:lnTo>
                  <a:lnTo>
                    <a:pt x="28" y="168"/>
                  </a:lnTo>
                  <a:lnTo>
                    <a:pt x="26" y="168"/>
                  </a:lnTo>
                  <a:lnTo>
                    <a:pt x="26" y="166"/>
                  </a:lnTo>
                  <a:lnTo>
                    <a:pt x="26" y="164"/>
                  </a:lnTo>
                  <a:lnTo>
                    <a:pt x="26" y="166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6" y="164"/>
                  </a:lnTo>
                  <a:lnTo>
                    <a:pt x="23" y="164"/>
                  </a:lnTo>
                  <a:lnTo>
                    <a:pt x="23" y="166"/>
                  </a:lnTo>
                  <a:lnTo>
                    <a:pt x="26" y="166"/>
                  </a:lnTo>
                  <a:lnTo>
                    <a:pt x="23" y="166"/>
                  </a:lnTo>
                  <a:lnTo>
                    <a:pt x="21" y="166"/>
                  </a:lnTo>
                  <a:lnTo>
                    <a:pt x="23" y="166"/>
                  </a:lnTo>
                  <a:lnTo>
                    <a:pt x="21" y="166"/>
                  </a:lnTo>
                  <a:lnTo>
                    <a:pt x="21" y="164"/>
                  </a:lnTo>
                  <a:lnTo>
                    <a:pt x="21" y="166"/>
                  </a:lnTo>
                  <a:lnTo>
                    <a:pt x="19" y="166"/>
                  </a:lnTo>
                  <a:lnTo>
                    <a:pt x="16" y="168"/>
                  </a:lnTo>
                  <a:lnTo>
                    <a:pt x="14" y="168"/>
                  </a:lnTo>
                  <a:lnTo>
                    <a:pt x="11" y="168"/>
                  </a:lnTo>
                  <a:lnTo>
                    <a:pt x="11" y="171"/>
                  </a:lnTo>
                  <a:lnTo>
                    <a:pt x="9" y="171"/>
                  </a:lnTo>
                  <a:lnTo>
                    <a:pt x="9" y="168"/>
                  </a:lnTo>
                  <a:lnTo>
                    <a:pt x="11" y="168"/>
                  </a:lnTo>
                  <a:lnTo>
                    <a:pt x="11" y="166"/>
                  </a:lnTo>
                  <a:lnTo>
                    <a:pt x="11" y="164"/>
                  </a:lnTo>
                  <a:lnTo>
                    <a:pt x="11" y="166"/>
                  </a:lnTo>
                  <a:lnTo>
                    <a:pt x="11" y="164"/>
                  </a:lnTo>
                  <a:lnTo>
                    <a:pt x="9" y="161"/>
                  </a:lnTo>
                  <a:lnTo>
                    <a:pt x="9" y="159"/>
                  </a:lnTo>
                  <a:lnTo>
                    <a:pt x="9" y="157"/>
                  </a:lnTo>
                  <a:lnTo>
                    <a:pt x="11" y="157"/>
                  </a:lnTo>
                  <a:lnTo>
                    <a:pt x="11" y="159"/>
                  </a:lnTo>
                  <a:lnTo>
                    <a:pt x="14" y="159"/>
                  </a:lnTo>
                  <a:lnTo>
                    <a:pt x="11" y="159"/>
                  </a:lnTo>
                  <a:lnTo>
                    <a:pt x="14" y="159"/>
                  </a:lnTo>
                  <a:lnTo>
                    <a:pt x="14" y="161"/>
                  </a:lnTo>
                  <a:lnTo>
                    <a:pt x="14" y="159"/>
                  </a:lnTo>
                  <a:lnTo>
                    <a:pt x="14" y="161"/>
                  </a:lnTo>
                  <a:lnTo>
                    <a:pt x="16" y="161"/>
                  </a:lnTo>
                  <a:lnTo>
                    <a:pt x="16" y="159"/>
                  </a:lnTo>
                  <a:lnTo>
                    <a:pt x="14" y="159"/>
                  </a:lnTo>
                  <a:lnTo>
                    <a:pt x="14" y="157"/>
                  </a:lnTo>
                  <a:lnTo>
                    <a:pt x="16" y="157"/>
                  </a:lnTo>
                  <a:lnTo>
                    <a:pt x="16" y="159"/>
                  </a:lnTo>
                  <a:lnTo>
                    <a:pt x="16" y="157"/>
                  </a:lnTo>
                  <a:lnTo>
                    <a:pt x="19" y="157"/>
                  </a:lnTo>
                  <a:lnTo>
                    <a:pt x="16" y="157"/>
                  </a:lnTo>
                  <a:lnTo>
                    <a:pt x="19" y="157"/>
                  </a:lnTo>
                  <a:lnTo>
                    <a:pt x="16" y="157"/>
                  </a:lnTo>
                  <a:lnTo>
                    <a:pt x="16" y="154"/>
                  </a:lnTo>
                  <a:lnTo>
                    <a:pt x="19" y="154"/>
                  </a:lnTo>
                  <a:lnTo>
                    <a:pt x="19" y="152"/>
                  </a:lnTo>
                  <a:lnTo>
                    <a:pt x="19" y="149"/>
                  </a:lnTo>
                  <a:lnTo>
                    <a:pt x="19" y="152"/>
                  </a:lnTo>
                  <a:lnTo>
                    <a:pt x="19" y="149"/>
                  </a:lnTo>
                  <a:lnTo>
                    <a:pt x="16" y="149"/>
                  </a:lnTo>
                  <a:lnTo>
                    <a:pt x="19" y="149"/>
                  </a:lnTo>
                  <a:lnTo>
                    <a:pt x="16" y="149"/>
                  </a:lnTo>
                  <a:lnTo>
                    <a:pt x="16" y="147"/>
                  </a:lnTo>
                  <a:lnTo>
                    <a:pt x="19" y="145"/>
                  </a:lnTo>
                  <a:lnTo>
                    <a:pt x="19" y="142"/>
                  </a:lnTo>
                  <a:lnTo>
                    <a:pt x="21" y="142"/>
                  </a:lnTo>
                  <a:lnTo>
                    <a:pt x="19" y="142"/>
                  </a:lnTo>
                  <a:lnTo>
                    <a:pt x="19" y="145"/>
                  </a:lnTo>
                  <a:lnTo>
                    <a:pt x="16" y="145"/>
                  </a:lnTo>
                  <a:lnTo>
                    <a:pt x="16" y="147"/>
                  </a:lnTo>
                  <a:lnTo>
                    <a:pt x="16" y="149"/>
                  </a:lnTo>
                  <a:lnTo>
                    <a:pt x="14" y="149"/>
                  </a:lnTo>
                  <a:lnTo>
                    <a:pt x="14" y="152"/>
                  </a:lnTo>
                  <a:lnTo>
                    <a:pt x="14" y="154"/>
                  </a:lnTo>
                  <a:lnTo>
                    <a:pt x="14" y="157"/>
                  </a:lnTo>
                  <a:lnTo>
                    <a:pt x="11" y="157"/>
                  </a:lnTo>
                  <a:lnTo>
                    <a:pt x="9" y="157"/>
                  </a:lnTo>
                  <a:lnTo>
                    <a:pt x="7" y="157"/>
                  </a:lnTo>
                  <a:lnTo>
                    <a:pt x="7" y="159"/>
                  </a:lnTo>
                  <a:lnTo>
                    <a:pt x="7" y="157"/>
                  </a:lnTo>
                  <a:lnTo>
                    <a:pt x="4" y="157"/>
                  </a:lnTo>
                  <a:lnTo>
                    <a:pt x="2" y="157"/>
                  </a:lnTo>
                  <a:lnTo>
                    <a:pt x="4" y="157"/>
                  </a:lnTo>
                  <a:lnTo>
                    <a:pt x="2" y="157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2" y="152"/>
                  </a:lnTo>
                  <a:lnTo>
                    <a:pt x="2" y="149"/>
                  </a:lnTo>
                  <a:lnTo>
                    <a:pt x="2" y="147"/>
                  </a:lnTo>
                  <a:lnTo>
                    <a:pt x="4" y="145"/>
                  </a:lnTo>
                  <a:lnTo>
                    <a:pt x="4" y="147"/>
                  </a:lnTo>
                  <a:lnTo>
                    <a:pt x="4" y="145"/>
                  </a:lnTo>
                  <a:lnTo>
                    <a:pt x="2" y="145"/>
                  </a:lnTo>
                  <a:lnTo>
                    <a:pt x="2" y="142"/>
                  </a:lnTo>
                  <a:lnTo>
                    <a:pt x="4" y="142"/>
                  </a:lnTo>
                  <a:lnTo>
                    <a:pt x="2" y="140"/>
                  </a:lnTo>
                  <a:lnTo>
                    <a:pt x="4" y="140"/>
                  </a:lnTo>
                  <a:lnTo>
                    <a:pt x="2" y="140"/>
                  </a:lnTo>
                  <a:lnTo>
                    <a:pt x="4" y="140"/>
                  </a:lnTo>
                  <a:lnTo>
                    <a:pt x="4" y="138"/>
                  </a:lnTo>
                  <a:lnTo>
                    <a:pt x="4" y="135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4" y="133"/>
                  </a:lnTo>
                  <a:lnTo>
                    <a:pt x="7" y="133"/>
                  </a:lnTo>
                  <a:lnTo>
                    <a:pt x="7" y="130"/>
                  </a:lnTo>
                  <a:lnTo>
                    <a:pt x="4" y="130"/>
                  </a:lnTo>
                  <a:lnTo>
                    <a:pt x="7" y="130"/>
                  </a:lnTo>
                  <a:lnTo>
                    <a:pt x="4" y="130"/>
                  </a:lnTo>
                  <a:lnTo>
                    <a:pt x="4" y="128"/>
                  </a:lnTo>
                  <a:lnTo>
                    <a:pt x="4" y="126"/>
                  </a:lnTo>
                  <a:lnTo>
                    <a:pt x="7" y="126"/>
                  </a:lnTo>
                  <a:lnTo>
                    <a:pt x="9" y="123"/>
                  </a:lnTo>
                  <a:lnTo>
                    <a:pt x="9" y="126"/>
                  </a:lnTo>
                  <a:lnTo>
                    <a:pt x="11" y="126"/>
                  </a:lnTo>
                  <a:lnTo>
                    <a:pt x="9" y="123"/>
                  </a:lnTo>
                  <a:lnTo>
                    <a:pt x="9" y="121"/>
                  </a:lnTo>
                  <a:lnTo>
                    <a:pt x="11" y="121"/>
                  </a:lnTo>
                  <a:lnTo>
                    <a:pt x="11" y="119"/>
                  </a:lnTo>
                  <a:lnTo>
                    <a:pt x="14" y="119"/>
                  </a:lnTo>
                  <a:lnTo>
                    <a:pt x="14" y="116"/>
                  </a:lnTo>
                  <a:lnTo>
                    <a:pt x="14" y="114"/>
                  </a:lnTo>
                  <a:lnTo>
                    <a:pt x="14" y="111"/>
                  </a:lnTo>
                  <a:lnTo>
                    <a:pt x="16" y="111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9" y="104"/>
                  </a:lnTo>
                  <a:lnTo>
                    <a:pt x="19" y="102"/>
                  </a:lnTo>
                  <a:lnTo>
                    <a:pt x="19" y="100"/>
                  </a:lnTo>
                  <a:lnTo>
                    <a:pt x="21" y="97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1" y="92"/>
                  </a:lnTo>
                  <a:lnTo>
                    <a:pt x="21" y="90"/>
                  </a:lnTo>
                  <a:lnTo>
                    <a:pt x="21" y="88"/>
                  </a:lnTo>
                  <a:lnTo>
                    <a:pt x="23" y="83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6" y="73"/>
                  </a:lnTo>
                  <a:lnTo>
                    <a:pt x="26" y="71"/>
                  </a:lnTo>
                  <a:lnTo>
                    <a:pt x="26" y="69"/>
                  </a:lnTo>
                  <a:lnTo>
                    <a:pt x="28" y="69"/>
                  </a:lnTo>
                  <a:lnTo>
                    <a:pt x="26" y="69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1"/>
                  </a:lnTo>
                  <a:lnTo>
                    <a:pt x="30" y="61"/>
                  </a:lnTo>
                  <a:lnTo>
                    <a:pt x="28" y="61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6" y="69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8" y="61"/>
                  </a:lnTo>
                  <a:lnTo>
                    <a:pt x="28" y="59"/>
                  </a:lnTo>
                  <a:lnTo>
                    <a:pt x="28" y="57"/>
                  </a:lnTo>
                  <a:lnTo>
                    <a:pt x="28" y="54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0" y="47"/>
                  </a:lnTo>
                  <a:lnTo>
                    <a:pt x="33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40" y="50"/>
                  </a:lnTo>
                  <a:lnTo>
                    <a:pt x="42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Freeform 55042">
              <a:extLst>
                <a:ext uri="{FF2B5EF4-FFF2-40B4-BE49-F238E27FC236}">
                  <a16:creationId xmlns:a16="http://schemas.microsoft.com/office/drawing/2014/main" id="{96E73292-E84A-0ACF-065E-278189C634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31224" y="8615485"/>
              <a:ext cx="1434284" cy="998283"/>
            </a:xfrm>
            <a:custGeom>
              <a:avLst/>
              <a:gdLst>
                <a:gd name="T0" fmla="*/ 254 w 313"/>
                <a:gd name="T1" fmla="*/ 202 h 218"/>
                <a:gd name="T2" fmla="*/ 230 w 313"/>
                <a:gd name="T3" fmla="*/ 194 h 218"/>
                <a:gd name="T4" fmla="*/ 204 w 313"/>
                <a:gd name="T5" fmla="*/ 199 h 218"/>
                <a:gd name="T6" fmla="*/ 185 w 313"/>
                <a:gd name="T7" fmla="*/ 209 h 218"/>
                <a:gd name="T8" fmla="*/ 164 w 313"/>
                <a:gd name="T9" fmla="*/ 213 h 218"/>
                <a:gd name="T10" fmla="*/ 145 w 313"/>
                <a:gd name="T11" fmla="*/ 211 h 218"/>
                <a:gd name="T12" fmla="*/ 123 w 313"/>
                <a:gd name="T13" fmla="*/ 211 h 218"/>
                <a:gd name="T14" fmla="*/ 102 w 313"/>
                <a:gd name="T15" fmla="*/ 206 h 218"/>
                <a:gd name="T16" fmla="*/ 88 w 313"/>
                <a:gd name="T17" fmla="*/ 202 h 218"/>
                <a:gd name="T18" fmla="*/ 78 w 313"/>
                <a:gd name="T19" fmla="*/ 187 h 218"/>
                <a:gd name="T20" fmla="*/ 81 w 313"/>
                <a:gd name="T21" fmla="*/ 173 h 218"/>
                <a:gd name="T22" fmla="*/ 64 w 313"/>
                <a:gd name="T23" fmla="*/ 178 h 218"/>
                <a:gd name="T24" fmla="*/ 45 w 313"/>
                <a:gd name="T25" fmla="*/ 168 h 218"/>
                <a:gd name="T26" fmla="*/ 43 w 313"/>
                <a:gd name="T27" fmla="*/ 159 h 218"/>
                <a:gd name="T28" fmla="*/ 40 w 313"/>
                <a:gd name="T29" fmla="*/ 147 h 218"/>
                <a:gd name="T30" fmla="*/ 26 w 313"/>
                <a:gd name="T31" fmla="*/ 140 h 218"/>
                <a:gd name="T32" fmla="*/ 17 w 313"/>
                <a:gd name="T33" fmla="*/ 126 h 218"/>
                <a:gd name="T34" fmla="*/ 14 w 313"/>
                <a:gd name="T35" fmla="*/ 116 h 218"/>
                <a:gd name="T36" fmla="*/ 7 w 313"/>
                <a:gd name="T37" fmla="*/ 99 h 218"/>
                <a:gd name="T38" fmla="*/ 24 w 313"/>
                <a:gd name="T39" fmla="*/ 95 h 218"/>
                <a:gd name="T40" fmla="*/ 36 w 313"/>
                <a:gd name="T41" fmla="*/ 80 h 218"/>
                <a:gd name="T42" fmla="*/ 43 w 313"/>
                <a:gd name="T43" fmla="*/ 71 h 218"/>
                <a:gd name="T44" fmla="*/ 47 w 313"/>
                <a:gd name="T45" fmla="*/ 57 h 218"/>
                <a:gd name="T46" fmla="*/ 57 w 313"/>
                <a:gd name="T47" fmla="*/ 38 h 218"/>
                <a:gd name="T48" fmla="*/ 69 w 313"/>
                <a:gd name="T49" fmla="*/ 23 h 218"/>
                <a:gd name="T50" fmla="*/ 85 w 313"/>
                <a:gd name="T51" fmla="*/ 16 h 218"/>
                <a:gd name="T52" fmla="*/ 100 w 313"/>
                <a:gd name="T53" fmla="*/ 7 h 218"/>
                <a:gd name="T54" fmla="*/ 116 w 313"/>
                <a:gd name="T55" fmla="*/ 12 h 218"/>
                <a:gd name="T56" fmla="*/ 130 w 313"/>
                <a:gd name="T57" fmla="*/ 16 h 218"/>
                <a:gd name="T58" fmla="*/ 149 w 313"/>
                <a:gd name="T59" fmla="*/ 19 h 218"/>
                <a:gd name="T60" fmla="*/ 161 w 313"/>
                <a:gd name="T61" fmla="*/ 21 h 218"/>
                <a:gd name="T62" fmla="*/ 187 w 313"/>
                <a:gd name="T63" fmla="*/ 14 h 218"/>
                <a:gd name="T64" fmla="*/ 199 w 313"/>
                <a:gd name="T65" fmla="*/ 4 h 218"/>
                <a:gd name="T66" fmla="*/ 216 w 313"/>
                <a:gd name="T67" fmla="*/ 0 h 218"/>
                <a:gd name="T68" fmla="*/ 223 w 313"/>
                <a:gd name="T69" fmla="*/ 7 h 218"/>
                <a:gd name="T70" fmla="*/ 230 w 313"/>
                <a:gd name="T71" fmla="*/ 23 h 218"/>
                <a:gd name="T72" fmla="*/ 240 w 313"/>
                <a:gd name="T73" fmla="*/ 35 h 218"/>
                <a:gd name="T74" fmla="*/ 242 w 313"/>
                <a:gd name="T75" fmla="*/ 42 h 218"/>
                <a:gd name="T76" fmla="*/ 249 w 313"/>
                <a:gd name="T77" fmla="*/ 50 h 218"/>
                <a:gd name="T78" fmla="*/ 256 w 313"/>
                <a:gd name="T79" fmla="*/ 59 h 218"/>
                <a:gd name="T80" fmla="*/ 261 w 313"/>
                <a:gd name="T81" fmla="*/ 73 h 218"/>
                <a:gd name="T82" fmla="*/ 263 w 313"/>
                <a:gd name="T83" fmla="*/ 85 h 218"/>
                <a:gd name="T84" fmla="*/ 261 w 313"/>
                <a:gd name="T85" fmla="*/ 92 h 218"/>
                <a:gd name="T86" fmla="*/ 261 w 313"/>
                <a:gd name="T87" fmla="*/ 97 h 218"/>
                <a:gd name="T88" fmla="*/ 259 w 313"/>
                <a:gd name="T89" fmla="*/ 107 h 218"/>
                <a:gd name="T90" fmla="*/ 259 w 313"/>
                <a:gd name="T91" fmla="*/ 123 h 218"/>
                <a:gd name="T92" fmla="*/ 266 w 313"/>
                <a:gd name="T93" fmla="*/ 135 h 218"/>
                <a:gd name="T94" fmla="*/ 282 w 313"/>
                <a:gd name="T95" fmla="*/ 145 h 218"/>
                <a:gd name="T96" fmla="*/ 282 w 313"/>
                <a:gd name="T97" fmla="*/ 145 h 218"/>
                <a:gd name="T98" fmla="*/ 289 w 313"/>
                <a:gd name="T99" fmla="*/ 137 h 218"/>
                <a:gd name="T100" fmla="*/ 304 w 313"/>
                <a:gd name="T101" fmla="*/ 135 h 218"/>
                <a:gd name="T102" fmla="*/ 308 w 313"/>
                <a:gd name="T103" fmla="*/ 147 h 218"/>
                <a:gd name="T104" fmla="*/ 301 w 313"/>
                <a:gd name="T105" fmla="*/ 154 h 218"/>
                <a:gd name="T106" fmla="*/ 301 w 313"/>
                <a:gd name="T107" fmla="*/ 161 h 218"/>
                <a:gd name="T108" fmla="*/ 285 w 313"/>
                <a:gd name="T109" fmla="*/ 175 h 218"/>
                <a:gd name="T110" fmla="*/ 278 w 313"/>
                <a:gd name="T111" fmla="*/ 192 h 218"/>
                <a:gd name="T112" fmla="*/ 278 w 313"/>
                <a:gd name="T113" fmla="*/ 194 h 218"/>
                <a:gd name="T114" fmla="*/ 301 w 313"/>
                <a:gd name="T115" fmla="*/ 154 h 218"/>
                <a:gd name="T116" fmla="*/ 292 w 313"/>
                <a:gd name="T117" fmla="*/ 149 h 218"/>
                <a:gd name="T118" fmla="*/ 292 w 313"/>
                <a:gd name="T119" fmla="*/ 14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3" h="218">
                  <a:moveTo>
                    <a:pt x="275" y="209"/>
                  </a:moveTo>
                  <a:lnTo>
                    <a:pt x="273" y="209"/>
                  </a:lnTo>
                  <a:lnTo>
                    <a:pt x="275" y="209"/>
                  </a:lnTo>
                  <a:lnTo>
                    <a:pt x="275" y="211"/>
                  </a:lnTo>
                  <a:lnTo>
                    <a:pt x="275" y="213"/>
                  </a:lnTo>
                  <a:lnTo>
                    <a:pt x="270" y="213"/>
                  </a:lnTo>
                  <a:lnTo>
                    <a:pt x="266" y="211"/>
                  </a:lnTo>
                  <a:lnTo>
                    <a:pt x="263" y="211"/>
                  </a:lnTo>
                  <a:lnTo>
                    <a:pt x="259" y="209"/>
                  </a:lnTo>
                  <a:lnTo>
                    <a:pt x="256" y="209"/>
                  </a:lnTo>
                  <a:lnTo>
                    <a:pt x="254" y="204"/>
                  </a:lnTo>
                  <a:lnTo>
                    <a:pt x="254" y="202"/>
                  </a:lnTo>
                  <a:lnTo>
                    <a:pt x="251" y="199"/>
                  </a:lnTo>
                  <a:lnTo>
                    <a:pt x="249" y="202"/>
                  </a:lnTo>
                  <a:lnTo>
                    <a:pt x="247" y="202"/>
                  </a:lnTo>
                  <a:lnTo>
                    <a:pt x="244" y="202"/>
                  </a:lnTo>
                  <a:lnTo>
                    <a:pt x="244" y="199"/>
                  </a:lnTo>
                  <a:lnTo>
                    <a:pt x="242" y="199"/>
                  </a:lnTo>
                  <a:lnTo>
                    <a:pt x="237" y="199"/>
                  </a:lnTo>
                  <a:lnTo>
                    <a:pt x="235" y="199"/>
                  </a:lnTo>
                  <a:lnTo>
                    <a:pt x="235" y="197"/>
                  </a:lnTo>
                  <a:lnTo>
                    <a:pt x="232" y="197"/>
                  </a:lnTo>
                  <a:lnTo>
                    <a:pt x="232" y="194"/>
                  </a:lnTo>
                  <a:lnTo>
                    <a:pt x="230" y="194"/>
                  </a:lnTo>
                  <a:lnTo>
                    <a:pt x="228" y="194"/>
                  </a:lnTo>
                  <a:lnTo>
                    <a:pt x="225" y="194"/>
                  </a:lnTo>
                  <a:lnTo>
                    <a:pt x="223" y="194"/>
                  </a:lnTo>
                  <a:lnTo>
                    <a:pt x="221" y="194"/>
                  </a:lnTo>
                  <a:lnTo>
                    <a:pt x="218" y="194"/>
                  </a:lnTo>
                  <a:lnTo>
                    <a:pt x="216" y="194"/>
                  </a:lnTo>
                  <a:lnTo>
                    <a:pt x="216" y="197"/>
                  </a:lnTo>
                  <a:lnTo>
                    <a:pt x="213" y="197"/>
                  </a:lnTo>
                  <a:lnTo>
                    <a:pt x="211" y="197"/>
                  </a:lnTo>
                  <a:lnTo>
                    <a:pt x="209" y="197"/>
                  </a:lnTo>
                  <a:lnTo>
                    <a:pt x="206" y="197"/>
                  </a:lnTo>
                  <a:lnTo>
                    <a:pt x="204" y="199"/>
                  </a:lnTo>
                  <a:lnTo>
                    <a:pt x="202" y="199"/>
                  </a:lnTo>
                  <a:lnTo>
                    <a:pt x="199" y="199"/>
                  </a:lnTo>
                  <a:lnTo>
                    <a:pt x="197" y="199"/>
                  </a:lnTo>
                  <a:lnTo>
                    <a:pt x="197" y="202"/>
                  </a:lnTo>
                  <a:lnTo>
                    <a:pt x="194" y="202"/>
                  </a:lnTo>
                  <a:lnTo>
                    <a:pt x="192" y="202"/>
                  </a:lnTo>
                  <a:lnTo>
                    <a:pt x="192" y="204"/>
                  </a:lnTo>
                  <a:lnTo>
                    <a:pt x="190" y="204"/>
                  </a:lnTo>
                  <a:lnTo>
                    <a:pt x="190" y="206"/>
                  </a:lnTo>
                  <a:lnTo>
                    <a:pt x="187" y="206"/>
                  </a:lnTo>
                  <a:lnTo>
                    <a:pt x="187" y="209"/>
                  </a:lnTo>
                  <a:lnTo>
                    <a:pt x="185" y="209"/>
                  </a:lnTo>
                  <a:lnTo>
                    <a:pt x="185" y="211"/>
                  </a:lnTo>
                  <a:lnTo>
                    <a:pt x="183" y="211"/>
                  </a:lnTo>
                  <a:lnTo>
                    <a:pt x="183" y="213"/>
                  </a:lnTo>
                  <a:lnTo>
                    <a:pt x="180" y="213"/>
                  </a:lnTo>
                  <a:lnTo>
                    <a:pt x="178" y="216"/>
                  </a:lnTo>
                  <a:lnTo>
                    <a:pt x="176" y="216"/>
                  </a:lnTo>
                  <a:lnTo>
                    <a:pt x="173" y="216"/>
                  </a:lnTo>
                  <a:lnTo>
                    <a:pt x="171" y="218"/>
                  </a:lnTo>
                  <a:lnTo>
                    <a:pt x="168" y="218"/>
                  </a:lnTo>
                  <a:lnTo>
                    <a:pt x="166" y="216"/>
                  </a:lnTo>
                  <a:lnTo>
                    <a:pt x="164" y="216"/>
                  </a:lnTo>
                  <a:lnTo>
                    <a:pt x="164" y="213"/>
                  </a:lnTo>
                  <a:lnTo>
                    <a:pt x="161" y="213"/>
                  </a:lnTo>
                  <a:lnTo>
                    <a:pt x="161" y="216"/>
                  </a:lnTo>
                  <a:lnTo>
                    <a:pt x="159" y="216"/>
                  </a:lnTo>
                  <a:lnTo>
                    <a:pt x="159" y="213"/>
                  </a:lnTo>
                  <a:lnTo>
                    <a:pt x="157" y="213"/>
                  </a:lnTo>
                  <a:lnTo>
                    <a:pt x="154" y="213"/>
                  </a:lnTo>
                  <a:lnTo>
                    <a:pt x="152" y="213"/>
                  </a:lnTo>
                  <a:lnTo>
                    <a:pt x="149" y="213"/>
                  </a:lnTo>
                  <a:lnTo>
                    <a:pt x="149" y="216"/>
                  </a:lnTo>
                  <a:lnTo>
                    <a:pt x="147" y="216"/>
                  </a:lnTo>
                  <a:lnTo>
                    <a:pt x="145" y="213"/>
                  </a:lnTo>
                  <a:lnTo>
                    <a:pt x="145" y="211"/>
                  </a:lnTo>
                  <a:lnTo>
                    <a:pt x="142" y="211"/>
                  </a:lnTo>
                  <a:lnTo>
                    <a:pt x="140" y="211"/>
                  </a:lnTo>
                  <a:lnTo>
                    <a:pt x="138" y="211"/>
                  </a:lnTo>
                  <a:lnTo>
                    <a:pt x="138" y="213"/>
                  </a:lnTo>
                  <a:lnTo>
                    <a:pt x="135" y="213"/>
                  </a:lnTo>
                  <a:lnTo>
                    <a:pt x="133" y="213"/>
                  </a:lnTo>
                  <a:lnTo>
                    <a:pt x="130" y="213"/>
                  </a:lnTo>
                  <a:lnTo>
                    <a:pt x="130" y="216"/>
                  </a:lnTo>
                  <a:lnTo>
                    <a:pt x="128" y="216"/>
                  </a:lnTo>
                  <a:lnTo>
                    <a:pt x="128" y="213"/>
                  </a:lnTo>
                  <a:lnTo>
                    <a:pt x="126" y="213"/>
                  </a:lnTo>
                  <a:lnTo>
                    <a:pt x="123" y="211"/>
                  </a:lnTo>
                  <a:lnTo>
                    <a:pt x="121" y="211"/>
                  </a:lnTo>
                  <a:lnTo>
                    <a:pt x="119" y="211"/>
                  </a:lnTo>
                  <a:lnTo>
                    <a:pt x="116" y="211"/>
                  </a:lnTo>
                  <a:lnTo>
                    <a:pt x="116" y="209"/>
                  </a:lnTo>
                  <a:lnTo>
                    <a:pt x="114" y="209"/>
                  </a:lnTo>
                  <a:lnTo>
                    <a:pt x="111" y="209"/>
                  </a:lnTo>
                  <a:lnTo>
                    <a:pt x="111" y="211"/>
                  </a:lnTo>
                  <a:lnTo>
                    <a:pt x="111" y="209"/>
                  </a:lnTo>
                  <a:lnTo>
                    <a:pt x="109" y="209"/>
                  </a:lnTo>
                  <a:lnTo>
                    <a:pt x="107" y="209"/>
                  </a:lnTo>
                  <a:lnTo>
                    <a:pt x="104" y="206"/>
                  </a:lnTo>
                  <a:lnTo>
                    <a:pt x="102" y="206"/>
                  </a:lnTo>
                  <a:lnTo>
                    <a:pt x="100" y="206"/>
                  </a:lnTo>
                  <a:lnTo>
                    <a:pt x="100" y="209"/>
                  </a:lnTo>
                  <a:lnTo>
                    <a:pt x="97" y="209"/>
                  </a:lnTo>
                  <a:lnTo>
                    <a:pt x="95" y="209"/>
                  </a:lnTo>
                  <a:lnTo>
                    <a:pt x="92" y="209"/>
                  </a:lnTo>
                  <a:lnTo>
                    <a:pt x="90" y="209"/>
                  </a:lnTo>
                  <a:lnTo>
                    <a:pt x="88" y="209"/>
                  </a:lnTo>
                  <a:lnTo>
                    <a:pt x="85" y="209"/>
                  </a:lnTo>
                  <a:lnTo>
                    <a:pt x="85" y="206"/>
                  </a:lnTo>
                  <a:lnTo>
                    <a:pt x="85" y="204"/>
                  </a:lnTo>
                  <a:lnTo>
                    <a:pt x="85" y="202"/>
                  </a:lnTo>
                  <a:lnTo>
                    <a:pt x="88" y="202"/>
                  </a:lnTo>
                  <a:lnTo>
                    <a:pt x="88" y="199"/>
                  </a:lnTo>
                  <a:lnTo>
                    <a:pt x="90" y="199"/>
                  </a:lnTo>
                  <a:lnTo>
                    <a:pt x="92" y="197"/>
                  </a:lnTo>
                  <a:lnTo>
                    <a:pt x="90" y="197"/>
                  </a:lnTo>
                  <a:lnTo>
                    <a:pt x="88" y="197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5" y="192"/>
                  </a:lnTo>
                  <a:lnTo>
                    <a:pt x="83" y="192"/>
                  </a:lnTo>
                  <a:lnTo>
                    <a:pt x="81" y="190"/>
                  </a:lnTo>
                  <a:lnTo>
                    <a:pt x="81" y="187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6" y="185"/>
                  </a:lnTo>
                  <a:lnTo>
                    <a:pt x="73" y="183"/>
                  </a:lnTo>
                  <a:lnTo>
                    <a:pt x="73" y="180"/>
                  </a:lnTo>
                  <a:lnTo>
                    <a:pt x="73" y="178"/>
                  </a:lnTo>
                  <a:lnTo>
                    <a:pt x="76" y="178"/>
                  </a:lnTo>
                  <a:lnTo>
                    <a:pt x="76" y="175"/>
                  </a:lnTo>
                  <a:lnTo>
                    <a:pt x="78" y="175"/>
                  </a:lnTo>
                  <a:lnTo>
                    <a:pt x="81" y="175"/>
                  </a:lnTo>
                  <a:lnTo>
                    <a:pt x="83" y="175"/>
                  </a:lnTo>
                  <a:lnTo>
                    <a:pt x="83" y="173"/>
                  </a:lnTo>
                  <a:lnTo>
                    <a:pt x="81" y="173"/>
                  </a:lnTo>
                  <a:lnTo>
                    <a:pt x="81" y="171"/>
                  </a:lnTo>
                  <a:lnTo>
                    <a:pt x="78" y="171"/>
                  </a:lnTo>
                  <a:lnTo>
                    <a:pt x="76" y="171"/>
                  </a:lnTo>
                  <a:lnTo>
                    <a:pt x="73" y="166"/>
                  </a:lnTo>
                  <a:lnTo>
                    <a:pt x="71" y="166"/>
                  </a:lnTo>
                  <a:lnTo>
                    <a:pt x="71" y="168"/>
                  </a:lnTo>
                  <a:lnTo>
                    <a:pt x="69" y="168"/>
                  </a:lnTo>
                  <a:lnTo>
                    <a:pt x="66" y="171"/>
                  </a:lnTo>
                  <a:lnTo>
                    <a:pt x="66" y="173"/>
                  </a:lnTo>
                  <a:lnTo>
                    <a:pt x="64" y="173"/>
                  </a:lnTo>
                  <a:lnTo>
                    <a:pt x="64" y="175"/>
                  </a:lnTo>
                  <a:lnTo>
                    <a:pt x="64" y="178"/>
                  </a:lnTo>
                  <a:lnTo>
                    <a:pt x="62" y="178"/>
                  </a:lnTo>
                  <a:lnTo>
                    <a:pt x="59" y="178"/>
                  </a:lnTo>
                  <a:lnTo>
                    <a:pt x="59" y="175"/>
                  </a:lnTo>
                  <a:lnTo>
                    <a:pt x="59" y="173"/>
                  </a:lnTo>
                  <a:lnTo>
                    <a:pt x="57" y="173"/>
                  </a:lnTo>
                  <a:lnTo>
                    <a:pt x="57" y="171"/>
                  </a:lnTo>
                  <a:lnTo>
                    <a:pt x="55" y="171"/>
                  </a:lnTo>
                  <a:lnTo>
                    <a:pt x="52" y="171"/>
                  </a:lnTo>
                  <a:lnTo>
                    <a:pt x="50" y="171"/>
                  </a:lnTo>
                  <a:lnTo>
                    <a:pt x="47" y="171"/>
                  </a:lnTo>
                  <a:lnTo>
                    <a:pt x="47" y="168"/>
                  </a:lnTo>
                  <a:lnTo>
                    <a:pt x="45" y="168"/>
                  </a:lnTo>
                  <a:lnTo>
                    <a:pt x="45" y="166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8" y="164"/>
                  </a:lnTo>
                  <a:lnTo>
                    <a:pt x="38" y="161"/>
                  </a:lnTo>
                  <a:lnTo>
                    <a:pt x="36" y="161"/>
                  </a:lnTo>
                  <a:lnTo>
                    <a:pt x="38" y="161"/>
                  </a:lnTo>
                  <a:lnTo>
                    <a:pt x="38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40" y="159"/>
                  </a:lnTo>
                  <a:lnTo>
                    <a:pt x="43" y="159"/>
                  </a:lnTo>
                  <a:lnTo>
                    <a:pt x="43" y="156"/>
                  </a:lnTo>
                  <a:lnTo>
                    <a:pt x="40" y="156"/>
                  </a:lnTo>
                  <a:lnTo>
                    <a:pt x="38" y="156"/>
                  </a:lnTo>
                  <a:lnTo>
                    <a:pt x="38" y="154"/>
                  </a:lnTo>
                  <a:lnTo>
                    <a:pt x="36" y="154"/>
                  </a:lnTo>
                  <a:lnTo>
                    <a:pt x="36" y="152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0" y="149"/>
                  </a:lnTo>
                  <a:lnTo>
                    <a:pt x="40" y="147"/>
                  </a:lnTo>
                  <a:lnTo>
                    <a:pt x="43" y="147"/>
                  </a:lnTo>
                  <a:lnTo>
                    <a:pt x="40" y="145"/>
                  </a:lnTo>
                  <a:lnTo>
                    <a:pt x="38" y="145"/>
                  </a:lnTo>
                  <a:lnTo>
                    <a:pt x="38" y="142"/>
                  </a:lnTo>
                  <a:lnTo>
                    <a:pt x="38" y="145"/>
                  </a:lnTo>
                  <a:lnTo>
                    <a:pt x="36" y="142"/>
                  </a:lnTo>
                  <a:lnTo>
                    <a:pt x="33" y="142"/>
                  </a:lnTo>
                  <a:lnTo>
                    <a:pt x="31" y="142"/>
                  </a:lnTo>
                  <a:lnTo>
                    <a:pt x="31" y="140"/>
                  </a:lnTo>
                  <a:lnTo>
                    <a:pt x="31" y="137"/>
                  </a:lnTo>
                  <a:lnTo>
                    <a:pt x="28" y="140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24" y="137"/>
                  </a:lnTo>
                  <a:lnTo>
                    <a:pt x="24" y="135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19" y="133"/>
                  </a:lnTo>
                  <a:lnTo>
                    <a:pt x="19" y="130"/>
                  </a:lnTo>
                  <a:lnTo>
                    <a:pt x="17" y="130"/>
                  </a:lnTo>
                  <a:lnTo>
                    <a:pt x="19" y="130"/>
                  </a:lnTo>
                  <a:lnTo>
                    <a:pt x="19" y="128"/>
                  </a:lnTo>
                  <a:lnTo>
                    <a:pt x="19" y="126"/>
                  </a:lnTo>
                  <a:lnTo>
                    <a:pt x="17" y="126"/>
                  </a:lnTo>
                  <a:lnTo>
                    <a:pt x="17" y="123"/>
                  </a:lnTo>
                  <a:lnTo>
                    <a:pt x="19" y="123"/>
                  </a:lnTo>
                  <a:lnTo>
                    <a:pt x="19" y="121"/>
                  </a:lnTo>
                  <a:lnTo>
                    <a:pt x="17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17" y="116"/>
                  </a:lnTo>
                  <a:lnTo>
                    <a:pt x="17" y="118"/>
                  </a:lnTo>
                  <a:lnTo>
                    <a:pt x="14" y="118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14" y="116"/>
                  </a:lnTo>
                  <a:lnTo>
                    <a:pt x="12" y="114"/>
                  </a:lnTo>
                  <a:lnTo>
                    <a:pt x="9" y="114"/>
                  </a:lnTo>
                  <a:lnTo>
                    <a:pt x="9" y="111"/>
                  </a:lnTo>
                  <a:lnTo>
                    <a:pt x="7" y="109"/>
                  </a:lnTo>
                  <a:lnTo>
                    <a:pt x="5" y="109"/>
                  </a:lnTo>
                  <a:lnTo>
                    <a:pt x="2" y="107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0" y="102"/>
                  </a:lnTo>
                  <a:lnTo>
                    <a:pt x="2" y="99"/>
                  </a:lnTo>
                  <a:lnTo>
                    <a:pt x="5" y="99"/>
                  </a:lnTo>
                  <a:lnTo>
                    <a:pt x="7" y="99"/>
                  </a:lnTo>
                  <a:lnTo>
                    <a:pt x="7" y="97"/>
                  </a:lnTo>
                  <a:lnTo>
                    <a:pt x="9" y="99"/>
                  </a:lnTo>
                  <a:lnTo>
                    <a:pt x="12" y="99"/>
                  </a:lnTo>
                  <a:lnTo>
                    <a:pt x="12" y="102"/>
                  </a:lnTo>
                  <a:lnTo>
                    <a:pt x="12" y="99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7" y="97"/>
                  </a:lnTo>
                  <a:lnTo>
                    <a:pt x="17" y="95"/>
                  </a:lnTo>
                  <a:lnTo>
                    <a:pt x="21" y="92"/>
                  </a:lnTo>
                  <a:lnTo>
                    <a:pt x="21" y="95"/>
                  </a:lnTo>
                  <a:lnTo>
                    <a:pt x="24" y="95"/>
                  </a:lnTo>
                  <a:lnTo>
                    <a:pt x="26" y="95"/>
                  </a:lnTo>
                  <a:lnTo>
                    <a:pt x="28" y="95"/>
                  </a:lnTo>
                  <a:lnTo>
                    <a:pt x="28" y="92"/>
                  </a:lnTo>
                  <a:lnTo>
                    <a:pt x="31" y="92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3" y="88"/>
                  </a:lnTo>
                  <a:lnTo>
                    <a:pt x="36" y="85"/>
                  </a:lnTo>
                  <a:lnTo>
                    <a:pt x="33" y="85"/>
                  </a:lnTo>
                  <a:lnTo>
                    <a:pt x="33" y="83"/>
                  </a:lnTo>
                  <a:lnTo>
                    <a:pt x="33" y="80"/>
                  </a:lnTo>
                  <a:lnTo>
                    <a:pt x="36" y="80"/>
                  </a:lnTo>
                  <a:lnTo>
                    <a:pt x="36" y="78"/>
                  </a:lnTo>
                  <a:lnTo>
                    <a:pt x="36" y="76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38" y="76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0" y="73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0" y="71"/>
                  </a:lnTo>
                  <a:lnTo>
                    <a:pt x="40" y="69"/>
                  </a:lnTo>
                  <a:lnTo>
                    <a:pt x="43" y="69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5" y="64"/>
                  </a:lnTo>
                  <a:lnTo>
                    <a:pt x="45" y="61"/>
                  </a:lnTo>
                  <a:lnTo>
                    <a:pt x="47" y="61"/>
                  </a:lnTo>
                  <a:lnTo>
                    <a:pt x="47" y="59"/>
                  </a:lnTo>
                  <a:lnTo>
                    <a:pt x="45" y="59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7" y="54"/>
                  </a:lnTo>
                  <a:lnTo>
                    <a:pt x="50" y="54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47"/>
                  </a:lnTo>
                  <a:lnTo>
                    <a:pt x="55" y="47"/>
                  </a:lnTo>
                  <a:lnTo>
                    <a:pt x="55" y="45"/>
                  </a:lnTo>
                  <a:lnTo>
                    <a:pt x="55" y="42"/>
                  </a:lnTo>
                  <a:lnTo>
                    <a:pt x="57" y="42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7" y="35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4" y="31"/>
                  </a:lnTo>
                  <a:lnTo>
                    <a:pt x="64" y="28"/>
                  </a:lnTo>
                  <a:lnTo>
                    <a:pt x="64" y="26"/>
                  </a:lnTo>
                  <a:lnTo>
                    <a:pt x="66" y="26"/>
                  </a:lnTo>
                  <a:lnTo>
                    <a:pt x="69" y="23"/>
                  </a:lnTo>
                  <a:lnTo>
                    <a:pt x="71" y="23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6" y="23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1"/>
                  </a:lnTo>
                  <a:lnTo>
                    <a:pt x="81" y="19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3" y="16"/>
                  </a:lnTo>
                  <a:lnTo>
                    <a:pt x="85" y="16"/>
                  </a:lnTo>
                  <a:lnTo>
                    <a:pt x="85" y="14"/>
                  </a:lnTo>
                  <a:lnTo>
                    <a:pt x="88" y="14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5" y="12"/>
                  </a:lnTo>
                  <a:lnTo>
                    <a:pt x="95" y="9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0" y="9"/>
                  </a:lnTo>
                  <a:lnTo>
                    <a:pt x="102" y="9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4" y="14"/>
                  </a:lnTo>
                  <a:lnTo>
                    <a:pt x="107" y="14"/>
                  </a:lnTo>
                  <a:lnTo>
                    <a:pt x="109" y="12"/>
                  </a:lnTo>
                  <a:lnTo>
                    <a:pt x="111" y="12"/>
                  </a:lnTo>
                  <a:lnTo>
                    <a:pt x="111" y="14"/>
                  </a:lnTo>
                  <a:lnTo>
                    <a:pt x="111" y="12"/>
                  </a:lnTo>
                  <a:lnTo>
                    <a:pt x="114" y="12"/>
                  </a:lnTo>
                  <a:lnTo>
                    <a:pt x="116" y="12"/>
                  </a:lnTo>
                  <a:lnTo>
                    <a:pt x="116" y="14"/>
                  </a:lnTo>
                  <a:lnTo>
                    <a:pt x="119" y="14"/>
                  </a:lnTo>
                  <a:lnTo>
                    <a:pt x="116" y="14"/>
                  </a:lnTo>
                  <a:lnTo>
                    <a:pt x="119" y="14"/>
                  </a:lnTo>
                  <a:lnTo>
                    <a:pt x="119" y="16"/>
                  </a:lnTo>
                  <a:lnTo>
                    <a:pt x="119" y="14"/>
                  </a:lnTo>
                  <a:lnTo>
                    <a:pt x="121" y="14"/>
                  </a:lnTo>
                  <a:lnTo>
                    <a:pt x="123" y="14"/>
                  </a:lnTo>
                  <a:lnTo>
                    <a:pt x="126" y="14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30" y="16"/>
                  </a:lnTo>
                  <a:lnTo>
                    <a:pt x="133" y="16"/>
                  </a:lnTo>
                  <a:lnTo>
                    <a:pt x="135" y="16"/>
                  </a:lnTo>
                  <a:lnTo>
                    <a:pt x="135" y="14"/>
                  </a:lnTo>
                  <a:lnTo>
                    <a:pt x="138" y="14"/>
                  </a:lnTo>
                  <a:lnTo>
                    <a:pt x="140" y="14"/>
                  </a:lnTo>
                  <a:lnTo>
                    <a:pt x="142" y="14"/>
                  </a:lnTo>
                  <a:lnTo>
                    <a:pt x="145" y="14"/>
                  </a:lnTo>
                  <a:lnTo>
                    <a:pt x="145" y="16"/>
                  </a:lnTo>
                  <a:lnTo>
                    <a:pt x="145" y="19"/>
                  </a:lnTo>
                  <a:lnTo>
                    <a:pt x="147" y="19"/>
                  </a:lnTo>
                  <a:lnTo>
                    <a:pt x="147" y="21"/>
                  </a:lnTo>
                  <a:lnTo>
                    <a:pt x="149" y="19"/>
                  </a:lnTo>
                  <a:lnTo>
                    <a:pt x="149" y="21"/>
                  </a:lnTo>
                  <a:lnTo>
                    <a:pt x="152" y="21"/>
                  </a:lnTo>
                  <a:lnTo>
                    <a:pt x="149" y="21"/>
                  </a:lnTo>
                  <a:lnTo>
                    <a:pt x="152" y="21"/>
                  </a:lnTo>
                  <a:lnTo>
                    <a:pt x="152" y="23"/>
                  </a:lnTo>
                  <a:lnTo>
                    <a:pt x="152" y="26"/>
                  </a:lnTo>
                  <a:lnTo>
                    <a:pt x="154" y="26"/>
                  </a:lnTo>
                  <a:lnTo>
                    <a:pt x="157" y="26"/>
                  </a:lnTo>
                  <a:lnTo>
                    <a:pt x="159" y="26"/>
                  </a:lnTo>
                  <a:lnTo>
                    <a:pt x="159" y="23"/>
                  </a:lnTo>
                  <a:lnTo>
                    <a:pt x="161" y="23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4" y="19"/>
                  </a:lnTo>
                  <a:lnTo>
                    <a:pt x="164" y="16"/>
                  </a:lnTo>
                  <a:lnTo>
                    <a:pt x="166" y="16"/>
                  </a:lnTo>
                  <a:lnTo>
                    <a:pt x="168" y="16"/>
                  </a:lnTo>
                  <a:lnTo>
                    <a:pt x="173" y="16"/>
                  </a:lnTo>
                  <a:lnTo>
                    <a:pt x="176" y="14"/>
                  </a:lnTo>
                  <a:lnTo>
                    <a:pt x="178" y="14"/>
                  </a:lnTo>
                  <a:lnTo>
                    <a:pt x="180" y="14"/>
                  </a:lnTo>
                  <a:lnTo>
                    <a:pt x="183" y="14"/>
                  </a:lnTo>
                  <a:lnTo>
                    <a:pt x="185" y="14"/>
                  </a:lnTo>
                  <a:lnTo>
                    <a:pt x="187" y="14"/>
                  </a:lnTo>
                  <a:lnTo>
                    <a:pt x="190" y="14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2" y="14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4" y="12"/>
                  </a:lnTo>
                  <a:lnTo>
                    <a:pt x="197" y="12"/>
                  </a:lnTo>
                  <a:lnTo>
                    <a:pt x="197" y="9"/>
                  </a:lnTo>
                  <a:lnTo>
                    <a:pt x="199" y="9"/>
                  </a:lnTo>
                  <a:lnTo>
                    <a:pt x="199" y="7"/>
                  </a:lnTo>
                  <a:lnTo>
                    <a:pt x="199" y="4"/>
                  </a:lnTo>
                  <a:lnTo>
                    <a:pt x="199" y="2"/>
                  </a:lnTo>
                  <a:lnTo>
                    <a:pt x="202" y="4"/>
                  </a:lnTo>
                  <a:lnTo>
                    <a:pt x="202" y="2"/>
                  </a:lnTo>
                  <a:lnTo>
                    <a:pt x="202" y="4"/>
                  </a:lnTo>
                  <a:lnTo>
                    <a:pt x="202" y="2"/>
                  </a:lnTo>
                  <a:lnTo>
                    <a:pt x="204" y="2"/>
                  </a:lnTo>
                  <a:lnTo>
                    <a:pt x="206" y="2"/>
                  </a:lnTo>
                  <a:lnTo>
                    <a:pt x="209" y="2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6" y="0"/>
                  </a:lnTo>
                  <a:lnTo>
                    <a:pt x="216" y="2"/>
                  </a:lnTo>
                  <a:lnTo>
                    <a:pt x="218" y="2"/>
                  </a:lnTo>
                  <a:lnTo>
                    <a:pt x="218" y="4"/>
                  </a:lnTo>
                  <a:lnTo>
                    <a:pt x="221" y="4"/>
                  </a:lnTo>
                  <a:lnTo>
                    <a:pt x="221" y="2"/>
                  </a:lnTo>
                  <a:lnTo>
                    <a:pt x="221" y="4"/>
                  </a:lnTo>
                  <a:lnTo>
                    <a:pt x="223" y="4"/>
                  </a:lnTo>
                  <a:lnTo>
                    <a:pt x="221" y="4"/>
                  </a:lnTo>
                  <a:lnTo>
                    <a:pt x="221" y="7"/>
                  </a:lnTo>
                  <a:lnTo>
                    <a:pt x="223" y="7"/>
                  </a:lnTo>
                  <a:lnTo>
                    <a:pt x="223" y="4"/>
                  </a:lnTo>
                  <a:lnTo>
                    <a:pt x="223" y="7"/>
                  </a:lnTo>
                  <a:lnTo>
                    <a:pt x="223" y="9"/>
                  </a:lnTo>
                  <a:lnTo>
                    <a:pt x="225" y="9"/>
                  </a:lnTo>
                  <a:lnTo>
                    <a:pt x="225" y="12"/>
                  </a:lnTo>
                  <a:lnTo>
                    <a:pt x="228" y="12"/>
                  </a:lnTo>
                  <a:lnTo>
                    <a:pt x="225" y="12"/>
                  </a:lnTo>
                  <a:lnTo>
                    <a:pt x="228" y="12"/>
                  </a:lnTo>
                  <a:lnTo>
                    <a:pt x="228" y="14"/>
                  </a:lnTo>
                  <a:lnTo>
                    <a:pt x="228" y="16"/>
                  </a:lnTo>
                  <a:lnTo>
                    <a:pt x="230" y="16"/>
                  </a:lnTo>
                  <a:lnTo>
                    <a:pt x="230" y="19"/>
                  </a:lnTo>
                  <a:lnTo>
                    <a:pt x="230" y="21"/>
                  </a:lnTo>
                  <a:lnTo>
                    <a:pt x="230" y="23"/>
                  </a:lnTo>
                  <a:lnTo>
                    <a:pt x="232" y="23"/>
                  </a:lnTo>
                  <a:lnTo>
                    <a:pt x="232" y="26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2" y="28"/>
                  </a:lnTo>
                  <a:lnTo>
                    <a:pt x="232" y="31"/>
                  </a:lnTo>
                  <a:lnTo>
                    <a:pt x="235" y="31"/>
                  </a:lnTo>
                  <a:lnTo>
                    <a:pt x="235" y="33"/>
                  </a:lnTo>
                  <a:lnTo>
                    <a:pt x="237" y="33"/>
                  </a:lnTo>
                  <a:lnTo>
                    <a:pt x="237" y="35"/>
                  </a:lnTo>
                  <a:lnTo>
                    <a:pt x="237" y="38"/>
                  </a:lnTo>
                  <a:lnTo>
                    <a:pt x="240" y="35"/>
                  </a:lnTo>
                  <a:lnTo>
                    <a:pt x="240" y="38"/>
                  </a:lnTo>
                  <a:lnTo>
                    <a:pt x="240" y="35"/>
                  </a:lnTo>
                  <a:lnTo>
                    <a:pt x="240" y="38"/>
                  </a:lnTo>
                  <a:lnTo>
                    <a:pt x="240" y="35"/>
                  </a:lnTo>
                  <a:lnTo>
                    <a:pt x="240" y="38"/>
                  </a:lnTo>
                  <a:lnTo>
                    <a:pt x="242" y="38"/>
                  </a:lnTo>
                  <a:lnTo>
                    <a:pt x="240" y="38"/>
                  </a:lnTo>
                  <a:lnTo>
                    <a:pt x="242" y="38"/>
                  </a:lnTo>
                  <a:lnTo>
                    <a:pt x="242" y="40"/>
                  </a:lnTo>
                  <a:lnTo>
                    <a:pt x="240" y="40"/>
                  </a:lnTo>
                  <a:lnTo>
                    <a:pt x="242" y="40"/>
                  </a:lnTo>
                  <a:lnTo>
                    <a:pt x="242" y="42"/>
                  </a:lnTo>
                  <a:lnTo>
                    <a:pt x="242" y="45"/>
                  </a:lnTo>
                  <a:lnTo>
                    <a:pt x="244" y="45"/>
                  </a:lnTo>
                  <a:lnTo>
                    <a:pt x="244" y="47"/>
                  </a:lnTo>
                  <a:lnTo>
                    <a:pt x="244" y="45"/>
                  </a:lnTo>
                  <a:lnTo>
                    <a:pt x="247" y="45"/>
                  </a:lnTo>
                  <a:lnTo>
                    <a:pt x="247" y="47"/>
                  </a:lnTo>
                  <a:lnTo>
                    <a:pt x="247" y="50"/>
                  </a:lnTo>
                  <a:lnTo>
                    <a:pt x="247" y="47"/>
                  </a:lnTo>
                  <a:lnTo>
                    <a:pt x="247" y="50"/>
                  </a:lnTo>
                  <a:lnTo>
                    <a:pt x="249" y="50"/>
                  </a:lnTo>
                  <a:lnTo>
                    <a:pt x="247" y="50"/>
                  </a:lnTo>
                  <a:lnTo>
                    <a:pt x="249" y="50"/>
                  </a:lnTo>
                  <a:lnTo>
                    <a:pt x="249" y="52"/>
                  </a:lnTo>
                  <a:lnTo>
                    <a:pt x="249" y="54"/>
                  </a:lnTo>
                  <a:lnTo>
                    <a:pt x="249" y="52"/>
                  </a:lnTo>
                  <a:lnTo>
                    <a:pt x="249" y="54"/>
                  </a:lnTo>
                  <a:lnTo>
                    <a:pt x="251" y="54"/>
                  </a:lnTo>
                  <a:lnTo>
                    <a:pt x="249" y="54"/>
                  </a:lnTo>
                  <a:lnTo>
                    <a:pt x="251" y="54"/>
                  </a:lnTo>
                  <a:lnTo>
                    <a:pt x="251" y="57"/>
                  </a:lnTo>
                  <a:lnTo>
                    <a:pt x="254" y="57"/>
                  </a:lnTo>
                  <a:lnTo>
                    <a:pt x="254" y="59"/>
                  </a:lnTo>
                  <a:lnTo>
                    <a:pt x="256" y="57"/>
                  </a:lnTo>
                  <a:lnTo>
                    <a:pt x="256" y="59"/>
                  </a:lnTo>
                  <a:lnTo>
                    <a:pt x="259" y="59"/>
                  </a:lnTo>
                  <a:lnTo>
                    <a:pt x="259" y="61"/>
                  </a:lnTo>
                  <a:lnTo>
                    <a:pt x="259" y="64"/>
                  </a:lnTo>
                  <a:lnTo>
                    <a:pt x="259" y="61"/>
                  </a:lnTo>
                  <a:lnTo>
                    <a:pt x="259" y="64"/>
                  </a:lnTo>
                  <a:lnTo>
                    <a:pt x="259" y="66"/>
                  </a:lnTo>
                  <a:lnTo>
                    <a:pt x="259" y="69"/>
                  </a:lnTo>
                  <a:lnTo>
                    <a:pt x="261" y="69"/>
                  </a:lnTo>
                  <a:lnTo>
                    <a:pt x="261" y="71"/>
                  </a:lnTo>
                  <a:lnTo>
                    <a:pt x="261" y="69"/>
                  </a:lnTo>
                  <a:lnTo>
                    <a:pt x="261" y="71"/>
                  </a:lnTo>
                  <a:lnTo>
                    <a:pt x="261" y="73"/>
                  </a:lnTo>
                  <a:lnTo>
                    <a:pt x="263" y="73"/>
                  </a:lnTo>
                  <a:lnTo>
                    <a:pt x="261" y="73"/>
                  </a:lnTo>
                  <a:lnTo>
                    <a:pt x="263" y="73"/>
                  </a:lnTo>
                  <a:lnTo>
                    <a:pt x="263" y="76"/>
                  </a:lnTo>
                  <a:lnTo>
                    <a:pt x="263" y="73"/>
                  </a:lnTo>
                  <a:lnTo>
                    <a:pt x="263" y="76"/>
                  </a:lnTo>
                  <a:lnTo>
                    <a:pt x="263" y="78"/>
                  </a:lnTo>
                  <a:lnTo>
                    <a:pt x="263" y="80"/>
                  </a:lnTo>
                  <a:lnTo>
                    <a:pt x="263" y="83"/>
                  </a:lnTo>
                  <a:lnTo>
                    <a:pt x="263" y="80"/>
                  </a:lnTo>
                  <a:lnTo>
                    <a:pt x="263" y="83"/>
                  </a:lnTo>
                  <a:lnTo>
                    <a:pt x="263" y="85"/>
                  </a:lnTo>
                  <a:lnTo>
                    <a:pt x="263" y="88"/>
                  </a:lnTo>
                  <a:lnTo>
                    <a:pt x="263" y="90"/>
                  </a:lnTo>
                  <a:lnTo>
                    <a:pt x="261" y="90"/>
                  </a:lnTo>
                  <a:lnTo>
                    <a:pt x="263" y="90"/>
                  </a:lnTo>
                  <a:lnTo>
                    <a:pt x="261" y="90"/>
                  </a:lnTo>
                  <a:lnTo>
                    <a:pt x="263" y="90"/>
                  </a:lnTo>
                  <a:lnTo>
                    <a:pt x="261" y="90"/>
                  </a:lnTo>
                  <a:lnTo>
                    <a:pt x="263" y="90"/>
                  </a:lnTo>
                  <a:lnTo>
                    <a:pt x="261" y="90"/>
                  </a:lnTo>
                  <a:lnTo>
                    <a:pt x="261" y="92"/>
                  </a:lnTo>
                  <a:lnTo>
                    <a:pt x="261" y="90"/>
                  </a:lnTo>
                  <a:lnTo>
                    <a:pt x="261" y="92"/>
                  </a:lnTo>
                  <a:lnTo>
                    <a:pt x="263" y="92"/>
                  </a:lnTo>
                  <a:lnTo>
                    <a:pt x="261" y="92"/>
                  </a:lnTo>
                  <a:lnTo>
                    <a:pt x="261" y="95"/>
                  </a:lnTo>
                  <a:lnTo>
                    <a:pt x="261" y="92"/>
                  </a:lnTo>
                  <a:lnTo>
                    <a:pt x="261" y="95"/>
                  </a:lnTo>
                  <a:lnTo>
                    <a:pt x="261" y="92"/>
                  </a:lnTo>
                  <a:lnTo>
                    <a:pt x="261" y="95"/>
                  </a:lnTo>
                  <a:lnTo>
                    <a:pt x="259" y="95"/>
                  </a:lnTo>
                  <a:lnTo>
                    <a:pt x="261" y="95"/>
                  </a:lnTo>
                  <a:lnTo>
                    <a:pt x="259" y="95"/>
                  </a:lnTo>
                  <a:lnTo>
                    <a:pt x="259" y="97"/>
                  </a:lnTo>
                  <a:lnTo>
                    <a:pt x="261" y="97"/>
                  </a:lnTo>
                  <a:lnTo>
                    <a:pt x="261" y="99"/>
                  </a:lnTo>
                  <a:lnTo>
                    <a:pt x="259" y="97"/>
                  </a:lnTo>
                  <a:lnTo>
                    <a:pt x="259" y="99"/>
                  </a:lnTo>
                  <a:lnTo>
                    <a:pt x="261" y="99"/>
                  </a:lnTo>
                  <a:lnTo>
                    <a:pt x="259" y="99"/>
                  </a:lnTo>
                  <a:lnTo>
                    <a:pt x="261" y="99"/>
                  </a:lnTo>
                  <a:lnTo>
                    <a:pt x="259" y="99"/>
                  </a:lnTo>
                  <a:lnTo>
                    <a:pt x="259" y="102"/>
                  </a:lnTo>
                  <a:lnTo>
                    <a:pt x="261" y="102"/>
                  </a:lnTo>
                  <a:lnTo>
                    <a:pt x="259" y="102"/>
                  </a:lnTo>
                  <a:lnTo>
                    <a:pt x="259" y="104"/>
                  </a:lnTo>
                  <a:lnTo>
                    <a:pt x="259" y="107"/>
                  </a:lnTo>
                  <a:lnTo>
                    <a:pt x="259" y="109"/>
                  </a:lnTo>
                  <a:lnTo>
                    <a:pt x="259" y="111"/>
                  </a:lnTo>
                  <a:lnTo>
                    <a:pt x="259" y="114"/>
                  </a:lnTo>
                  <a:lnTo>
                    <a:pt x="259" y="116"/>
                  </a:lnTo>
                  <a:lnTo>
                    <a:pt x="261" y="118"/>
                  </a:lnTo>
                  <a:lnTo>
                    <a:pt x="261" y="116"/>
                  </a:lnTo>
                  <a:lnTo>
                    <a:pt x="261" y="118"/>
                  </a:lnTo>
                  <a:lnTo>
                    <a:pt x="261" y="121"/>
                  </a:lnTo>
                  <a:lnTo>
                    <a:pt x="261" y="123"/>
                  </a:lnTo>
                  <a:lnTo>
                    <a:pt x="261" y="126"/>
                  </a:lnTo>
                  <a:lnTo>
                    <a:pt x="259" y="126"/>
                  </a:lnTo>
                  <a:lnTo>
                    <a:pt x="259" y="123"/>
                  </a:lnTo>
                  <a:lnTo>
                    <a:pt x="259" y="126"/>
                  </a:lnTo>
                  <a:lnTo>
                    <a:pt x="259" y="128"/>
                  </a:lnTo>
                  <a:lnTo>
                    <a:pt x="261" y="128"/>
                  </a:lnTo>
                  <a:lnTo>
                    <a:pt x="261" y="126"/>
                  </a:lnTo>
                  <a:lnTo>
                    <a:pt x="261" y="128"/>
                  </a:lnTo>
                  <a:lnTo>
                    <a:pt x="261" y="130"/>
                  </a:lnTo>
                  <a:lnTo>
                    <a:pt x="261" y="133"/>
                  </a:lnTo>
                  <a:lnTo>
                    <a:pt x="263" y="133"/>
                  </a:lnTo>
                  <a:lnTo>
                    <a:pt x="266" y="133"/>
                  </a:lnTo>
                  <a:lnTo>
                    <a:pt x="266" y="135"/>
                  </a:lnTo>
                  <a:lnTo>
                    <a:pt x="263" y="135"/>
                  </a:lnTo>
                  <a:lnTo>
                    <a:pt x="266" y="135"/>
                  </a:lnTo>
                  <a:lnTo>
                    <a:pt x="266" y="137"/>
                  </a:lnTo>
                  <a:lnTo>
                    <a:pt x="266" y="140"/>
                  </a:lnTo>
                  <a:lnTo>
                    <a:pt x="268" y="140"/>
                  </a:lnTo>
                  <a:lnTo>
                    <a:pt x="270" y="140"/>
                  </a:lnTo>
                  <a:lnTo>
                    <a:pt x="270" y="142"/>
                  </a:lnTo>
                  <a:lnTo>
                    <a:pt x="273" y="142"/>
                  </a:lnTo>
                  <a:lnTo>
                    <a:pt x="275" y="142"/>
                  </a:lnTo>
                  <a:lnTo>
                    <a:pt x="278" y="142"/>
                  </a:lnTo>
                  <a:lnTo>
                    <a:pt x="278" y="145"/>
                  </a:lnTo>
                  <a:lnTo>
                    <a:pt x="280" y="142"/>
                  </a:lnTo>
                  <a:lnTo>
                    <a:pt x="280" y="145"/>
                  </a:lnTo>
                  <a:lnTo>
                    <a:pt x="282" y="145"/>
                  </a:lnTo>
                  <a:lnTo>
                    <a:pt x="285" y="145"/>
                  </a:lnTo>
                  <a:lnTo>
                    <a:pt x="285" y="147"/>
                  </a:lnTo>
                  <a:lnTo>
                    <a:pt x="287" y="147"/>
                  </a:lnTo>
                  <a:lnTo>
                    <a:pt x="289" y="147"/>
                  </a:lnTo>
                  <a:lnTo>
                    <a:pt x="289" y="149"/>
                  </a:lnTo>
                  <a:lnTo>
                    <a:pt x="292" y="149"/>
                  </a:lnTo>
                  <a:lnTo>
                    <a:pt x="289" y="149"/>
                  </a:lnTo>
                  <a:lnTo>
                    <a:pt x="289" y="147"/>
                  </a:lnTo>
                  <a:lnTo>
                    <a:pt x="287" y="147"/>
                  </a:lnTo>
                  <a:lnTo>
                    <a:pt x="285" y="147"/>
                  </a:lnTo>
                  <a:lnTo>
                    <a:pt x="285" y="145"/>
                  </a:lnTo>
                  <a:lnTo>
                    <a:pt x="282" y="145"/>
                  </a:lnTo>
                  <a:lnTo>
                    <a:pt x="280" y="145"/>
                  </a:lnTo>
                  <a:lnTo>
                    <a:pt x="280" y="142"/>
                  </a:lnTo>
                  <a:lnTo>
                    <a:pt x="282" y="142"/>
                  </a:lnTo>
                  <a:lnTo>
                    <a:pt x="280" y="142"/>
                  </a:lnTo>
                  <a:lnTo>
                    <a:pt x="280" y="140"/>
                  </a:lnTo>
                  <a:lnTo>
                    <a:pt x="282" y="140"/>
                  </a:lnTo>
                  <a:lnTo>
                    <a:pt x="282" y="137"/>
                  </a:lnTo>
                  <a:lnTo>
                    <a:pt x="282" y="140"/>
                  </a:lnTo>
                  <a:lnTo>
                    <a:pt x="285" y="140"/>
                  </a:lnTo>
                  <a:lnTo>
                    <a:pt x="287" y="140"/>
                  </a:lnTo>
                  <a:lnTo>
                    <a:pt x="287" y="137"/>
                  </a:lnTo>
                  <a:lnTo>
                    <a:pt x="289" y="137"/>
                  </a:lnTo>
                  <a:lnTo>
                    <a:pt x="292" y="137"/>
                  </a:lnTo>
                  <a:lnTo>
                    <a:pt x="292" y="135"/>
                  </a:lnTo>
                  <a:lnTo>
                    <a:pt x="294" y="135"/>
                  </a:lnTo>
                  <a:lnTo>
                    <a:pt x="297" y="135"/>
                  </a:lnTo>
                  <a:lnTo>
                    <a:pt x="297" y="133"/>
                  </a:lnTo>
                  <a:lnTo>
                    <a:pt x="299" y="133"/>
                  </a:lnTo>
                  <a:lnTo>
                    <a:pt x="301" y="135"/>
                  </a:lnTo>
                  <a:lnTo>
                    <a:pt x="304" y="135"/>
                  </a:lnTo>
                  <a:lnTo>
                    <a:pt x="301" y="135"/>
                  </a:lnTo>
                  <a:lnTo>
                    <a:pt x="301" y="133"/>
                  </a:lnTo>
                  <a:lnTo>
                    <a:pt x="304" y="133"/>
                  </a:lnTo>
                  <a:lnTo>
                    <a:pt x="304" y="135"/>
                  </a:lnTo>
                  <a:lnTo>
                    <a:pt x="306" y="135"/>
                  </a:lnTo>
                  <a:lnTo>
                    <a:pt x="308" y="135"/>
                  </a:lnTo>
                  <a:lnTo>
                    <a:pt x="308" y="137"/>
                  </a:lnTo>
                  <a:lnTo>
                    <a:pt x="311" y="137"/>
                  </a:lnTo>
                  <a:lnTo>
                    <a:pt x="311" y="140"/>
                  </a:lnTo>
                  <a:lnTo>
                    <a:pt x="311" y="142"/>
                  </a:lnTo>
                  <a:lnTo>
                    <a:pt x="311" y="145"/>
                  </a:lnTo>
                  <a:lnTo>
                    <a:pt x="308" y="145"/>
                  </a:lnTo>
                  <a:lnTo>
                    <a:pt x="311" y="147"/>
                  </a:lnTo>
                  <a:lnTo>
                    <a:pt x="308" y="147"/>
                  </a:lnTo>
                  <a:lnTo>
                    <a:pt x="306" y="145"/>
                  </a:lnTo>
                  <a:lnTo>
                    <a:pt x="308" y="147"/>
                  </a:lnTo>
                  <a:lnTo>
                    <a:pt x="311" y="147"/>
                  </a:lnTo>
                  <a:lnTo>
                    <a:pt x="313" y="147"/>
                  </a:lnTo>
                  <a:lnTo>
                    <a:pt x="311" y="147"/>
                  </a:lnTo>
                  <a:lnTo>
                    <a:pt x="311" y="149"/>
                  </a:lnTo>
                  <a:lnTo>
                    <a:pt x="311" y="152"/>
                  </a:lnTo>
                  <a:lnTo>
                    <a:pt x="308" y="154"/>
                  </a:lnTo>
                  <a:lnTo>
                    <a:pt x="308" y="156"/>
                  </a:lnTo>
                  <a:lnTo>
                    <a:pt x="308" y="159"/>
                  </a:lnTo>
                  <a:lnTo>
                    <a:pt x="306" y="156"/>
                  </a:lnTo>
                  <a:lnTo>
                    <a:pt x="304" y="156"/>
                  </a:lnTo>
                  <a:lnTo>
                    <a:pt x="304" y="154"/>
                  </a:lnTo>
                  <a:lnTo>
                    <a:pt x="301" y="154"/>
                  </a:lnTo>
                  <a:lnTo>
                    <a:pt x="301" y="156"/>
                  </a:lnTo>
                  <a:lnTo>
                    <a:pt x="301" y="154"/>
                  </a:lnTo>
                  <a:lnTo>
                    <a:pt x="304" y="154"/>
                  </a:lnTo>
                  <a:lnTo>
                    <a:pt x="304" y="156"/>
                  </a:lnTo>
                  <a:lnTo>
                    <a:pt x="306" y="156"/>
                  </a:lnTo>
                  <a:lnTo>
                    <a:pt x="306" y="159"/>
                  </a:lnTo>
                  <a:lnTo>
                    <a:pt x="308" y="159"/>
                  </a:lnTo>
                  <a:lnTo>
                    <a:pt x="308" y="161"/>
                  </a:lnTo>
                  <a:lnTo>
                    <a:pt x="306" y="161"/>
                  </a:lnTo>
                  <a:lnTo>
                    <a:pt x="304" y="161"/>
                  </a:lnTo>
                  <a:lnTo>
                    <a:pt x="304" y="164"/>
                  </a:lnTo>
                  <a:lnTo>
                    <a:pt x="301" y="161"/>
                  </a:lnTo>
                  <a:lnTo>
                    <a:pt x="301" y="164"/>
                  </a:lnTo>
                  <a:lnTo>
                    <a:pt x="299" y="164"/>
                  </a:lnTo>
                  <a:lnTo>
                    <a:pt x="297" y="164"/>
                  </a:lnTo>
                  <a:lnTo>
                    <a:pt x="294" y="164"/>
                  </a:lnTo>
                  <a:lnTo>
                    <a:pt x="292" y="164"/>
                  </a:lnTo>
                  <a:lnTo>
                    <a:pt x="292" y="166"/>
                  </a:lnTo>
                  <a:lnTo>
                    <a:pt x="289" y="166"/>
                  </a:lnTo>
                  <a:lnTo>
                    <a:pt x="289" y="168"/>
                  </a:lnTo>
                  <a:lnTo>
                    <a:pt x="287" y="168"/>
                  </a:lnTo>
                  <a:lnTo>
                    <a:pt x="287" y="171"/>
                  </a:lnTo>
                  <a:lnTo>
                    <a:pt x="287" y="173"/>
                  </a:lnTo>
                  <a:lnTo>
                    <a:pt x="285" y="175"/>
                  </a:lnTo>
                  <a:lnTo>
                    <a:pt x="282" y="178"/>
                  </a:lnTo>
                  <a:lnTo>
                    <a:pt x="280" y="180"/>
                  </a:lnTo>
                  <a:lnTo>
                    <a:pt x="280" y="183"/>
                  </a:lnTo>
                  <a:lnTo>
                    <a:pt x="278" y="183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8" y="185"/>
                  </a:lnTo>
                  <a:lnTo>
                    <a:pt x="275" y="185"/>
                  </a:lnTo>
                  <a:lnTo>
                    <a:pt x="275" y="187"/>
                  </a:lnTo>
                  <a:lnTo>
                    <a:pt x="275" y="190"/>
                  </a:lnTo>
                  <a:lnTo>
                    <a:pt x="278" y="190"/>
                  </a:lnTo>
                  <a:lnTo>
                    <a:pt x="278" y="192"/>
                  </a:lnTo>
                  <a:lnTo>
                    <a:pt x="278" y="190"/>
                  </a:lnTo>
                  <a:lnTo>
                    <a:pt x="278" y="192"/>
                  </a:lnTo>
                  <a:lnTo>
                    <a:pt x="278" y="194"/>
                  </a:lnTo>
                  <a:lnTo>
                    <a:pt x="278" y="192"/>
                  </a:lnTo>
                  <a:lnTo>
                    <a:pt x="278" y="194"/>
                  </a:lnTo>
                  <a:lnTo>
                    <a:pt x="275" y="194"/>
                  </a:lnTo>
                  <a:lnTo>
                    <a:pt x="278" y="197"/>
                  </a:lnTo>
                  <a:lnTo>
                    <a:pt x="278" y="194"/>
                  </a:lnTo>
                  <a:lnTo>
                    <a:pt x="278" y="197"/>
                  </a:lnTo>
                  <a:lnTo>
                    <a:pt x="278" y="194"/>
                  </a:lnTo>
                  <a:lnTo>
                    <a:pt x="278" y="197"/>
                  </a:lnTo>
                  <a:lnTo>
                    <a:pt x="278" y="194"/>
                  </a:lnTo>
                  <a:lnTo>
                    <a:pt x="278" y="197"/>
                  </a:lnTo>
                  <a:lnTo>
                    <a:pt x="278" y="194"/>
                  </a:lnTo>
                  <a:lnTo>
                    <a:pt x="278" y="197"/>
                  </a:lnTo>
                  <a:lnTo>
                    <a:pt x="278" y="199"/>
                  </a:lnTo>
                  <a:lnTo>
                    <a:pt x="278" y="202"/>
                  </a:lnTo>
                  <a:lnTo>
                    <a:pt x="275" y="202"/>
                  </a:lnTo>
                  <a:lnTo>
                    <a:pt x="278" y="204"/>
                  </a:lnTo>
                  <a:lnTo>
                    <a:pt x="275" y="204"/>
                  </a:lnTo>
                  <a:lnTo>
                    <a:pt x="275" y="206"/>
                  </a:lnTo>
                  <a:lnTo>
                    <a:pt x="275" y="209"/>
                  </a:lnTo>
                  <a:close/>
                  <a:moveTo>
                    <a:pt x="301" y="156"/>
                  </a:moveTo>
                  <a:lnTo>
                    <a:pt x="301" y="154"/>
                  </a:lnTo>
                  <a:lnTo>
                    <a:pt x="301" y="156"/>
                  </a:lnTo>
                  <a:close/>
                  <a:moveTo>
                    <a:pt x="299" y="156"/>
                  </a:moveTo>
                  <a:lnTo>
                    <a:pt x="299" y="154"/>
                  </a:lnTo>
                  <a:lnTo>
                    <a:pt x="299" y="156"/>
                  </a:lnTo>
                  <a:close/>
                  <a:moveTo>
                    <a:pt x="299" y="154"/>
                  </a:moveTo>
                  <a:lnTo>
                    <a:pt x="299" y="152"/>
                  </a:lnTo>
                  <a:lnTo>
                    <a:pt x="297" y="152"/>
                  </a:lnTo>
                  <a:lnTo>
                    <a:pt x="294" y="152"/>
                  </a:lnTo>
                  <a:lnTo>
                    <a:pt x="297" y="152"/>
                  </a:lnTo>
                  <a:lnTo>
                    <a:pt x="297" y="149"/>
                  </a:lnTo>
                  <a:lnTo>
                    <a:pt x="294" y="149"/>
                  </a:lnTo>
                  <a:lnTo>
                    <a:pt x="292" y="149"/>
                  </a:lnTo>
                  <a:lnTo>
                    <a:pt x="294" y="149"/>
                  </a:lnTo>
                  <a:lnTo>
                    <a:pt x="297" y="149"/>
                  </a:lnTo>
                  <a:lnTo>
                    <a:pt x="297" y="152"/>
                  </a:lnTo>
                  <a:lnTo>
                    <a:pt x="294" y="152"/>
                  </a:lnTo>
                  <a:lnTo>
                    <a:pt x="297" y="152"/>
                  </a:lnTo>
                  <a:lnTo>
                    <a:pt x="299" y="152"/>
                  </a:lnTo>
                  <a:lnTo>
                    <a:pt x="299" y="154"/>
                  </a:lnTo>
                  <a:lnTo>
                    <a:pt x="297" y="154"/>
                  </a:lnTo>
                  <a:lnTo>
                    <a:pt x="299" y="154"/>
                  </a:lnTo>
                  <a:close/>
                  <a:moveTo>
                    <a:pt x="292" y="149"/>
                  </a:moveTo>
                  <a:lnTo>
                    <a:pt x="294" y="149"/>
                  </a:lnTo>
                  <a:lnTo>
                    <a:pt x="292" y="149"/>
                  </a:lnTo>
                  <a:close/>
                  <a:moveTo>
                    <a:pt x="301" y="156"/>
                  </a:moveTo>
                  <a:lnTo>
                    <a:pt x="299" y="156"/>
                  </a:lnTo>
                  <a:lnTo>
                    <a:pt x="301" y="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Freeform 55043">
              <a:extLst>
                <a:ext uri="{FF2B5EF4-FFF2-40B4-BE49-F238E27FC236}">
                  <a16:creationId xmlns:a16="http://schemas.microsoft.com/office/drawing/2014/main" id="{98B25CE3-73C8-9843-63B0-1836AC319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4268" y="9352749"/>
              <a:ext cx="18329" cy="13739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2 w 4"/>
                <a:gd name="T5" fmla="*/ 3 h 3"/>
                <a:gd name="T6" fmla="*/ 2 w 4"/>
                <a:gd name="T7" fmla="*/ 3 h 3"/>
                <a:gd name="T8" fmla="*/ 2 w 4"/>
                <a:gd name="T9" fmla="*/ 3 h 3"/>
                <a:gd name="T10" fmla="*/ 2 w 4"/>
                <a:gd name="T11" fmla="*/ 3 h 3"/>
                <a:gd name="T12" fmla="*/ 2 w 4"/>
                <a:gd name="T13" fmla="*/ 3 h 3"/>
                <a:gd name="T14" fmla="*/ 2 w 4"/>
                <a:gd name="T15" fmla="*/ 3 h 3"/>
                <a:gd name="T16" fmla="*/ 2 w 4"/>
                <a:gd name="T17" fmla="*/ 3 h 3"/>
                <a:gd name="T18" fmla="*/ 2 w 4"/>
                <a:gd name="T19" fmla="*/ 3 h 3"/>
                <a:gd name="T20" fmla="*/ 2 w 4"/>
                <a:gd name="T21" fmla="*/ 3 h 3"/>
                <a:gd name="T22" fmla="*/ 2 w 4"/>
                <a:gd name="T23" fmla="*/ 3 h 3"/>
                <a:gd name="T24" fmla="*/ 2 w 4"/>
                <a:gd name="T25" fmla="*/ 3 h 3"/>
                <a:gd name="T26" fmla="*/ 0 w 4"/>
                <a:gd name="T27" fmla="*/ 3 h 3"/>
                <a:gd name="T28" fmla="*/ 0 w 4"/>
                <a:gd name="T29" fmla="*/ 3 h 3"/>
                <a:gd name="T30" fmla="*/ 0 w 4"/>
                <a:gd name="T31" fmla="*/ 3 h 3"/>
                <a:gd name="T32" fmla="*/ 0 w 4"/>
                <a:gd name="T33" fmla="*/ 3 h 3"/>
                <a:gd name="T34" fmla="*/ 0 w 4"/>
                <a:gd name="T35" fmla="*/ 3 h 3"/>
                <a:gd name="T36" fmla="*/ 0 w 4"/>
                <a:gd name="T37" fmla="*/ 3 h 3"/>
                <a:gd name="T38" fmla="*/ 0 w 4"/>
                <a:gd name="T39" fmla="*/ 3 h 3"/>
                <a:gd name="T40" fmla="*/ 2 w 4"/>
                <a:gd name="T41" fmla="*/ 3 h 3"/>
                <a:gd name="T42" fmla="*/ 2 w 4"/>
                <a:gd name="T43" fmla="*/ 3 h 3"/>
                <a:gd name="T44" fmla="*/ 2 w 4"/>
                <a:gd name="T45" fmla="*/ 3 h 3"/>
                <a:gd name="T46" fmla="*/ 2 w 4"/>
                <a:gd name="T47" fmla="*/ 3 h 3"/>
                <a:gd name="T48" fmla="*/ 2 w 4"/>
                <a:gd name="T49" fmla="*/ 3 h 3"/>
                <a:gd name="T50" fmla="*/ 2 w 4"/>
                <a:gd name="T51" fmla="*/ 3 h 3"/>
                <a:gd name="T52" fmla="*/ 2 w 4"/>
                <a:gd name="T53" fmla="*/ 3 h 3"/>
                <a:gd name="T54" fmla="*/ 2 w 4"/>
                <a:gd name="T55" fmla="*/ 3 h 3"/>
                <a:gd name="T56" fmla="*/ 2 w 4"/>
                <a:gd name="T57" fmla="*/ 3 h 3"/>
                <a:gd name="T58" fmla="*/ 2 w 4"/>
                <a:gd name="T59" fmla="*/ 3 h 3"/>
                <a:gd name="T60" fmla="*/ 2 w 4"/>
                <a:gd name="T61" fmla="*/ 3 h 3"/>
                <a:gd name="T62" fmla="*/ 2 w 4"/>
                <a:gd name="T63" fmla="*/ 3 h 3"/>
                <a:gd name="T64" fmla="*/ 2 w 4"/>
                <a:gd name="T65" fmla="*/ 3 h 3"/>
                <a:gd name="T66" fmla="*/ 2 w 4"/>
                <a:gd name="T67" fmla="*/ 3 h 3"/>
                <a:gd name="T68" fmla="*/ 2 w 4"/>
                <a:gd name="T69" fmla="*/ 3 h 3"/>
                <a:gd name="T70" fmla="*/ 2 w 4"/>
                <a:gd name="T71" fmla="*/ 3 h 3"/>
                <a:gd name="T72" fmla="*/ 2 w 4"/>
                <a:gd name="T73" fmla="*/ 3 h 3"/>
                <a:gd name="T74" fmla="*/ 2 w 4"/>
                <a:gd name="T75" fmla="*/ 3 h 3"/>
                <a:gd name="T76" fmla="*/ 2 w 4"/>
                <a:gd name="T77" fmla="*/ 3 h 3"/>
                <a:gd name="T78" fmla="*/ 4 w 4"/>
                <a:gd name="T79" fmla="*/ 0 h 3"/>
                <a:gd name="T80" fmla="*/ 4 w 4"/>
                <a:gd name="T81" fmla="*/ 0 h 3"/>
                <a:gd name="T82" fmla="*/ 4 w 4"/>
                <a:gd name="T83" fmla="*/ 3 h 3"/>
                <a:gd name="T84" fmla="*/ 2 w 4"/>
                <a:gd name="T85" fmla="*/ 3 h 3"/>
                <a:gd name="T86" fmla="*/ 2 w 4"/>
                <a:gd name="T8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Freeform 55044">
              <a:extLst>
                <a:ext uri="{FF2B5EF4-FFF2-40B4-BE49-F238E27FC236}">
                  <a16:creationId xmlns:a16="http://schemas.microsoft.com/office/drawing/2014/main" id="{99E738F1-725A-D944-ED71-1F5DE7DE81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68465" y="9256586"/>
              <a:ext cx="174130" cy="315971"/>
            </a:xfrm>
            <a:custGeom>
              <a:avLst/>
              <a:gdLst>
                <a:gd name="T0" fmla="*/ 5 w 38"/>
                <a:gd name="T1" fmla="*/ 69 h 69"/>
                <a:gd name="T2" fmla="*/ 5 w 38"/>
                <a:gd name="T3" fmla="*/ 69 h 69"/>
                <a:gd name="T4" fmla="*/ 5 w 38"/>
                <a:gd name="T5" fmla="*/ 69 h 69"/>
                <a:gd name="T6" fmla="*/ 5 w 38"/>
                <a:gd name="T7" fmla="*/ 69 h 69"/>
                <a:gd name="T8" fmla="*/ 5 w 38"/>
                <a:gd name="T9" fmla="*/ 69 h 69"/>
                <a:gd name="T10" fmla="*/ 8 w 38"/>
                <a:gd name="T11" fmla="*/ 54 h 69"/>
                <a:gd name="T12" fmla="*/ 8 w 38"/>
                <a:gd name="T13" fmla="*/ 54 h 69"/>
                <a:gd name="T14" fmla="*/ 8 w 38"/>
                <a:gd name="T15" fmla="*/ 54 h 69"/>
                <a:gd name="T16" fmla="*/ 8 w 38"/>
                <a:gd name="T17" fmla="*/ 54 h 69"/>
                <a:gd name="T18" fmla="*/ 8 w 38"/>
                <a:gd name="T19" fmla="*/ 54 h 69"/>
                <a:gd name="T20" fmla="*/ 8 w 38"/>
                <a:gd name="T21" fmla="*/ 54 h 69"/>
                <a:gd name="T22" fmla="*/ 8 w 38"/>
                <a:gd name="T23" fmla="*/ 54 h 69"/>
                <a:gd name="T24" fmla="*/ 8 w 38"/>
                <a:gd name="T25" fmla="*/ 45 h 69"/>
                <a:gd name="T26" fmla="*/ 8 w 38"/>
                <a:gd name="T27" fmla="*/ 45 h 69"/>
                <a:gd name="T28" fmla="*/ 8 w 38"/>
                <a:gd name="T29" fmla="*/ 45 h 69"/>
                <a:gd name="T30" fmla="*/ 8 w 38"/>
                <a:gd name="T31" fmla="*/ 45 h 69"/>
                <a:gd name="T32" fmla="*/ 8 w 38"/>
                <a:gd name="T33" fmla="*/ 45 h 69"/>
                <a:gd name="T34" fmla="*/ 8 w 38"/>
                <a:gd name="T35" fmla="*/ 45 h 69"/>
                <a:gd name="T36" fmla="*/ 8 w 38"/>
                <a:gd name="T37" fmla="*/ 45 h 69"/>
                <a:gd name="T38" fmla="*/ 8 w 38"/>
                <a:gd name="T39" fmla="*/ 45 h 69"/>
                <a:gd name="T40" fmla="*/ 36 w 38"/>
                <a:gd name="T41" fmla="*/ 24 h 69"/>
                <a:gd name="T42" fmla="*/ 36 w 38"/>
                <a:gd name="T43" fmla="*/ 24 h 69"/>
                <a:gd name="T44" fmla="*/ 36 w 38"/>
                <a:gd name="T45" fmla="*/ 24 h 69"/>
                <a:gd name="T46" fmla="*/ 36 w 38"/>
                <a:gd name="T47" fmla="*/ 24 h 69"/>
                <a:gd name="T48" fmla="*/ 36 w 38"/>
                <a:gd name="T49" fmla="*/ 24 h 69"/>
                <a:gd name="T50" fmla="*/ 36 w 38"/>
                <a:gd name="T51" fmla="*/ 24 h 69"/>
                <a:gd name="T52" fmla="*/ 38 w 38"/>
                <a:gd name="T53" fmla="*/ 21 h 69"/>
                <a:gd name="T54" fmla="*/ 38 w 38"/>
                <a:gd name="T55" fmla="*/ 21 h 69"/>
                <a:gd name="T56" fmla="*/ 38 w 38"/>
                <a:gd name="T57" fmla="*/ 21 h 69"/>
                <a:gd name="T58" fmla="*/ 38 w 38"/>
                <a:gd name="T59" fmla="*/ 21 h 69"/>
                <a:gd name="T60" fmla="*/ 38 w 38"/>
                <a:gd name="T61" fmla="*/ 21 h 69"/>
                <a:gd name="T62" fmla="*/ 38 w 38"/>
                <a:gd name="T63" fmla="*/ 21 h 69"/>
                <a:gd name="T64" fmla="*/ 38 w 38"/>
                <a:gd name="T65" fmla="*/ 21 h 69"/>
                <a:gd name="T66" fmla="*/ 17 w 38"/>
                <a:gd name="T67" fmla="*/ 7 h 69"/>
                <a:gd name="T68" fmla="*/ 17 w 38"/>
                <a:gd name="T69" fmla="*/ 7 h 69"/>
                <a:gd name="T70" fmla="*/ 17 w 38"/>
                <a:gd name="T71" fmla="*/ 7 h 69"/>
                <a:gd name="T72" fmla="*/ 17 w 38"/>
                <a:gd name="T73" fmla="*/ 7 h 69"/>
                <a:gd name="T74" fmla="*/ 17 w 38"/>
                <a:gd name="T75" fmla="*/ 7 h 69"/>
                <a:gd name="T76" fmla="*/ 0 w 38"/>
                <a:gd name="T77" fmla="*/ 0 h 69"/>
                <a:gd name="T78" fmla="*/ 0 w 38"/>
                <a:gd name="T79" fmla="*/ 0 h 69"/>
                <a:gd name="T80" fmla="*/ 0 w 38"/>
                <a:gd name="T81" fmla="*/ 0 h 69"/>
                <a:gd name="T82" fmla="*/ 0 w 38"/>
                <a:gd name="T83" fmla="*/ 0 h 69"/>
                <a:gd name="T84" fmla="*/ 0 w 38"/>
                <a:gd name="T85" fmla="*/ 0 h 69"/>
                <a:gd name="T86" fmla="*/ 0 w 38"/>
                <a:gd name="T8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" h="69">
                  <a:moveTo>
                    <a:pt x="5" y="69"/>
                  </a:move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close/>
                  <a:moveTo>
                    <a:pt x="8" y="45"/>
                  </a:move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close/>
                  <a:moveTo>
                    <a:pt x="38" y="21"/>
                  </a:move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close/>
                  <a:moveTo>
                    <a:pt x="17" y="7"/>
                  </a:move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Freeform 56634">
              <a:extLst>
                <a:ext uri="{FF2B5EF4-FFF2-40B4-BE49-F238E27FC236}">
                  <a16:creationId xmlns:a16="http://schemas.microsoft.com/office/drawing/2014/main" id="{93E723C2-29ED-EF51-5924-C4949251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4391" y="9540500"/>
              <a:ext cx="13749" cy="9159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  <a:gd name="T4" fmla="*/ 3 w 3"/>
                <a:gd name="T5" fmla="*/ 2 h 2"/>
                <a:gd name="T6" fmla="*/ 3 w 3"/>
                <a:gd name="T7" fmla="*/ 2 h 2"/>
                <a:gd name="T8" fmla="*/ 3 w 3"/>
                <a:gd name="T9" fmla="*/ 2 h 2"/>
                <a:gd name="T10" fmla="*/ 0 w 3"/>
                <a:gd name="T11" fmla="*/ 2 h 2"/>
                <a:gd name="T12" fmla="*/ 0 w 3"/>
                <a:gd name="T13" fmla="*/ 2 h 2"/>
                <a:gd name="T14" fmla="*/ 0 w 3"/>
                <a:gd name="T15" fmla="*/ 2 h 2"/>
                <a:gd name="T16" fmla="*/ 0 w 3"/>
                <a:gd name="T17" fmla="*/ 2 h 2"/>
                <a:gd name="T18" fmla="*/ 0 w 3"/>
                <a:gd name="T19" fmla="*/ 2 h 2"/>
                <a:gd name="T20" fmla="*/ 0 w 3"/>
                <a:gd name="T21" fmla="*/ 2 h 2"/>
                <a:gd name="T22" fmla="*/ 0 w 3"/>
                <a:gd name="T23" fmla="*/ 2 h 2"/>
                <a:gd name="T24" fmla="*/ 0 w 3"/>
                <a:gd name="T25" fmla="*/ 2 h 2"/>
                <a:gd name="T26" fmla="*/ 0 w 3"/>
                <a:gd name="T27" fmla="*/ 2 h 2"/>
                <a:gd name="T28" fmla="*/ 0 w 3"/>
                <a:gd name="T29" fmla="*/ 0 h 2"/>
                <a:gd name="T30" fmla="*/ 0 w 3"/>
                <a:gd name="T31" fmla="*/ 0 h 2"/>
                <a:gd name="T32" fmla="*/ 0 w 3"/>
                <a:gd name="T33" fmla="*/ 0 h 2"/>
                <a:gd name="T34" fmla="*/ 0 w 3"/>
                <a:gd name="T35" fmla="*/ 0 h 2"/>
                <a:gd name="T36" fmla="*/ 0 w 3"/>
                <a:gd name="T37" fmla="*/ 0 h 2"/>
                <a:gd name="T38" fmla="*/ 0 w 3"/>
                <a:gd name="T39" fmla="*/ 0 h 2"/>
                <a:gd name="T40" fmla="*/ 0 w 3"/>
                <a:gd name="T41" fmla="*/ 0 h 2"/>
                <a:gd name="T42" fmla="*/ 0 w 3"/>
                <a:gd name="T43" fmla="*/ 0 h 2"/>
                <a:gd name="T44" fmla="*/ 3 w 3"/>
                <a:gd name="T45" fmla="*/ 0 h 2"/>
                <a:gd name="T46" fmla="*/ 3 w 3"/>
                <a:gd name="T47" fmla="*/ 0 h 2"/>
                <a:gd name="T48" fmla="*/ 3 w 3"/>
                <a:gd name="T49" fmla="*/ 0 h 2"/>
                <a:gd name="T50" fmla="*/ 3 w 3"/>
                <a:gd name="T51" fmla="*/ 0 h 2"/>
                <a:gd name="T52" fmla="*/ 3 w 3"/>
                <a:gd name="T53" fmla="*/ 0 h 2"/>
                <a:gd name="T54" fmla="*/ 3 w 3"/>
                <a:gd name="T55" fmla="*/ 0 h 2"/>
                <a:gd name="T56" fmla="*/ 3 w 3"/>
                <a:gd name="T57" fmla="*/ 0 h 2"/>
                <a:gd name="T58" fmla="*/ 3 w 3"/>
                <a:gd name="T59" fmla="*/ 0 h 2"/>
                <a:gd name="T60" fmla="*/ 3 w 3"/>
                <a:gd name="T61" fmla="*/ 0 h 2"/>
                <a:gd name="T62" fmla="*/ 3 w 3"/>
                <a:gd name="T63" fmla="*/ 2 h 2"/>
                <a:gd name="T64" fmla="*/ 3 w 3"/>
                <a:gd name="T65" fmla="*/ 2 h 2"/>
                <a:gd name="T66" fmla="*/ 3 w 3"/>
                <a:gd name="T67" fmla="*/ 2 h 2"/>
                <a:gd name="T68" fmla="*/ 3 w 3"/>
                <a:gd name="T6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Freeform 56635">
              <a:extLst>
                <a:ext uri="{FF2B5EF4-FFF2-40B4-BE49-F238E27FC236}">
                  <a16:creationId xmlns:a16="http://schemas.microsoft.com/office/drawing/2014/main" id="{9723E4DE-D826-B931-58DE-956DA0D2F0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11270" y="9059679"/>
              <a:ext cx="632367" cy="925015"/>
            </a:xfrm>
            <a:custGeom>
              <a:avLst/>
              <a:gdLst>
                <a:gd name="T0" fmla="*/ 36 w 138"/>
                <a:gd name="T1" fmla="*/ 2 h 202"/>
                <a:gd name="T2" fmla="*/ 50 w 138"/>
                <a:gd name="T3" fmla="*/ 7 h 202"/>
                <a:gd name="T4" fmla="*/ 62 w 138"/>
                <a:gd name="T5" fmla="*/ 19 h 202"/>
                <a:gd name="T6" fmla="*/ 67 w 138"/>
                <a:gd name="T7" fmla="*/ 24 h 202"/>
                <a:gd name="T8" fmla="*/ 67 w 138"/>
                <a:gd name="T9" fmla="*/ 31 h 202"/>
                <a:gd name="T10" fmla="*/ 72 w 138"/>
                <a:gd name="T11" fmla="*/ 38 h 202"/>
                <a:gd name="T12" fmla="*/ 79 w 138"/>
                <a:gd name="T13" fmla="*/ 45 h 202"/>
                <a:gd name="T14" fmla="*/ 91 w 138"/>
                <a:gd name="T15" fmla="*/ 50 h 202"/>
                <a:gd name="T16" fmla="*/ 84 w 138"/>
                <a:gd name="T17" fmla="*/ 55 h 202"/>
                <a:gd name="T18" fmla="*/ 88 w 138"/>
                <a:gd name="T19" fmla="*/ 62 h 202"/>
                <a:gd name="T20" fmla="*/ 86 w 138"/>
                <a:gd name="T21" fmla="*/ 67 h 202"/>
                <a:gd name="T22" fmla="*/ 98 w 138"/>
                <a:gd name="T23" fmla="*/ 74 h 202"/>
                <a:gd name="T24" fmla="*/ 107 w 138"/>
                <a:gd name="T25" fmla="*/ 81 h 202"/>
                <a:gd name="T26" fmla="*/ 117 w 138"/>
                <a:gd name="T27" fmla="*/ 71 h 202"/>
                <a:gd name="T28" fmla="*/ 129 w 138"/>
                <a:gd name="T29" fmla="*/ 76 h 202"/>
                <a:gd name="T30" fmla="*/ 121 w 138"/>
                <a:gd name="T31" fmla="*/ 81 h 202"/>
                <a:gd name="T32" fmla="*/ 129 w 138"/>
                <a:gd name="T33" fmla="*/ 93 h 202"/>
                <a:gd name="T34" fmla="*/ 126 w 138"/>
                <a:gd name="T35" fmla="*/ 97 h 202"/>
                <a:gd name="T36" fmla="*/ 119 w 138"/>
                <a:gd name="T37" fmla="*/ 107 h 202"/>
                <a:gd name="T38" fmla="*/ 121 w 138"/>
                <a:gd name="T39" fmla="*/ 119 h 202"/>
                <a:gd name="T40" fmla="*/ 126 w 138"/>
                <a:gd name="T41" fmla="*/ 131 h 202"/>
                <a:gd name="T42" fmla="*/ 133 w 138"/>
                <a:gd name="T43" fmla="*/ 135 h 202"/>
                <a:gd name="T44" fmla="*/ 136 w 138"/>
                <a:gd name="T45" fmla="*/ 145 h 202"/>
                <a:gd name="T46" fmla="*/ 129 w 138"/>
                <a:gd name="T47" fmla="*/ 154 h 202"/>
                <a:gd name="T48" fmla="*/ 119 w 138"/>
                <a:gd name="T49" fmla="*/ 157 h 202"/>
                <a:gd name="T50" fmla="*/ 121 w 138"/>
                <a:gd name="T51" fmla="*/ 169 h 202"/>
                <a:gd name="T52" fmla="*/ 119 w 138"/>
                <a:gd name="T53" fmla="*/ 181 h 202"/>
                <a:gd name="T54" fmla="*/ 107 w 138"/>
                <a:gd name="T55" fmla="*/ 181 h 202"/>
                <a:gd name="T56" fmla="*/ 98 w 138"/>
                <a:gd name="T57" fmla="*/ 178 h 202"/>
                <a:gd name="T58" fmla="*/ 91 w 138"/>
                <a:gd name="T59" fmla="*/ 183 h 202"/>
                <a:gd name="T60" fmla="*/ 79 w 138"/>
                <a:gd name="T61" fmla="*/ 188 h 202"/>
                <a:gd name="T62" fmla="*/ 67 w 138"/>
                <a:gd name="T63" fmla="*/ 190 h 202"/>
                <a:gd name="T64" fmla="*/ 60 w 138"/>
                <a:gd name="T65" fmla="*/ 200 h 202"/>
                <a:gd name="T66" fmla="*/ 60 w 138"/>
                <a:gd name="T67" fmla="*/ 192 h 202"/>
                <a:gd name="T68" fmla="*/ 53 w 138"/>
                <a:gd name="T69" fmla="*/ 183 h 202"/>
                <a:gd name="T70" fmla="*/ 48 w 138"/>
                <a:gd name="T71" fmla="*/ 176 h 202"/>
                <a:gd name="T72" fmla="*/ 41 w 138"/>
                <a:gd name="T73" fmla="*/ 164 h 202"/>
                <a:gd name="T74" fmla="*/ 48 w 138"/>
                <a:gd name="T75" fmla="*/ 162 h 202"/>
                <a:gd name="T76" fmla="*/ 43 w 138"/>
                <a:gd name="T77" fmla="*/ 152 h 202"/>
                <a:gd name="T78" fmla="*/ 34 w 138"/>
                <a:gd name="T79" fmla="*/ 143 h 202"/>
                <a:gd name="T80" fmla="*/ 24 w 138"/>
                <a:gd name="T81" fmla="*/ 135 h 202"/>
                <a:gd name="T82" fmla="*/ 15 w 138"/>
                <a:gd name="T83" fmla="*/ 126 h 202"/>
                <a:gd name="T84" fmla="*/ 19 w 138"/>
                <a:gd name="T85" fmla="*/ 124 h 202"/>
                <a:gd name="T86" fmla="*/ 24 w 138"/>
                <a:gd name="T87" fmla="*/ 121 h 202"/>
                <a:gd name="T88" fmla="*/ 17 w 138"/>
                <a:gd name="T89" fmla="*/ 109 h 202"/>
                <a:gd name="T90" fmla="*/ 17 w 138"/>
                <a:gd name="T91" fmla="*/ 105 h 202"/>
                <a:gd name="T92" fmla="*/ 27 w 138"/>
                <a:gd name="T93" fmla="*/ 102 h 202"/>
                <a:gd name="T94" fmla="*/ 17 w 138"/>
                <a:gd name="T95" fmla="*/ 93 h 202"/>
                <a:gd name="T96" fmla="*/ 12 w 138"/>
                <a:gd name="T97" fmla="*/ 83 h 202"/>
                <a:gd name="T98" fmla="*/ 15 w 138"/>
                <a:gd name="T99" fmla="*/ 74 h 202"/>
                <a:gd name="T100" fmla="*/ 19 w 138"/>
                <a:gd name="T101" fmla="*/ 62 h 202"/>
                <a:gd name="T102" fmla="*/ 8 w 138"/>
                <a:gd name="T103" fmla="*/ 64 h 202"/>
                <a:gd name="T104" fmla="*/ 12 w 138"/>
                <a:gd name="T105" fmla="*/ 59 h 202"/>
                <a:gd name="T106" fmla="*/ 15 w 138"/>
                <a:gd name="T107" fmla="*/ 50 h 202"/>
                <a:gd name="T108" fmla="*/ 15 w 138"/>
                <a:gd name="T109" fmla="*/ 45 h 202"/>
                <a:gd name="T110" fmla="*/ 5 w 138"/>
                <a:gd name="T111" fmla="*/ 38 h 202"/>
                <a:gd name="T112" fmla="*/ 10 w 138"/>
                <a:gd name="T113" fmla="*/ 31 h 202"/>
                <a:gd name="T114" fmla="*/ 3 w 138"/>
                <a:gd name="T115" fmla="*/ 24 h 202"/>
                <a:gd name="T116" fmla="*/ 3 w 138"/>
                <a:gd name="T117" fmla="*/ 17 h 202"/>
                <a:gd name="T118" fmla="*/ 10 w 138"/>
                <a:gd name="T119" fmla="*/ 12 h 202"/>
                <a:gd name="T120" fmla="*/ 19 w 138"/>
                <a:gd name="T121" fmla="*/ 7 h 202"/>
                <a:gd name="T122" fmla="*/ 29 w 138"/>
                <a:gd name="T12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8" h="202">
                  <a:moveTo>
                    <a:pt x="29" y="0"/>
                  </a:moveTo>
                  <a:lnTo>
                    <a:pt x="29" y="2"/>
                  </a:lnTo>
                  <a:lnTo>
                    <a:pt x="31" y="2"/>
                  </a:lnTo>
                  <a:lnTo>
                    <a:pt x="34" y="2"/>
                  </a:lnTo>
                  <a:lnTo>
                    <a:pt x="34" y="5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0" y="10"/>
                  </a:lnTo>
                  <a:lnTo>
                    <a:pt x="53" y="12"/>
                  </a:lnTo>
                  <a:lnTo>
                    <a:pt x="55" y="12"/>
                  </a:lnTo>
                  <a:lnTo>
                    <a:pt x="57" y="14"/>
                  </a:lnTo>
                  <a:lnTo>
                    <a:pt x="57" y="17"/>
                  </a:lnTo>
                  <a:lnTo>
                    <a:pt x="60" y="17"/>
                  </a:lnTo>
                  <a:lnTo>
                    <a:pt x="62" y="19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2" y="21"/>
                  </a:lnTo>
                  <a:lnTo>
                    <a:pt x="65" y="21"/>
                  </a:lnTo>
                  <a:lnTo>
                    <a:pt x="65" y="19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5" y="26"/>
                  </a:lnTo>
                  <a:lnTo>
                    <a:pt x="65" y="29"/>
                  </a:lnTo>
                  <a:lnTo>
                    <a:pt x="67" y="29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5" y="33"/>
                  </a:lnTo>
                  <a:lnTo>
                    <a:pt x="67" y="33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69" y="38"/>
                  </a:lnTo>
                  <a:lnTo>
                    <a:pt x="72" y="38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4" y="43"/>
                  </a:lnTo>
                  <a:lnTo>
                    <a:pt x="76" y="43"/>
                  </a:lnTo>
                  <a:lnTo>
                    <a:pt x="79" y="40"/>
                  </a:lnTo>
                  <a:lnTo>
                    <a:pt x="79" y="43"/>
                  </a:lnTo>
                  <a:lnTo>
                    <a:pt x="79" y="45"/>
                  </a:lnTo>
                  <a:lnTo>
                    <a:pt x="81" y="45"/>
                  </a:lnTo>
                  <a:lnTo>
                    <a:pt x="84" y="45"/>
                  </a:lnTo>
                  <a:lnTo>
                    <a:pt x="86" y="48"/>
                  </a:lnTo>
                  <a:lnTo>
                    <a:pt x="86" y="45"/>
                  </a:lnTo>
                  <a:lnTo>
                    <a:pt x="86" y="48"/>
                  </a:lnTo>
                  <a:lnTo>
                    <a:pt x="88" y="48"/>
                  </a:lnTo>
                  <a:lnTo>
                    <a:pt x="91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88" y="55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86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6" y="57"/>
                  </a:lnTo>
                  <a:lnTo>
                    <a:pt x="86" y="59"/>
                  </a:lnTo>
                  <a:lnTo>
                    <a:pt x="88" y="59"/>
                  </a:lnTo>
                  <a:lnTo>
                    <a:pt x="91" y="59"/>
                  </a:lnTo>
                  <a:lnTo>
                    <a:pt x="91" y="62"/>
                  </a:lnTo>
                  <a:lnTo>
                    <a:pt x="88" y="62"/>
                  </a:lnTo>
                  <a:lnTo>
                    <a:pt x="86" y="62"/>
                  </a:lnTo>
                  <a:lnTo>
                    <a:pt x="88" y="62"/>
                  </a:lnTo>
                  <a:lnTo>
                    <a:pt x="86" y="62"/>
                  </a:lnTo>
                  <a:lnTo>
                    <a:pt x="86" y="64"/>
                  </a:ln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8" y="67"/>
                  </a:lnTo>
                  <a:lnTo>
                    <a:pt x="91" y="67"/>
                  </a:lnTo>
                  <a:lnTo>
                    <a:pt x="93" y="69"/>
                  </a:lnTo>
                  <a:lnTo>
                    <a:pt x="93" y="71"/>
                  </a:lnTo>
                  <a:lnTo>
                    <a:pt x="95" y="71"/>
                  </a:lnTo>
                  <a:lnTo>
                    <a:pt x="95" y="74"/>
                  </a:lnTo>
                  <a:lnTo>
                    <a:pt x="98" y="74"/>
                  </a:lnTo>
                  <a:lnTo>
                    <a:pt x="100" y="74"/>
                  </a:lnTo>
                  <a:lnTo>
                    <a:pt x="103" y="74"/>
                  </a:lnTo>
                  <a:lnTo>
                    <a:pt x="105" y="74"/>
                  </a:lnTo>
                  <a:lnTo>
                    <a:pt x="105" y="76"/>
                  </a:lnTo>
                  <a:lnTo>
                    <a:pt x="107" y="76"/>
                  </a:lnTo>
                  <a:lnTo>
                    <a:pt x="107" y="78"/>
                  </a:lnTo>
                  <a:lnTo>
                    <a:pt x="107" y="81"/>
                  </a:lnTo>
                  <a:lnTo>
                    <a:pt x="110" y="81"/>
                  </a:lnTo>
                  <a:lnTo>
                    <a:pt x="112" y="81"/>
                  </a:lnTo>
                  <a:lnTo>
                    <a:pt x="112" y="78"/>
                  </a:lnTo>
                  <a:lnTo>
                    <a:pt x="112" y="76"/>
                  </a:lnTo>
                  <a:lnTo>
                    <a:pt x="114" y="76"/>
                  </a:lnTo>
                  <a:lnTo>
                    <a:pt x="114" y="74"/>
                  </a:lnTo>
                  <a:lnTo>
                    <a:pt x="117" y="71"/>
                  </a:lnTo>
                  <a:lnTo>
                    <a:pt x="119" y="71"/>
                  </a:lnTo>
                  <a:lnTo>
                    <a:pt x="119" y="69"/>
                  </a:lnTo>
                  <a:lnTo>
                    <a:pt x="121" y="69"/>
                  </a:lnTo>
                  <a:lnTo>
                    <a:pt x="124" y="74"/>
                  </a:lnTo>
                  <a:lnTo>
                    <a:pt x="126" y="74"/>
                  </a:lnTo>
                  <a:lnTo>
                    <a:pt x="129" y="74"/>
                  </a:lnTo>
                  <a:lnTo>
                    <a:pt x="129" y="76"/>
                  </a:lnTo>
                  <a:lnTo>
                    <a:pt x="131" y="76"/>
                  </a:lnTo>
                  <a:lnTo>
                    <a:pt x="131" y="78"/>
                  </a:lnTo>
                  <a:lnTo>
                    <a:pt x="129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124" y="81"/>
                  </a:lnTo>
                  <a:lnTo>
                    <a:pt x="121" y="81"/>
                  </a:lnTo>
                  <a:lnTo>
                    <a:pt x="121" y="83"/>
                  </a:lnTo>
                  <a:lnTo>
                    <a:pt x="121" y="86"/>
                  </a:lnTo>
                  <a:lnTo>
                    <a:pt x="124" y="88"/>
                  </a:lnTo>
                  <a:lnTo>
                    <a:pt x="124" y="90"/>
                  </a:lnTo>
                  <a:lnTo>
                    <a:pt x="126" y="90"/>
                  </a:lnTo>
                  <a:lnTo>
                    <a:pt x="129" y="90"/>
                  </a:lnTo>
                  <a:lnTo>
                    <a:pt x="129" y="93"/>
                  </a:lnTo>
                  <a:lnTo>
                    <a:pt x="126" y="93"/>
                  </a:lnTo>
                  <a:lnTo>
                    <a:pt x="129" y="93"/>
                  </a:lnTo>
                  <a:lnTo>
                    <a:pt x="126" y="93"/>
                  </a:lnTo>
                  <a:lnTo>
                    <a:pt x="129" y="93"/>
                  </a:lnTo>
                  <a:lnTo>
                    <a:pt x="126" y="93"/>
                  </a:lnTo>
                  <a:lnTo>
                    <a:pt x="126" y="95"/>
                  </a:lnTo>
                  <a:lnTo>
                    <a:pt x="126" y="97"/>
                  </a:lnTo>
                  <a:lnTo>
                    <a:pt x="126" y="100"/>
                  </a:lnTo>
                  <a:lnTo>
                    <a:pt x="124" y="100"/>
                  </a:lnTo>
                  <a:lnTo>
                    <a:pt x="124" y="102"/>
                  </a:lnTo>
                  <a:lnTo>
                    <a:pt x="121" y="102"/>
                  </a:lnTo>
                  <a:lnTo>
                    <a:pt x="119" y="102"/>
                  </a:lnTo>
                  <a:lnTo>
                    <a:pt x="119" y="105"/>
                  </a:lnTo>
                  <a:lnTo>
                    <a:pt x="119" y="107"/>
                  </a:lnTo>
                  <a:lnTo>
                    <a:pt x="119" y="109"/>
                  </a:lnTo>
                  <a:lnTo>
                    <a:pt x="117" y="109"/>
                  </a:lnTo>
                  <a:lnTo>
                    <a:pt x="117" y="112"/>
                  </a:lnTo>
                  <a:lnTo>
                    <a:pt x="119" y="114"/>
                  </a:lnTo>
                  <a:lnTo>
                    <a:pt x="119" y="116"/>
                  </a:lnTo>
                  <a:lnTo>
                    <a:pt x="119" y="119"/>
                  </a:lnTo>
                  <a:lnTo>
                    <a:pt x="121" y="119"/>
                  </a:lnTo>
                  <a:lnTo>
                    <a:pt x="121" y="121"/>
                  </a:lnTo>
                  <a:lnTo>
                    <a:pt x="121" y="124"/>
                  </a:lnTo>
                  <a:lnTo>
                    <a:pt x="121" y="126"/>
                  </a:lnTo>
                  <a:lnTo>
                    <a:pt x="124" y="126"/>
                  </a:lnTo>
                  <a:lnTo>
                    <a:pt x="124" y="128"/>
                  </a:lnTo>
                  <a:lnTo>
                    <a:pt x="126" y="128"/>
                  </a:lnTo>
                  <a:lnTo>
                    <a:pt x="126" y="131"/>
                  </a:lnTo>
                  <a:lnTo>
                    <a:pt x="126" y="128"/>
                  </a:lnTo>
                  <a:lnTo>
                    <a:pt x="126" y="131"/>
                  </a:lnTo>
                  <a:lnTo>
                    <a:pt x="129" y="131"/>
                  </a:lnTo>
                  <a:lnTo>
                    <a:pt x="131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3" y="135"/>
                  </a:lnTo>
                  <a:lnTo>
                    <a:pt x="133" y="138"/>
                  </a:lnTo>
                  <a:lnTo>
                    <a:pt x="136" y="138"/>
                  </a:lnTo>
                  <a:lnTo>
                    <a:pt x="136" y="140"/>
                  </a:lnTo>
                  <a:lnTo>
                    <a:pt x="138" y="140"/>
                  </a:lnTo>
                  <a:lnTo>
                    <a:pt x="138" y="143"/>
                  </a:lnTo>
                  <a:lnTo>
                    <a:pt x="138" y="145"/>
                  </a:lnTo>
                  <a:lnTo>
                    <a:pt x="136" y="145"/>
                  </a:lnTo>
                  <a:lnTo>
                    <a:pt x="136" y="147"/>
                  </a:lnTo>
                  <a:lnTo>
                    <a:pt x="133" y="147"/>
                  </a:lnTo>
                  <a:lnTo>
                    <a:pt x="133" y="150"/>
                  </a:lnTo>
                  <a:lnTo>
                    <a:pt x="131" y="150"/>
                  </a:lnTo>
                  <a:lnTo>
                    <a:pt x="131" y="152"/>
                  </a:lnTo>
                  <a:lnTo>
                    <a:pt x="131" y="154"/>
                  </a:lnTo>
                  <a:lnTo>
                    <a:pt x="129" y="154"/>
                  </a:lnTo>
                  <a:lnTo>
                    <a:pt x="126" y="154"/>
                  </a:lnTo>
                  <a:lnTo>
                    <a:pt x="124" y="154"/>
                  </a:lnTo>
                  <a:lnTo>
                    <a:pt x="124" y="157"/>
                  </a:lnTo>
                  <a:lnTo>
                    <a:pt x="124" y="154"/>
                  </a:lnTo>
                  <a:lnTo>
                    <a:pt x="121" y="154"/>
                  </a:lnTo>
                  <a:lnTo>
                    <a:pt x="121" y="157"/>
                  </a:lnTo>
                  <a:lnTo>
                    <a:pt x="119" y="157"/>
                  </a:lnTo>
                  <a:lnTo>
                    <a:pt x="119" y="159"/>
                  </a:lnTo>
                  <a:lnTo>
                    <a:pt x="121" y="159"/>
                  </a:lnTo>
                  <a:lnTo>
                    <a:pt x="121" y="162"/>
                  </a:lnTo>
                  <a:lnTo>
                    <a:pt x="121" y="164"/>
                  </a:lnTo>
                  <a:lnTo>
                    <a:pt x="121" y="166"/>
                  </a:lnTo>
                  <a:lnTo>
                    <a:pt x="119" y="169"/>
                  </a:lnTo>
                  <a:lnTo>
                    <a:pt x="121" y="169"/>
                  </a:lnTo>
                  <a:lnTo>
                    <a:pt x="121" y="171"/>
                  </a:lnTo>
                  <a:lnTo>
                    <a:pt x="124" y="171"/>
                  </a:lnTo>
                  <a:lnTo>
                    <a:pt x="124" y="173"/>
                  </a:lnTo>
                  <a:lnTo>
                    <a:pt x="124" y="176"/>
                  </a:lnTo>
                  <a:lnTo>
                    <a:pt x="121" y="178"/>
                  </a:lnTo>
                  <a:lnTo>
                    <a:pt x="121" y="181"/>
                  </a:lnTo>
                  <a:lnTo>
                    <a:pt x="119" y="181"/>
                  </a:lnTo>
                  <a:lnTo>
                    <a:pt x="117" y="181"/>
                  </a:lnTo>
                  <a:lnTo>
                    <a:pt x="117" y="178"/>
                  </a:lnTo>
                  <a:lnTo>
                    <a:pt x="114" y="178"/>
                  </a:lnTo>
                  <a:lnTo>
                    <a:pt x="114" y="181"/>
                  </a:lnTo>
                  <a:lnTo>
                    <a:pt x="112" y="181"/>
                  </a:lnTo>
                  <a:lnTo>
                    <a:pt x="110" y="181"/>
                  </a:lnTo>
                  <a:lnTo>
                    <a:pt x="107" y="181"/>
                  </a:lnTo>
                  <a:lnTo>
                    <a:pt x="107" y="183"/>
                  </a:lnTo>
                  <a:lnTo>
                    <a:pt x="105" y="181"/>
                  </a:lnTo>
                  <a:lnTo>
                    <a:pt x="105" y="183"/>
                  </a:lnTo>
                  <a:lnTo>
                    <a:pt x="103" y="183"/>
                  </a:lnTo>
                  <a:lnTo>
                    <a:pt x="103" y="181"/>
                  </a:lnTo>
                  <a:lnTo>
                    <a:pt x="100" y="178"/>
                  </a:lnTo>
                  <a:lnTo>
                    <a:pt x="98" y="178"/>
                  </a:lnTo>
                  <a:lnTo>
                    <a:pt x="98" y="181"/>
                  </a:lnTo>
                  <a:lnTo>
                    <a:pt x="98" y="183"/>
                  </a:lnTo>
                  <a:lnTo>
                    <a:pt x="95" y="183"/>
                  </a:lnTo>
                  <a:lnTo>
                    <a:pt x="95" y="185"/>
                  </a:lnTo>
                  <a:lnTo>
                    <a:pt x="95" y="183"/>
                  </a:lnTo>
                  <a:lnTo>
                    <a:pt x="93" y="183"/>
                  </a:lnTo>
                  <a:lnTo>
                    <a:pt x="91" y="183"/>
                  </a:lnTo>
                  <a:lnTo>
                    <a:pt x="88" y="183"/>
                  </a:lnTo>
                  <a:lnTo>
                    <a:pt x="86" y="183"/>
                  </a:lnTo>
                  <a:lnTo>
                    <a:pt x="84" y="185"/>
                  </a:lnTo>
                  <a:lnTo>
                    <a:pt x="84" y="188"/>
                  </a:lnTo>
                  <a:lnTo>
                    <a:pt x="84" y="190"/>
                  </a:lnTo>
                  <a:lnTo>
                    <a:pt x="81" y="190"/>
                  </a:lnTo>
                  <a:lnTo>
                    <a:pt x="79" y="188"/>
                  </a:lnTo>
                  <a:lnTo>
                    <a:pt x="76" y="185"/>
                  </a:lnTo>
                  <a:lnTo>
                    <a:pt x="76" y="188"/>
                  </a:lnTo>
                  <a:lnTo>
                    <a:pt x="74" y="188"/>
                  </a:lnTo>
                  <a:lnTo>
                    <a:pt x="72" y="188"/>
                  </a:lnTo>
                  <a:lnTo>
                    <a:pt x="72" y="190"/>
                  </a:lnTo>
                  <a:lnTo>
                    <a:pt x="69" y="190"/>
                  </a:lnTo>
                  <a:lnTo>
                    <a:pt x="67" y="190"/>
                  </a:lnTo>
                  <a:lnTo>
                    <a:pt x="67" y="192"/>
                  </a:lnTo>
                  <a:lnTo>
                    <a:pt x="65" y="192"/>
                  </a:lnTo>
                  <a:lnTo>
                    <a:pt x="65" y="195"/>
                  </a:lnTo>
                  <a:lnTo>
                    <a:pt x="65" y="197"/>
                  </a:lnTo>
                  <a:lnTo>
                    <a:pt x="65" y="200"/>
                  </a:lnTo>
                  <a:lnTo>
                    <a:pt x="62" y="200"/>
                  </a:lnTo>
                  <a:lnTo>
                    <a:pt x="60" y="200"/>
                  </a:lnTo>
                  <a:lnTo>
                    <a:pt x="60" y="202"/>
                  </a:lnTo>
                  <a:lnTo>
                    <a:pt x="60" y="200"/>
                  </a:lnTo>
                  <a:lnTo>
                    <a:pt x="57" y="200"/>
                  </a:lnTo>
                  <a:lnTo>
                    <a:pt x="60" y="200"/>
                  </a:lnTo>
                  <a:lnTo>
                    <a:pt x="60" y="197"/>
                  </a:lnTo>
                  <a:lnTo>
                    <a:pt x="60" y="195"/>
                  </a:lnTo>
                  <a:lnTo>
                    <a:pt x="60" y="192"/>
                  </a:lnTo>
                  <a:lnTo>
                    <a:pt x="57" y="192"/>
                  </a:lnTo>
                  <a:lnTo>
                    <a:pt x="57" y="190"/>
                  </a:lnTo>
                  <a:lnTo>
                    <a:pt x="57" y="188"/>
                  </a:lnTo>
                  <a:lnTo>
                    <a:pt x="57" y="185"/>
                  </a:lnTo>
                  <a:lnTo>
                    <a:pt x="55" y="185"/>
                  </a:lnTo>
                  <a:lnTo>
                    <a:pt x="55" y="183"/>
                  </a:lnTo>
                  <a:lnTo>
                    <a:pt x="53" y="183"/>
                  </a:lnTo>
                  <a:lnTo>
                    <a:pt x="53" y="181"/>
                  </a:lnTo>
                  <a:lnTo>
                    <a:pt x="50" y="181"/>
                  </a:lnTo>
                  <a:lnTo>
                    <a:pt x="48" y="181"/>
                  </a:lnTo>
                  <a:lnTo>
                    <a:pt x="48" y="178"/>
                  </a:lnTo>
                  <a:lnTo>
                    <a:pt x="46" y="178"/>
                  </a:lnTo>
                  <a:lnTo>
                    <a:pt x="46" y="176"/>
                  </a:lnTo>
                  <a:lnTo>
                    <a:pt x="48" y="176"/>
                  </a:lnTo>
                  <a:lnTo>
                    <a:pt x="46" y="176"/>
                  </a:lnTo>
                  <a:lnTo>
                    <a:pt x="46" y="173"/>
                  </a:lnTo>
                  <a:lnTo>
                    <a:pt x="46" y="171"/>
                  </a:lnTo>
                  <a:lnTo>
                    <a:pt x="43" y="171"/>
                  </a:lnTo>
                  <a:lnTo>
                    <a:pt x="43" y="169"/>
                  </a:lnTo>
                  <a:lnTo>
                    <a:pt x="41" y="166"/>
                  </a:lnTo>
                  <a:lnTo>
                    <a:pt x="41" y="164"/>
                  </a:lnTo>
                  <a:lnTo>
                    <a:pt x="38" y="164"/>
                  </a:lnTo>
                  <a:lnTo>
                    <a:pt x="38" y="162"/>
                  </a:lnTo>
                  <a:lnTo>
                    <a:pt x="41" y="159"/>
                  </a:lnTo>
                  <a:lnTo>
                    <a:pt x="43" y="159"/>
                  </a:lnTo>
                  <a:lnTo>
                    <a:pt x="43" y="162"/>
                  </a:lnTo>
                  <a:lnTo>
                    <a:pt x="46" y="162"/>
                  </a:lnTo>
                  <a:lnTo>
                    <a:pt x="48" y="162"/>
                  </a:lnTo>
                  <a:lnTo>
                    <a:pt x="48" y="159"/>
                  </a:lnTo>
                  <a:lnTo>
                    <a:pt x="50" y="157"/>
                  </a:lnTo>
                  <a:lnTo>
                    <a:pt x="50" y="154"/>
                  </a:lnTo>
                  <a:lnTo>
                    <a:pt x="48" y="152"/>
                  </a:lnTo>
                  <a:lnTo>
                    <a:pt x="46" y="152"/>
                  </a:lnTo>
                  <a:lnTo>
                    <a:pt x="46" y="150"/>
                  </a:lnTo>
                  <a:lnTo>
                    <a:pt x="43" y="152"/>
                  </a:lnTo>
                  <a:lnTo>
                    <a:pt x="41" y="150"/>
                  </a:lnTo>
                  <a:lnTo>
                    <a:pt x="41" y="147"/>
                  </a:lnTo>
                  <a:lnTo>
                    <a:pt x="38" y="147"/>
                  </a:lnTo>
                  <a:lnTo>
                    <a:pt x="38" y="145"/>
                  </a:lnTo>
                  <a:lnTo>
                    <a:pt x="38" y="143"/>
                  </a:lnTo>
                  <a:lnTo>
                    <a:pt x="36" y="143"/>
                  </a:lnTo>
                  <a:lnTo>
                    <a:pt x="34" y="143"/>
                  </a:lnTo>
                  <a:lnTo>
                    <a:pt x="31" y="143"/>
                  </a:lnTo>
                  <a:lnTo>
                    <a:pt x="29" y="143"/>
                  </a:lnTo>
                  <a:lnTo>
                    <a:pt x="29" y="140"/>
                  </a:lnTo>
                  <a:lnTo>
                    <a:pt x="27" y="140"/>
                  </a:lnTo>
                  <a:lnTo>
                    <a:pt x="27" y="138"/>
                  </a:lnTo>
                  <a:lnTo>
                    <a:pt x="24" y="138"/>
                  </a:lnTo>
                  <a:lnTo>
                    <a:pt x="24" y="135"/>
                  </a:lnTo>
                  <a:lnTo>
                    <a:pt x="22" y="133"/>
                  </a:lnTo>
                  <a:lnTo>
                    <a:pt x="22" y="131"/>
                  </a:lnTo>
                  <a:lnTo>
                    <a:pt x="19" y="131"/>
                  </a:lnTo>
                  <a:lnTo>
                    <a:pt x="17" y="131"/>
                  </a:lnTo>
                  <a:lnTo>
                    <a:pt x="17" y="128"/>
                  </a:lnTo>
                  <a:lnTo>
                    <a:pt x="15" y="128"/>
                  </a:lnTo>
                  <a:lnTo>
                    <a:pt x="15" y="126"/>
                  </a:lnTo>
                  <a:lnTo>
                    <a:pt x="15" y="124"/>
                  </a:lnTo>
                  <a:lnTo>
                    <a:pt x="15" y="121"/>
                  </a:lnTo>
                  <a:lnTo>
                    <a:pt x="17" y="121"/>
                  </a:lnTo>
                  <a:lnTo>
                    <a:pt x="19" y="121"/>
                  </a:lnTo>
                  <a:lnTo>
                    <a:pt x="19" y="124"/>
                  </a:lnTo>
                  <a:lnTo>
                    <a:pt x="19" y="121"/>
                  </a:lnTo>
                  <a:lnTo>
                    <a:pt x="19" y="124"/>
                  </a:lnTo>
                  <a:lnTo>
                    <a:pt x="22" y="121"/>
                  </a:lnTo>
                  <a:lnTo>
                    <a:pt x="22" y="124"/>
                  </a:lnTo>
                  <a:lnTo>
                    <a:pt x="24" y="121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4" y="121"/>
                  </a:lnTo>
                  <a:lnTo>
                    <a:pt x="24" y="119"/>
                  </a:lnTo>
                  <a:lnTo>
                    <a:pt x="24" y="116"/>
                  </a:lnTo>
                  <a:lnTo>
                    <a:pt x="22" y="116"/>
                  </a:lnTo>
                  <a:lnTo>
                    <a:pt x="22" y="114"/>
                  </a:lnTo>
                  <a:lnTo>
                    <a:pt x="19" y="114"/>
                  </a:lnTo>
                  <a:lnTo>
                    <a:pt x="19" y="112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5" y="107"/>
                  </a:lnTo>
                  <a:lnTo>
                    <a:pt x="15" y="105"/>
                  </a:lnTo>
                  <a:lnTo>
                    <a:pt x="15" y="102"/>
                  </a:lnTo>
                  <a:lnTo>
                    <a:pt x="17" y="105"/>
                  </a:lnTo>
                  <a:lnTo>
                    <a:pt x="17" y="102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22" y="105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7" y="102"/>
                  </a:lnTo>
                  <a:lnTo>
                    <a:pt x="27" y="100"/>
                  </a:lnTo>
                  <a:lnTo>
                    <a:pt x="27" y="102"/>
                  </a:lnTo>
                  <a:lnTo>
                    <a:pt x="24" y="100"/>
                  </a:lnTo>
                  <a:lnTo>
                    <a:pt x="22" y="97"/>
                  </a:lnTo>
                  <a:lnTo>
                    <a:pt x="19" y="97"/>
                  </a:lnTo>
                  <a:lnTo>
                    <a:pt x="19" y="95"/>
                  </a:lnTo>
                  <a:lnTo>
                    <a:pt x="17" y="93"/>
                  </a:lnTo>
                  <a:lnTo>
                    <a:pt x="19" y="93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12" y="90"/>
                  </a:lnTo>
                  <a:lnTo>
                    <a:pt x="10" y="88"/>
                  </a:lnTo>
                  <a:lnTo>
                    <a:pt x="10" y="86"/>
                  </a:lnTo>
                  <a:lnTo>
                    <a:pt x="10" y="83"/>
                  </a:lnTo>
                  <a:lnTo>
                    <a:pt x="12" y="83"/>
                  </a:lnTo>
                  <a:lnTo>
                    <a:pt x="12" y="81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5" y="76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5" y="62"/>
                  </a:lnTo>
                  <a:lnTo>
                    <a:pt x="12" y="62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5" y="62"/>
                  </a:lnTo>
                  <a:lnTo>
                    <a:pt x="8" y="59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0" y="59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10" y="52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50"/>
                  </a:lnTo>
                  <a:lnTo>
                    <a:pt x="19" y="48"/>
                  </a:lnTo>
                  <a:lnTo>
                    <a:pt x="22" y="45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5" y="26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0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7" y="2"/>
                  </a:lnTo>
                  <a:lnTo>
                    <a:pt x="29" y="0"/>
                  </a:lnTo>
                  <a:close/>
                  <a:moveTo>
                    <a:pt x="19" y="124"/>
                  </a:moveTo>
                  <a:lnTo>
                    <a:pt x="22" y="124"/>
                  </a:lnTo>
                  <a:lnTo>
                    <a:pt x="19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Freeform 56636">
              <a:extLst>
                <a:ext uri="{FF2B5EF4-FFF2-40B4-BE49-F238E27FC236}">
                  <a16:creationId xmlns:a16="http://schemas.microsoft.com/office/drawing/2014/main" id="{66A0091C-F747-8681-316D-106C9596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834" y="8317835"/>
              <a:ext cx="870651" cy="416715"/>
            </a:xfrm>
            <a:custGeom>
              <a:avLst/>
              <a:gdLst>
                <a:gd name="T0" fmla="*/ 95 w 190"/>
                <a:gd name="T1" fmla="*/ 8 h 91"/>
                <a:gd name="T2" fmla="*/ 100 w 190"/>
                <a:gd name="T3" fmla="*/ 12 h 91"/>
                <a:gd name="T4" fmla="*/ 100 w 190"/>
                <a:gd name="T5" fmla="*/ 20 h 91"/>
                <a:gd name="T6" fmla="*/ 107 w 190"/>
                <a:gd name="T7" fmla="*/ 20 h 91"/>
                <a:gd name="T8" fmla="*/ 112 w 190"/>
                <a:gd name="T9" fmla="*/ 12 h 91"/>
                <a:gd name="T10" fmla="*/ 121 w 190"/>
                <a:gd name="T11" fmla="*/ 10 h 91"/>
                <a:gd name="T12" fmla="*/ 131 w 190"/>
                <a:gd name="T13" fmla="*/ 12 h 91"/>
                <a:gd name="T14" fmla="*/ 133 w 190"/>
                <a:gd name="T15" fmla="*/ 12 h 91"/>
                <a:gd name="T16" fmla="*/ 138 w 190"/>
                <a:gd name="T17" fmla="*/ 15 h 91"/>
                <a:gd name="T18" fmla="*/ 140 w 190"/>
                <a:gd name="T19" fmla="*/ 10 h 91"/>
                <a:gd name="T20" fmla="*/ 147 w 190"/>
                <a:gd name="T21" fmla="*/ 8 h 91"/>
                <a:gd name="T22" fmla="*/ 154 w 190"/>
                <a:gd name="T23" fmla="*/ 8 h 91"/>
                <a:gd name="T24" fmla="*/ 164 w 190"/>
                <a:gd name="T25" fmla="*/ 10 h 91"/>
                <a:gd name="T26" fmla="*/ 171 w 190"/>
                <a:gd name="T27" fmla="*/ 15 h 91"/>
                <a:gd name="T28" fmla="*/ 178 w 190"/>
                <a:gd name="T29" fmla="*/ 20 h 91"/>
                <a:gd name="T30" fmla="*/ 185 w 190"/>
                <a:gd name="T31" fmla="*/ 24 h 91"/>
                <a:gd name="T32" fmla="*/ 187 w 190"/>
                <a:gd name="T33" fmla="*/ 29 h 91"/>
                <a:gd name="T34" fmla="*/ 183 w 190"/>
                <a:gd name="T35" fmla="*/ 36 h 91"/>
                <a:gd name="T36" fmla="*/ 180 w 190"/>
                <a:gd name="T37" fmla="*/ 46 h 91"/>
                <a:gd name="T38" fmla="*/ 176 w 190"/>
                <a:gd name="T39" fmla="*/ 55 h 91"/>
                <a:gd name="T40" fmla="*/ 171 w 190"/>
                <a:gd name="T41" fmla="*/ 58 h 91"/>
                <a:gd name="T42" fmla="*/ 161 w 190"/>
                <a:gd name="T43" fmla="*/ 60 h 91"/>
                <a:gd name="T44" fmla="*/ 154 w 190"/>
                <a:gd name="T45" fmla="*/ 50 h 91"/>
                <a:gd name="T46" fmla="*/ 150 w 190"/>
                <a:gd name="T47" fmla="*/ 53 h 91"/>
                <a:gd name="T48" fmla="*/ 142 w 190"/>
                <a:gd name="T49" fmla="*/ 53 h 91"/>
                <a:gd name="T50" fmla="*/ 133 w 190"/>
                <a:gd name="T51" fmla="*/ 50 h 91"/>
                <a:gd name="T52" fmla="*/ 126 w 190"/>
                <a:gd name="T53" fmla="*/ 50 h 91"/>
                <a:gd name="T54" fmla="*/ 121 w 190"/>
                <a:gd name="T55" fmla="*/ 53 h 91"/>
                <a:gd name="T56" fmla="*/ 116 w 190"/>
                <a:gd name="T57" fmla="*/ 62 h 91"/>
                <a:gd name="T58" fmla="*/ 109 w 190"/>
                <a:gd name="T59" fmla="*/ 67 h 91"/>
                <a:gd name="T60" fmla="*/ 102 w 190"/>
                <a:gd name="T61" fmla="*/ 69 h 91"/>
                <a:gd name="T62" fmla="*/ 97 w 190"/>
                <a:gd name="T63" fmla="*/ 67 h 91"/>
                <a:gd name="T64" fmla="*/ 90 w 190"/>
                <a:gd name="T65" fmla="*/ 67 h 91"/>
                <a:gd name="T66" fmla="*/ 88 w 190"/>
                <a:gd name="T67" fmla="*/ 72 h 91"/>
                <a:gd name="T68" fmla="*/ 81 w 190"/>
                <a:gd name="T69" fmla="*/ 74 h 91"/>
                <a:gd name="T70" fmla="*/ 69 w 190"/>
                <a:gd name="T71" fmla="*/ 74 h 91"/>
                <a:gd name="T72" fmla="*/ 64 w 190"/>
                <a:gd name="T73" fmla="*/ 79 h 91"/>
                <a:gd name="T74" fmla="*/ 69 w 190"/>
                <a:gd name="T75" fmla="*/ 86 h 91"/>
                <a:gd name="T76" fmla="*/ 59 w 190"/>
                <a:gd name="T77" fmla="*/ 88 h 91"/>
                <a:gd name="T78" fmla="*/ 47 w 190"/>
                <a:gd name="T79" fmla="*/ 88 h 91"/>
                <a:gd name="T80" fmla="*/ 36 w 190"/>
                <a:gd name="T81" fmla="*/ 88 h 91"/>
                <a:gd name="T82" fmla="*/ 26 w 190"/>
                <a:gd name="T83" fmla="*/ 86 h 91"/>
                <a:gd name="T84" fmla="*/ 19 w 190"/>
                <a:gd name="T85" fmla="*/ 81 h 91"/>
                <a:gd name="T86" fmla="*/ 12 w 190"/>
                <a:gd name="T87" fmla="*/ 77 h 91"/>
                <a:gd name="T88" fmla="*/ 7 w 190"/>
                <a:gd name="T89" fmla="*/ 69 h 91"/>
                <a:gd name="T90" fmla="*/ 2 w 190"/>
                <a:gd name="T91" fmla="*/ 60 h 91"/>
                <a:gd name="T92" fmla="*/ 2 w 190"/>
                <a:gd name="T93" fmla="*/ 60 h 91"/>
                <a:gd name="T94" fmla="*/ 5 w 190"/>
                <a:gd name="T95" fmla="*/ 50 h 91"/>
                <a:gd name="T96" fmla="*/ 7 w 190"/>
                <a:gd name="T97" fmla="*/ 41 h 91"/>
                <a:gd name="T98" fmla="*/ 14 w 190"/>
                <a:gd name="T99" fmla="*/ 36 h 91"/>
                <a:gd name="T100" fmla="*/ 24 w 190"/>
                <a:gd name="T101" fmla="*/ 36 h 91"/>
                <a:gd name="T102" fmla="*/ 31 w 190"/>
                <a:gd name="T103" fmla="*/ 36 h 91"/>
                <a:gd name="T104" fmla="*/ 36 w 190"/>
                <a:gd name="T105" fmla="*/ 31 h 91"/>
                <a:gd name="T106" fmla="*/ 40 w 190"/>
                <a:gd name="T107" fmla="*/ 27 h 91"/>
                <a:gd name="T108" fmla="*/ 45 w 190"/>
                <a:gd name="T109" fmla="*/ 20 h 91"/>
                <a:gd name="T110" fmla="*/ 52 w 190"/>
                <a:gd name="T111" fmla="*/ 15 h 91"/>
                <a:gd name="T112" fmla="*/ 57 w 190"/>
                <a:gd name="T113" fmla="*/ 8 h 91"/>
                <a:gd name="T114" fmla="*/ 66 w 190"/>
                <a:gd name="T115" fmla="*/ 5 h 91"/>
                <a:gd name="T116" fmla="*/ 71 w 190"/>
                <a:gd name="T117" fmla="*/ 3 h 91"/>
                <a:gd name="T118" fmla="*/ 76 w 190"/>
                <a:gd name="T119" fmla="*/ 10 h 91"/>
                <a:gd name="T120" fmla="*/ 81 w 190"/>
                <a:gd name="T121" fmla="*/ 3 h 91"/>
                <a:gd name="T122" fmla="*/ 90 w 190"/>
                <a:gd name="T12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" h="91">
                  <a:moveTo>
                    <a:pt x="90" y="0"/>
                  </a:moveTo>
                  <a:lnTo>
                    <a:pt x="90" y="3"/>
                  </a:lnTo>
                  <a:lnTo>
                    <a:pt x="90" y="5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3" y="10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100" y="10"/>
                  </a:lnTo>
                  <a:lnTo>
                    <a:pt x="100" y="12"/>
                  </a:lnTo>
                  <a:lnTo>
                    <a:pt x="100" y="15"/>
                  </a:lnTo>
                  <a:lnTo>
                    <a:pt x="100" y="17"/>
                  </a:lnTo>
                  <a:lnTo>
                    <a:pt x="97" y="17"/>
                  </a:lnTo>
                  <a:lnTo>
                    <a:pt x="97" y="20"/>
                  </a:lnTo>
                  <a:lnTo>
                    <a:pt x="100" y="20"/>
                  </a:lnTo>
                  <a:lnTo>
                    <a:pt x="102" y="20"/>
                  </a:lnTo>
                  <a:lnTo>
                    <a:pt x="102" y="17"/>
                  </a:lnTo>
                  <a:lnTo>
                    <a:pt x="104" y="17"/>
                  </a:lnTo>
                  <a:lnTo>
                    <a:pt x="104" y="20"/>
                  </a:lnTo>
                  <a:lnTo>
                    <a:pt x="107" y="20"/>
                  </a:lnTo>
                  <a:lnTo>
                    <a:pt x="109" y="20"/>
                  </a:lnTo>
                  <a:lnTo>
                    <a:pt x="109" y="17"/>
                  </a:lnTo>
                  <a:lnTo>
                    <a:pt x="109" y="15"/>
                  </a:lnTo>
                  <a:lnTo>
                    <a:pt x="112" y="15"/>
                  </a:lnTo>
                  <a:lnTo>
                    <a:pt x="112" y="12"/>
                  </a:lnTo>
                  <a:lnTo>
                    <a:pt x="114" y="12"/>
                  </a:lnTo>
                  <a:lnTo>
                    <a:pt x="116" y="12"/>
                  </a:lnTo>
                  <a:lnTo>
                    <a:pt x="116" y="10"/>
                  </a:lnTo>
                  <a:lnTo>
                    <a:pt x="119" y="10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6" y="10"/>
                  </a:lnTo>
                  <a:lnTo>
                    <a:pt x="128" y="10"/>
                  </a:lnTo>
                  <a:lnTo>
                    <a:pt x="131" y="10"/>
                  </a:lnTo>
                  <a:lnTo>
                    <a:pt x="131" y="12"/>
                  </a:lnTo>
                  <a:lnTo>
                    <a:pt x="131" y="10"/>
                  </a:lnTo>
                  <a:lnTo>
                    <a:pt x="131" y="12"/>
                  </a:lnTo>
                  <a:lnTo>
                    <a:pt x="133" y="12"/>
                  </a:lnTo>
                  <a:lnTo>
                    <a:pt x="131" y="12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5" y="15"/>
                  </a:lnTo>
                  <a:lnTo>
                    <a:pt x="135" y="12"/>
                  </a:lnTo>
                  <a:lnTo>
                    <a:pt x="135" y="15"/>
                  </a:lnTo>
                  <a:lnTo>
                    <a:pt x="138" y="15"/>
                  </a:lnTo>
                  <a:lnTo>
                    <a:pt x="138" y="12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0" y="10"/>
                  </a:lnTo>
                  <a:lnTo>
                    <a:pt x="140" y="8"/>
                  </a:lnTo>
                  <a:lnTo>
                    <a:pt x="142" y="8"/>
                  </a:lnTo>
                  <a:lnTo>
                    <a:pt x="145" y="10"/>
                  </a:lnTo>
                  <a:lnTo>
                    <a:pt x="145" y="8"/>
                  </a:lnTo>
                  <a:lnTo>
                    <a:pt x="147" y="8"/>
                  </a:lnTo>
                  <a:lnTo>
                    <a:pt x="150" y="8"/>
                  </a:lnTo>
                  <a:lnTo>
                    <a:pt x="152" y="8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4" y="8"/>
                  </a:lnTo>
                  <a:lnTo>
                    <a:pt x="157" y="10"/>
                  </a:lnTo>
                  <a:lnTo>
                    <a:pt x="157" y="8"/>
                  </a:lnTo>
                  <a:lnTo>
                    <a:pt x="159" y="8"/>
                  </a:lnTo>
                  <a:lnTo>
                    <a:pt x="161" y="10"/>
                  </a:lnTo>
                  <a:lnTo>
                    <a:pt x="164" y="10"/>
                  </a:lnTo>
                  <a:lnTo>
                    <a:pt x="164" y="12"/>
                  </a:lnTo>
                  <a:lnTo>
                    <a:pt x="166" y="10"/>
                  </a:lnTo>
                  <a:lnTo>
                    <a:pt x="169" y="12"/>
                  </a:lnTo>
                  <a:lnTo>
                    <a:pt x="171" y="12"/>
                  </a:lnTo>
                  <a:lnTo>
                    <a:pt x="171" y="15"/>
                  </a:lnTo>
                  <a:lnTo>
                    <a:pt x="173" y="15"/>
                  </a:lnTo>
                  <a:lnTo>
                    <a:pt x="173" y="17"/>
                  </a:lnTo>
                  <a:lnTo>
                    <a:pt x="173" y="20"/>
                  </a:lnTo>
                  <a:lnTo>
                    <a:pt x="176" y="20"/>
                  </a:lnTo>
                  <a:lnTo>
                    <a:pt x="178" y="20"/>
                  </a:lnTo>
                  <a:lnTo>
                    <a:pt x="178" y="22"/>
                  </a:lnTo>
                  <a:lnTo>
                    <a:pt x="180" y="22"/>
                  </a:lnTo>
                  <a:lnTo>
                    <a:pt x="183" y="22"/>
                  </a:lnTo>
                  <a:lnTo>
                    <a:pt x="185" y="22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90" y="24"/>
                  </a:lnTo>
                  <a:lnTo>
                    <a:pt x="190" y="27"/>
                  </a:lnTo>
                  <a:lnTo>
                    <a:pt x="190" y="29"/>
                  </a:lnTo>
                  <a:lnTo>
                    <a:pt x="187" y="29"/>
                  </a:lnTo>
                  <a:lnTo>
                    <a:pt x="187" y="31"/>
                  </a:lnTo>
                  <a:lnTo>
                    <a:pt x="185" y="31"/>
                  </a:lnTo>
                  <a:lnTo>
                    <a:pt x="185" y="34"/>
                  </a:lnTo>
                  <a:lnTo>
                    <a:pt x="185" y="36"/>
                  </a:lnTo>
                  <a:lnTo>
                    <a:pt x="183" y="36"/>
                  </a:lnTo>
                  <a:lnTo>
                    <a:pt x="185" y="39"/>
                  </a:lnTo>
                  <a:lnTo>
                    <a:pt x="183" y="39"/>
                  </a:lnTo>
                  <a:lnTo>
                    <a:pt x="183" y="41"/>
                  </a:lnTo>
                  <a:lnTo>
                    <a:pt x="183" y="43"/>
                  </a:lnTo>
                  <a:lnTo>
                    <a:pt x="180" y="46"/>
                  </a:lnTo>
                  <a:lnTo>
                    <a:pt x="180" y="48"/>
                  </a:lnTo>
                  <a:lnTo>
                    <a:pt x="178" y="48"/>
                  </a:lnTo>
                  <a:lnTo>
                    <a:pt x="176" y="50"/>
                  </a:lnTo>
                  <a:lnTo>
                    <a:pt x="176" y="53"/>
                  </a:lnTo>
                  <a:lnTo>
                    <a:pt x="176" y="55"/>
                  </a:lnTo>
                  <a:lnTo>
                    <a:pt x="176" y="58"/>
                  </a:lnTo>
                  <a:lnTo>
                    <a:pt x="176" y="60"/>
                  </a:lnTo>
                  <a:lnTo>
                    <a:pt x="173" y="60"/>
                  </a:lnTo>
                  <a:lnTo>
                    <a:pt x="173" y="58"/>
                  </a:lnTo>
                  <a:lnTo>
                    <a:pt x="171" y="58"/>
                  </a:lnTo>
                  <a:lnTo>
                    <a:pt x="171" y="60"/>
                  </a:lnTo>
                  <a:lnTo>
                    <a:pt x="169" y="60"/>
                  </a:lnTo>
                  <a:lnTo>
                    <a:pt x="166" y="60"/>
                  </a:lnTo>
                  <a:lnTo>
                    <a:pt x="164" y="60"/>
                  </a:lnTo>
                  <a:lnTo>
                    <a:pt x="161" y="60"/>
                  </a:lnTo>
                  <a:lnTo>
                    <a:pt x="161" y="58"/>
                  </a:lnTo>
                  <a:lnTo>
                    <a:pt x="159" y="55"/>
                  </a:lnTo>
                  <a:lnTo>
                    <a:pt x="159" y="53"/>
                  </a:lnTo>
                  <a:lnTo>
                    <a:pt x="157" y="53"/>
                  </a:lnTo>
                  <a:lnTo>
                    <a:pt x="154" y="50"/>
                  </a:lnTo>
                  <a:lnTo>
                    <a:pt x="154" y="48"/>
                  </a:lnTo>
                  <a:lnTo>
                    <a:pt x="152" y="48"/>
                  </a:lnTo>
                  <a:lnTo>
                    <a:pt x="152" y="50"/>
                  </a:lnTo>
                  <a:lnTo>
                    <a:pt x="150" y="50"/>
                  </a:lnTo>
                  <a:lnTo>
                    <a:pt x="150" y="53"/>
                  </a:lnTo>
                  <a:lnTo>
                    <a:pt x="147" y="53"/>
                  </a:lnTo>
                  <a:lnTo>
                    <a:pt x="147" y="50"/>
                  </a:lnTo>
                  <a:lnTo>
                    <a:pt x="145" y="50"/>
                  </a:lnTo>
                  <a:lnTo>
                    <a:pt x="145" y="53"/>
                  </a:lnTo>
                  <a:lnTo>
                    <a:pt x="142" y="53"/>
                  </a:lnTo>
                  <a:lnTo>
                    <a:pt x="140" y="53"/>
                  </a:lnTo>
                  <a:lnTo>
                    <a:pt x="138" y="53"/>
                  </a:lnTo>
                  <a:lnTo>
                    <a:pt x="138" y="50"/>
                  </a:lnTo>
                  <a:lnTo>
                    <a:pt x="135" y="50"/>
                  </a:lnTo>
                  <a:lnTo>
                    <a:pt x="133" y="50"/>
                  </a:lnTo>
                  <a:lnTo>
                    <a:pt x="133" y="48"/>
                  </a:lnTo>
                  <a:lnTo>
                    <a:pt x="133" y="50"/>
                  </a:lnTo>
                  <a:lnTo>
                    <a:pt x="131" y="50"/>
                  </a:lnTo>
                  <a:lnTo>
                    <a:pt x="128" y="50"/>
                  </a:lnTo>
                  <a:lnTo>
                    <a:pt x="126" y="50"/>
                  </a:lnTo>
                  <a:lnTo>
                    <a:pt x="123" y="50"/>
                  </a:lnTo>
                  <a:lnTo>
                    <a:pt x="123" y="53"/>
                  </a:lnTo>
                  <a:lnTo>
                    <a:pt x="123" y="50"/>
                  </a:lnTo>
                  <a:lnTo>
                    <a:pt x="121" y="50"/>
                  </a:lnTo>
                  <a:lnTo>
                    <a:pt x="121" y="53"/>
                  </a:lnTo>
                  <a:lnTo>
                    <a:pt x="121" y="55"/>
                  </a:lnTo>
                  <a:lnTo>
                    <a:pt x="119" y="58"/>
                  </a:lnTo>
                  <a:lnTo>
                    <a:pt x="119" y="60"/>
                  </a:lnTo>
                  <a:lnTo>
                    <a:pt x="119" y="62"/>
                  </a:lnTo>
                  <a:lnTo>
                    <a:pt x="116" y="62"/>
                  </a:lnTo>
                  <a:lnTo>
                    <a:pt x="116" y="65"/>
                  </a:lnTo>
                  <a:lnTo>
                    <a:pt x="114" y="65"/>
                  </a:lnTo>
                  <a:lnTo>
                    <a:pt x="112" y="65"/>
                  </a:lnTo>
                  <a:lnTo>
                    <a:pt x="109" y="65"/>
                  </a:lnTo>
                  <a:lnTo>
                    <a:pt x="109" y="67"/>
                  </a:lnTo>
                  <a:lnTo>
                    <a:pt x="107" y="67"/>
                  </a:lnTo>
                  <a:lnTo>
                    <a:pt x="107" y="69"/>
                  </a:lnTo>
                  <a:lnTo>
                    <a:pt x="104" y="69"/>
                  </a:lnTo>
                  <a:lnTo>
                    <a:pt x="102" y="72"/>
                  </a:lnTo>
                  <a:lnTo>
                    <a:pt x="102" y="69"/>
                  </a:lnTo>
                  <a:lnTo>
                    <a:pt x="100" y="69"/>
                  </a:lnTo>
                  <a:lnTo>
                    <a:pt x="97" y="69"/>
                  </a:lnTo>
                  <a:lnTo>
                    <a:pt x="100" y="69"/>
                  </a:lnTo>
                  <a:lnTo>
                    <a:pt x="100" y="67"/>
                  </a:lnTo>
                  <a:lnTo>
                    <a:pt x="97" y="67"/>
                  </a:lnTo>
                  <a:lnTo>
                    <a:pt x="95" y="67"/>
                  </a:lnTo>
                  <a:lnTo>
                    <a:pt x="95" y="65"/>
                  </a:lnTo>
                  <a:lnTo>
                    <a:pt x="93" y="65"/>
                  </a:lnTo>
                  <a:lnTo>
                    <a:pt x="93" y="67"/>
                  </a:lnTo>
                  <a:lnTo>
                    <a:pt x="90" y="67"/>
                  </a:lnTo>
                  <a:lnTo>
                    <a:pt x="90" y="69"/>
                  </a:lnTo>
                  <a:lnTo>
                    <a:pt x="88" y="69"/>
                  </a:lnTo>
                  <a:lnTo>
                    <a:pt x="88" y="72"/>
                  </a:lnTo>
                  <a:lnTo>
                    <a:pt x="88" y="74"/>
                  </a:lnTo>
                  <a:lnTo>
                    <a:pt x="88" y="72"/>
                  </a:lnTo>
                  <a:lnTo>
                    <a:pt x="85" y="72"/>
                  </a:lnTo>
                  <a:lnTo>
                    <a:pt x="85" y="74"/>
                  </a:lnTo>
                  <a:lnTo>
                    <a:pt x="85" y="72"/>
                  </a:lnTo>
                  <a:lnTo>
                    <a:pt x="83" y="72"/>
                  </a:lnTo>
                  <a:lnTo>
                    <a:pt x="81" y="74"/>
                  </a:lnTo>
                  <a:lnTo>
                    <a:pt x="78" y="74"/>
                  </a:lnTo>
                  <a:lnTo>
                    <a:pt x="76" y="74"/>
                  </a:lnTo>
                  <a:lnTo>
                    <a:pt x="74" y="74"/>
                  </a:lnTo>
                  <a:lnTo>
                    <a:pt x="71" y="74"/>
                  </a:lnTo>
                  <a:lnTo>
                    <a:pt x="69" y="74"/>
                  </a:lnTo>
                  <a:lnTo>
                    <a:pt x="66" y="74"/>
                  </a:lnTo>
                  <a:lnTo>
                    <a:pt x="66" y="77"/>
                  </a:lnTo>
                  <a:lnTo>
                    <a:pt x="66" y="79"/>
                  </a:lnTo>
                  <a:lnTo>
                    <a:pt x="66" y="77"/>
                  </a:lnTo>
                  <a:lnTo>
                    <a:pt x="64" y="79"/>
                  </a:lnTo>
                  <a:lnTo>
                    <a:pt x="64" y="81"/>
                  </a:lnTo>
                  <a:lnTo>
                    <a:pt x="64" y="84"/>
                  </a:lnTo>
                  <a:lnTo>
                    <a:pt x="66" y="84"/>
                  </a:lnTo>
                  <a:lnTo>
                    <a:pt x="66" y="86"/>
                  </a:lnTo>
                  <a:lnTo>
                    <a:pt x="69" y="86"/>
                  </a:lnTo>
                  <a:lnTo>
                    <a:pt x="66" y="86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2" y="88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5" y="88"/>
                  </a:lnTo>
                  <a:lnTo>
                    <a:pt x="52" y="88"/>
                  </a:lnTo>
                  <a:lnTo>
                    <a:pt x="50" y="91"/>
                  </a:lnTo>
                  <a:lnTo>
                    <a:pt x="47" y="88"/>
                  </a:lnTo>
                  <a:lnTo>
                    <a:pt x="45" y="88"/>
                  </a:lnTo>
                  <a:lnTo>
                    <a:pt x="43" y="88"/>
                  </a:lnTo>
                  <a:lnTo>
                    <a:pt x="40" y="88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3" y="88"/>
                  </a:lnTo>
                  <a:lnTo>
                    <a:pt x="31" y="88"/>
                  </a:lnTo>
                  <a:lnTo>
                    <a:pt x="29" y="88"/>
                  </a:lnTo>
                  <a:lnTo>
                    <a:pt x="29" y="86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4" y="84"/>
                  </a:lnTo>
                  <a:lnTo>
                    <a:pt x="21" y="84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9" y="79"/>
                  </a:lnTo>
                  <a:lnTo>
                    <a:pt x="17" y="79"/>
                  </a:lnTo>
                  <a:lnTo>
                    <a:pt x="17" y="77"/>
                  </a:lnTo>
                  <a:lnTo>
                    <a:pt x="14" y="77"/>
                  </a:lnTo>
                  <a:lnTo>
                    <a:pt x="12" y="77"/>
                  </a:lnTo>
                  <a:lnTo>
                    <a:pt x="10" y="77"/>
                  </a:lnTo>
                  <a:lnTo>
                    <a:pt x="10" y="74"/>
                  </a:lnTo>
                  <a:lnTo>
                    <a:pt x="10" y="72"/>
                  </a:lnTo>
                  <a:lnTo>
                    <a:pt x="10" y="69"/>
                  </a:lnTo>
                  <a:lnTo>
                    <a:pt x="7" y="69"/>
                  </a:lnTo>
                  <a:lnTo>
                    <a:pt x="5" y="69"/>
                  </a:lnTo>
                  <a:lnTo>
                    <a:pt x="5" y="67"/>
                  </a:lnTo>
                  <a:lnTo>
                    <a:pt x="5" y="65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5" y="53"/>
                  </a:lnTo>
                  <a:lnTo>
                    <a:pt x="5" y="50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7" y="36"/>
                  </a:lnTo>
                  <a:lnTo>
                    <a:pt x="19" y="39"/>
                  </a:lnTo>
                  <a:lnTo>
                    <a:pt x="21" y="39"/>
                  </a:lnTo>
                  <a:lnTo>
                    <a:pt x="21" y="36"/>
                  </a:lnTo>
                  <a:lnTo>
                    <a:pt x="24" y="36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6" y="36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3" y="34"/>
                  </a:lnTo>
                  <a:lnTo>
                    <a:pt x="33" y="31"/>
                  </a:lnTo>
                  <a:lnTo>
                    <a:pt x="36" y="34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29"/>
                  </a:lnTo>
                  <a:lnTo>
                    <a:pt x="40" y="27"/>
                  </a:lnTo>
                  <a:lnTo>
                    <a:pt x="43" y="27"/>
                  </a:lnTo>
                  <a:lnTo>
                    <a:pt x="43" y="24"/>
                  </a:lnTo>
                  <a:lnTo>
                    <a:pt x="43" y="22"/>
                  </a:lnTo>
                  <a:lnTo>
                    <a:pt x="43" y="20"/>
                  </a:lnTo>
                  <a:lnTo>
                    <a:pt x="45" y="20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7" y="15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7" y="5"/>
                  </a:lnTo>
                  <a:lnTo>
                    <a:pt x="59" y="5"/>
                  </a:lnTo>
                  <a:lnTo>
                    <a:pt x="62" y="5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6" y="3"/>
                  </a:lnTo>
                  <a:lnTo>
                    <a:pt x="69" y="3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78" y="8"/>
                  </a:lnTo>
                  <a:lnTo>
                    <a:pt x="81" y="8"/>
                  </a:lnTo>
                  <a:lnTo>
                    <a:pt x="81" y="5"/>
                  </a:lnTo>
                  <a:lnTo>
                    <a:pt x="81" y="3"/>
                  </a:lnTo>
                  <a:lnTo>
                    <a:pt x="83" y="3"/>
                  </a:lnTo>
                  <a:lnTo>
                    <a:pt x="85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Freeform 56637">
              <a:extLst>
                <a:ext uri="{FF2B5EF4-FFF2-40B4-BE49-F238E27FC236}">
                  <a16:creationId xmlns:a16="http://schemas.microsoft.com/office/drawing/2014/main" id="{A63CF8EF-E715-9F4E-4F96-1A27CAF6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6443" y="8917720"/>
              <a:ext cx="499480" cy="315971"/>
            </a:xfrm>
            <a:custGeom>
              <a:avLst/>
              <a:gdLst>
                <a:gd name="T0" fmla="*/ 97 w 109"/>
                <a:gd name="T1" fmla="*/ 3 h 69"/>
                <a:gd name="T2" fmla="*/ 102 w 109"/>
                <a:gd name="T3" fmla="*/ 10 h 69"/>
                <a:gd name="T4" fmla="*/ 102 w 109"/>
                <a:gd name="T5" fmla="*/ 14 h 69"/>
                <a:gd name="T6" fmla="*/ 107 w 109"/>
                <a:gd name="T7" fmla="*/ 19 h 69"/>
                <a:gd name="T8" fmla="*/ 105 w 109"/>
                <a:gd name="T9" fmla="*/ 17 h 69"/>
                <a:gd name="T10" fmla="*/ 100 w 109"/>
                <a:gd name="T11" fmla="*/ 17 h 69"/>
                <a:gd name="T12" fmla="*/ 97 w 109"/>
                <a:gd name="T13" fmla="*/ 22 h 69"/>
                <a:gd name="T14" fmla="*/ 90 w 109"/>
                <a:gd name="T15" fmla="*/ 24 h 69"/>
                <a:gd name="T16" fmla="*/ 83 w 109"/>
                <a:gd name="T17" fmla="*/ 29 h 69"/>
                <a:gd name="T18" fmla="*/ 76 w 109"/>
                <a:gd name="T19" fmla="*/ 31 h 69"/>
                <a:gd name="T20" fmla="*/ 76 w 109"/>
                <a:gd name="T21" fmla="*/ 36 h 69"/>
                <a:gd name="T22" fmla="*/ 78 w 109"/>
                <a:gd name="T23" fmla="*/ 43 h 69"/>
                <a:gd name="T24" fmla="*/ 76 w 109"/>
                <a:gd name="T25" fmla="*/ 50 h 69"/>
                <a:gd name="T26" fmla="*/ 71 w 109"/>
                <a:gd name="T27" fmla="*/ 50 h 69"/>
                <a:gd name="T28" fmla="*/ 64 w 109"/>
                <a:gd name="T29" fmla="*/ 52 h 69"/>
                <a:gd name="T30" fmla="*/ 64 w 109"/>
                <a:gd name="T31" fmla="*/ 57 h 69"/>
                <a:gd name="T32" fmla="*/ 67 w 109"/>
                <a:gd name="T33" fmla="*/ 64 h 69"/>
                <a:gd name="T34" fmla="*/ 59 w 109"/>
                <a:gd name="T35" fmla="*/ 69 h 69"/>
                <a:gd name="T36" fmla="*/ 55 w 109"/>
                <a:gd name="T37" fmla="*/ 64 h 69"/>
                <a:gd name="T38" fmla="*/ 50 w 109"/>
                <a:gd name="T39" fmla="*/ 64 h 69"/>
                <a:gd name="T40" fmla="*/ 45 w 109"/>
                <a:gd name="T41" fmla="*/ 64 h 69"/>
                <a:gd name="T42" fmla="*/ 45 w 109"/>
                <a:gd name="T43" fmla="*/ 60 h 69"/>
                <a:gd name="T44" fmla="*/ 38 w 109"/>
                <a:gd name="T45" fmla="*/ 60 h 69"/>
                <a:gd name="T46" fmla="*/ 33 w 109"/>
                <a:gd name="T47" fmla="*/ 64 h 69"/>
                <a:gd name="T48" fmla="*/ 26 w 109"/>
                <a:gd name="T49" fmla="*/ 64 h 69"/>
                <a:gd name="T50" fmla="*/ 19 w 109"/>
                <a:gd name="T51" fmla="*/ 67 h 69"/>
                <a:gd name="T52" fmla="*/ 12 w 109"/>
                <a:gd name="T53" fmla="*/ 67 h 69"/>
                <a:gd name="T54" fmla="*/ 7 w 109"/>
                <a:gd name="T55" fmla="*/ 62 h 69"/>
                <a:gd name="T56" fmla="*/ 7 w 109"/>
                <a:gd name="T57" fmla="*/ 62 h 69"/>
                <a:gd name="T58" fmla="*/ 12 w 109"/>
                <a:gd name="T59" fmla="*/ 62 h 69"/>
                <a:gd name="T60" fmla="*/ 19 w 109"/>
                <a:gd name="T61" fmla="*/ 60 h 69"/>
                <a:gd name="T62" fmla="*/ 14 w 109"/>
                <a:gd name="T63" fmla="*/ 55 h 69"/>
                <a:gd name="T64" fmla="*/ 10 w 109"/>
                <a:gd name="T65" fmla="*/ 50 h 69"/>
                <a:gd name="T66" fmla="*/ 10 w 109"/>
                <a:gd name="T67" fmla="*/ 45 h 69"/>
                <a:gd name="T68" fmla="*/ 7 w 109"/>
                <a:gd name="T69" fmla="*/ 43 h 69"/>
                <a:gd name="T70" fmla="*/ 7 w 109"/>
                <a:gd name="T71" fmla="*/ 38 h 69"/>
                <a:gd name="T72" fmla="*/ 10 w 109"/>
                <a:gd name="T73" fmla="*/ 31 h 69"/>
                <a:gd name="T74" fmla="*/ 5 w 109"/>
                <a:gd name="T75" fmla="*/ 31 h 69"/>
                <a:gd name="T76" fmla="*/ 0 w 109"/>
                <a:gd name="T77" fmla="*/ 26 h 69"/>
                <a:gd name="T78" fmla="*/ 7 w 109"/>
                <a:gd name="T79" fmla="*/ 22 h 69"/>
                <a:gd name="T80" fmla="*/ 12 w 109"/>
                <a:gd name="T81" fmla="*/ 17 h 69"/>
                <a:gd name="T82" fmla="*/ 22 w 109"/>
                <a:gd name="T83" fmla="*/ 17 h 69"/>
                <a:gd name="T84" fmla="*/ 24 w 109"/>
                <a:gd name="T85" fmla="*/ 19 h 69"/>
                <a:gd name="T86" fmla="*/ 29 w 109"/>
                <a:gd name="T87" fmla="*/ 22 h 69"/>
                <a:gd name="T88" fmla="*/ 33 w 109"/>
                <a:gd name="T89" fmla="*/ 19 h 69"/>
                <a:gd name="T90" fmla="*/ 40 w 109"/>
                <a:gd name="T91" fmla="*/ 22 h 69"/>
                <a:gd name="T92" fmla="*/ 43 w 109"/>
                <a:gd name="T93" fmla="*/ 19 h 69"/>
                <a:gd name="T94" fmla="*/ 50 w 109"/>
                <a:gd name="T95" fmla="*/ 17 h 69"/>
                <a:gd name="T96" fmla="*/ 55 w 109"/>
                <a:gd name="T97" fmla="*/ 12 h 69"/>
                <a:gd name="T98" fmla="*/ 62 w 109"/>
                <a:gd name="T99" fmla="*/ 10 h 69"/>
                <a:gd name="T100" fmla="*/ 69 w 109"/>
                <a:gd name="T101" fmla="*/ 12 h 69"/>
                <a:gd name="T102" fmla="*/ 76 w 109"/>
                <a:gd name="T103" fmla="*/ 7 h 69"/>
                <a:gd name="T104" fmla="*/ 86 w 109"/>
                <a:gd name="T105" fmla="*/ 7 h 69"/>
                <a:gd name="T106" fmla="*/ 88 w 109"/>
                <a:gd name="T107" fmla="*/ 3 h 69"/>
                <a:gd name="T108" fmla="*/ 90 w 109"/>
                <a:gd name="T10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69">
                  <a:moveTo>
                    <a:pt x="97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97" y="3"/>
                  </a:lnTo>
                  <a:lnTo>
                    <a:pt x="97" y="5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2" y="10"/>
                  </a:lnTo>
                  <a:lnTo>
                    <a:pt x="100" y="10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5" y="14"/>
                  </a:lnTo>
                  <a:lnTo>
                    <a:pt x="105" y="17"/>
                  </a:lnTo>
                  <a:lnTo>
                    <a:pt x="107" y="17"/>
                  </a:lnTo>
                  <a:lnTo>
                    <a:pt x="107" y="19"/>
                  </a:lnTo>
                  <a:lnTo>
                    <a:pt x="109" y="19"/>
                  </a:lnTo>
                  <a:lnTo>
                    <a:pt x="107" y="19"/>
                  </a:lnTo>
                  <a:lnTo>
                    <a:pt x="105" y="19"/>
                  </a:lnTo>
                  <a:lnTo>
                    <a:pt x="105" y="17"/>
                  </a:lnTo>
                  <a:lnTo>
                    <a:pt x="102" y="17"/>
                  </a:lnTo>
                  <a:lnTo>
                    <a:pt x="100" y="17"/>
                  </a:lnTo>
                  <a:lnTo>
                    <a:pt x="100" y="14"/>
                  </a:lnTo>
                  <a:lnTo>
                    <a:pt x="100" y="17"/>
                  </a:lnTo>
                  <a:lnTo>
                    <a:pt x="97" y="17"/>
                  </a:lnTo>
                  <a:lnTo>
                    <a:pt x="95" y="19"/>
                  </a:lnTo>
                  <a:lnTo>
                    <a:pt x="97" y="19"/>
                  </a:lnTo>
                  <a:lnTo>
                    <a:pt x="97" y="22"/>
                  </a:lnTo>
                  <a:lnTo>
                    <a:pt x="95" y="22"/>
                  </a:lnTo>
                  <a:lnTo>
                    <a:pt x="93" y="22"/>
                  </a:lnTo>
                  <a:lnTo>
                    <a:pt x="90" y="22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3" y="29"/>
                  </a:lnTo>
                  <a:lnTo>
                    <a:pt x="81" y="29"/>
                  </a:lnTo>
                  <a:lnTo>
                    <a:pt x="81" y="31"/>
                  </a:lnTo>
                  <a:lnTo>
                    <a:pt x="78" y="31"/>
                  </a:lnTo>
                  <a:lnTo>
                    <a:pt x="76" y="31"/>
                  </a:lnTo>
                  <a:lnTo>
                    <a:pt x="76" y="33"/>
                  </a:lnTo>
                  <a:lnTo>
                    <a:pt x="74" y="33"/>
                  </a:lnTo>
                  <a:lnTo>
                    <a:pt x="74" y="36"/>
                  </a:lnTo>
                  <a:lnTo>
                    <a:pt x="76" y="36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8" y="45"/>
                  </a:lnTo>
                  <a:lnTo>
                    <a:pt x="76" y="45"/>
                  </a:lnTo>
                  <a:lnTo>
                    <a:pt x="76" y="48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69" y="50"/>
                  </a:lnTo>
                  <a:lnTo>
                    <a:pt x="67" y="50"/>
                  </a:lnTo>
                  <a:lnTo>
                    <a:pt x="67" y="52"/>
                  </a:lnTo>
                  <a:lnTo>
                    <a:pt x="64" y="52"/>
                  </a:lnTo>
                  <a:lnTo>
                    <a:pt x="64" y="55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4" y="57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4"/>
                  </a:lnTo>
                  <a:lnTo>
                    <a:pt x="67" y="64"/>
                  </a:lnTo>
                  <a:lnTo>
                    <a:pt x="67" y="67"/>
                  </a:lnTo>
                  <a:lnTo>
                    <a:pt x="64" y="67"/>
                  </a:lnTo>
                  <a:lnTo>
                    <a:pt x="62" y="67"/>
                  </a:lnTo>
                  <a:lnTo>
                    <a:pt x="59" y="69"/>
                  </a:lnTo>
                  <a:lnTo>
                    <a:pt x="59" y="67"/>
                  </a:lnTo>
                  <a:lnTo>
                    <a:pt x="57" y="67"/>
                  </a:lnTo>
                  <a:lnTo>
                    <a:pt x="57" y="64"/>
                  </a:lnTo>
                  <a:lnTo>
                    <a:pt x="55" y="64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50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5" y="60"/>
                  </a:lnTo>
                  <a:lnTo>
                    <a:pt x="43" y="60"/>
                  </a:lnTo>
                  <a:lnTo>
                    <a:pt x="43" y="57"/>
                  </a:lnTo>
                  <a:lnTo>
                    <a:pt x="40" y="57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8" y="64"/>
                  </a:lnTo>
                  <a:lnTo>
                    <a:pt x="36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9" y="64"/>
                  </a:lnTo>
                  <a:lnTo>
                    <a:pt x="29" y="67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2" y="67"/>
                  </a:lnTo>
                  <a:lnTo>
                    <a:pt x="19" y="67"/>
                  </a:lnTo>
                  <a:lnTo>
                    <a:pt x="17" y="67"/>
                  </a:lnTo>
                  <a:lnTo>
                    <a:pt x="17" y="64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0" y="67"/>
                  </a:lnTo>
                  <a:lnTo>
                    <a:pt x="10" y="64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10" y="62"/>
                  </a:lnTo>
                  <a:lnTo>
                    <a:pt x="7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7" y="60"/>
                  </a:lnTo>
                  <a:lnTo>
                    <a:pt x="19" y="60"/>
                  </a:lnTo>
                  <a:lnTo>
                    <a:pt x="19" y="57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4" y="55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7" y="50"/>
                  </a:lnTo>
                  <a:lnTo>
                    <a:pt x="7" y="48"/>
                  </a:lnTo>
                  <a:lnTo>
                    <a:pt x="7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0" y="41"/>
                  </a:lnTo>
                  <a:lnTo>
                    <a:pt x="7" y="41"/>
                  </a:lnTo>
                  <a:lnTo>
                    <a:pt x="7" y="43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22" y="17"/>
                  </a:lnTo>
                  <a:lnTo>
                    <a:pt x="24" y="17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6" y="22"/>
                  </a:lnTo>
                  <a:lnTo>
                    <a:pt x="29" y="19"/>
                  </a:lnTo>
                  <a:lnTo>
                    <a:pt x="29" y="22"/>
                  </a:lnTo>
                  <a:lnTo>
                    <a:pt x="31" y="19"/>
                  </a:lnTo>
                  <a:lnTo>
                    <a:pt x="31" y="22"/>
                  </a:lnTo>
                  <a:lnTo>
                    <a:pt x="33" y="22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6" y="22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2"/>
                  </a:lnTo>
                  <a:lnTo>
                    <a:pt x="71" y="12"/>
                  </a:lnTo>
                  <a:lnTo>
                    <a:pt x="74" y="10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3" y="7"/>
                  </a:lnTo>
                  <a:lnTo>
                    <a:pt x="86" y="7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Freeform 56638">
              <a:extLst>
                <a:ext uri="{FF2B5EF4-FFF2-40B4-BE49-F238E27FC236}">
                  <a16:creationId xmlns:a16="http://schemas.microsoft.com/office/drawing/2014/main" id="{FDD8ABFB-81E0-26D6-08E9-D79F60E17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8521" y="9210793"/>
              <a:ext cx="13749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0 w 3"/>
                <a:gd name="T4" fmla="*/ 3 w 3"/>
                <a:gd name="T5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Freeform 56639">
              <a:extLst>
                <a:ext uri="{FF2B5EF4-FFF2-40B4-BE49-F238E27FC236}">
                  <a16:creationId xmlns:a16="http://schemas.microsoft.com/office/drawing/2014/main" id="{5025CD72-A43B-7C50-4388-C721D8DA57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3171" y="6316687"/>
              <a:ext cx="1163923" cy="503719"/>
            </a:xfrm>
            <a:custGeom>
              <a:avLst/>
              <a:gdLst>
                <a:gd name="T0" fmla="*/ 190 w 254"/>
                <a:gd name="T1" fmla="*/ 50 h 110"/>
                <a:gd name="T2" fmla="*/ 185 w 254"/>
                <a:gd name="T3" fmla="*/ 55 h 110"/>
                <a:gd name="T4" fmla="*/ 185 w 254"/>
                <a:gd name="T5" fmla="*/ 60 h 110"/>
                <a:gd name="T6" fmla="*/ 183 w 254"/>
                <a:gd name="T7" fmla="*/ 65 h 110"/>
                <a:gd name="T8" fmla="*/ 180 w 254"/>
                <a:gd name="T9" fmla="*/ 65 h 110"/>
                <a:gd name="T10" fmla="*/ 183 w 254"/>
                <a:gd name="T11" fmla="*/ 67 h 110"/>
                <a:gd name="T12" fmla="*/ 180 w 254"/>
                <a:gd name="T13" fmla="*/ 72 h 110"/>
                <a:gd name="T14" fmla="*/ 178 w 254"/>
                <a:gd name="T15" fmla="*/ 76 h 110"/>
                <a:gd name="T16" fmla="*/ 176 w 254"/>
                <a:gd name="T17" fmla="*/ 84 h 110"/>
                <a:gd name="T18" fmla="*/ 173 w 254"/>
                <a:gd name="T19" fmla="*/ 93 h 110"/>
                <a:gd name="T20" fmla="*/ 169 w 254"/>
                <a:gd name="T21" fmla="*/ 103 h 110"/>
                <a:gd name="T22" fmla="*/ 164 w 254"/>
                <a:gd name="T23" fmla="*/ 110 h 110"/>
                <a:gd name="T24" fmla="*/ 164 w 254"/>
                <a:gd name="T25" fmla="*/ 105 h 110"/>
                <a:gd name="T26" fmla="*/ 164 w 254"/>
                <a:gd name="T27" fmla="*/ 95 h 110"/>
                <a:gd name="T28" fmla="*/ 166 w 254"/>
                <a:gd name="T29" fmla="*/ 88 h 110"/>
                <a:gd name="T30" fmla="*/ 169 w 254"/>
                <a:gd name="T31" fmla="*/ 84 h 110"/>
                <a:gd name="T32" fmla="*/ 171 w 254"/>
                <a:gd name="T33" fmla="*/ 74 h 110"/>
                <a:gd name="T34" fmla="*/ 178 w 254"/>
                <a:gd name="T35" fmla="*/ 69 h 110"/>
                <a:gd name="T36" fmla="*/ 180 w 254"/>
                <a:gd name="T37" fmla="*/ 60 h 110"/>
                <a:gd name="T38" fmla="*/ 183 w 254"/>
                <a:gd name="T39" fmla="*/ 53 h 110"/>
                <a:gd name="T40" fmla="*/ 244 w 254"/>
                <a:gd name="T41" fmla="*/ 24 h 110"/>
                <a:gd name="T42" fmla="*/ 247 w 254"/>
                <a:gd name="T43" fmla="*/ 19 h 110"/>
                <a:gd name="T44" fmla="*/ 254 w 254"/>
                <a:gd name="T45" fmla="*/ 24 h 110"/>
                <a:gd name="T46" fmla="*/ 249 w 254"/>
                <a:gd name="T47" fmla="*/ 27 h 110"/>
                <a:gd name="T48" fmla="*/ 249 w 254"/>
                <a:gd name="T49" fmla="*/ 29 h 110"/>
                <a:gd name="T50" fmla="*/ 244 w 254"/>
                <a:gd name="T51" fmla="*/ 31 h 110"/>
                <a:gd name="T52" fmla="*/ 244 w 254"/>
                <a:gd name="T53" fmla="*/ 34 h 110"/>
                <a:gd name="T54" fmla="*/ 244 w 254"/>
                <a:gd name="T55" fmla="*/ 41 h 110"/>
                <a:gd name="T56" fmla="*/ 244 w 254"/>
                <a:gd name="T57" fmla="*/ 43 h 110"/>
                <a:gd name="T58" fmla="*/ 244 w 254"/>
                <a:gd name="T59" fmla="*/ 46 h 110"/>
                <a:gd name="T60" fmla="*/ 244 w 254"/>
                <a:gd name="T61" fmla="*/ 48 h 110"/>
                <a:gd name="T62" fmla="*/ 242 w 254"/>
                <a:gd name="T63" fmla="*/ 53 h 110"/>
                <a:gd name="T64" fmla="*/ 242 w 254"/>
                <a:gd name="T65" fmla="*/ 55 h 110"/>
                <a:gd name="T66" fmla="*/ 240 w 254"/>
                <a:gd name="T67" fmla="*/ 55 h 110"/>
                <a:gd name="T68" fmla="*/ 235 w 254"/>
                <a:gd name="T69" fmla="*/ 57 h 110"/>
                <a:gd name="T70" fmla="*/ 230 w 254"/>
                <a:gd name="T71" fmla="*/ 60 h 110"/>
                <a:gd name="T72" fmla="*/ 228 w 254"/>
                <a:gd name="T73" fmla="*/ 65 h 110"/>
                <a:gd name="T74" fmla="*/ 230 w 254"/>
                <a:gd name="T75" fmla="*/ 69 h 110"/>
                <a:gd name="T76" fmla="*/ 225 w 254"/>
                <a:gd name="T77" fmla="*/ 72 h 110"/>
                <a:gd name="T78" fmla="*/ 223 w 254"/>
                <a:gd name="T79" fmla="*/ 67 h 110"/>
                <a:gd name="T80" fmla="*/ 225 w 254"/>
                <a:gd name="T81" fmla="*/ 62 h 110"/>
                <a:gd name="T82" fmla="*/ 223 w 254"/>
                <a:gd name="T83" fmla="*/ 60 h 110"/>
                <a:gd name="T84" fmla="*/ 223 w 254"/>
                <a:gd name="T85" fmla="*/ 53 h 110"/>
                <a:gd name="T86" fmla="*/ 221 w 254"/>
                <a:gd name="T87" fmla="*/ 43 h 110"/>
                <a:gd name="T88" fmla="*/ 225 w 254"/>
                <a:gd name="T89" fmla="*/ 36 h 110"/>
                <a:gd name="T90" fmla="*/ 228 w 254"/>
                <a:gd name="T91" fmla="*/ 31 h 110"/>
                <a:gd name="T92" fmla="*/ 233 w 254"/>
                <a:gd name="T93" fmla="*/ 27 h 110"/>
                <a:gd name="T94" fmla="*/ 240 w 254"/>
                <a:gd name="T95" fmla="*/ 22 h 110"/>
                <a:gd name="T96" fmla="*/ 12 w 254"/>
                <a:gd name="T97" fmla="*/ 3 h 110"/>
                <a:gd name="T98" fmla="*/ 12 w 254"/>
                <a:gd name="T99" fmla="*/ 10 h 110"/>
                <a:gd name="T100" fmla="*/ 12 w 254"/>
                <a:gd name="T101" fmla="*/ 12 h 110"/>
                <a:gd name="T102" fmla="*/ 10 w 254"/>
                <a:gd name="T103" fmla="*/ 17 h 110"/>
                <a:gd name="T104" fmla="*/ 5 w 254"/>
                <a:gd name="T105" fmla="*/ 19 h 110"/>
                <a:gd name="T106" fmla="*/ 5 w 254"/>
                <a:gd name="T107" fmla="*/ 17 h 110"/>
                <a:gd name="T108" fmla="*/ 2 w 254"/>
                <a:gd name="T109" fmla="*/ 17 h 110"/>
                <a:gd name="T110" fmla="*/ 5 w 254"/>
                <a:gd name="T111" fmla="*/ 12 h 110"/>
                <a:gd name="T112" fmla="*/ 7 w 254"/>
                <a:gd name="T113" fmla="*/ 12 h 110"/>
                <a:gd name="T114" fmla="*/ 5 w 254"/>
                <a:gd name="T115" fmla="*/ 10 h 110"/>
                <a:gd name="T116" fmla="*/ 2 w 254"/>
                <a:gd name="T117" fmla="*/ 10 h 110"/>
                <a:gd name="T118" fmla="*/ 0 w 254"/>
                <a:gd name="T119" fmla="*/ 10 h 110"/>
                <a:gd name="T120" fmla="*/ 5 w 254"/>
                <a:gd name="T121" fmla="*/ 3 h 110"/>
                <a:gd name="T122" fmla="*/ 10 w 254"/>
                <a:gd name="T1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4" h="110">
                  <a:moveTo>
                    <a:pt x="188" y="48"/>
                  </a:moveTo>
                  <a:lnTo>
                    <a:pt x="188" y="50"/>
                  </a:lnTo>
                  <a:lnTo>
                    <a:pt x="188" y="48"/>
                  </a:lnTo>
                  <a:lnTo>
                    <a:pt x="188" y="50"/>
                  </a:lnTo>
                  <a:lnTo>
                    <a:pt x="190" y="50"/>
                  </a:lnTo>
                  <a:lnTo>
                    <a:pt x="188" y="50"/>
                  </a:lnTo>
                  <a:lnTo>
                    <a:pt x="190" y="50"/>
                  </a:lnTo>
                  <a:lnTo>
                    <a:pt x="190" y="53"/>
                  </a:lnTo>
                  <a:lnTo>
                    <a:pt x="188" y="53"/>
                  </a:lnTo>
                  <a:lnTo>
                    <a:pt x="185" y="55"/>
                  </a:lnTo>
                  <a:lnTo>
                    <a:pt x="188" y="55"/>
                  </a:lnTo>
                  <a:lnTo>
                    <a:pt x="188" y="57"/>
                  </a:lnTo>
                  <a:lnTo>
                    <a:pt x="188" y="60"/>
                  </a:lnTo>
                  <a:lnTo>
                    <a:pt x="188" y="57"/>
                  </a:lnTo>
                  <a:lnTo>
                    <a:pt x="185" y="60"/>
                  </a:lnTo>
                  <a:lnTo>
                    <a:pt x="185" y="62"/>
                  </a:lnTo>
                  <a:lnTo>
                    <a:pt x="183" y="62"/>
                  </a:lnTo>
                  <a:lnTo>
                    <a:pt x="183" y="65"/>
                  </a:lnTo>
                  <a:lnTo>
                    <a:pt x="183" y="67"/>
                  </a:lnTo>
                  <a:lnTo>
                    <a:pt x="183" y="65"/>
                  </a:lnTo>
                  <a:lnTo>
                    <a:pt x="183" y="67"/>
                  </a:lnTo>
                  <a:lnTo>
                    <a:pt x="183" y="65"/>
                  </a:lnTo>
                  <a:lnTo>
                    <a:pt x="180" y="65"/>
                  </a:lnTo>
                  <a:lnTo>
                    <a:pt x="180" y="67"/>
                  </a:lnTo>
                  <a:lnTo>
                    <a:pt x="180" y="65"/>
                  </a:lnTo>
                  <a:lnTo>
                    <a:pt x="183" y="65"/>
                  </a:lnTo>
                  <a:lnTo>
                    <a:pt x="180" y="67"/>
                  </a:lnTo>
                  <a:lnTo>
                    <a:pt x="183" y="67"/>
                  </a:lnTo>
                  <a:lnTo>
                    <a:pt x="180" y="67"/>
                  </a:lnTo>
                  <a:lnTo>
                    <a:pt x="183" y="67"/>
                  </a:lnTo>
                  <a:lnTo>
                    <a:pt x="180" y="67"/>
                  </a:lnTo>
                  <a:lnTo>
                    <a:pt x="183" y="67"/>
                  </a:lnTo>
                  <a:lnTo>
                    <a:pt x="183" y="69"/>
                  </a:lnTo>
                  <a:lnTo>
                    <a:pt x="180" y="69"/>
                  </a:lnTo>
                  <a:lnTo>
                    <a:pt x="180" y="72"/>
                  </a:lnTo>
                  <a:lnTo>
                    <a:pt x="180" y="74"/>
                  </a:lnTo>
                  <a:lnTo>
                    <a:pt x="180" y="76"/>
                  </a:lnTo>
                  <a:lnTo>
                    <a:pt x="178" y="76"/>
                  </a:lnTo>
                  <a:lnTo>
                    <a:pt x="178" y="79"/>
                  </a:lnTo>
                  <a:lnTo>
                    <a:pt x="178" y="76"/>
                  </a:lnTo>
                  <a:lnTo>
                    <a:pt x="178" y="79"/>
                  </a:lnTo>
                  <a:lnTo>
                    <a:pt x="178" y="76"/>
                  </a:lnTo>
                  <a:lnTo>
                    <a:pt x="178" y="79"/>
                  </a:lnTo>
                  <a:lnTo>
                    <a:pt x="176" y="81"/>
                  </a:lnTo>
                  <a:lnTo>
                    <a:pt x="176" y="84"/>
                  </a:lnTo>
                  <a:lnTo>
                    <a:pt x="176" y="86"/>
                  </a:lnTo>
                  <a:lnTo>
                    <a:pt x="176" y="88"/>
                  </a:lnTo>
                  <a:lnTo>
                    <a:pt x="173" y="88"/>
                  </a:lnTo>
                  <a:lnTo>
                    <a:pt x="173" y="91"/>
                  </a:lnTo>
                  <a:lnTo>
                    <a:pt x="173" y="93"/>
                  </a:lnTo>
                  <a:lnTo>
                    <a:pt x="171" y="93"/>
                  </a:lnTo>
                  <a:lnTo>
                    <a:pt x="171" y="95"/>
                  </a:lnTo>
                  <a:lnTo>
                    <a:pt x="171" y="98"/>
                  </a:lnTo>
                  <a:lnTo>
                    <a:pt x="171" y="100"/>
                  </a:lnTo>
                  <a:lnTo>
                    <a:pt x="169" y="103"/>
                  </a:lnTo>
                  <a:lnTo>
                    <a:pt x="169" y="105"/>
                  </a:lnTo>
                  <a:lnTo>
                    <a:pt x="169" y="107"/>
                  </a:lnTo>
                  <a:lnTo>
                    <a:pt x="166" y="107"/>
                  </a:lnTo>
                  <a:lnTo>
                    <a:pt x="166" y="110"/>
                  </a:lnTo>
                  <a:lnTo>
                    <a:pt x="164" y="110"/>
                  </a:lnTo>
                  <a:lnTo>
                    <a:pt x="164" y="107"/>
                  </a:lnTo>
                  <a:lnTo>
                    <a:pt x="164" y="110"/>
                  </a:lnTo>
                  <a:lnTo>
                    <a:pt x="164" y="107"/>
                  </a:lnTo>
                  <a:lnTo>
                    <a:pt x="166" y="105"/>
                  </a:lnTo>
                  <a:lnTo>
                    <a:pt x="164" y="105"/>
                  </a:lnTo>
                  <a:lnTo>
                    <a:pt x="164" y="103"/>
                  </a:lnTo>
                  <a:lnTo>
                    <a:pt x="166" y="100"/>
                  </a:lnTo>
                  <a:lnTo>
                    <a:pt x="164" y="100"/>
                  </a:lnTo>
                  <a:lnTo>
                    <a:pt x="164" y="98"/>
                  </a:lnTo>
                  <a:lnTo>
                    <a:pt x="164" y="95"/>
                  </a:lnTo>
                  <a:lnTo>
                    <a:pt x="164" y="93"/>
                  </a:lnTo>
                  <a:lnTo>
                    <a:pt x="164" y="91"/>
                  </a:lnTo>
                  <a:lnTo>
                    <a:pt x="166" y="88"/>
                  </a:lnTo>
                  <a:lnTo>
                    <a:pt x="164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9" y="84"/>
                  </a:lnTo>
                  <a:lnTo>
                    <a:pt x="166" y="84"/>
                  </a:lnTo>
                  <a:lnTo>
                    <a:pt x="169" y="84"/>
                  </a:lnTo>
                  <a:lnTo>
                    <a:pt x="169" y="81"/>
                  </a:lnTo>
                  <a:lnTo>
                    <a:pt x="169" y="79"/>
                  </a:lnTo>
                  <a:lnTo>
                    <a:pt x="171" y="79"/>
                  </a:lnTo>
                  <a:lnTo>
                    <a:pt x="171" y="76"/>
                  </a:lnTo>
                  <a:lnTo>
                    <a:pt x="171" y="74"/>
                  </a:lnTo>
                  <a:lnTo>
                    <a:pt x="173" y="74"/>
                  </a:lnTo>
                  <a:lnTo>
                    <a:pt x="176" y="74"/>
                  </a:lnTo>
                  <a:lnTo>
                    <a:pt x="176" y="72"/>
                  </a:lnTo>
                  <a:lnTo>
                    <a:pt x="176" y="69"/>
                  </a:lnTo>
                  <a:lnTo>
                    <a:pt x="178" y="69"/>
                  </a:lnTo>
                  <a:lnTo>
                    <a:pt x="178" y="67"/>
                  </a:lnTo>
                  <a:lnTo>
                    <a:pt x="178" y="65"/>
                  </a:lnTo>
                  <a:lnTo>
                    <a:pt x="180" y="65"/>
                  </a:lnTo>
                  <a:lnTo>
                    <a:pt x="180" y="62"/>
                  </a:lnTo>
                  <a:lnTo>
                    <a:pt x="180" y="60"/>
                  </a:lnTo>
                  <a:lnTo>
                    <a:pt x="183" y="60"/>
                  </a:lnTo>
                  <a:lnTo>
                    <a:pt x="180" y="57"/>
                  </a:lnTo>
                  <a:lnTo>
                    <a:pt x="183" y="57"/>
                  </a:lnTo>
                  <a:lnTo>
                    <a:pt x="183" y="55"/>
                  </a:lnTo>
                  <a:lnTo>
                    <a:pt x="183" y="53"/>
                  </a:lnTo>
                  <a:lnTo>
                    <a:pt x="185" y="50"/>
                  </a:lnTo>
                  <a:lnTo>
                    <a:pt x="188" y="48"/>
                  </a:lnTo>
                  <a:close/>
                  <a:moveTo>
                    <a:pt x="242" y="19"/>
                  </a:moveTo>
                  <a:lnTo>
                    <a:pt x="242" y="22"/>
                  </a:lnTo>
                  <a:lnTo>
                    <a:pt x="244" y="24"/>
                  </a:lnTo>
                  <a:lnTo>
                    <a:pt x="242" y="24"/>
                  </a:lnTo>
                  <a:lnTo>
                    <a:pt x="244" y="24"/>
                  </a:lnTo>
                  <a:lnTo>
                    <a:pt x="244" y="22"/>
                  </a:lnTo>
                  <a:lnTo>
                    <a:pt x="244" y="19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52" y="19"/>
                  </a:lnTo>
                  <a:lnTo>
                    <a:pt x="252" y="22"/>
                  </a:lnTo>
                  <a:lnTo>
                    <a:pt x="252" y="24"/>
                  </a:lnTo>
                  <a:lnTo>
                    <a:pt x="254" y="24"/>
                  </a:lnTo>
                  <a:lnTo>
                    <a:pt x="254" y="27"/>
                  </a:lnTo>
                  <a:lnTo>
                    <a:pt x="254" y="24"/>
                  </a:lnTo>
                  <a:lnTo>
                    <a:pt x="252" y="24"/>
                  </a:lnTo>
                  <a:lnTo>
                    <a:pt x="252" y="27"/>
                  </a:lnTo>
                  <a:lnTo>
                    <a:pt x="249" y="27"/>
                  </a:lnTo>
                  <a:lnTo>
                    <a:pt x="249" y="29"/>
                  </a:lnTo>
                  <a:lnTo>
                    <a:pt x="249" y="27"/>
                  </a:lnTo>
                  <a:lnTo>
                    <a:pt x="249" y="29"/>
                  </a:lnTo>
                  <a:lnTo>
                    <a:pt x="249" y="31"/>
                  </a:lnTo>
                  <a:lnTo>
                    <a:pt x="249" y="29"/>
                  </a:lnTo>
                  <a:lnTo>
                    <a:pt x="247" y="29"/>
                  </a:lnTo>
                  <a:lnTo>
                    <a:pt x="247" y="31"/>
                  </a:lnTo>
                  <a:lnTo>
                    <a:pt x="247" y="29"/>
                  </a:lnTo>
                  <a:lnTo>
                    <a:pt x="247" y="31"/>
                  </a:lnTo>
                  <a:lnTo>
                    <a:pt x="244" y="31"/>
                  </a:lnTo>
                  <a:lnTo>
                    <a:pt x="244" y="29"/>
                  </a:lnTo>
                  <a:lnTo>
                    <a:pt x="244" y="31"/>
                  </a:lnTo>
                  <a:lnTo>
                    <a:pt x="242" y="31"/>
                  </a:lnTo>
                  <a:lnTo>
                    <a:pt x="244" y="31"/>
                  </a:lnTo>
                  <a:lnTo>
                    <a:pt x="244" y="34"/>
                  </a:lnTo>
                  <a:lnTo>
                    <a:pt x="242" y="34"/>
                  </a:lnTo>
                  <a:lnTo>
                    <a:pt x="242" y="36"/>
                  </a:lnTo>
                  <a:lnTo>
                    <a:pt x="244" y="36"/>
                  </a:lnTo>
                  <a:lnTo>
                    <a:pt x="244" y="38"/>
                  </a:lnTo>
                  <a:lnTo>
                    <a:pt x="244" y="41"/>
                  </a:lnTo>
                  <a:lnTo>
                    <a:pt x="242" y="41"/>
                  </a:lnTo>
                  <a:lnTo>
                    <a:pt x="244" y="41"/>
                  </a:lnTo>
                  <a:lnTo>
                    <a:pt x="242" y="41"/>
                  </a:lnTo>
                  <a:lnTo>
                    <a:pt x="242" y="43"/>
                  </a:lnTo>
                  <a:lnTo>
                    <a:pt x="244" y="43"/>
                  </a:lnTo>
                  <a:lnTo>
                    <a:pt x="242" y="43"/>
                  </a:lnTo>
                  <a:lnTo>
                    <a:pt x="244" y="43"/>
                  </a:lnTo>
                  <a:lnTo>
                    <a:pt x="244" y="46"/>
                  </a:lnTo>
                  <a:lnTo>
                    <a:pt x="244" y="43"/>
                  </a:lnTo>
                  <a:lnTo>
                    <a:pt x="244" y="46"/>
                  </a:lnTo>
                  <a:lnTo>
                    <a:pt x="247" y="46"/>
                  </a:lnTo>
                  <a:lnTo>
                    <a:pt x="249" y="46"/>
                  </a:lnTo>
                  <a:lnTo>
                    <a:pt x="247" y="46"/>
                  </a:lnTo>
                  <a:lnTo>
                    <a:pt x="247" y="48"/>
                  </a:lnTo>
                  <a:lnTo>
                    <a:pt x="244" y="48"/>
                  </a:lnTo>
                  <a:lnTo>
                    <a:pt x="242" y="48"/>
                  </a:lnTo>
                  <a:lnTo>
                    <a:pt x="242" y="50"/>
                  </a:lnTo>
                  <a:lnTo>
                    <a:pt x="240" y="50"/>
                  </a:lnTo>
                  <a:lnTo>
                    <a:pt x="240" y="53"/>
                  </a:lnTo>
                  <a:lnTo>
                    <a:pt x="242" y="53"/>
                  </a:lnTo>
                  <a:lnTo>
                    <a:pt x="242" y="55"/>
                  </a:lnTo>
                  <a:lnTo>
                    <a:pt x="240" y="55"/>
                  </a:lnTo>
                  <a:lnTo>
                    <a:pt x="242" y="55"/>
                  </a:lnTo>
                  <a:lnTo>
                    <a:pt x="240" y="55"/>
                  </a:lnTo>
                  <a:lnTo>
                    <a:pt x="242" y="55"/>
                  </a:lnTo>
                  <a:lnTo>
                    <a:pt x="240" y="55"/>
                  </a:lnTo>
                  <a:lnTo>
                    <a:pt x="240" y="57"/>
                  </a:lnTo>
                  <a:lnTo>
                    <a:pt x="240" y="55"/>
                  </a:lnTo>
                  <a:lnTo>
                    <a:pt x="240" y="57"/>
                  </a:lnTo>
                  <a:lnTo>
                    <a:pt x="240" y="55"/>
                  </a:lnTo>
                  <a:lnTo>
                    <a:pt x="237" y="55"/>
                  </a:lnTo>
                  <a:lnTo>
                    <a:pt x="237" y="57"/>
                  </a:lnTo>
                  <a:lnTo>
                    <a:pt x="237" y="55"/>
                  </a:lnTo>
                  <a:lnTo>
                    <a:pt x="237" y="57"/>
                  </a:lnTo>
                  <a:lnTo>
                    <a:pt x="235" y="57"/>
                  </a:lnTo>
                  <a:lnTo>
                    <a:pt x="237" y="57"/>
                  </a:lnTo>
                  <a:lnTo>
                    <a:pt x="235" y="57"/>
                  </a:lnTo>
                  <a:lnTo>
                    <a:pt x="235" y="60"/>
                  </a:lnTo>
                  <a:lnTo>
                    <a:pt x="233" y="60"/>
                  </a:lnTo>
                  <a:lnTo>
                    <a:pt x="230" y="60"/>
                  </a:lnTo>
                  <a:lnTo>
                    <a:pt x="230" y="62"/>
                  </a:lnTo>
                  <a:lnTo>
                    <a:pt x="233" y="62"/>
                  </a:lnTo>
                  <a:lnTo>
                    <a:pt x="230" y="62"/>
                  </a:lnTo>
                  <a:lnTo>
                    <a:pt x="230" y="65"/>
                  </a:lnTo>
                  <a:lnTo>
                    <a:pt x="228" y="65"/>
                  </a:lnTo>
                  <a:lnTo>
                    <a:pt x="230" y="65"/>
                  </a:lnTo>
                  <a:lnTo>
                    <a:pt x="228" y="65"/>
                  </a:lnTo>
                  <a:lnTo>
                    <a:pt x="228" y="67"/>
                  </a:lnTo>
                  <a:lnTo>
                    <a:pt x="230" y="67"/>
                  </a:lnTo>
                  <a:lnTo>
                    <a:pt x="230" y="69"/>
                  </a:lnTo>
                  <a:lnTo>
                    <a:pt x="230" y="67"/>
                  </a:lnTo>
                  <a:lnTo>
                    <a:pt x="230" y="69"/>
                  </a:lnTo>
                  <a:lnTo>
                    <a:pt x="228" y="69"/>
                  </a:lnTo>
                  <a:lnTo>
                    <a:pt x="228" y="72"/>
                  </a:lnTo>
                  <a:lnTo>
                    <a:pt x="225" y="72"/>
                  </a:lnTo>
                  <a:lnTo>
                    <a:pt x="223" y="72"/>
                  </a:lnTo>
                  <a:lnTo>
                    <a:pt x="221" y="72"/>
                  </a:lnTo>
                  <a:lnTo>
                    <a:pt x="223" y="72"/>
                  </a:lnTo>
                  <a:lnTo>
                    <a:pt x="223" y="69"/>
                  </a:lnTo>
                  <a:lnTo>
                    <a:pt x="223" y="67"/>
                  </a:lnTo>
                  <a:lnTo>
                    <a:pt x="225" y="67"/>
                  </a:lnTo>
                  <a:lnTo>
                    <a:pt x="225" y="65"/>
                  </a:lnTo>
                  <a:lnTo>
                    <a:pt x="228" y="65"/>
                  </a:lnTo>
                  <a:lnTo>
                    <a:pt x="228" y="62"/>
                  </a:lnTo>
                  <a:lnTo>
                    <a:pt x="225" y="62"/>
                  </a:lnTo>
                  <a:lnTo>
                    <a:pt x="225" y="65"/>
                  </a:lnTo>
                  <a:lnTo>
                    <a:pt x="223" y="65"/>
                  </a:lnTo>
                  <a:lnTo>
                    <a:pt x="225" y="62"/>
                  </a:lnTo>
                  <a:lnTo>
                    <a:pt x="225" y="60"/>
                  </a:lnTo>
                  <a:lnTo>
                    <a:pt x="223" y="60"/>
                  </a:lnTo>
                  <a:lnTo>
                    <a:pt x="223" y="57"/>
                  </a:lnTo>
                  <a:lnTo>
                    <a:pt x="223" y="55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3" y="53"/>
                  </a:lnTo>
                  <a:lnTo>
                    <a:pt x="223" y="50"/>
                  </a:lnTo>
                  <a:lnTo>
                    <a:pt x="223" y="48"/>
                  </a:lnTo>
                  <a:lnTo>
                    <a:pt x="223" y="46"/>
                  </a:lnTo>
                  <a:lnTo>
                    <a:pt x="221" y="46"/>
                  </a:lnTo>
                  <a:lnTo>
                    <a:pt x="221" y="43"/>
                  </a:lnTo>
                  <a:lnTo>
                    <a:pt x="221" y="41"/>
                  </a:lnTo>
                  <a:lnTo>
                    <a:pt x="221" y="38"/>
                  </a:lnTo>
                  <a:lnTo>
                    <a:pt x="223" y="38"/>
                  </a:lnTo>
                  <a:lnTo>
                    <a:pt x="223" y="36"/>
                  </a:lnTo>
                  <a:lnTo>
                    <a:pt x="225" y="36"/>
                  </a:lnTo>
                  <a:lnTo>
                    <a:pt x="225" y="34"/>
                  </a:lnTo>
                  <a:lnTo>
                    <a:pt x="228" y="34"/>
                  </a:lnTo>
                  <a:lnTo>
                    <a:pt x="225" y="34"/>
                  </a:lnTo>
                  <a:lnTo>
                    <a:pt x="228" y="34"/>
                  </a:lnTo>
                  <a:lnTo>
                    <a:pt x="228" y="31"/>
                  </a:lnTo>
                  <a:lnTo>
                    <a:pt x="230" y="31"/>
                  </a:lnTo>
                  <a:lnTo>
                    <a:pt x="228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3" y="27"/>
                  </a:lnTo>
                  <a:lnTo>
                    <a:pt x="233" y="24"/>
                  </a:lnTo>
                  <a:lnTo>
                    <a:pt x="235" y="24"/>
                  </a:lnTo>
                  <a:lnTo>
                    <a:pt x="237" y="24"/>
                  </a:lnTo>
                  <a:lnTo>
                    <a:pt x="237" y="22"/>
                  </a:lnTo>
                  <a:lnTo>
                    <a:pt x="240" y="22"/>
                  </a:lnTo>
                  <a:lnTo>
                    <a:pt x="240" y="19"/>
                  </a:lnTo>
                  <a:lnTo>
                    <a:pt x="242" y="19"/>
                  </a:lnTo>
                  <a:close/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Freeform 56640">
              <a:extLst>
                <a:ext uri="{FF2B5EF4-FFF2-40B4-BE49-F238E27FC236}">
                  <a16:creationId xmlns:a16="http://schemas.microsoft.com/office/drawing/2014/main" id="{E4C8EB8E-4E20-A7F1-CBAA-89FE3B4DED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51928" y="3587438"/>
              <a:ext cx="1965836" cy="3425306"/>
            </a:xfrm>
            <a:custGeom>
              <a:avLst/>
              <a:gdLst>
                <a:gd name="T0" fmla="*/ 415 w 429"/>
                <a:gd name="T1" fmla="*/ 188 h 748"/>
                <a:gd name="T2" fmla="*/ 389 w 429"/>
                <a:gd name="T3" fmla="*/ 183 h 748"/>
                <a:gd name="T4" fmla="*/ 382 w 429"/>
                <a:gd name="T5" fmla="*/ 121 h 748"/>
                <a:gd name="T6" fmla="*/ 386 w 429"/>
                <a:gd name="T7" fmla="*/ 162 h 748"/>
                <a:gd name="T8" fmla="*/ 391 w 429"/>
                <a:gd name="T9" fmla="*/ 193 h 748"/>
                <a:gd name="T10" fmla="*/ 370 w 429"/>
                <a:gd name="T11" fmla="*/ 195 h 748"/>
                <a:gd name="T12" fmla="*/ 356 w 429"/>
                <a:gd name="T13" fmla="*/ 200 h 748"/>
                <a:gd name="T14" fmla="*/ 346 w 429"/>
                <a:gd name="T15" fmla="*/ 214 h 748"/>
                <a:gd name="T16" fmla="*/ 337 w 429"/>
                <a:gd name="T17" fmla="*/ 212 h 748"/>
                <a:gd name="T18" fmla="*/ 341 w 429"/>
                <a:gd name="T19" fmla="*/ 231 h 748"/>
                <a:gd name="T20" fmla="*/ 334 w 429"/>
                <a:gd name="T21" fmla="*/ 252 h 748"/>
                <a:gd name="T22" fmla="*/ 341 w 429"/>
                <a:gd name="T23" fmla="*/ 264 h 748"/>
                <a:gd name="T24" fmla="*/ 318 w 429"/>
                <a:gd name="T25" fmla="*/ 297 h 748"/>
                <a:gd name="T26" fmla="*/ 301 w 429"/>
                <a:gd name="T27" fmla="*/ 304 h 748"/>
                <a:gd name="T28" fmla="*/ 277 w 429"/>
                <a:gd name="T29" fmla="*/ 321 h 748"/>
                <a:gd name="T30" fmla="*/ 258 w 429"/>
                <a:gd name="T31" fmla="*/ 330 h 748"/>
                <a:gd name="T32" fmla="*/ 239 w 429"/>
                <a:gd name="T33" fmla="*/ 345 h 748"/>
                <a:gd name="T34" fmla="*/ 230 w 429"/>
                <a:gd name="T35" fmla="*/ 356 h 748"/>
                <a:gd name="T36" fmla="*/ 216 w 429"/>
                <a:gd name="T37" fmla="*/ 335 h 748"/>
                <a:gd name="T38" fmla="*/ 218 w 429"/>
                <a:gd name="T39" fmla="*/ 371 h 748"/>
                <a:gd name="T40" fmla="*/ 216 w 429"/>
                <a:gd name="T41" fmla="*/ 385 h 748"/>
                <a:gd name="T42" fmla="*/ 204 w 429"/>
                <a:gd name="T43" fmla="*/ 409 h 748"/>
                <a:gd name="T44" fmla="*/ 199 w 429"/>
                <a:gd name="T45" fmla="*/ 421 h 748"/>
                <a:gd name="T46" fmla="*/ 201 w 429"/>
                <a:gd name="T47" fmla="*/ 437 h 748"/>
                <a:gd name="T48" fmla="*/ 201 w 429"/>
                <a:gd name="T49" fmla="*/ 463 h 748"/>
                <a:gd name="T50" fmla="*/ 216 w 429"/>
                <a:gd name="T51" fmla="*/ 480 h 748"/>
                <a:gd name="T52" fmla="*/ 234 w 429"/>
                <a:gd name="T53" fmla="*/ 485 h 748"/>
                <a:gd name="T54" fmla="*/ 246 w 429"/>
                <a:gd name="T55" fmla="*/ 499 h 748"/>
                <a:gd name="T56" fmla="*/ 256 w 429"/>
                <a:gd name="T57" fmla="*/ 511 h 748"/>
                <a:gd name="T58" fmla="*/ 242 w 429"/>
                <a:gd name="T59" fmla="*/ 535 h 748"/>
                <a:gd name="T60" fmla="*/ 244 w 429"/>
                <a:gd name="T61" fmla="*/ 539 h 748"/>
                <a:gd name="T62" fmla="*/ 244 w 429"/>
                <a:gd name="T63" fmla="*/ 546 h 748"/>
                <a:gd name="T64" fmla="*/ 227 w 429"/>
                <a:gd name="T65" fmla="*/ 558 h 748"/>
                <a:gd name="T66" fmla="*/ 218 w 429"/>
                <a:gd name="T67" fmla="*/ 558 h 748"/>
                <a:gd name="T68" fmla="*/ 213 w 429"/>
                <a:gd name="T69" fmla="*/ 563 h 748"/>
                <a:gd name="T70" fmla="*/ 199 w 429"/>
                <a:gd name="T71" fmla="*/ 575 h 748"/>
                <a:gd name="T72" fmla="*/ 189 w 429"/>
                <a:gd name="T73" fmla="*/ 582 h 748"/>
                <a:gd name="T74" fmla="*/ 185 w 429"/>
                <a:gd name="T75" fmla="*/ 596 h 748"/>
                <a:gd name="T76" fmla="*/ 185 w 429"/>
                <a:gd name="T77" fmla="*/ 611 h 748"/>
                <a:gd name="T78" fmla="*/ 180 w 429"/>
                <a:gd name="T79" fmla="*/ 615 h 748"/>
                <a:gd name="T80" fmla="*/ 185 w 429"/>
                <a:gd name="T81" fmla="*/ 630 h 748"/>
                <a:gd name="T82" fmla="*/ 180 w 429"/>
                <a:gd name="T83" fmla="*/ 644 h 748"/>
                <a:gd name="T84" fmla="*/ 175 w 429"/>
                <a:gd name="T85" fmla="*/ 675 h 748"/>
                <a:gd name="T86" fmla="*/ 156 w 429"/>
                <a:gd name="T87" fmla="*/ 708 h 748"/>
                <a:gd name="T88" fmla="*/ 132 w 429"/>
                <a:gd name="T89" fmla="*/ 706 h 748"/>
                <a:gd name="T90" fmla="*/ 113 w 429"/>
                <a:gd name="T91" fmla="*/ 713 h 748"/>
                <a:gd name="T92" fmla="*/ 73 w 429"/>
                <a:gd name="T93" fmla="*/ 748 h 748"/>
                <a:gd name="T94" fmla="*/ 49 w 429"/>
                <a:gd name="T95" fmla="*/ 708 h 748"/>
                <a:gd name="T96" fmla="*/ 38 w 429"/>
                <a:gd name="T97" fmla="*/ 663 h 748"/>
                <a:gd name="T98" fmla="*/ 28 w 429"/>
                <a:gd name="T99" fmla="*/ 644 h 748"/>
                <a:gd name="T100" fmla="*/ 28 w 429"/>
                <a:gd name="T101" fmla="*/ 620 h 748"/>
                <a:gd name="T102" fmla="*/ 19 w 429"/>
                <a:gd name="T103" fmla="*/ 594 h 748"/>
                <a:gd name="T104" fmla="*/ 11 w 429"/>
                <a:gd name="T105" fmla="*/ 592 h 748"/>
                <a:gd name="T106" fmla="*/ 4 w 429"/>
                <a:gd name="T107" fmla="*/ 584 h 748"/>
                <a:gd name="T108" fmla="*/ 4 w 429"/>
                <a:gd name="T109" fmla="*/ 558 h 748"/>
                <a:gd name="T110" fmla="*/ 23 w 429"/>
                <a:gd name="T111" fmla="*/ 516 h 748"/>
                <a:gd name="T112" fmla="*/ 33 w 429"/>
                <a:gd name="T113" fmla="*/ 411 h 748"/>
                <a:gd name="T114" fmla="*/ 92 w 429"/>
                <a:gd name="T115" fmla="*/ 242 h 748"/>
                <a:gd name="T116" fmla="*/ 218 w 429"/>
                <a:gd name="T117" fmla="*/ 62 h 748"/>
                <a:gd name="T118" fmla="*/ 341 w 429"/>
                <a:gd name="T119" fmla="*/ 24 h 748"/>
                <a:gd name="T120" fmla="*/ 412 w 429"/>
                <a:gd name="T121" fmla="*/ 67 h 748"/>
                <a:gd name="T122" fmla="*/ 422 w 429"/>
                <a:gd name="T123" fmla="*/ 128 h 748"/>
                <a:gd name="T124" fmla="*/ 204 w 429"/>
                <a:gd name="T125" fmla="*/ 38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9" h="748">
                  <a:moveTo>
                    <a:pt x="223" y="568"/>
                  </a:moveTo>
                  <a:lnTo>
                    <a:pt x="225" y="568"/>
                  </a:lnTo>
                  <a:lnTo>
                    <a:pt x="223" y="568"/>
                  </a:lnTo>
                  <a:close/>
                  <a:moveTo>
                    <a:pt x="237" y="537"/>
                  </a:moveTo>
                  <a:lnTo>
                    <a:pt x="239" y="537"/>
                  </a:lnTo>
                  <a:lnTo>
                    <a:pt x="239" y="539"/>
                  </a:lnTo>
                  <a:lnTo>
                    <a:pt x="237" y="539"/>
                  </a:lnTo>
                  <a:lnTo>
                    <a:pt x="237" y="537"/>
                  </a:lnTo>
                  <a:close/>
                  <a:moveTo>
                    <a:pt x="230" y="361"/>
                  </a:moveTo>
                  <a:lnTo>
                    <a:pt x="232" y="361"/>
                  </a:lnTo>
                  <a:lnTo>
                    <a:pt x="230" y="361"/>
                  </a:lnTo>
                  <a:lnTo>
                    <a:pt x="227" y="364"/>
                  </a:lnTo>
                  <a:lnTo>
                    <a:pt x="227" y="361"/>
                  </a:lnTo>
                  <a:lnTo>
                    <a:pt x="227" y="359"/>
                  </a:lnTo>
                  <a:lnTo>
                    <a:pt x="230" y="359"/>
                  </a:lnTo>
                  <a:lnTo>
                    <a:pt x="232" y="359"/>
                  </a:lnTo>
                  <a:lnTo>
                    <a:pt x="232" y="361"/>
                  </a:lnTo>
                  <a:lnTo>
                    <a:pt x="230" y="361"/>
                  </a:lnTo>
                  <a:close/>
                  <a:moveTo>
                    <a:pt x="429" y="193"/>
                  </a:moveTo>
                  <a:lnTo>
                    <a:pt x="429" y="195"/>
                  </a:lnTo>
                  <a:lnTo>
                    <a:pt x="429" y="193"/>
                  </a:lnTo>
                  <a:close/>
                  <a:moveTo>
                    <a:pt x="427" y="188"/>
                  </a:moveTo>
                  <a:lnTo>
                    <a:pt x="424" y="188"/>
                  </a:lnTo>
                  <a:lnTo>
                    <a:pt x="427" y="188"/>
                  </a:lnTo>
                  <a:lnTo>
                    <a:pt x="427" y="190"/>
                  </a:lnTo>
                  <a:lnTo>
                    <a:pt x="424" y="190"/>
                  </a:lnTo>
                  <a:lnTo>
                    <a:pt x="427" y="190"/>
                  </a:lnTo>
                  <a:lnTo>
                    <a:pt x="427" y="188"/>
                  </a:lnTo>
                  <a:lnTo>
                    <a:pt x="424" y="188"/>
                  </a:lnTo>
                  <a:lnTo>
                    <a:pt x="424" y="190"/>
                  </a:lnTo>
                  <a:lnTo>
                    <a:pt x="424" y="188"/>
                  </a:lnTo>
                  <a:lnTo>
                    <a:pt x="424" y="190"/>
                  </a:lnTo>
                  <a:lnTo>
                    <a:pt x="422" y="190"/>
                  </a:lnTo>
                  <a:lnTo>
                    <a:pt x="422" y="188"/>
                  </a:lnTo>
                  <a:lnTo>
                    <a:pt x="422" y="190"/>
                  </a:lnTo>
                  <a:lnTo>
                    <a:pt x="422" y="188"/>
                  </a:lnTo>
                  <a:lnTo>
                    <a:pt x="422" y="190"/>
                  </a:lnTo>
                  <a:lnTo>
                    <a:pt x="420" y="190"/>
                  </a:lnTo>
                  <a:lnTo>
                    <a:pt x="420" y="188"/>
                  </a:lnTo>
                  <a:lnTo>
                    <a:pt x="420" y="190"/>
                  </a:lnTo>
                  <a:lnTo>
                    <a:pt x="417" y="190"/>
                  </a:lnTo>
                  <a:lnTo>
                    <a:pt x="420" y="190"/>
                  </a:lnTo>
                  <a:lnTo>
                    <a:pt x="417" y="190"/>
                  </a:lnTo>
                  <a:lnTo>
                    <a:pt x="420" y="190"/>
                  </a:lnTo>
                  <a:lnTo>
                    <a:pt x="417" y="190"/>
                  </a:lnTo>
                  <a:lnTo>
                    <a:pt x="417" y="188"/>
                  </a:lnTo>
                  <a:lnTo>
                    <a:pt x="415" y="188"/>
                  </a:lnTo>
                  <a:lnTo>
                    <a:pt x="415" y="185"/>
                  </a:lnTo>
                  <a:lnTo>
                    <a:pt x="415" y="188"/>
                  </a:lnTo>
                  <a:lnTo>
                    <a:pt x="412" y="188"/>
                  </a:lnTo>
                  <a:lnTo>
                    <a:pt x="415" y="188"/>
                  </a:lnTo>
                  <a:lnTo>
                    <a:pt x="412" y="188"/>
                  </a:lnTo>
                  <a:lnTo>
                    <a:pt x="412" y="190"/>
                  </a:lnTo>
                  <a:lnTo>
                    <a:pt x="412" y="188"/>
                  </a:lnTo>
                  <a:lnTo>
                    <a:pt x="412" y="190"/>
                  </a:lnTo>
                  <a:lnTo>
                    <a:pt x="412" y="188"/>
                  </a:lnTo>
                  <a:lnTo>
                    <a:pt x="410" y="188"/>
                  </a:lnTo>
                  <a:lnTo>
                    <a:pt x="412" y="188"/>
                  </a:lnTo>
                  <a:lnTo>
                    <a:pt x="412" y="190"/>
                  </a:lnTo>
                  <a:lnTo>
                    <a:pt x="410" y="190"/>
                  </a:lnTo>
                  <a:lnTo>
                    <a:pt x="410" y="188"/>
                  </a:lnTo>
                  <a:lnTo>
                    <a:pt x="408" y="188"/>
                  </a:lnTo>
                  <a:lnTo>
                    <a:pt x="408" y="185"/>
                  </a:lnTo>
                  <a:lnTo>
                    <a:pt x="408" y="188"/>
                  </a:lnTo>
                  <a:lnTo>
                    <a:pt x="408" y="185"/>
                  </a:lnTo>
                  <a:lnTo>
                    <a:pt x="405" y="188"/>
                  </a:lnTo>
                  <a:lnTo>
                    <a:pt x="408" y="188"/>
                  </a:lnTo>
                  <a:lnTo>
                    <a:pt x="405" y="188"/>
                  </a:lnTo>
                  <a:lnTo>
                    <a:pt x="408" y="188"/>
                  </a:lnTo>
                  <a:lnTo>
                    <a:pt x="405" y="188"/>
                  </a:lnTo>
                  <a:lnTo>
                    <a:pt x="405" y="190"/>
                  </a:lnTo>
                  <a:lnTo>
                    <a:pt x="405" y="193"/>
                  </a:lnTo>
                  <a:lnTo>
                    <a:pt x="403" y="193"/>
                  </a:lnTo>
                  <a:lnTo>
                    <a:pt x="403" y="190"/>
                  </a:lnTo>
                  <a:lnTo>
                    <a:pt x="403" y="193"/>
                  </a:lnTo>
                  <a:lnTo>
                    <a:pt x="403" y="190"/>
                  </a:lnTo>
                  <a:lnTo>
                    <a:pt x="405" y="190"/>
                  </a:lnTo>
                  <a:lnTo>
                    <a:pt x="403" y="190"/>
                  </a:lnTo>
                  <a:lnTo>
                    <a:pt x="405" y="190"/>
                  </a:lnTo>
                  <a:lnTo>
                    <a:pt x="403" y="190"/>
                  </a:lnTo>
                  <a:lnTo>
                    <a:pt x="403" y="188"/>
                  </a:lnTo>
                  <a:lnTo>
                    <a:pt x="403" y="190"/>
                  </a:lnTo>
                  <a:lnTo>
                    <a:pt x="403" y="188"/>
                  </a:lnTo>
                  <a:lnTo>
                    <a:pt x="401" y="190"/>
                  </a:lnTo>
                  <a:lnTo>
                    <a:pt x="401" y="188"/>
                  </a:lnTo>
                  <a:lnTo>
                    <a:pt x="401" y="190"/>
                  </a:lnTo>
                  <a:lnTo>
                    <a:pt x="401" y="188"/>
                  </a:lnTo>
                  <a:lnTo>
                    <a:pt x="398" y="188"/>
                  </a:lnTo>
                  <a:lnTo>
                    <a:pt x="398" y="185"/>
                  </a:lnTo>
                  <a:lnTo>
                    <a:pt x="396" y="185"/>
                  </a:lnTo>
                  <a:lnTo>
                    <a:pt x="393" y="185"/>
                  </a:lnTo>
                  <a:lnTo>
                    <a:pt x="393" y="183"/>
                  </a:lnTo>
                  <a:lnTo>
                    <a:pt x="393" y="185"/>
                  </a:lnTo>
                  <a:lnTo>
                    <a:pt x="391" y="185"/>
                  </a:lnTo>
                  <a:lnTo>
                    <a:pt x="391" y="183"/>
                  </a:lnTo>
                  <a:lnTo>
                    <a:pt x="389" y="183"/>
                  </a:lnTo>
                  <a:lnTo>
                    <a:pt x="389" y="181"/>
                  </a:lnTo>
                  <a:lnTo>
                    <a:pt x="389" y="183"/>
                  </a:lnTo>
                  <a:lnTo>
                    <a:pt x="389" y="181"/>
                  </a:lnTo>
                  <a:lnTo>
                    <a:pt x="386" y="181"/>
                  </a:lnTo>
                  <a:lnTo>
                    <a:pt x="386" y="178"/>
                  </a:lnTo>
                  <a:lnTo>
                    <a:pt x="386" y="176"/>
                  </a:lnTo>
                  <a:lnTo>
                    <a:pt x="384" y="173"/>
                  </a:lnTo>
                  <a:lnTo>
                    <a:pt x="382" y="173"/>
                  </a:lnTo>
                  <a:lnTo>
                    <a:pt x="384" y="173"/>
                  </a:lnTo>
                  <a:lnTo>
                    <a:pt x="384" y="171"/>
                  </a:lnTo>
                  <a:lnTo>
                    <a:pt x="386" y="171"/>
                  </a:lnTo>
                  <a:lnTo>
                    <a:pt x="384" y="171"/>
                  </a:lnTo>
                  <a:lnTo>
                    <a:pt x="384" y="169"/>
                  </a:lnTo>
                  <a:lnTo>
                    <a:pt x="386" y="169"/>
                  </a:lnTo>
                  <a:lnTo>
                    <a:pt x="386" y="171"/>
                  </a:lnTo>
                  <a:lnTo>
                    <a:pt x="386" y="169"/>
                  </a:lnTo>
                  <a:lnTo>
                    <a:pt x="386" y="166"/>
                  </a:lnTo>
                  <a:lnTo>
                    <a:pt x="386" y="164"/>
                  </a:lnTo>
                  <a:lnTo>
                    <a:pt x="386" y="166"/>
                  </a:lnTo>
                  <a:lnTo>
                    <a:pt x="386" y="164"/>
                  </a:lnTo>
                  <a:lnTo>
                    <a:pt x="386" y="162"/>
                  </a:lnTo>
                  <a:lnTo>
                    <a:pt x="386" y="159"/>
                  </a:lnTo>
                  <a:lnTo>
                    <a:pt x="389" y="159"/>
                  </a:lnTo>
                  <a:lnTo>
                    <a:pt x="389" y="162"/>
                  </a:lnTo>
                  <a:lnTo>
                    <a:pt x="389" y="164"/>
                  </a:lnTo>
                  <a:lnTo>
                    <a:pt x="389" y="162"/>
                  </a:lnTo>
                  <a:lnTo>
                    <a:pt x="389" y="164"/>
                  </a:lnTo>
                  <a:lnTo>
                    <a:pt x="389" y="162"/>
                  </a:lnTo>
                  <a:lnTo>
                    <a:pt x="389" y="159"/>
                  </a:lnTo>
                  <a:lnTo>
                    <a:pt x="389" y="157"/>
                  </a:lnTo>
                  <a:lnTo>
                    <a:pt x="389" y="159"/>
                  </a:lnTo>
                  <a:lnTo>
                    <a:pt x="386" y="159"/>
                  </a:lnTo>
                  <a:lnTo>
                    <a:pt x="386" y="157"/>
                  </a:lnTo>
                  <a:lnTo>
                    <a:pt x="386" y="154"/>
                  </a:lnTo>
                  <a:lnTo>
                    <a:pt x="384" y="154"/>
                  </a:lnTo>
                  <a:lnTo>
                    <a:pt x="384" y="152"/>
                  </a:lnTo>
                  <a:lnTo>
                    <a:pt x="384" y="150"/>
                  </a:lnTo>
                  <a:lnTo>
                    <a:pt x="384" y="147"/>
                  </a:lnTo>
                  <a:lnTo>
                    <a:pt x="384" y="145"/>
                  </a:lnTo>
                  <a:lnTo>
                    <a:pt x="384" y="143"/>
                  </a:lnTo>
                  <a:lnTo>
                    <a:pt x="382" y="143"/>
                  </a:lnTo>
                  <a:lnTo>
                    <a:pt x="382" y="140"/>
                  </a:lnTo>
                  <a:lnTo>
                    <a:pt x="382" y="138"/>
                  </a:lnTo>
                  <a:lnTo>
                    <a:pt x="382" y="135"/>
                  </a:lnTo>
                  <a:lnTo>
                    <a:pt x="382" y="133"/>
                  </a:lnTo>
                  <a:lnTo>
                    <a:pt x="384" y="131"/>
                  </a:lnTo>
                  <a:lnTo>
                    <a:pt x="384" y="128"/>
                  </a:lnTo>
                  <a:lnTo>
                    <a:pt x="384" y="126"/>
                  </a:lnTo>
                  <a:lnTo>
                    <a:pt x="384" y="124"/>
                  </a:lnTo>
                  <a:lnTo>
                    <a:pt x="382" y="124"/>
                  </a:lnTo>
                  <a:lnTo>
                    <a:pt x="382" y="121"/>
                  </a:lnTo>
                  <a:lnTo>
                    <a:pt x="379" y="121"/>
                  </a:lnTo>
                  <a:lnTo>
                    <a:pt x="379" y="119"/>
                  </a:lnTo>
                  <a:lnTo>
                    <a:pt x="377" y="119"/>
                  </a:lnTo>
                  <a:lnTo>
                    <a:pt x="377" y="116"/>
                  </a:lnTo>
                  <a:lnTo>
                    <a:pt x="374" y="116"/>
                  </a:lnTo>
                  <a:lnTo>
                    <a:pt x="377" y="116"/>
                  </a:lnTo>
                  <a:lnTo>
                    <a:pt x="377" y="119"/>
                  </a:lnTo>
                  <a:lnTo>
                    <a:pt x="379" y="119"/>
                  </a:lnTo>
                  <a:lnTo>
                    <a:pt x="379" y="121"/>
                  </a:lnTo>
                  <a:lnTo>
                    <a:pt x="382" y="121"/>
                  </a:lnTo>
                  <a:lnTo>
                    <a:pt x="382" y="124"/>
                  </a:lnTo>
                  <a:lnTo>
                    <a:pt x="384" y="124"/>
                  </a:lnTo>
                  <a:lnTo>
                    <a:pt x="384" y="126"/>
                  </a:lnTo>
                  <a:lnTo>
                    <a:pt x="384" y="128"/>
                  </a:lnTo>
                  <a:lnTo>
                    <a:pt x="384" y="131"/>
                  </a:lnTo>
                  <a:lnTo>
                    <a:pt x="382" y="133"/>
                  </a:lnTo>
                  <a:lnTo>
                    <a:pt x="382" y="135"/>
                  </a:lnTo>
                  <a:lnTo>
                    <a:pt x="382" y="138"/>
                  </a:lnTo>
                  <a:lnTo>
                    <a:pt x="382" y="140"/>
                  </a:lnTo>
                  <a:lnTo>
                    <a:pt x="382" y="143"/>
                  </a:lnTo>
                  <a:lnTo>
                    <a:pt x="384" y="143"/>
                  </a:lnTo>
                  <a:lnTo>
                    <a:pt x="384" y="145"/>
                  </a:lnTo>
                  <a:lnTo>
                    <a:pt x="384" y="147"/>
                  </a:lnTo>
                  <a:lnTo>
                    <a:pt x="384" y="150"/>
                  </a:lnTo>
                  <a:lnTo>
                    <a:pt x="384" y="152"/>
                  </a:lnTo>
                  <a:lnTo>
                    <a:pt x="384" y="154"/>
                  </a:lnTo>
                  <a:lnTo>
                    <a:pt x="386" y="154"/>
                  </a:lnTo>
                  <a:lnTo>
                    <a:pt x="384" y="154"/>
                  </a:lnTo>
                  <a:lnTo>
                    <a:pt x="386" y="154"/>
                  </a:lnTo>
                  <a:lnTo>
                    <a:pt x="386" y="157"/>
                  </a:lnTo>
                  <a:lnTo>
                    <a:pt x="386" y="159"/>
                  </a:lnTo>
                  <a:lnTo>
                    <a:pt x="384" y="157"/>
                  </a:lnTo>
                  <a:lnTo>
                    <a:pt x="382" y="157"/>
                  </a:lnTo>
                  <a:lnTo>
                    <a:pt x="382" y="154"/>
                  </a:lnTo>
                  <a:lnTo>
                    <a:pt x="382" y="152"/>
                  </a:lnTo>
                  <a:lnTo>
                    <a:pt x="379" y="152"/>
                  </a:lnTo>
                  <a:lnTo>
                    <a:pt x="382" y="152"/>
                  </a:lnTo>
                  <a:lnTo>
                    <a:pt x="379" y="152"/>
                  </a:lnTo>
                  <a:lnTo>
                    <a:pt x="379" y="150"/>
                  </a:lnTo>
                  <a:lnTo>
                    <a:pt x="377" y="147"/>
                  </a:lnTo>
                  <a:lnTo>
                    <a:pt x="379" y="150"/>
                  </a:lnTo>
                  <a:lnTo>
                    <a:pt x="379" y="152"/>
                  </a:lnTo>
                  <a:lnTo>
                    <a:pt x="382" y="152"/>
                  </a:lnTo>
                  <a:lnTo>
                    <a:pt x="382" y="154"/>
                  </a:lnTo>
                  <a:lnTo>
                    <a:pt x="382" y="157"/>
                  </a:lnTo>
                  <a:lnTo>
                    <a:pt x="384" y="157"/>
                  </a:lnTo>
                  <a:lnTo>
                    <a:pt x="384" y="159"/>
                  </a:lnTo>
                  <a:lnTo>
                    <a:pt x="386" y="159"/>
                  </a:lnTo>
                  <a:lnTo>
                    <a:pt x="386" y="162"/>
                  </a:lnTo>
                  <a:lnTo>
                    <a:pt x="386" y="164"/>
                  </a:lnTo>
                  <a:lnTo>
                    <a:pt x="386" y="166"/>
                  </a:lnTo>
                  <a:lnTo>
                    <a:pt x="384" y="166"/>
                  </a:lnTo>
                  <a:lnTo>
                    <a:pt x="386" y="166"/>
                  </a:lnTo>
                  <a:lnTo>
                    <a:pt x="384" y="166"/>
                  </a:lnTo>
                  <a:lnTo>
                    <a:pt x="386" y="166"/>
                  </a:lnTo>
                  <a:lnTo>
                    <a:pt x="386" y="169"/>
                  </a:lnTo>
                  <a:lnTo>
                    <a:pt x="386" y="166"/>
                  </a:lnTo>
                  <a:lnTo>
                    <a:pt x="386" y="169"/>
                  </a:lnTo>
                  <a:lnTo>
                    <a:pt x="384" y="169"/>
                  </a:lnTo>
                  <a:lnTo>
                    <a:pt x="384" y="171"/>
                  </a:lnTo>
                  <a:lnTo>
                    <a:pt x="382" y="171"/>
                  </a:lnTo>
                  <a:lnTo>
                    <a:pt x="384" y="171"/>
                  </a:lnTo>
                  <a:lnTo>
                    <a:pt x="382" y="171"/>
                  </a:lnTo>
                  <a:lnTo>
                    <a:pt x="384" y="171"/>
                  </a:lnTo>
                  <a:lnTo>
                    <a:pt x="382" y="171"/>
                  </a:lnTo>
                  <a:lnTo>
                    <a:pt x="384" y="171"/>
                  </a:lnTo>
                  <a:lnTo>
                    <a:pt x="384" y="173"/>
                  </a:lnTo>
                  <a:lnTo>
                    <a:pt x="382" y="173"/>
                  </a:lnTo>
                  <a:lnTo>
                    <a:pt x="384" y="173"/>
                  </a:lnTo>
                  <a:lnTo>
                    <a:pt x="384" y="176"/>
                  </a:lnTo>
                  <a:lnTo>
                    <a:pt x="386" y="176"/>
                  </a:lnTo>
                  <a:lnTo>
                    <a:pt x="386" y="178"/>
                  </a:lnTo>
                  <a:lnTo>
                    <a:pt x="386" y="181"/>
                  </a:lnTo>
                  <a:lnTo>
                    <a:pt x="389" y="181"/>
                  </a:lnTo>
                  <a:lnTo>
                    <a:pt x="389" y="183"/>
                  </a:lnTo>
                  <a:lnTo>
                    <a:pt x="391" y="183"/>
                  </a:lnTo>
                  <a:lnTo>
                    <a:pt x="391" y="185"/>
                  </a:lnTo>
                  <a:lnTo>
                    <a:pt x="393" y="185"/>
                  </a:lnTo>
                  <a:lnTo>
                    <a:pt x="396" y="185"/>
                  </a:lnTo>
                  <a:lnTo>
                    <a:pt x="396" y="188"/>
                  </a:lnTo>
                  <a:lnTo>
                    <a:pt x="398" y="188"/>
                  </a:lnTo>
                  <a:lnTo>
                    <a:pt x="398" y="190"/>
                  </a:lnTo>
                  <a:lnTo>
                    <a:pt x="396" y="190"/>
                  </a:lnTo>
                  <a:lnTo>
                    <a:pt x="398" y="190"/>
                  </a:lnTo>
                  <a:lnTo>
                    <a:pt x="396" y="190"/>
                  </a:lnTo>
                  <a:lnTo>
                    <a:pt x="396" y="193"/>
                  </a:lnTo>
                  <a:lnTo>
                    <a:pt x="396" y="190"/>
                  </a:lnTo>
                  <a:lnTo>
                    <a:pt x="396" y="193"/>
                  </a:lnTo>
                  <a:lnTo>
                    <a:pt x="396" y="195"/>
                  </a:lnTo>
                  <a:lnTo>
                    <a:pt x="393" y="195"/>
                  </a:lnTo>
                  <a:lnTo>
                    <a:pt x="396" y="195"/>
                  </a:lnTo>
                  <a:lnTo>
                    <a:pt x="393" y="195"/>
                  </a:lnTo>
                  <a:lnTo>
                    <a:pt x="396" y="195"/>
                  </a:lnTo>
                  <a:lnTo>
                    <a:pt x="393" y="195"/>
                  </a:lnTo>
                  <a:lnTo>
                    <a:pt x="393" y="193"/>
                  </a:lnTo>
                  <a:lnTo>
                    <a:pt x="393" y="190"/>
                  </a:lnTo>
                  <a:lnTo>
                    <a:pt x="393" y="193"/>
                  </a:lnTo>
                  <a:lnTo>
                    <a:pt x="391" y="193"/>
                  </a:lnTo>
                  <a:lnTo>
                    <a:pt x="391" y="190"/>
                  </a:lnTo>
                  <a:lnTo>
                    <a:pt x="389" y="190"/>
                  </a:lnTo>
                  <a:lnTo>
                    <a:pt x="389" y="188"/>
                  </a:lnTo>
                  <a:lnTo>
                    <a:pt x="389" y="190"/>
                  </a:lnTo>
                  <a:lnTo>
                    <a:pt x="386" y="190"/>
                  </a:lnTo>
                  <a:lnTo>
                    <a:pt x="386" y="188"/>
                  </a:lnTo>
                  <a:lnTo>
                    <a:pt x="386" y="190"/>
                  </a:lnTo>
                  <a:lnTo>
                    <a:pt x="386" y="188"/>
                  </a:lnTo>
                  <a:lnTo>
                    <a:pt x="386" y="190"/>
                  </a:lnTo>
                  <a:lnTo>
                    <a:pt x="386" y="188"/>
                  </a:lnTo>
                  <a:lnTo>
                    <a:pt x="386" y="185"/>
                  </a:lnTo>
                  <a:lnTo>
                    <a:pt x="384" y="185"/>
                  </a:lnTo>
                  <a:lnTo>
                    <a:pt x="382" y="185"/>
                  </a:lnTo>
                  <a:lnTo>
                    <a:pt x="382" y="183"/>
                  </a:lnTo>
                  <a:lnTo>
                    <a:pt x="379" y="183"/>
                  </a:lnTo>
                  <a:lnTo>
                    <a:pt x="382" y="183"/>
                  </a:lnTo>
                  <a:lnTo>
                    <a:pt x="382" y="185"/>
                  </a:lnTo>
                  <a:lnTo>
                    <a:pt x="382" y="188"/>
                  </a:lnTo>
                  <a:lnTo>
                    <a:pt x="382" y="190"/>
                  </a:lnTo>
                  <a:lnTo>
                    <a:pt x="382" y="193"/>
                  </a:lnTo>
                  <a:lnTo>
                    <a:pt x="379" y="190"/>
                  </a:lnTo>
                  <a:lnTo>
                    <a:pt x="382" y="190"/>
                  </a:lnTo>
                  <a:lnTo>
                    <a:pt x="379" y="190"/>
                  </a:lnTo>
                  <a:lnTo>
                    <a:pt x="379" y="188"/>
                  </a:lnTo>
                  <a:lnTo>
                    <a:pt x="377" y="188"/>
                  </a:lnTo>
                  <a:lnTo>
                    <a:pt x="379" y="188"/>
                  </a:lnTo>
                  <a:lnTo>
                    <a:pt x="377" y="188"/>
                  </a:lnTo>
                  <a:lnTo>
                    <a:pt x="377" y="190"/>
                  </a:lnTo>
                  <a:lnTo>
                    <a:pt x="377" y="188"/>
                  </a:lnTo>
                  <a:lnTo>
                    <a:pt x="377" y="190"/>
                  </a:lnTo>
                  <a:lnTo>
                    <a:pt x="374" y="190"/>
                  </a:lnTo>
                  <a:lnTo>
                    <a:pt x="374" y="188"/>
                  </a:lnTo>
                  <a:lnTo>
                    <a:pt x="377" y="188"/>
                  </a:lnTo>
                  <a:lnTo>
                    <a:pt x="374" y="188"/>
                  </a:lnTo>
                  <a:lnTo>
                    <a:pt x="374" y="185"/>
                  </a:lnTo>
                  <a:lnTo>
                    <a:pt x="372" y="185"/>
                  </a:lnTo>
                  <a:lnTo>
                    <a:pt x="374" y="185"/>
                  </a:lnTo>
                  <a:lnTo>
                    <a:pt x="372" y="185"/>
                  </a:lnTo>
                  <a:lnTo>
                    <a:pt x="370" y="185"/>
                  </a:lnTo>
                  <a:lnTo>
                    <a:pt x="370" y="188"/>
                  </a:lnTo>
                  <a:lnTo>
                    <a:pt x="370" y="185"/>
                  </a:lnTo>
                  <a:lnTo>
                    <a:pt x="370" y="188"/>
                  </a:lnTo>
                  <a:lnTo>
                    <a:pt x="370" y="190"/>
                  </a:lnTo>
                  <a:lnTo>
                    <a:pt x="370" y="188"/>
                  </a:lnTo>
                  <a:lnTo>
                    <a:pt x="370" y="190"/>
                  </a:lnTo>
                  <a:lnTo>
                    <a:pt x="367" y="190"/>
                  </a:lnTo>
                  <a:lnTo>
                    <a:pt x="370" y="190"/>
                  </a:lnTo>
                  <a:lnTo>
                    <a:pt x="370" y="193"/>
                  </a:lnTo>
                  <a:lnTo>
                    <a:pt x="370" y="195"/>
                  </a:lnTo>
                  <a:lnTo>
                    <a:pt x="370" y="197"/>
                  </a:lnTo>
                  <a:lnTo>
                    <a:pt x="370" y="195"/>
                  </a:lnTo>
                  <a:lnTo>
                    <a:pt x="367" y="195"/>
                  </a:lnTo>
                  <a:lnTo>
                    <a:pt x="365" y="195"/>
                  </a:lnTo>
                  <a:lnTo>
                    <a:pt x="365" y="197"/>
                  </a:lnTo>
                  <a:lnTo>
                    <a:pt x="367" y="197"/>
                  </a:lnTo>
                  <a:lnTo>
                    <a:pt x="367" y="200"/>
                  </a:lnTo>
                  <a:lnTo>
                    <a:pt x="367" y="197"/>
                  </a:lnTo>
                  <a:lnTo>
                    <a:pt x="367" y="200"/>
                  </a:lnTo>
                  <a:lnTo>
                    <a:pt x="367" y="197"/>
                  </a:lnTo>
                  <a:lnTo>
                    <a:pt x="367" y="195"/>
                  </a:lnTo>
                  <a:lnTo>
                    <a:pt x="367" y="197"/>
                  </a:lnTo>
                  <a:lnTo>
                    <a:pt x="370" y="197"/>
                  </a:lnTo>
                  <a:lnTo>
                    <a:pt x="372" y="200"/>
                  </a:lnTo>
                  <a:lnTo>
                    <a:pt x="370" y="200"/>
                  </a:lnTo>
                  <a:lnTo>
                    <a:pt x="367" y="200"/>
                  </a:lnTo>
                  <a:lnTo>
                    <a:pt x="370" y="200"/>
                  </a:lnTo>
                  <a:lnTo>
                    <a:pt x="370" y="202"/>
                  </a:lnTo>
                  <a:lnTo>
                    <a:pt x="372" y="202"/>
                  </a:lnTo>
                  <a:lnTo>
                    <a:pt x="372" y="204"/>
                  </a:lnTo>
                  <a:lnTo>
                    <a:pt x="370" y="204"/>
                  </a:lnTo>
                  <a:lnTo>
                    <a:pt x="370" y="202"/>
                  </a:lnTo>
                  <a:lnTo>
                    <a:pt x="367" y="202"/>
                  </a:lnTo>
                  <a:lnTo>
                    <a:pt x="365" y="202"/>
                  </a:lnTo>
                  <a:lnTo>
                    <a:pt x="363" y="202"/>
                  </a:lnTo>
                  <a:lnTo>
                    <a:pt x="363" y="200"/>
                  </a:lnTo>
                  <a:lnTo>
                    <a:pt x="363" y="202"/>
                  </a:lnTo>
                  <a:lnTo>
                    <a:pt x="363" y="200"/>
                  </a:lnTo>
                  <a:lnTo>
                    <a:pt x="360" y="200"/>
                  </a:lnTo>
                  <a:lnTo>
                    <a:pt x="363" y="200"/>
                  </a:lnTo>
                  <a:lnTo>
                    <a:pt x="360" y="200"/>
                  </a:lnTo>
                  <a:lnTo>
                    <a:pt x="358" y="200"/>
                  </a:lnTo>
                  <a:lnTo>
                    <a:pt x="360" y="200"/>
                  </a:lnTo>
                  <a:lnTo>
                    <a:pt x="358" y="197"/>
                  </a:lnTo>
                  <a:lnTo>
                    <a:pt x="356" y="197"/>
                  </a:lnTo>
                  <a:lnTo>
                    <a:pt x="356" y="195"/>
                  </a:lnTo>
                  <a:lnTo>
                    <a:pt x="353" y="195"/>
                  </a:lnTo>
                  <a:lnTo>
                    <a:pt x="351" y="193"/>
                  </a:lnTo>
                  <a:lnTo>
                    <a:pt x="351" y="190"/>
                  </a:lnTo>
                  <a:lnTo>
                    <a:pt x="348" y="190"/>
                  </a:lnTo>
                  <a:lnTo>
                    <a:pt x="348" y="188"/>
                  </a:lnTo>
                  <a:lnTo>
                    <a:pt x="348" y="190"/>
                  </a:lnTo>
                  <a:lnTo>
                    <a:pt x="351" y="190"/>
                  </a:lnTo>
                  <a:lnTo>
                    <a:pt x="351" y="193"/>
                  </a:lnTo>
                  <a:lnTo>
                    <a:pt x="351" y="195"/>
                  </a:lnTo>
                  <a:lnTo>
                    <a:pt x="353" y="195"/>
                  </a:lnTo>
                  <a:lnTo>
                    <a:pt x="353" y="197"/>
                  </a:lnTo>
                  <a:lnTo>
                    <a:pt x="356" y="197"/>
                  </a:lnTo>
                  <a:lnTo>
                    <a:pt x="356" y="200"/>
                  </a:lnTo>
                  <a:lnTo>
                    <a:pt x="358" y="200"/>
                  </a:lnTo>
                  <a:lnTo>
                    <a:pt x="360" y="200"/>
                  </a:lnTo>
                  <a:lnTo>
                    <a:pt x="360" y="202"/>
                  </a:lnTo>
                  <a:lnTo>
                    <a:pt x="360" y="200"/>
                  </a:lnTo>
                  <a:lnTo>
                    <a:pt x="363" y="202"/>
                  </a:lnTo>
                  <a:lnTo>
                    <a:pt x="365" y="202"/>
                  </a:lnTo>
                  <a:lnTo>
                    <a:pt x="365" y="204"/>
                  </a:lnTo>
                  <a:lnTo>
                    <a:pt x="363" y="204"/>
                  </a:lnTo>
                  <a:lnTo>
                    <a:pt x="360" y="204"/>
                  </a:lnTo>
                  <a:lnTo>
                    <a:pt x="358" y="204"/>
                  </a:lnTo>
                  <a:lnTo>
                    <a:pt x="356" y="204"/>
                  </a:lnTo>
                  <a:lnTo>
                    <a:pt x="353" y="204"/>
                  </a:lnTo>
                  <a:lnTo>
                    <a:pt x="356" y="204"/>
                  </a:lnTo>
                  <a:lnTo>
                    <a:pt x="353" y="204"/>
                  </a:lnTo>
                  <a:lnTo>
                    <a:pt x="356" y="204"/>
                  </a:lnTo>
                  <a:lnTo>
                    <a:pt x="356" y="207"/>
                  </a:lnTo>
                  <a:lnTo>
                    <a:pt x="356" y="204"/>
                  </a:lnTo>
                  <a:lnTo>
                    <a:pt x="353" y="204"/>
                  </a:lnTo>
                  <a:lnTo>
                    <a:pt x="356" y="204"/>
                  </a:lnTo>
                  <a:lnTo>
                    <a:pt x="356" y="207"/>
                  </a:lnTo>
                  <a:lnTo>
                    <a:pt x="358" y="207"/>
                  </a:lnTo>
                  <a:lnTo>
                    <a:pt x="360" y="207"/>
                  </a:lnTo>
                  <a:lnTo>
                    <a:pt x="360" y="209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8" y="209"/>
                  </a:lnTo>
                  <a:lnTo>
                    <a:pt x="358" y="212"/>
                  </a:lnTo>
                  <a:lnTo>
                    <a:pt x="358" y="209"/>
                  </a:lnTo>
                  <a:lnTo>
                    <a:pt x="356" y="209"/>
                  </a:lnTo>
                  <a:lnTo>
                    <a:pt x="356" y="212"/>
                  </a:lnTo>
                  <a:lnTo>
                    <a:pt x="353" y="212"/>
                  </a:lnTo>
                  <a:lnTo>
                    <a:pt x="353" y="209"/>
                  </a:lnTo>
                  <a:lnTo>
                    <a:pt x="353" y="212"/>
                  </a:lnTo>
                  <a:lnTo>
                    <a:pt x="351" y="212"/>
                  </a:lnTo>
                  <a:lnTo>
                    <a:pt x="348" y="212"/>
                  </a:lnTo>
                  <a:lnTo>
                    <a:pt x="348" y="209"/>
                  </a:lnTo>
                  <a:lnTo>
                    <a:pt x="346" y="209"/>
                  </a:lnTo>
                  <a:lnTo>
                    <a:pt x="348" y="209"/>
                  </a:lnTo>
                  <a:lnTo>
                    <a:pt x="348" y="212"/>
                  </a:lnTo>
                  <a:lnTo>
                    <a:pt x="346" y="212"/>
                  </a:lnTo>
                  <a:lnTo>
                    <a:pt x="346" y="209"/>
                  </a:lnTo>
                  <a:lnTo>
                    <a:pt x="344" y="209"/>
                  </a:lnTo>
                  <a:lnTo>
                    <a:pt x="344" y="212"/>
                  </a:lnTo>
                  <a:lnTo>
                    <a:pt x="346" y="212"/>
                  </a:lnTo>
                  <a:lnTo>
                    <a:pt x="346" y="214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44" y="212"/>
                  </a:lnTo>
                  <a:lnTo>
                    <a:pt x="341" y="212"/>
                  </a:lnTo>
                  <a:lnTo>
                    <a:pt x="344" y="212"/>
                  </a:lnTo>
                  <a:lnTo>
                    <a:pt x="341" y="212"/>
                  </a:lnTo>
                  <a:lnTo>
                    <a:pt x="344" y="212"/>
                  </a:lnTo>
                  <a:lnTo>
                    <a:pt x="344" y="214"/>
                  </a:lnTo>
                  <a:lnTo>
                    <a:pt x="344" y="212"/>
                  </a:lnTo>
                  <a:lnTo>
                    <a:pt x="341" y="212"/>
                  </a:lnTo>
                  <a:lnTo>
                    <a:pt x="341" y="214"/>
                  </a:lnTo>
                  <a:lnTo>
                    <a:pt x="341" y="212"/>
                  </a:lnTo>
                  <a:lnTo>
                    <a:pt x="341" y="214"/>
                  </a:lnTo>
                  <a:lnTo>
                    <a:pt x="341" y="212"/>
                  </a:lnTo>
                  <a:lnTo>
                    <a:pt x="341" y="214"/>
                  </a:lnTo>
                  <a:lnTo>
                    <a:pt x="339" y="214"/>
                  </a:lnTo>
                  <a:lnTo>
                    <a:pt x="341" y="214"/>
                  </a:lnTo>
                  <a:lnTo>
                    <a:pt x="341" y="216"/>
                  </a:lnTo>
                  <a:lnTo>
                    <a:pt x="344" y="216"/>
                  </a:lnTo>
                  <a:lnTo>
                    <a:pt x="344" y="214"/>
                  </a:lnTo>
                  <a:lnTo>
                    <a:pt x="344" y="216"/>
                  </a:lnTo>
                  <a:lnTo>
                    <a:pt x="346" y="216"/>
                  </a:lnTo>
                  <a:lnTo>
                    <a:pt x="346" y="214"/>
                  </a:lnTo>
                  <a:lnTo>
                    <a:pt x="346" y="216"/>
                  </a:lnTo>
                  <a:lnTo>
                    <a:pt x="344" y="216"/>
                  </a:lnTo>
                  <a:lnTo>
                    <a:pt x="346" y="216"/>
                  </a:lnTo>
                  <a:lnTo>
                    <a:pt x="348" y="216"/>
                  </a:lnTo>
                  <a:lnTo>
                    <a:pt x="346" y="216"/>
                  </a:lnTo>
                  <a:lnTo>
                    <a:pt x="348" y="216"/>
                  </a:lnTo>
                  <a:lnTo>
                    <a:pt x="348" y="219"/>
                  </a:lnTo>
                  <a:lnTo>
                    <a:pt x="346" y="219"/>
                  </a:lnTo>
                  <a:lnTo>
                    <a:pt x="346" y="221"/>
                  </a:lnTo>
                  <a:lnTo>
                    <a:pt x="348" y="221"/>
                  </a:lnTo>
                  <a:lnTo>
                    <a:pt x="351" y="221"/>
                  </a:lnTo>
                  <a:lnTo>
                    <a:pt x="351" y="223"/>
                  </a:lnTo>
                  <a:lnTo>
                    <a:pt x="348" y="223"/>
                  </a:lnTo>
                  <a:lnTo>
                    <a:pt x="348" y="221"/>
                  </a:lnTo>
                  <a:lnTo>
                    <a:pt x="348" y="223"/>
                  </a:lnTo>
                  <a:lnTo>
                    <a:pt x="348" y="221"/>
                  </a:lnTo>
                  <a:lnTo>
                    <a:pt x="346" y="221"/>
                  </a:lnTo>
                  <a:lnTo>
                    <a:pt x="344" y="221"/>
                  </a:lnTo>
                  <a:lnTo>
                    <a:pt x="341" y="221"/>
                  </a:lnTo>
                  <a:lnTo>
                    <a:pt x="344" y="221"/>
                  </a:lnTo>
                  <a:lnTo>
                    <a:pt x="344" y="219"/>
                  </a:lnTo>
                  <a:lnTo>
                    <a:pt x="341" y="219"/>
                  </a:lnTo>
                  <a:lnTo>
                    <a:pt x="341" y="216"/>
                  </a:lnTo>
                  <a:lnTo>
                    <a:pt x="339" y="216"/>
                  </a:lnTo>
                  <a:lnTo>
                    <a:pt x="339" y="214"/>
                  </a:lnTo>
                  <a:lnTo>
                    <a:pt x="337" y="214"/>
                  </a:lnTo>
                  <a:lnTo>
                    <a:pt x="337" y="212"/>
                  </a:lnTo>
                  <a:lnTo>
                    <a:pt x="337" y="214"/>
                  </a:lnTo>
                  <a:lnTo>
                    <a:pt x="337" y="212"/>
                  </a:lnTo>
                  <a:lnTo>
                    <a:pt x="334" y="212"/>
                  </a:lnTo>
                  <a:lnTo>
                    <a:pt x="334" y="209"/>
                  </a:lnTo>
                  <a:lnTo>
                    <a:pt x="332" y="209"/>
                  </a:lnTo>
                  <a:lnTo>
                    <a:pt x="332" y="207"/>
                  </a:lnTo>
                  <a:lnTo>
                    <a:pt x="332" y="209"/>
                  </a:lnTo>
                  <a:lnTo>
                    <a:pt x="334" y="209"/>
                  </a:lnTo>
                  <a:lnTo>
                    <a:pt x="334" y="212"/>
                  </a:lnTo>
                  <a:lnTo>
                    <a:pt x="337" y="212"/>
                  </a:lnTo>
                  <a:lnTo>
                    <a:pt x="337" y="214"/>
                  </a:lnTo>
                  <a:lnTo>
                    <a:pt x="334" y="214"/>
                  </a:lnTo>
                  <a:lnTo>
                    <a:pt x="334" y="216"/>
                  </a:lnTo>
                  <a:lnTo>
                    <a:pt x="334" y="214"/>
                  </a:lnTo>
                  <a:lnTo>
                    <a:pt x="334" y="216"/>
                  </a:lnTo>
                  <a:lnTo>
                    <a:pt x="334" y="214"/>
                  </a:lnTo>
                  <a:lnTo>
                    <a:pt x="334" y="216"/>
                  </a:lnTo>
                  <a:lnTo>
                    <a:pt x="337" y="216"/>
                  </a:lnTo>
                  <a:lnTo>
                    <a:pt x="339" y="216"/>
                  </a:lnTo>
                  <a:lnTo>
                    <a:pt x="337" y="216"/>
                  </a:lnTo>
                  <a:lnTo>
                    <a:pt x="339" y="216"/>
                  </a:lnTo>
                  <a:lnTo>
                    <a:pt x="337" y="216"/>
                  </a:lnTo>
                  <a:lnTo>
                    <a:pt x="337" y="214"/>
                  </a:lnTo>
                  <a:lnTo>
                    <a:pt x="337" y="216"/>
                  </a:lnTo>
                  <a:lnTo>
                    <a:pt x="339" y="216"/>
                  </a:lnTo>
                  <a:lnTo>
                    <a:pt x="341" y="216"/>
                  </a:lnTo>
                  <a:lnTo>
                    <a:pt x="339" y="216"/>
                  </a:lnTo>
                  <a:lnTo>
                    <a:pt x="339" y="219"/>
                  </a:lnTo>
                  <a:lnTo>
                    <a:pt x="341" y="219"/>
                  </a:lnTo>
                  <a:lnTo>
                    <a:pt x="341" y="221"/>
                  </a:lnTo>
                  <a:lnTo>
                    <a:pt x="344" y="221"/>
                  </a:lnTo>
                  <a:lnTo>
                    <a:pt x="344" y="223"/>
                  </a:lnTo>
                  <a:lnTo>
                    <a:pt x="346" y="226"/>
                  </a:lnTo>
                  <a:lnTo>
                    <a:pt x="344" y="226"/>
                  </a:lnTo>
                  <a:lnTo>
                    <a:pt x="346" y="226"/>
                  </a:lnTo>
                  <a:lnTo>
                    <a:pt x="344" y="226"/>
                  </a:lnTo>
                  <a:lnTo>
                    <a:pt x="346" y="226"/>
                  </a:lnTo>
                  <a:lnTo>
                    <a:pt x="344" y="226"/>
                  </a:lnTo>
                  <a:lnTo>
                    <a:pt x="341" y="226"/>
                  </a:lnTo>
                  <a:lnTo>
                    <a:pt x="344" y="226"/>
                  </a:lnTo>
                  <a:lnTo>
                    <a:pt x="344" y="228"/>
                  </a:lnTo>
                  <a:lnTo>
                    <a:pt x="341" y="228"/>
                  </a:lnTo>
                  <a:lnTo>
                    <a:pt x="344" y="228"/>
                  </a:lnTo>
                  <a:lnTo>
                    <a:pt x="344" y="231"/>
                  </a:lnTo>
                  <a:lnTo>
                    <a:pt x="341" y="231"/>
                  </a:lnTo>
                  <a:lnTo>
                    <a:pt x="339" y="231"/>
                  </a:lnTo>
                  <a:lnTo>
                    <a:pt x="341" y="231"/>
                  </a:lnTo>
                  <a:lnTo>
                    <a:pt x="341" y="233"/>
                  </a:lnTo>
                  <a:lnTo>
                    <a:pt x="341" y="231"/>
                  </a:lnTo>
                  <a:lnTo>
                    <a:pt x="341" y="233"/>
                  </a:lnTo>
                  <a:lnTo>
                    <a:pt x="339" y="233"/>
                  </a:lnTo>
                  <a:lnTo>
                    <a:pt x="337" y="233"/>
                  </a:lnTo>
                  <a:lnTo>
                    <a:pt x="339" y="233"/>
                  </a:lnTo>
                  <a:lnTo>
                    <a:pt x="339" y="235"/>
                  </a:lnTo>
                  <a:lnTo>
                    <a:pt x="337" y="233"/>
                  </a:lnTo>
                  <a:lnTo>
                    <a:pt x="337" y="235"/>
                  </a:lnTo>
                  <a:lnTo>
                    <a:pt x="337" y="233"/>
                  </a:lnTo>
                  <a:lnTo>
                    <a:pt x="337" y="235"/>
                  </a:lnTo>
                  <a:lnTo>
                    <a:pt x="339" y="235"/>
                  </a:lnTo>
                  <a:lnTo>
                    <a:pt x="337" y="235"/>
                  </a:lnTo>
                  <a:lnTo>
                    <a:pt x="334" y="235"/>
                  </a:lnTo>
                  <a:lnTo>
                    <a:pt x="334" y="238"/>
                  </a:lnTo>
                  <a:lnTo>
                    <a:pt x="332" y="238"/>
                  </a:lnTo>
                  <a:lnTo>
                    <a:pt x="334" y="238"/>
                  </a:lnTo>
                  <a:lnTo>
                    <a:pt x="332" y="238"/>
                  </a:lnTo>
                  <a:lnTo>
                    <a:pt x="334" y="238"/>
                  </a:lnTo>
                  <a:lnTo>
                    <a:pt x="332" y="238"/>
                  </a:lnTo>
                  <a:lnTo>
                    <a:pt x="334" y="240"/>
                  </a:lnTo>
                  <a:lnTo>
                    <a:pt x="332" y="240"/>
                  </a:lnTo>
                  <a:lnTo>
                    <a:pt x="334" y="240"/>
                  </a:lnTo>
                  <a:lnTo>
                    <a:pt x="332" y="240"/>
                  </a:lnTo>
                  <a:lnTo>
                    <a:pt x="332" y="242"/>
                  </a:lnTo>
                  <a:lnTo>
                    <a:pt x="329" y="242"/>
                  </a:lnTo>
                  <a:lnTo>
                    <a:pt x="332" y="242"/>
                  </a:lnTo>
                  <a:lnTo>
                    <a:pt x="329" y="242"/>
                  </a:lnTo>
                  <a:lnTo>
                    <a:pt x="332" y="245"/>
                  </a:lnTo>
                  <a:lnTo>
                    <a:pt x="329" y="245"/>
                  </a:lnTo>
                  <a:lnTo>
                    <a:pt x="329" y="242"/>
                  </a:lnTo>
                  <a:lnTo>
                    <a:pt x="327" y="242"/>
                  </a:lnTo>
                  <a:lnTo>
                    <a:pt x="327" y="240"/>
                  </a:lnTo>
                  <a:lnTo>
                    <a:pt x="327" y="242"/>
                  </a:lnTo>
                  <a:lnTo>
                    <a:pt x="325" y="242"/>
                  </a:lnTo>
                  <a:lnTo>
                    <a:pt x="327" y="242"/>
                  </a:lnTo>
                  <a:lnTo>
                    <a:pt x="325" y="242"/>
                  </a:lnTo>
                  <a:lnTo>
                    <a:pt x="327" y="242"/>
                  </a:lnTo>
                  <a:lnTo>
                    <a:pt x="327" y="245"/>
                  </a:lnTo>
                  <a:lnTo>
                    <a:pt x="327" y="242"/>
                  </a:lnTo>
                  <a:lnTo>
                    <a:pt x="327" y="245"/>
                  </a:lnTo>
                  <a:lnTo>
                    <a:pt x="329" y="245"/>
                  </a:lnTo>
                  <a:lnTo>
                    <a:pt x="327" y="245"/>
                  </a:lnTo>
                  <a:lnTo>
                    <a:pt x="329" y="245"/>
                  </a:lnTo>
                  <a:lnTo>
                    <a:pt x="329" y="247"/>
                  </a:lnTo>
                  <a:lnTo>
                    <a:pt x="332" y="247"/>
                  </a:lnTo>
                  <a:lnTo>
                    <a:pt x="334" y="247"/>
                  </a:lnTo>
                  <a:lnTo>
                    <a:pt x="332" y="247"/>
                  </a:lnTo>
                  <a:lnTo>
                    <a:pt x="332" y="250"/>
                  </a:lnTo>
                  <a:lnTo>
                    <a:pt x="334" y="250"/>
                  </a:lnTo>
                  <a:lnTo>
                    <a:pt x="334" y="252"/>
                  </a:lnTo>
                  <a:lnTo>
                    <a:pt x="332" y="252"/>
                  </a:lnTo>
                  <a:lnTo>
                    <a:pt x="334" y="252"/>
                  </a:lnTo>
                  <a:lnTo>
                    <a:pt x="332" y="252"/>
                  </a:lnTo>
                  <a:lnTo>
                    <a:pt x="332" y="250"/>
                  </a:lnTo>
                  <a:lnTo>
                    <a:pt x="329" y="250"/>
                  </a:lnTo>
                  <a:lnTo>
                    <a:pt x="332" y="250"/>
                  </a:lnTo>
                  <a:lnTo>
                    <a:pt x="332" y="252"/>
                  </a:lnTo>
                  <a:lnTo>
                    <a:pt x="329" y="252"/>
                  </a:lnTo>
                  <a:lnTo>
                    <a:pt x="329" y="250"/>
                  </a:lnTo>
                  <a:lnTo>
                    <a:pt x="332" y="252"/>
                  </a:lnTo>
                  <a:lnTo>
                    <a:pt x="329" y="250"/>
                  </a:lnTo>
                  <a:lnTo>
                    <a:pt x="329" y="252"/>
                  </a:lnTo>
                  <a:lnTo>
                    <a:pt x="332" y="252"/>
                  </a:lnTo>
                  <a:lnTo>
                    <a:pt x="329" y="252"/>
                  </a:lnTo>
                  <a:lnTo>
                    <a:pt x="332" y="252"/>
                  </a:lnTo>
                  <a:lnTo>
                    <a:pt x="332" y="254"/>
                  </a:lnTo>
                  <a:lnTo>
                    <a:pt x="332" y="252"/>
                  </a:lnTo>
                  <a:lnTo>
                    <a:pt x="334" y="254"/>
                  </a:lnTo>
                  <a:lnTo>
                    <a:pt x="332" y="254"/>
                  </a:lnTo>
                  <a:lnTo>
                    <a:pt x="334" y="254"/>
                  </a:lnTo>
                  <a:lnTo>
                    <a:pt x="334" y="257"/>
                  </a:lnTo>
                  <a:lnTo>
                    <a:pt x="337" y="257"/>
                  </a:lnTo>
                  <a:lnTo>
                    <a:pt x="339" y="257"/>
                  </a:lnTo>
                  <a:lnTo>
                    <a:pt x="339" y="259"/>
                  </a:lnTo>
                  <a:lnTo>
                    <a:pt x="339" y="257"/>
                  </a:lnTo>
                  <a:lnTo>
                    <a:pt x="341" y="257"/>
                  </a:lnTo>
                  <a:lnTo>
                    <a:pt x="341" y="259"/>
                  </a:lnTo>
                  <a:lnTo>
                    <a:pt x="344" y="259"/>
                  </a:lnTo>
                  <a:lnTo>
                    <a:pt x="344" y="261"/>
                  </a:lnTo>
                  <a:lnTo>
                    <a:pt x="344" y="259"/>
                  </a:lnTo>
                  <a:lnTo>
                    <a:pt x="344" y="261"/>
                  </a:lnTo>
                  <a:lnTo>
                    <a:pt x="341" y="261"/>
                  </a:lnTo>
                  <a:lnTo>
                    <a:pt x="341" y="259"/>
                  </a:lnTo>
                  <a:lnTo>
                    <a:pt x="339" y="259"/>
                  </a:lnTo>
                  <a:lnTo>
                    <a:pt x="341" y="259"/>
                  </a:lnTo>
                  <a:lnTo>
                    <a:pt x="339" y="259"/>
                  </a:lnTo>
                  <a:lnTo>
                    <a:pt x="339" y="261"/>
                  </a:lnTo>
                  <a:lnTo>
                    <a:pt x="339" y="259"/>
                  </a:lnTo>
                  <a:lnTo>
                    <a:pt x="339" y="261"/>
                  </a:lnTo>
                  <a:lnTo>
                    <a:pt x="341" y="261"/>
                  </a:lnTo>
                  <a:lnTo>
                    <a:pt x="339" y="261"/>
                  </a:lnTo>
                  <a:lnTo>
                    <a:pt x="341" y="261"/>
                  </a:lnTo>
                  <a:lnTo>
                    <a:pt x="339" y="261"/>
                  </a:lnTo>
                  <a:lnTo>
                    <a:pt x="341" y="261"/>
                  </a:lnTo>
                  <a:lnTo>
                    <a:pt x="341" y="264"/>
                  </a:lnTo>
                  <a:lnTo>
                    <a:pt x="344" y="264"/>
                  </a:lnTo>
                  <a:lnTo>
                    <a:pt x="341" y="264"/>
                  </a:lnTo>
                  <a:lnTo>
                    <a:pt x="344" y="264"/>
                  </a:lnTo>
                  <a:lnTo>
                    <a:pt x="341" y="264"/>
                  </a:lnTo>
                  <a:lnTo>
                    <a:pt x="344" y="264"/>
                  </a:lnTo>
                  <a:lnTo>
                    <a:pt x="346" y="264"/>
                  </a:lnTo>
                  <a:lnTo>
                    <a:pt x="346" y="266"/>
                  </a:lnTo>
                  <a:lnTo>
                    <a:pt x="344" y="266"/>
                  </a:lnTo>
                  <a:lnTo>
                    <a:pt x="341" y="266"/>
                  </a:lnTo>
                  <a:lnTo>
                    <a:pt x="341" y="269"/>
                  </a:lnTo>
                  <a:lnTo>
                    <a:pt x="341" y="266"/>
                  </a:lnTo>
                  <a:lnTo>
                    <a:pt x="341" y="269"/>
                  </a:lnTo>
                  <a:lnTo>
                    <a:pt x="341" y="271"/>
                  </a:lnTo>
                  <a:lnTo>
                    <a:pt x="339" y="271"/>
                  </a:lnTo>
                  <a:lnTo>
                    <a:pt x="339" y="269"/>
                  </a:lnTo>
                  <a:lnTo>
                    <a:pt x="339" y="271"/>
                  </a:lnTo>
                  <a:lnTo>
                    <a:pt x="339" y="269"/>
                  </a:lnTo>
                  <a:lnTo>
                    <a:pt x="339" y="271"/>
                  </a:lnTo>
                  <a:lnTo>
                    <a:pt x="337" y="271"/>
                  </a:lnTo>
                  <a:lnTo>
                    <a:pt x="337" y="273"/>
                  </a:lnTo>
                  <a:lnTo>
                    <a:pt x="334" y="273"/>
                  </a:lnTo>
                  <a:lnTo>
                    <a:pt x="334" y="271"/>
                  </a:lnTo>
                  <a:lnTo>
                    <a:pt x="334" y="273"/>
                  </a:lnTo>
                  <a:lnTo>
                    <a:pt x="332" y="273"/>
                  </a:lnTo>
                  <a:lnTo>
                    <a:pt x="332" y="276"/>
                  </a:lnTo>
                  <a:lnTo>
                    <a:pt x="332" y="278"/>
                  </a:lnTo>
                  <a:lnTo>
                    <a:pt x="332" y="276"/>
                  </a:lnTo>
                  <a:lnTo>
                    <a:pt x="332" y="278"/>
                  </a:lnTo>
                  <a:lnTo>
                    <a:pt x="329" y="278"/>
                  </a:lnTo>
                  <a:lnTo>
                    <a:pt x="327" y="278"/>
                  </a:lnTo>
                  <a:lnTo>
                    <a:pt x="327" y="280"/>
                  </a:lnTo>
                  <a:lnTo>
                    <a:pt x="325" y="280"/>
                  </a:lnTo>
                  <a:lnTo>
                    <a:pt x="325" y="283"/>
                  </a:lnTo>
                  <a:lnTo>
                    <a:pt x="325" y="285"/>
                  </a:lnTo>
                  <a:lnTo>
                    <a:pt x="322" y="285"/>
                  </a:lnTo>
                  <a:lnTo>
                    <a:pt x="325" y="285"/>
                  </a:lnTo>
                  <a:lnTo>
                    <a:pt x="322" y="285"/>
                  </a:lnTo>
                  <a:lnTo>
                    <a:pt x="325" y="285"/>
                  </a:lnTo>
                  <a:lnTo>
                    <a:pt x="325" y="288"/>
                  </a:lnTo>
                  <a:lnTo>
                    <a:pt x="322" y="288"/>
                  </a:lnTo>
                  <a:lnTo>
                    <a:pt x="322" y="290"/>
                  </a:lnTo>
                  <a:lnTo>
                    <a:pt x="320" y="290"/>
                  </a:lnTo>
                  <a:lnTo>
                    <a:pt x="320" y="292"/>
                  </a:lnTo>
                  <a:lnTo>
                    <a:pt x="318" y="292"/>
                  </a:lnTo>
                  <a:lnTo>
                    <a:pt x="320" y="292"/>
                  </a:lnTo>
                  <a:lnTo>
                    <a:pt x="318" y="292"/>
                  </a:lnTo>
                  <a:lnTo>
                    <a:pt x="320" y="295"/>
                  </a:lnTo>
                  <a:lnTo>
                    <a:pt x="318" y="295"/>
                  </a:lnTo>
                  <a:lnTo>
                    <a:pt x="320" y="295"/>
                  </a:lnTo>
                  <a:lnTo>
                    <a:pt x="318" y="295"/>
                  </a:lnTo>
                  <a:lnTo>
                    <a:pt x="318" y="297"/>
                  </a:lnTo>
                  <a:lnTo>
                    <a:pt x="315" y="297"/>
                  </a:lnTo>
                  <a:lnTo>
                    <a:pt x="318" y="297"/>
                  </a:lnTo>
                  <a:lnTo>
                    <a:pt x="318" y="299"/>
                  </a:lnTo>
                  <a:lnTo>
                    <a:pt x="315" y="299"/>
                  </a:lnTo>
                  <a:lnTo>
                    <a:pt x="315" y="297"/>
                  </a:lnTo>
                  <a:lnTo>
                    <a:pt x="315" y="299"/>
                  </a:lnTo>
                  <a:lnTo>
                    <a:pt x="315" y="302"/>
                  </a:lnTo>
                  <a:lnTo>
                    <a:pt x="313" y="302"/>
                  </a:lnTo>
                  <a:lnTo>
                    <a:pt x="313" y="299"/>
                  </a:lnTo>
                  <a:lnTo>
                    <a:pt x="313" y="302"/>
                  </a:lnTo>
                  <a:lnTo>
                    <a:pt x="310" y="302"/>
                  </a:lnTo>
                  <a:lnTo>
                    <a:pt x="313" y="302"/>
                  </a:lnTo>
                  <a:lnTo>
                    <a:pt x="310" y="302"/>
                  </a:lnTo>
                  <a:lnTo>
                    <a:pt x="310" y="299"/>
                  </a:lnTo>
                  <a:lnTo>
                    <a:pt x="310" y="302"/>
                  </a:lnTo>
                  <a:lnTo>
                    <a:pt x="310" y="304"/>
                  </a:lnTo>
                  <a:lnTo>
                    <a:pt x="310" y="302"/>
                  </a:lnTo>
                  <a:lnTo>
                    <a:pt x="310" y="299"/>
                  </a:lnTo>
                  <a:lnTo>
                    <a:pt x="308" y="299"/>
                  </a:lnTo>
                  <a:lnTo>
                    <a:pt x="308" y="302"/>
                  </a:lnTo>
                  <a:lnTo>
                    <a:pt x="308" y="304"/>
                  </a:lnTo>
                  <a:lnTo>
                    <a:pt x="308" y="302"/>
                  </a:lnTo>
                  <a:lnTo>
                    <a:pt x="306" y="304"/>
                  </a:lnTo>
                  <a:lnTo>
                    <a:pt x="308" y="304"/>
                  </a:lnTo>
                  <a:lnTo>
                    <a:pt x="306" y="304"/>
                  </a:lnTo>
                  <a:lnTo>
                    <a:pt x="308" y="304"/>
                  </a:lnTo>
                  <a:lnTo>
                    <a:pt x="306" y="304"/>
                  </a:lnTo>
                  <a:lnTo>
                    <a:pt x="306" y="307"/>
                  </a:lnTo>
                  <a:lnTo>
                    <a:pt x="306" y="304"/>
                  </a:lnTo>
                  <a:lnTo>
                    <a:pt x="306" y="307"/>
                  </a:lnTo>
                  <a:lnTo>
                    <a:pt x="303" y="307"/>
                  </a:lnTo>
                  <a:lnTo>
                    <a:pt x="303" y="304"/>
                  </a:lnTo>
                  <a:lnTo>
                    <a:pt x="306" y="304"/>
                  </a:lnTo>
                  <a:lnTo>
                    <a:pt x="303" y="304"/>
                  </a:lnTo>
                  <a:lnTo>
                    <a:pt x="303" y="302"/>
                  </a:lnTo>
                  <a:lnTo>
                    <a:pt x="303" y="299"/>
                  </a:lnTo>
                  <a:lnTo>
                    <a:pt x="301" y="299"/>
                  </a:lnTo>
                  <a:lnTo>
                    <a:pt x="303" y="299"/>
                  </a:lnTo>
                  <a:lnTo>
                    <a:pt x="303" y="302"/>
                  </a:lnTo>
                  <a:lnTo>
                    <a:pt x="301" y="299"/>
                  </a:lnTo>
                  <a:lnTo>
                    <a:pt x="303" y="302"/>
                  </a:lnTo>
                  <a:lnTo>
                    <a:pt x="303" y="304"/>
                  </a:lnTo>
                  <a:lnTo>
                    <a:pt x="303" y="307"/>
                  </a:lnTo>
                  <a:lnTo>
                    <a:pt x="303" y="309"/>
                  </a:lnTo>
                  <a:lnTo>
                    <a:pt x="301" y="309"/>
                  </a:lnTo>
                  <a:lnTo>
                    <a:pt x="301" y="307"/>
                  </a:lnTo>
                  <a:lnTo>
                    <a:pt x="301" y="309"/>
                  </a:lnTo>
                  <a:lnTo>
                    <a:pt x="301" y="307"/>
                  </a:lnTo>
                  <a:lnTo>
                    <a:pt x="301" y="309"/>
                  </a:lnTo>
                  <a:lnTo>
                    <a:pt x="301" y="307"/>
                  </a:lnTo>
                  <a:lnTo>
                    <a:pt x="301" y="304"/>
                  </a:lnTo>
                  <a:lnTo>
                    <a:pt x="301" y="307"/>
                  </a:lnTo>
                  <a:lnTo>
                    <a:pt x="301" y="304"/>
                  </a:lnTo>
                  <a:lnTo>
                    <a:pt x="301" y="307"/>
                  </a:lnTo>
                  <a:lnTo>
                    <a:pt x="301" y="309"/>
                  </a:lnTo>
                  <a:lnTo>
                    <a:pt x="299" y="309"/>
                  </a:lnTo>
                  <a:lnTo>
                    <a:pt x="296" y="309"/>
                  </a:lnTo>
                  <a:lnTo>
                    <a:pt x="294" y="307"/>
                  </a:lnTo>
                  <a:lnTo>
                    <a:pt x="294" y="309"/>
                  </a:lnTo>
                  <a:lnTo>
                    <a:pt x="291" y="309"/>
                  </a:lnTo>
                  <a:lnTo>
                    <a:pt x="291" y="311"/>
                  </a:lnTo>
                  <a:lnTo>
                    <a:pt x="294" y="311"/>
                  </a:lnTo>
                  <a:lnTo>
                    <a:pt x="291" y="311"/>
                  </a:lnTo>
                  <a:lnTo>
                    <a:pt x="289" y="311"/>
                  </a:lnTo>
                  <a:lnTo>
                    <a:pt x="287" y="311"/>
                  </a:lnTo>
                  <a:lnTo>
                    <a:pt x="287" y="314"/>
                  </a:lnTo>
                  <a:lnTo>
                    <a:pt x="284" y="314"/>
                  </a:lnTo>
                  <a:lnTo>
                    <a:pt x="284" y="316"/>
                  </a:lnTo>
                  <a:lnTo>
                    <a:pt x="284" y="314"/>
                  </a:lnTo>
                  <a:lnTo>
                    <a:pt x="284" y="316"/>
                  </a:lnTo>
                  <a:lnTo>
                    <a:pt x="284" y="318"/>
                  </a:lnTo>
                  <a:lnTo>
                    <a:pt x="284" y="321"/>
                  </a:lnTo>
                  <a:lnTo>
                    <a:pt x="284" y="318"/>
                  </a:lnTo>
                  <a:lnTo>
                    <a:pt x="282" y="321"/>
                  </a:lnTo>
                  <a:lnTo>
                    <a:pt x="282" y="318"/>
                  </a:lnTo>
                  <a:lnTo>
                    <a:pt x="282" y="321"/>
                  </a:lnTo>
                  <a:lnTo>
                    <a:pt x="282" y="318"/>
                  </a:lnTo>
                  <a:lnTo>
                    <a:pt x="282" y="321"/>
                  </a:lnTo>
                  <a:lnTo>
                    <a:pt x="280" y="321"/>
                  </a:lnTo>
                  <a:lnTo>
                    <a:pt x="280" y="318"/>
                  </a:lnTo>
                  <a:lnTo>
                    <a:pt x="280" y="316"/>
                  </a:lnTo>
                  <a:lnTo>
                    <a:pt x="277" y="316"/>
                  </a:lnTo>
                  <a:lnTo>
                    <a:pt x="277" y="314"/>
                  </a:lnTo>
                  <a:lnTo>
                    <a:pt x="275" y="314"/>
                  </a:lnTo>
                  <a:lnTo>
                    <a:pt x="272" y="314"/>
                  </a:lnTo>
                  <a:lnTo>
                    <a:pt x="275" y="314"/>
                  </a:lnTo>
                  <a:lnTo>
                    <a:pt x="275" y="316"/>
                  </a:lnTo>
                  <a:lnTo>
                    <a:pt x="272" y="316"/>
                  </a:lnTo>
                  <a:lnTo>
                    <a:pt x="275" y="316"/>
                  </a:lnTo>
                  <a:lnTo>
                    <a:pt x="275" y="318"/>
                  </a:lnTo>
                  <a:lnTo>
                    <a:pt x="275" y="316"/>
                  </a:lnTo>
                  <a:lnTo>
                    <a:pt x="275" y="318"/>
                  </a:lnTo>
                  <a:lnTo>
                    <a:pt x="277" y="318"/>
                  </a:lnTo>
                  <a:lnTo>
                    <a:pt x="275" y="318"/>
                  </a:lnTo>
                  <a:lnTo>
                    <a:pt x="277" y="318"/>
                  </a:lnTo>
                  <a:lnTo>
                    <a:pt x="275" y="318"/>
                  </a:lnTo>
                  <a:lnTo>
                    <a:pt x="275" y="321"/>
                  </a:lnTo>
                  <a:lnTo>
                    <a:pt x="277" y="321"/>
                  </a:lnTo>
                  <a:lnTo>
                    <a:pt x="275" y="321"/>
                  </a:lnTo>
                  <a:lnTo>
                    <a:pt x="277" y="321"/>
                  </a:lnTo>
                  <a:lnTo>
                    <a:pt x="277" y="323"/>
                  </a:lnTo>
                  <a:lnTo>
                    <a:pt x="275" y="323"/>
                  </a:lnTo>
                  <a:lnTo>
                    <a:pt x="275" y="321"/>
                  </a:lnTo>
                  <a:lnTo>
                    <a:pt x="275" y="323"/>
                  </a:lnTo>
                  <a:lnTo>
                    <a:pt x="275" y="321"/>
                  </a:lnTo>
                  <a:lnTo>
                    <a:pt x="275" y="318"/>
                  </a:lnTo>
                  <a:lnTo>
                    <a:pt x="272" y="318"/>
                  </a:lnTo>
                  <a:lnTo>
                    <a:pt x="272" y="321"/>
                  </a:lnTo>
                  <a:lnTo>
                    <a:pt x="272" y="318"/>
                  </a:lnTo>
                  <a:lnTo>
                    <a:pt x="270" y="318"/>
                  </a:lnTo>
                  <a:lnTo>
                    <a:pt x="270" y="316"/>
                  </a:lnTo>
                  <a:lnTo>
                    <a:pt x="270" y="318"/>
                  </a:lnTo>
                  <a:lnTo>
                    <a:pt x="272" y="318"/>
                  </a:lnTo>
                  <a:lnTo>
                    <a:pt x="270" y="318"/>
                  </a:lnTo>
                  <a:lnTo>
                    <a:pt x="272" y="321"/>
                  </a:lnTo>
                  <a:lnTo>
                    <a:pt x="270" y="321"/>
                  </a:lnTo>
                  <a:lnTo>
                    <a:pt x="270" y="318"/>
                  </a:lnTo>
                  <a:lnTo>
                    <a:pt x="270" y="321"/>
                  </a:lnTo>
                  <a:lnTo>
                    <a:pt x="270" y="318"/>
                  </a:lnTo>
                  <a:lnTo>
                    <a:pt x="268" y="318"/>
                  </a:lnTo>
                  <a:lnTo>
                    <a:pt x="268" y="321"/>
                  </a:lnTo>
                  <a:lnTo>
                    <a:pt x="268" y="323"/>
                  </a:lnTo>
                  <a:lnTo>
                    <a:pt x="268" y="326"/>
                  </a:lnTo>
                  <a:lnTo>
                    <a:pt x="265" y="326"/>
                  </a:lnTo>
                  <a:lnTo>
                    <a:pt x="268" y="326"/>
                  </a:lnTo>
                  <a:lnTo>
                    <a:pt x="265" y="326"/>
                  </a:lnTo>
                  <a:lnTo>
                    <a:pt x="268" y="326"/>
                  </a:lnTo>
                  <a:lnTo>
                    <a:pt x="265" y="326"/>
                  </a:lnTo>
                  <a:lnTo>
                    <a:pt x="265" y="328"/>
                  </a:lnTo>
                  <a:lnTo>
                    <a:pt x="265" y="326"/>
                  </a:lnTo>
                  <a:lnTo>
                    <a:pt x="263" y="326"/>
                  </a:lnTo>
                  <a:lnTo>
                    <a:pt x="263" y="328"/>
                  </a:lnTo>
                  <a:lnTo>
                    <a:pt x="263" y="330"/>
                  </a:lnTo>
                  <a:lnTo>
                    <a:pt x="263" y="333"/>
                  </a:lnTo>
                  <a:lnTo>
                    <a:pt x="263" y="330"/>
                  </a:lnTo>
                  <a:lnTo>
                    <a:pt x="261" y="330"/>
                  </a:lnTo>
                  <a:lnTo>
                    <a:pt x="258" y="330"/>
                  </a:lnTo>
                  <a:lnTo>
                    <a:pt x="261" y="330"/>
                  </a:lnTo>
                  <a:lnTo>
                    <a:pt x="261" y="333"/>
                  </a:lnTo>
                  <a:lnTo>
                    <a:pt x="261" y="330"/>
                  </a:lnTo>
                  <a:lnTo>
                    <a:pt x="261" y="333"/>
                  </a:lnTo>
                  <a:lnTo>
                    <a:pt x="263" y="333"/>
                  </a:lnTo>
                  <a:lnTo>
                    <a:pt x="261" y="333"/>
                  </a:lnTo>
                  <a:lnTo>
                    <a:pt x="261" y="335"/>
                  </a:lnTo>
                  <a:lnTo>
                    <a:pt x="261" y="333"/>
                  </a:lnTo>
                  <a:lnTo>
                    <a:pt x="261" y="335"/>
                  </a:lnTo>
                  <a:lnTo>
                    <a:pt x="261" y="333"/>
                  </a:lnTo>
                  <a:lnTo>
                    <a:pt x="258" y="333"/>
                  </a:lnTo>
                  <a:lnTo>
                    <a:pt x="258" y="330"/>
                  </a:lnTo>
                  <a:lnTo>
                    <a:pt x="258" y="333"/>
                  </a:lnTo>
                  <a:lnTo>
                    <a:pt x="256" y="330"/>
                  </a:lnTo>
                  <a:lnTo>
                    <a:pt x="256" y="328"/>
                  </a:lnTo>
                  <a:lnTo>
                    <a:pt x="253" y="328"/>
                  </a:lnTo>
                  <a:lnTo>
                    <a:pt x="256" y="328"/>
                  </a:lnTo>
                  <a:lnTo>
                    <a:pt x="253" y="330"/>
                  </a:lnTo>
                  <a:lnTo>
                    <a:pt x="256" y="330"/>
                  </a:lnTo>
                  <a:lnTo>
                    <a:pt x="253" y="330"/>
                  </a:lnTo>
                  <a:lnTo>
                    <a:pt x="256" y="330"/>
                  </a:lnTo>
                  <a:lnTo>
                    <a:pt x="253" y="330"/>
                  </a:lnTo>
                  <a:lnTo>
                    <a:pt x="251" y="330"/>
                  </a:lnTo>
                  <a:lnTo>
                    <a:pt x="251" y="328"/>
                  </a:lnTo>
                  <a:lnTo>
                    <a:pt x="249" y="328"/>
                  </a:lnTo>
                  <a:lnTo>
                    <a:pt x="251" y="330"/>
                  </a:lnTo>
                  <a:lnTo>
                    <a:pt x="253" y="330"/>
                  </a:lnTo>
                  <a:lnTo>
                    <a:pt x="253" y="333"/>
                  </a:lnTo>
                  <a:lnTo>
                    <a:pt x="256" y="333"/>
                  </a:lnTo>
                  <a:lnTo>
                    <a:pt x="253" y="333"/>
                  </a:lnTo>
                  <a:lnTo>
                    <a:pt x="253" y="335"/>
                  </a:lnTo>
                  <a:lnTo>
                    <a:pt x="253" y="333"/>
                  </a:lnTo>
                  <a:lnTo>
                    <a:pt x="251" y="333"/>
                  </a:lnTo>
                  <a:lnTo>
                    <a:pt x="251" y="335"/>
                  </a:lnTo>
                  <a:lnTo>
                    <a:pt x="251" y="333"/>
                  </a:lnTo>
                  <a:lnTo>
                    <a:pt x="253" y="333"/>
                  </a:lnTo>
                  <a:lnTo>
                    <a:pt x="251" y="333"/>
                  </a:lnTo>
                  <a:lnTo>
                    <a:pt x="249" y="330"/>
                  </a:lnTo>
                  <a:lnTo>
                    <a:pt x="249" y="333"/>
                  </a:lnTo>
                  <a:lnTo>
                    <a:pt x="249" y="335"/>
                  </a:lnTo>
                  <a:lnTo>
                    <a:pt x="251" y="335"/>
                  </a:lnTo>
                  <a:lnTo>
                    <a:pt x="249" y="335"/>
                  </a:lnTo>
                  <a:lnTo>
                    <a:pt x="246" y="335"/>
                  </a:lnTo>
                  <a:lnTo>
                    <a:pt x="246" y="337"/>
                  </a:lnTo>
                  <a:lnTo>
                    <a:pt x="244" y="337"/>
                  </a:lnTo>
                  <a:lnTo>
                    <a:pt x="244" y="335"/>
                  </a:lnTo>
                  <a:lnTo>
                    <a:pt x="244" y="337"/>
                  </a:lnTo>
                  <a:lnTo>
                    <a:pt x="244" y="335"/>
                  </a:lnTo>
                  <a:lnTo>
                    <a:pt x="244" y="337"/>
                  </a:lnTo>
                  <a:lnTo>
                    <a:pt x="244" y="340"/>
                  </a:lnTo>
                  <a:lnTo>
                    <a:pt x="244" y="337"/>
                  </a:lnTo>
                  <a:lnTo>
                    <a:pt x="244" y="340"/>
                  </a:lnTo>
                  <a:lnTo>
                    <a:pt x="244" y="342"/>
                  </a:lnTo>
                  <a:lnTo>
                    <a:pt x="242" y="342"/>
                  </a:lnTo>
                  <a:lnTo>
                    <a:pt x="242" y="340"/>
                  </a:lnTo>
                  <a:lnTo>
                    <a:pt x="239" y="342"/>
                  </a:lnTo>
                  <a:lnTo>
                    <a:pt x="239" y="340"/>
                  </a:lnTo>
                  <a:lnTo>
                    <a:pt x="239" y="342"/>
                  </a:lnTo>
                  <a:lnTo>
                    <a:pt x="242" y="342"/>
                  </a:lnTo>
                  <a:lnTo>
                    <a:pt x="242" y="345"/>
                  </a:lnTo>
                  <a:lnTo>
                    <a:pt x="239" y="345"/>
                  </a:lnTo>
                  <a:lnTo>
                    <a:pt x="237" y="342"/>
                  </a:lnTo>
                  <a:lnTo>
                    <a:pt x="237" y="345"/>
                  </a:lnTo>
                  <a:lnTo>
                    <a:pt x="234" y="345"/>
                  </a:lnTo>
                  <a:lnTo>
                    <a:pt x="232" y="345"/>
                  </a:lnTo>
                  <a:lnTo>
                    <a:pt x="234" y="345"/>
                  </a:lnTo>
                  <a:lnTo>
                    <a:pt x="237" y="345"/>
                  </a:lnTo>
                  <a:lnTo>
                    <a:pt x="239" y="345"/>
                  </a:lnTo>
                  <a:lnTo>
                    <a:pt x="242" y="345"/>
                  </a:lnTo>
                  <a:lnTo>
                    <a:pt x="244" y="345"/>
                  </a:lnTo>
                  <a:lnTo>
                    <a:pt x="244" y="347"/>
                  </a:lnTo>
                  <a:lnTo>
                    <a:pt x="242" y="347"/>
                  </a:lnTo>
                  <a:lnTo>
                    <a:pt x="239" y="347"/>
                  </a:lnTo>
                  <a:lnTo>
                    <a:pt x="239" y="345"/>
                  </a:lnTo>
                  <a:lnTo>
                    <a:pt x="239" y="347"/>
                  </a:lnTo>
                  <a:lnTo>
                    <a:pt x="242" y="347"/>
                  </a:lnTo>
                  <a:lnTo>
                    <a:pt x="242" y="349"/>
                  </a:lnTo>
                  <a:lnTo>
                    <a:pt x="242" y="347"/>
                  </a:lnTo>
                  <a:lnTo>
                    <a:pt x="244" y="347"/>
                  </a:lnTo>
                  <a:lnTo>
                    <a:pt x="244" y="349"/>
                  </a:lnTo>
                  <a:lnTo>
                    <a:pt x="242" y="349"/>
                  </a:lnTo>
                  <a:lnTo>
                    <a:pt x="239" y="349"/>
                  </a:lnTo>
                  <a:lnTo>
                    <a:pt x="242" y="349"/>
                  </a:lnTo>
                  <a:lnTo>
                    <a:pt x="242" y="352"/>
                  </a:lnTo>
                  <a:lnTo>
                    <a:pt x="239" y="352"/>
                  </a:lnTo>
                  <a:lnTo>
                    <a:pt x="239" y="354"/>
                  </a:lnTo>
                  <a:lnTo>
                    <a:pt x="237" y="354"/>
                  </a:lnTo>
                  <a:lnTo>
                    <a:pt x="237" y="352"/>
                  </a:lnTo>
                  <a:lnTo>
                    <a:pt x="237" y="349"/>
                  </a:lnTo>
                  <a:lnTo>
                    <a:pt x="234" y="349"/>
                  </a:lnTo>
                  <a:lnTo>
                    <a:pt x="234" y="352"/>
                  </a:lnTo>
                  <a:lnTo>
                    <a:pt x="232" y="352"/>
                  </a:lnTo>
                  <a:lnTo>
                    <a:pt x="234" y="352"/>
                  </a:lnTo>
                  <a:lnTo>
                    <a:pt x="232" y="352"/>
                  </a:lnTo>
                  <a:lnTo>
                    <a:pt x="234" y="352"/>
                  </a:lnTo>
                  <a:lnTo>
                    <a:pt x="232" y="352"/>
                  </a:lnTo>
                  <a:lnTo>
                    <a:pt x="234" y="352"/>
                  </a:lnTo>
                  <a:lnTo>
                    <a:pt x="234" y="354"/>
                  </a:lnTo>
                  <a:lnTo>
                    <a:pt x="232" y="354"/>
                  </a:lnTo>
                  <a:lnTo>
                    <a:pt x="234" y="354"/>
                  </a:lnTo>
                  <a:lnTo>
                    <a:pt x="234" y="352"/>
                  </a:lnTo>
                  <a:lnTo>
                    <a:pt x="237" y="352"/>
                  </a:lnTo>
                  <a:lnTo>
                    <a:pt x="234" y="354"/>
                  </a:lnTo>
                  <a:lnTo>
                    <a:pt x="237" y="354"/>
                  </a:lnTo>
                  <a:lnTo>
                    <a:pt x="234" y="354"/>
                  </a:lnTo>
                  <a:lnTo>
                    <a:pt x="234" y="356"/>
                  </a:lnTo>
                  <a:lnTo>
                    <a:pt x="232" y="356"/>
                  </a:lnTo>
                  <a:lnTo>
                    <a:pt x="232" y="354"/>
                  </a:lnTo>
                  <a:lnTo>
                    <a:pt x="232" y="356"/>
                  </a:lnTo>
                  <a:lnTo>
                    <a:pt x="230" y="356"/>
                  </a:lnTo>
                  <a:lnTo>
                    <a:pt x="227" y="356"/>
                  </a:lnTo>
                  <a:lnTo>
                    <a:pt x="230" y="356"/>
                  </a:lnTo>
                  <a:lnTo>
                    <a:pt x="227" y="356"/>
                  </a:lnTo>
                  <a:lnTo>
                    <a:pt x="225" y="354"/>
                  </a:lnTo>
                  <a:lnTo>
                    <a:pt x="227" y="354"/>
                  </a:lnTo>
                  <a:lnTo>
                    <a:pt x="230" y="354"/>
                  </a:lnTo>
                  <a:lnTo>
                    <a:pt x="232" y="354"/>
                  </a:lnTo>
                  <a:lnTo>
                    <a:pt x="230" y="354"/>
                  </a:lnTo>
                  <a:lnTo>
                    <a:pt x="232" y="354"/>
                  </a:lnTo>
                  <a:lnTo>
                    <a:pt x="230" y="354"/>
                  </a:lnTo>
                  <a:lnTo>
                    <a:pt x="227" y="354"/>
                  </a:lnTo>
                  <a:lnTo>
                    <a:pt x="227" y="352"/>
                  </a:lnTo>
                  <a:lnTo>
                    <a:pt x="227" y="354"/>
                  </a:lnTo>
                  <a:lnTo>
                    <a:pt x="227" y="352"/>
                  </a:lnTo>
                  <a:lnTo>
                    <a:pt x="227" y="354"/>
                  </a:lnTo>
                  <a:lnTo>
                    <a:pt x="225" y="354"/>
                  </a:lnTo>
                  <a:lnTo>
                    <a:pt x="225" y="356"/>
                  </a:lnTo>
                  <a:lnTo>
                    <a:pt x="225" y="354"/>
                  </a:lnTo>
                  <a:lnTo>
                    <a:pt x="223" y="354"/>
                  </a:lnTo>
                  <a:lnTo>
                    <a:pt x="223" y="352"/>
                  </a:lnTo>
                  <a:lnTo>
                    <a:pt x="223" y="349"/>
                  </a:lnTo>
                  <a:lnTo>
                    <a:pt x="225" y="349"/>
                  </a:lnTo>
                  <a:lnTo>
                    <a:pt x="223" y="349"/>
                  </a:lnTo>
                  <a:lnTo>
                    <a:pt x="225" y="349"/>
                  </a:lnTo>
                  <a:lnTo>
                    <a:pt x="223" y="349"/>
                  </a:lnTo>
                  <a:lnTo>
                    <a:pt x="225" y="349"/>
                  </a:lnTo>
                  <a:lnTo>
                    <a:pt x="223" y="349"/>
                  </a:lnTo>
                  <a:lnTo>
                    <a:pt x="223" y="347"/>
                  </a:lnTo>
                  <a:lnTo>
                    <a:pt x="220" y="347"/>
                  </a:lnTo>
                  <a:lnTo>
                    <a:pt x="223" y="347"/>
                  </a:lnTo>
                  <a:lnTo>
                    <a:pt x="220" y="347"/>
                  </a:lnTo>
                  <a:lnTo>
                    <a:pt x="220" y="345"/>
                  </a:lnTo>
                  <a:lnTo>
                    <a:pt x="220" y="342"/>
                  </a:lnTo>
                  <a:lnTo>
                    <a:pt x="218" y="340"/>
                  </a:lnTo>
                  <a:lnTo>
                    <a:pt x="218" y="337"/>
                  </a:lnTo>
                  <a:lnTo>
                    <a:pt x="216" y="337"/>
                  </a:lnTo>
                  <a:lnTo>
                    <a:pt x="216" y="335"/>
                  </a:lnTo>
                  <a:lnTo>
                    <a:pt x="213" y="335"/>
                  </a:lnTo>
                  <a:lnTo>
                    <a:pt x="211" y="335"/>
                  </a:lnTo>
                  <a:lnTo>
                    <a:pt x="208" y="335"/>
                  </a:lnTo>
                  <a:lnTo>
                    <a:pt x="206" y="335"/>
                  </a:lnTo>
                  <a:lnTo>
                    <a:pt x="204" y="335"/>
                  </a:lnTo>
                  <a:lnTo>
                    <a:pt x="201" y="335"/>
                  </a:lnTo>
                  <a:lnTo>
                    <a:pt x="204" y="335"/>
                  </a:lnTo>
                  <a:lnTo>
                    <a:pt x="206" y="335"/>
                  </a:lnTo>
                  <a:lnTo>
                    <a:pt x="208" y="335"/>
                  </a:lnTo>
                  <a:lnTo>
                    <a:pt x="211" y="335"/>
                  </a:lnTo>
                  <a:lnTo>
                    <a:pt x="213" y="335"/>
                  </a:lnTo>
                  <a:lnTo>
                    <a:pt x="216" y="335"/>
                  </a:lnTo>
                  <a:lnTo>
                    <a:pt x="216" y="337"/>
                  </a:lnTo>
                  <a:lnTo>
                    <a:pt x="218" y="337"/>
                  </a:lnTo>
                  <a:lnTo>
                    <a:pt x="218" y="340"/>
                  </a:lnTo>
                  <a:lnTo>
                    <a:pt x="218" y="342"/>
                  </a:lnTo>
                  <a:lnTo>
                    <a:pt x="220" y="342"/>
                  </a:lnTo>
                  <a:lnTo>
                    <a:pt x="218" y="342"/>
                  </a:lnTo>
                  <a:lnTo>
                    <a:pt x="220" y="342"/>
                  </a:lnTo>
                  <a:lnTo>
                    <a:pt x="220" y="345"/>
                  </a:lnTo>
                  <a:lnTo>
                    <a:pt x="218" y="345"/>
                  </a:lnTo>
                  <a:lnTo>
                    <a:pt x="216" y="345"/>
                  </a:lnTo>
                  <a:lnTo>
                    <a:pt x="218" y="347"/>
                  </a:lnTo>
                  <a:lnTo>
                    <a:pt x="220" y="347"/>
                  </a:lnTo>
                  <a:lnTo>
                    <a:pt x="220" y="349"/>
                  </a:lnTo>
                  <a:lnTo>
                    <a:pt x="223" y="349"/>
                  </a:lnTo>
                  <a:lnTo>
                    <a:pt x="223" y="352"/>
                  </a:lnTo>
                  <a:lnTo>
                    <a:pt x="223" y="354"/>
                  </a:lnTo>
                  <a:lnTo>
                    <a:pt x="223" y="356"/>
                  </a:lnTo>
                  <a:lnTo>
                    <a:pt x="225" y="356"/>
                  </a:lnTo>
                  <a:lnTo>
                    <a:pt x="225" y="359"/>
                  </a:lnTo>
                  <a:lnTo>
                    <a:pt x="225" y="361"/>
                  </a:lnTo>
                  <a:lnTo>
                    <a:pt x="225" y="364"/>
                  </a:lnTo>
                  <a:lnTo>
                    <a:pt x="225" y="361"/>
                  </a:lnTo>
                  <a:lnTo>
                    <a:pt x="223" y="364"/>
                  </a:lnTo>
                  <a:lnTo>
                    <a:pt x="223" y="361"/>
                  </a:lnTo>
                  <a:lnTo>
                    <a:pt x="223" y="364"/>
                  </a:lnTo>
                  <a:lnTo>
                    <a:pt x="223" y="361"/>
                  </a:lnTo>
                  <a:lnTo>
                    <a:pt x="220" y="364"/>
                  </a:lnTo>
                  <a:lnTo>
                    <a:pt x="223" y="364"/>
                  </a:lnTo>
                  <a:lnTo>
                    <a:pt x="225" y="364"/>
                  </a:lnTo>
                  <a:lnTo>
                    <a:pt x="227" y="364"/>
                  </a:lnTo>
                  <a:lnTo>
                    <a:pt x="227" y="366"/>
                  </a:lnTo>
                  <a:lnTo>
                    <a:pt x="230" y="366"/>
                  </a:lnTo>
                  <a:lnTo>
                    <a:pt x="227" y="366"/>
                  </a:lnTo>
                  <a:lnTo>
                    <a:pt x="227" y="368"/>
                  </a:lnTo>
                  <a:lnTo>
                    <a:pt x="225" y="368"/>
                  </a:lnTo>
                  <a:lnTo>
                    <a:pt x="225" y="366"/>
                  </a:lnTo>
                  <a:lnTo>
                    <a:pt x="223" y="366"/>
                  </a:lnTo>
                  <a:lnTo>
                    <a:pt x="225" y="366"/>
                  </a:lnTo>
                  <a:lnTo>
                    <a:pt x="225" y="368"/>
                  </a:lnTo>
                  <a:lnTo>
                    <a:pt x="223" y="366"/>
                  </a:lnTo>
                  <a:lnTo>
                    <a:pt x="223" y="368"/>
                  </a:lnTo>
                  <a:lnTo>
                    <a:pt x="223" y="371"/>
                  </a:lnTo>
                  <a:lnTo>
                    <a:pt x="223" y="368"/>
                  </a:lnTo>
                  <a:lnTo>
                    <a:pt x="223" y="371"/>
                  </a:lnTo>
                  <a:lnTo>
                    <a:pt x="220" y="373"/>
                  </a:lnTo>
                  <a:lnTo>
                    <a:pt x="223" y="373"/>
                  </a:lnTo>
                  <a:lnTo>
                    <a:pt x="220" y="373"/>
                  </a:lnTo>
                  <a:lnTo>
                    <a:pt x="220" y="371"/>
                  </a:lnTo>
                  <a:lnTo>
                    <a:pt x="218" y="371"/>
                  </a:lnTo>
                  <a:lnTo>
                    <a:pt x="218" y="373"/>
                  </a:lnTo>
                  <a:lnTo>
                    <a:pt x="216" y="373"/>
                  </a:lnTo>
                  <a:lnTo>
                    <a:pt x="216" y="371"/>
                  </a:lnTo>
                  <a:lnTo>
                    <a:pt x="216" y="373"/>
                  </a:lnTo>
                  <a:lnTo>
                    <a:pt x="216" y="375"/>
                  </a:lnTo>
                  <a:lnTo>
                    <a:pt x="218" y="375"/>
                  </a:lnTo>
                  <a:lnTo>
                    <a:pt x="216" y="375"/>
                  </a:lnTo>
                  <a:lnTo>
                    <a:pt x="218" y="375"/>
                  </a:lnTo>
                  <a:lnTo>
                    <a:pt x="216" y="375"/>
                  </a:lnTo>
                  <a:lnTo>
                    <a:pt x="218" y="375"/>
                  </a:lnTo>
                  <a:lnTo>
                    <a:pt x="218" y="378"/>
                  </a:lnTo>
                  <a:lnTo>
                    <a:pt x="216" y="378"/>
                  </a:lnTo>
                  <a:lnTo>
                    <a:pt x="216" y="375"/>
                  </a:lnTo>
                  <a:lnTo>
                    <a:pt x="213" y="375"/>
                  </a:lnTo>
                  <a:lnTo>
                    <a:pt x="211" y="375"/>
                  </a:lnTo>
                  <a:lnTo>
                    <a:pt x="211" y="373"/>
                  </a:lnTo>
                  <a:lnTo>
                    <a:pt x="211" y="371"/>
                  </a:lnTo>
                  <a:lnTo>
                    <a:pt x="208" y="371"/>
                  </a:lnTo>
                  <a:lnTo>
                    <a:pt x="208" y="368"/>
                  </a:lnTo>
                  <a:lnTo>
                    <a:pt x="208" y="371"/>
                  </a:lnTo>
                  <a:lnTo>
                    <a:pt x="208" y="368"/>
                  </a:lnTo>
                  <a:lnTo>
                    <a:pt x="206" y="368"/>
                  </a:lnTo>
                  <a:lnTo>
                    <a:pt x="208" y="368"/>
                  </a:lnTo>
                  <a:lnTo>
                    <a:pt x="206" y="368"/>
                  </a:lnTo>
                  <a:lnTo>
                    <a:pt x="206" y="371"/>
                  </a:lnTo>
                  <a:lnTo>
                    <a:pt x="208" y="368"/>
                  </a:lnTo>
                  <a:lnTo>
                    <a:pt x="208" y="371"/>
                  </a:lnTo>
                  <a:lnTo>
                    <a:pt x="206" y="373"/>
                  </a:lnTo>
                  <a:lnTo>
                    <a:pt x="204" y="373"/>
                  </a:lnTo>
                  <a:lnTo>
                    <a:pt x="206" y="373"/>
                  </a:lnTo>
                  <a:lnTo>
                    <a:pt x="206" y="375"/>
                  </a:lnTo>
                  <a:lnTo>
                    <a:pt x="206" y="378"/>
                  </a:lnTo>
                  <a:lnTo>
                    <a:pt x="204" y="378"/>
                  </a:lnTo>
                  <a:lnTo>
                    <a:pt x="206" y="378"/>
                  </a:lnTo>
                  <a:lnTo>
                    <a:pt x="206" y="380"/>
                  </a:lnTo>
                  <a:lnTo>
                    <a:pt x="206" y="383"/>
                  </a:lnTo>
                  <a:lnTo>
                    <a:pt x="206" y="385"/>
                  </a:lnTo>
                  <a:lnTo>
                    <a:pt x="206" y="383"/>
                  </a:lnTo>
                  <a:lnTo>
                    <a:pt x="206" y="380"/>
                  </a:lnTo>
                  <a:lnTo>
                    <a:pt x="208" y="380"/>
                  </a:lnTo>
                  <a:lnTo>
                    <a:pt x="208" y="383"/>
                  </a:lnTo>
                  <a:lnTo>
                    <a:pt x="208" y="385"/>
                  </a:lnTo>
                  <a:lnTo>
                    <a:pt x="208" y="383"/>
                  </a:lnTo>
                  <a:lnTo>
                    <a:pt x="208" y="385"/>
                  </a:lnTo>
                  <a:lnTo>
                    <a:pt x="211" y="385"/>
                  </a:lnTo>
                  <a:lnTo>
                    <a:pt x="208" y="385"/>
                  </a:lnTo>
                  <a:lnTo>
                    <a:pt x="211" y="385"/>
                  </a:lnTo>
                  <a:lnTo>
                    <a:pt x="213" y="385"/>
                  </a:lnTo>
                  <a:lnTo>
                    <a:pt x="216" y="385"/>
                  </a:lnTo>
                  <a:lnTo>
                    <a:pt x="216" y="387"/>
                  </a:lnTo>
                  <a:lnTo>
                    <a:pt x="216" y="385"/>
                  </a:lnTo>
                  <a:lnTo>
                    <a:pt x="216" y="387"/>
                  </a:lnTo>
                  <a:lnTo>
                    <a:pt x="213" y="387"/>
                  </a:lnTo>
                  <a:lnTo>
                    <a:pt x="216" y="387"/>
                  </a:lnTo>
                  <a:lnTo>
                    <a:pt x="213" y="387"/>
                  </a:lnTo>
                  <a:lnTo>
                    <a:pt x="213" y="390"/>
                  </a:lnTo>
                  <a:lnTo>
                    <a:pt x="211" y="390"/>
                  </a:lnTo>
                  <a:lnTo>
                    <a:pt x="211" y="387"/>
                  </a:lnTo>
                  <a:lnTo>
                    <a:pt x="211" y="390"/>
                  </a:lnTo>
                  <a:lnTo>
                    <a:pt x="211" y="387"/>
                  </a:lnTo>
                  <a:lnTo>
                    <a:pt x="213" y="387"/>
                  </a:lnTo>
                  <a:lnTo>
                    <a:pt x="211" y="387"/>
                  </a:lnTo>
                  <a:lnTo>
                    <a:pt x="211" y="390"/>
                  </a:lnTo>
                  <a:lnTo>
                    <a:pt x="211" y="387"/>
                  </a:lnTo>
                  <a:lnTo>
                    <a:pt x="211" y="390"/>
                  </a:lnTo>
                  <a:lnTo>
                    <a:pt x="211" y="392"/>
                  </a:lnTo>
                  <a:lnTo>
                    <a:pt x="208" y="392"/>
                  </a:lnTo>
                  <a:lnTo>
                    <a:pt x="208" y="394"/>
                  </a:lnTo>
                  <a:lnTo>
                    <a:pt x="208" y="397"/>
                  </a:lnTo>
                  <a:lnTo>
                    <a:pt x="206" y="397"/>
                  </a:lnTo>
                  <a:lnTo>
                    <a:pt x="206" y="399"/>
                  </a:lnTo>
                  <a:lnTo>
                    <a:pt x="208" y="399"/>
                  </a:lnTo>
                  <a:lnTo>
                    <a:pt x="206" y="399"/>
                  </a:lnTo>
                  <a:lnTo>
                    <a:pt x="206" y="402"/>
                  </a:lnTo>
                  <a:lnTo>
                    <a:pt x="204" y="402"/>
                  </a:lnTo>
                  <a:lnTo>
                    <a:pt x="206" y="402"/>
                  </a:lnTo>
                  <a:lnTo>
                    <a:pt x="204" y="402"/>
                  </a:lnTo>
                  <a:lnTo>
                    <a:pt x="206" y="402"/>
                  </a:lnTo>
                  <a:lnTo>
                    <a:pt x="204" y="402"/>
                  </a:lnTo>
                  <a:lnTo>
                    <a:pt x="206" y="404"/>
                  </a:lnTo>
                  <a:lnTo>
                    <a:pt x="204" y="404"/>
                  </a:lnTo>
                  <a:lnTo>
                    <a:pt x="206" y="404"/>
                  </a:lnTo>
                  <a:lnTo>
                    <a:pt x="204" y="404"/>
                  </a:lnTo>
                  <a:lnTo>
                    <a:pt x="206" y="404"/>
                  </a:lnTo>
                  <a:lnTo>
                    <a:pt x="204" y="404"/>
                  </a:lnTo>
                  <a:lnTo>
                    <a:pt x="206" y="404"/>
                  </a:lnTo>
                  <a:lnTo>
                    <a:pt x="204" y="404"/>
                  </a:lnTo>
                  <a:lnTo>
                    <a:pt x="206" y="404"/>
                  </a:lnTo>
                  <a:lnTo>
                    <a:pt x="206" y="406"/>
                  </a:lnTo>
                  <a:lnTo>
                    <a:pt x="204" y="406"/>
                  </a:lnTo>
                  <a:lnTo>
                    <a:pt x="206" y="406"/>
                  </a:lnTo>
                  <a:lnTo>
                    <a:pt x="204" y="406"/>
                  </a:lnTo>
                  <a:lnTo>
                    <a:pt x="204" y="409"/>
                  </a:lnTo>
                  <a:lnTo>
                    <a:pt x="204" y="406"/>
                  </a:lnTo>
                  <a:lnTo>
                    <a:pt x="206" y="409"/>
                  </a:lnTo>
                  <a:lnTo>
                    <a:pt x="204" y="409"/>
                  </a:lnTo>
                  <a:lnTo>
                    <a:pt x="206" y="409"/>
                  </a:lnTo>
                  <a:lnTo>
                    <a:pt x="204" y="409"/>
                  </a:lnTo>
                  <a:lnTo>
                    <a:pt x="206" y="409"/>
                  </a:lnTo>
                  <a:lnTo>
                    <a:pt x="208" y="409"/>
                  </a:lnTo>
                  <a:lnTo>
                    <a:pt x="206" y="409"/>
                  </a:lnTo>
                  <a:lnTo>
                    <a:pt x="206" y="411"/>
                  </a:lnTo>
                  <a:lnTo>
                    <a:pt x="206" y="413"/>
                  </a:lnTo>
                  <a:lnTo>
                    <a:pt x="206" y="416"/>
                  </a:lnTo>
                  <a:lnTo>
                    <a:pt x="206" y="413"/>
                  </a:lnTo>
                  <a:lnTo>
                    <a:pt x="208" y="413"/>
                  </a:lnTo>
                  <a:lnTo>
                    <a:pt x="211" y="416"/>
                  </a:lnTo>
                  <a:lnTo>
                    <a:pt x="211" y="413"/>
                  </a:lnTo>
                  <a:lnTo>
                    <a:pt x="211" y="416"/>
                  </a:lnTo>
                  <a:lnTo>
                    <a:pt x="211" y="418"/>
                  </a:lnTo>
                  <a:lnTo>
                    <a:pt x="211" y="421"/>
                  </a:lnTo>
                  <a:lnTo>
                    <a:pt x="208" y="421"/>
                  </a:lnTo>
                  <a:lnTo>
                    <a:pt x="208" y="418"/>
                  </a:lnTo>
                  <a:lnTo>
                    <a:pt x="206" y="418"/>
                  </a:lnTo>
                  <a:lnTo>
                    <a:pt x="208" y="418"/>
                  </a:lnTo>
                  <a:lnTo>
                    <a:pt x="206" y="418"/>
                  </a:lnTo>
                  <a:lnTo>
                    <a:pt x="206" y="416"/>
                  </a:lnTo>
                  <a:lnTo>
                    <a:pt x="204" y="416"/>
                  </a:lnTo>
                  <a:lnTo>
                    <a:pt x="204" y="413"/>
                  </a:lnTo>
                  <a:lnTo>
                    <a:pt x="204" y="416"/>
                  </a:lnTo>
                  <a:lnTo>
                    <a:pt x="206" y="416"/>
                  </a:lnTo>
                  <a:lnTo>
                    <a:pt x="206" y="418"/>
                  </a:lnTo>
                  <a:lnTo>
                    <a:pt x="206" y="416"/>
                  </a:lnTo>
                  <a:lnTo>
                    <a:pt x="204" y="416"/>
                  </a:lnTo>
                  <a:lnTo>
                    <a:pt x="206" y="418"/>
                  </a:lnTo>
                  <a:lnTo>
                    <a:pt x="204" y="418"/>
                  </a:lnTo>
                  <a:lnTo>
                    <a:pt x="204" y="416"/>
                  </a:lnTo>
                  <a:lnTo>
                    <a:pt x="204" y="418"/>
                  </a:lnTo>
                  <a:lnTo>
                    <a:pt x="204" y="416"/>
                  </a:lnTo>
                  <a:lnTo>
                    <a:pt x="201" y="416"/>
                  </a:lnTo>
                  <a:lnTo>
                    <a:pt x="201" y="413"/>
                  </a:lnTo>
                  <a:lnTo>
                    <a:pt x="201" y="416"/>
                  </a:lnTo>
                  <a:lnTo>
                    <a:pt x="201" y="413"/>
                  </a:lnTo>
                  <a:lnTo>
                    <a:pt x="199" y="413"/>
                  </a:lnTo>
                  <a:lnTo>
                    <a:pt x="197" y="413"/>
                  </a:lnTo>
                  <a:lnTo>
                    <a:pt x="197" y="416"/>
                  </a:lnTo>
                  <a:lnTo>
                    <a:pt x="199" y="416"/>
                  </a:lnTo>
                  <a:lnTo>
                    <a:pt x="201" y="416"/>
                  </a:lnTo>
                  <a:lnTo>
                    <a:pt x="201" y="418"/>
                  </a:lnTo>
                  <a:lnTo>
                    <a:pt x="199" y="418"/>
                  </a:lnTo>
                  <a:lnTo>
                    <a:pt x="201" y="418"/>
                  </a:lnTo>
                  <a:lnTo>
                    <a:pt x="199" y="418"/>
                  </a:lnTo>
                  <a:lnTo>
                    <a:pt x="201" y="418"/>
                  </a:lnTo>
                  <a:lnTo>
                    <a:pt x="199" y="418"/>
                  </a:lnTo>
                  <a:lnTo>
                    <a:pt x="199" y="421"/>
                  </a:lnTo>
                  <a:lnTo>
                    <a:pt x="199" y="418"/>
                  </a:lnTo>
                  <a:lnTo>
                    <a:pt x="199" y="421"/>
                  </a:lnTo>
                  <a:lnTo>
                    <a:pt x="199" y="418"/>
                  </a:lnTo>
                  <a:lnTo>
                    <a:pt x="197" y="418"/>
                  </a:lnTo>
                  <a:lnTo>
                    <a:pt x="199" y="421"/>
                  </a:lnTo>
                  <a:lnTo>
                    <a:pt x="197" y="421"/>
                  </a:lnTo>
                  <a:lnTo>
                    <a:pt x="199" y="421"/>
                  </a:lnTo>
                  <a:lnTo>
                    <a:pt x="201" y="421"/>
                  </a:lnTo>
                  <a:lnTo>
                    <a:pt x="199" y="421"/>
                  </a:lnTo>
                  <a:lnTo>
                    <a:pt x="197" y="421"/>
                  </a:lnTo>
                  <a:lnTo>
                    <a:pt x="199" y="421"/>
                  </a:lnTo>
                  <a:lnTo>
                    <a:pt x="197" y="421"/>
                  </a:lnTo>
                  <a:lnTo>
                    <a:pt x="199" y="421"/>
                  </a:lnTo>
                  <a:lnTo>
                    <a:pt x="197" y="421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9" y="423"/>
                  </a:lnTo>
                  <a:lnTo>
                    <a:pt x="197" y="423"/>
                  </a:lnTo>
                  <a:lnTo>
                    <a:pt x="199" y="423"/>
                  </a:lnTo>
                  <a:lnTo>
                    <a:pt x="201" y="423"/>
                  </a:lnTo>
                  <a:lnTo>
                    <a:pt x="199" y="423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7" y="425"/>
                  </a:lnTo>
                  <a:lnTo>
                    <a:pt x="197" y="423"/>
                  </a:lnTo>
                  <a:lnTo>
                    <a:pt x="197" y="425"/>
                  </a:lnTo>
                  <a:lnTo>
                    <a:pt x="199" y="425"/>
                  </a:lnTo>
                  <a:lnTo>
                    <a:pt x="197" y="425"/>
                  </a:lnTo>
                  <a:lnTo>
                    <a:pt x="199" y="425"/>
                  </a:lnTo>
                  <a:lnTo>
                    <a:pt x="199" y="428"/>
                  </a:lnTo>
                  <a:lnTo>
                    <a:pt x="199" y="430"/>
                  </a:lnTo>
                  <a:lnTo>
                    <a:pt x="199" y="428"/>
                  </a:lnTo>
                  <a:lnTo>
                    <a:pt x="199" y="430"/>
                  </a:lnTo>
                  <a:lnTo>
                    <a:pt x="201" y="430"/>
                  </a:lnTo>
                  <a:lnTo>
                    <a:pt x="199" y="430"/>
                  </a:lnTo>
                  <a:lnTo>
                    <a:pt x="201" y="430"/>
                  </a:lnTo>
                  <a:lnTo>
                    <a:pt x="199" y="430"/>
                  </a:lnTo>
                  <a:lnTo>
                    <a:pt x="197" y="430"/>
                  </a:lnTo>
                  <a:lnTo>
                    <a:pt x="199" y="430"/>
                  </a:lnTo>
                  <a:lnTo>
                    <a:pt x="197" y="430"/>
                  </a:lnTo>
                  <a:lnTo>
                    <a:pt x="197" y="432"/>
                  </a:lnTo>
                  <a:lnTo>
                    <a:pt x="199" y="432"/>
                  </a:lnTo>
                  <a:lnTo>
                    <a:pt x="197" y="432"/>
                  </a:lnTo>
                  <a:lnTo>
                    <a:pt x="199" y="432"/>
                  </a:lnTo>
                  <a:lnTo>
                    <a:pt x="199" y="435"/>
                  </a:lnTo>
                  <a:lnTo>
                    <a:pt x="201" y="435"/>
                  </a:lnTo>
                  <a:lnTo>
                    <a:pt x="199" y="435"/>
                  </a:lnTo>
                  <a:lnTo>
                    <a:pt x="201" y="435"/>
                  </a:lnTo>
                  <a:lnTo>
                    <a:pt x="201" y="437"/>
                  </a:lnTo>
                  <a:lnTo>
                    <a:pt x="199" y="437"/>
                  </a:lnTo>
                  <a:lnTo>
                    <a:pt x="199" y="435"/>
                  </a:lnTo>
                  <a:lnTo>
                    <a:pt x="199" y="437"/>
                  </a:lnTo>
                  <a:lnTo>
                    <a:pt x="199" y="435"/>
                  </a:lnTo>
                  <a:lnTo>
                    <a:pt x="199" y="437"/>
                  </a:lnTo>
                  <a:lnTo>
                    <a:pt x="201" y="437"/>
                  </a:lnTo>
                  <a:lnTo>
                    <a:pt x="204" y="437"/>
                  </a:lnTo>
                  <a:lnTo>
                    <a:pt x="201" y="437"/>
                  </a:lnTo>
                  <a:lnTo>
                    <a:pt x="199" y="437"/>
                  </a:lnTo>
                  <a:lnTo>
                    <a:pt x="197" y="437"/>
                  </a:lnTo>
                  <a:lnTo>
                    <a:pt x="199" y="437"/>
                  </a:lnTo>
                  <a:lnTo>
                    <a:pt x="199" y="440"/>
                  </a:lnTo>
                  <a:lnTo>
                    <a:pt x="201" y="440"/>
                  </a:lnTo>
                  <a:lnTo>
                    <a:pt x="199" y="440"/>
                  </a:lnTo>
                  <a:lnTo>
                    <a:pt x="201" y="440"/>
                  </a:lnTo>
                  <a:lnTo>
                    <a:pt x="199" y="440"/>
                  </a:lnTo>
                  <a:lnTo>
                    <a:pt x="201" y="442"/>
                  </a:lnTo>
                  <a:lnTo>
                    <a:pt x="201" y="440"/>
                  </a:lnTo>
                  <a:lnTo>
                    <a:pt x="201" y="442"/>
                  </a:lnTo>
                  <a:lnTo>
                    <a:pt x="199" y="442"/>
                  </a:lnTo>
                  <a:lnTo>
                    <a:pt x="197" y="442"/>
                  </a:lnTo>
                  <a:lnTo>
                    <a:pt x="199" y="442"/>
                  </a:lnTo>
                  <a:lnTo>
                    <a:pt x="199" y="444"/>
                  </a:lnTo>
                  <a:lnTo>
                    <a:pt x="199" y="447"/>
                  </a:lnTo>
                  <a:lnTo>
                    <a:pt x="199" y="449"/>
                  </a:lnTo>
                  <a:lnTo>
                    <a:pt x="201" y="449"/>
                  </a:lnTo>
                  <a:lnTo>
                    <a:pt x="199" y="449"/>
                  </a:lnTo>
                  <a:lnTo>
                    <a:pt x="199" y="451"/>
                  </a:lnTo>
                  <a:lnTo>
                    <a:pt x="199" y="454"/>
                  </a:lnTo>
                  <a:lnTo>
                    <a:pt x="199" y="451"/>
                  </a:lnTo>
                  <a:lnTo>
                    <a:pt x="201" y="454"/>
                  </a:lnTo>
                  <a:lnTo>
                    <a:pt x="201" y="451"/>
                  </a:lnTo>
                  <a:lnTo>
                    <a:pt x="201" y="454"/>
                  </a:lnTo>
                  <a:lnTo>
                    <a:pt x="199" y="454"/>
                  </a:lnTo>
                  <a:lnTo>
                    <a:pt x="201" y="454"/>
                  </a:lnTo>
                  <a:lnTo>
                    <a:pt x="199" y="454"/>
                  </a:lnTo>
                  <a:lnTo>
                    <a:pt x="199" y="456"/>
                  </a:lnTo>
                  <a:lnTo>
                    <a:pt x="201" y="456"/>
                  </a:lnTo>
                  <a:lnTo>
                    <a:pt x="199" y="459"/>
                  </a:lnTo>
                  <a:lnTo>
                    <a:pt x="201" y="459"/>
                  </a:lnTo>
                  <a:lnTo>
                    <a:pt x="199" y="459"/>
                  </a:lnTo>
                  <a:lnTo>
                    <a:pt x="201" y="459"/>
                  </a:lnTo>
                  <a:lnTo>
                    <a:pt x="204" y="459"/>
                  </a:lnTo>
                  <a:lnTo>
                    <a:pt x="204" y="461"/>
                  </a:lnTo>
                  <a:lnTo>
                    <a:pt x="201" y="461"/>
                  </a:lnTo>
                  <a:lnTo>
                    <a:pt x="204" y="461"/>
                  </a:lnTo>
                  <a:lnTo>
                    <a:pt x="201" y="461"/>
                  </a:lnTo>
                  <a:lnTo>
                    <a:pt x="204" y="461"/>
                  </a:lnTo>
                  <a:lnTo>
                    <a:pt x="201" y="463"/>
                  </a:lnTo>
                  <a:lnTo>
                    <a:pt x="204" y="463"/>
                  </a:lnTo>
                  <a:lnTo>
                    <a:pt x="206" y="463"/>
                  </a:lnTo>
                  <a:lnTo>
                    <a:pt x="204" y="463"/>
                  </a:lnTo>
                  <a:lnTo>
                    <a:pt x="204" y="466"/>
                  </a:lnTo>
                  <a:lnTo>
                    <a:pt x="204" y="463"/>
                  </a:lnTo>
                  <a:lnTo>
                    <a:pt x="204" y="466"/>
                  </a:lnTo>
                  <a:lnTo>
                    <a:pt x="204" y="463"/>
                  </a:lnTo>
                  <a:lnTo>
                    <a:pt x="204" y="466"/>
                  </a:lnTo>
                  <a:lnTo>
                    <a:pt x="204" y="463"/>
                  </a:lnTo>
                  <a:lnTo>
                    <a:pt x="204" y="466"/>
                  </a:lnTo>
                  <a:lnTo>
                    <a:pt x="204" y="463"/>
                  </a:lnTo>
                  <a:lnTo>
                    <a:pt x="204" y="466"/>
                  </a:lnTo>
                  <a:lnTo>
                    <a:pt x="206" y="466"/>
                  </a:lnTo>
                  <a:lnTo>
                    <a:pt x="204" y="466"/>
                  </a:lnTo>
                  <a:lnTo>
                    <a:pt x="204" y="468"/>
                  </a:lnTo>
                  <a:lnTo>
                    <a:pt x="201" y="468"/>
                  </a:lnTo>
                  <a:lnTo>
                    <a:pt x="201" y="470"/>
                  </a:lnTo>
                  <a:lnTo>
                    <a:pt x="199" y="470"/>
                  </a:lnTo>
                  <a:lnTo>
                    <a:pt x="201" y="470"/>
                  </a:lnTo>
                  <a:lnTo>
                    <a:pt x="204" y="470"/>
                  </a:lnTo>
                  <a:lnTo>
                    <a:pt x="206" y="473"/>
                  </a:lnTo>
                  <a:lnTo>
                    <a:pt x="206" y="470"/>
                  </a:lnTo>
                  <a:lnTo>
                    <a:pt x="206" y="473"/>
                  </a:lnTo>
                  <a:lnTo>
                    <a:pt x="206" y="470"/>
                  </a:lnTo>
                  <a:lnTo>
                    <a:pt x="206" y="473"/>
                  </a:lnTo>
                  <a:lnTo>
                    <a:pt x="208" y="473"/>
                  </a:lnTo>
                  <a:lnTo>
                    <a:pt x="208" y="475"/>
                  </a:lnTo>
                  <a:lnTo>
                    <a:pt x="208" y="478"/>
                  </a:lnTo>
                  <a:lnTo>
                    <a:pt x="208" y="475"/>
                  </a:lnTo>
                  <a:lnTo>
                    <a:pt x="208" y="473"/>
                  </a:lnTo>
                  <a:lnTo>
                    <a:pt x="211" y="473"/>
                  </a:lnTo>
                  <a:lnTo>
                    <a:pt x="211" y="470"/>
                  </a:lnTo>
                  <a:lnTo>
                    <a:pt x="211" y="473"/>
                  </a:lnTo>
                  <a:lnTo>
                    <a:pt x="208" y="473"/>
                  </a:lnTo>
                  <a:lnTo>
                    <a:pt x="211" y="473"/>
                  </a:lnTo>
                  <a:lnTo>
                    <a:pt x="211" y="470"/>
                  </a:lnTo>
                  <a:lnTo>
                    <a:pt x="213" y="470"/>
                  </a:lnTo>
                  <a:lnTo>
                    <a:pt x="211" y="470"/>
                  </a:lnTo>
                  <a:lnTo>
                    <a:pt x="211" y="473"/>
                  </a:lnTo>
                  <a:lnTo>
                    <a:pt x="211" y="470"/>
                  </a:lnTo>
                  <a:lnTo>
                    <a:pt x="211" y="473"/>
                  </a:lnTo>
                  <a:lnTo>
                    <a:pt x="213" y="473"/>
                  </a:lnTo>
                  <a:lnTo>
                    <a:pt x="216" y="473"/>
                  </a:lnTo>
                  <a:lnTo>
                    <a:pt x="213" y="475"/>
                  </a:lnTo>
                  <a:lnTo>
                    <a:pt x="213" y="478"/>
                  </a:lnTo>
                  <a:lnTo>
                    <a:pt x="216" y="478"/>
                  </a:lnTo>
                  <a:lnTo>
                    <a:pt x="213" y="478"/>
                  </a:lnTo>
                  <a:lnTo>
                    <a:pt x="216" y="478"/>
                  </a:lnTo>
                  <a:lnTo>
                    <a:pt x="216" y="480"/>
                  </a:lnTo>
                  <a:lnTo>
                    <a:pt x="216" y="478"/>
                  </a:lnTo>
                  <a:lnTo>
                    <a:pt x="216" y="480"/>
                  </a:lnTo>
                  <a:lnTo>
                    <a:pt x="216" y="478"/>
                  </a:lnTo>
                  <a:lnTo>
                    <a:pt x="216" y="480"/>
                  </a:lnTo>
                  <a:lnTo>
                    <a:pt x="216" y="478"/>
                  </a:lnTo>
                  <a:lnTo>
                    <a:pt x="218" y="478"/>
                  </a:lnTo>
                  <a:lnTo>
                    <a:pt x="216" y="478"/>
                  </a:lnTo>
                  <a:lnTo>
                    <a:pt x="218" y="478"/>
                  </a:lnTo>
                  <a:lnTo>
                    <a:pt x="216" y="478"/>
                  </a:lnTo>
                  <a:lnTo>
                    <a:pt x="218" y="480"/>
                  </a:lnTo>
                  <a:lnTo>
                    <a:pt x="218" y="478"/>
                  </a:lnTo>
                  <a:lnTo>
                    <a:pt x="218" y="480"/>
                  </a:lnTo>
                  <a:lnTo>
                    <a:pt x="218" y="478"/>
                  </a:lnTo>
                  <a:lnTo>
                    <a:pt x="218" y="480"/>
                  </a:lnTo>
                  <a:lnTo>
                    <a:pt x="218" y="478"/>
                  </a:lnTo>
                  <a:lnTo>
                    <a:pt x="218" y="475"/>
                  </a:lnTo>
                  <a:lnTo>
                    <a:pt x="220" y="475"/>
                  </a:lnTo>
                  <a:lnTo>
                    <a:pt x="223" y="475"/>
                  </a:lnTo>
                  <a:lnTo>
                    <a:pt x="225" y="475"/>
                  </a:lnTo>
                  <a:lnTo>
                    <a:pt x="227" y="475"/>
                  </a:lnTo>
                  <a:lnTo>
                    <a:pt x="225" y="475"/>
                  </a:lnTo>
                  <a:lnTo>
                    <a:pt x="227" y="475"/>
                  </a:lnTo>
                  <a:lnTo>
                    <a:pt x="227" y="478"/>
                  </a:lnTo>
                  <a:lnTo>
                    <a:pt x="227" y="475"/>
                  </a:lnTo>
                  <a:lnTo>
                    <a:pt x="227" y="478"/>
                  </a:lnTo>
                  <a:lnTo>
                    <a:pt x="227" y="475"/>
                  </a:lnTo>
                  <a:lnTo>
                    <a:pt x="227" y="478"/>
                  </a:lnTo>
                  <a:lnTo>
                    <a:pt x="227" y="480"/>
                  </a:lnTo>
                  <a:lnTo>
                    <a:pt x="227" y="478"/>
                  </a:lnTo>
                  <a:lnTo>
                    <a:pt x="227" y="480"/>
                  </a:lnTo>
                  <a:lnTo>
                    <a:pt x="225" y="480"/>
                  </a:lnTo>
                  <a:lnTo>
                    <a:pt x="227" y="480"/>
                  </a:lnTo>
                  <a:lnTo>
                    <a:pt x="230" y="480"/>
                  </a:lnTo>
                  <a:lnTo>
                    <a:pt x="227" y="480"/>
                  </a:lnTo>
                  <a:lnTo>
                    <a:pt x="230" y="480"/>
                  </a:lnTo>
                  <a:lnTo>
                    <a:pt x="230" y="482"/>
                  </a:lnTo>
                  <a:lnTo>
                    <a:pt x="230" y="480"/>
                  </a:lnTo>
                  <a:lnTo>
                    <a:pt x="230" y="482"/>
                  </a:lnTo>
                  <a:lnTo>
                    <a:pt x="230" y="485"/>
                  </a:lnTo>
                  <a:lnTo>
                    <a:pt x="230" y="482"/>
                  </a:lnTo>
                  <a:lnTo>
                    <a:pt x="230" y="485"/>
                  </a:lnTo>
                  <a:lnTo>
                    <a:pt x="232" y="485"/>
                  </a:lnTo>
                  <a:lnTo>
                    <a:pt x="232" y="482"/>
                  </a:lnTo>
                  <a:lnTo>
                    <a:pt x="232" y="485"/>
                  </a:lnTo>
                  <a:lnTo>
                    <a:pt x="232" y="482"/>
                  </a:lnTo>
                  <a:lnTo>
                    <a:pt x="232" y="485"/>
                  </a:lnTo>
                  <a:lnTo>
                    <a:pt x="234" y="485"/>
                  </a:lnTo>
                  <a:lnTo>
                    <a:pt x="232" y="485"/>
                  </a:lnTo>
                  <a:lnTo>
                    <a:pt x="234" y="485"/>
                  </a:lnTo>
                  <a:lnTo>
                    <a:pt x="234" y="487"/>
                  </a:lnTo>
                  <a:lnTo>
                    <a:pt x="234" y="485"/>
                  </a:lnTo>
                  <a:lnTo>
                    <a:pt x="234" y="487"/>
                  </a:lnTo>
                  <a:lnTo>
                    <a:pt x="234" y="485"/>
                  </a:lnTo>
                  <a:lnTo>
                    <a:pt x="234" y="487"/>
                  </a:lnTo>
                  <a:lnTo>
                    <a:pt x="237" y="487"/>
                  </a:lnTo>
                  <a:lnTo>
                    <a:pt x="234" y="487"/>
                  </a:lnTo>
                  <a:lnTo>
                    <a:pt x="234" y="489"/>
                  </a:lnTo>
                  <a:lnTo>
                    <a:pt x="234" y="487"/>
                  </a:lnTo>
                  <a:lnTo>
                    <a:pt x="234" y="489"/>
                  </a:lnTo>
                  <a:lnTo>
                    <a:pt x="234" y="487"/>
                  </a:lnTo>
                  <a:lnTo>
                    <a:pt x="237" y="487"/>
                  </a:lnTo>
                  <a:lnTo>
                    <a:pt x="239" y="487"/>
                  </a:lnTo>
                  <a:lnTo>
                    <a:pt x="239" y="489"/>
                  </a:lnTo>
                  <a:lnTo>
                    <a:pt x="239" y="487"/>
                  </a:lnTo>
                  <a:lnTo>
                    <a:pt x="239" y="489"/>
                  </a:lnTo>
                  <a:lnTo>
                    <a:pt x="242" y="489"/>
                  </a:lnTo>
                  <a:lnTo>
                    <a:pt x="244" y="489"/>
                  </a:lnTo>
                  <a:lnTo>
                    <a:pt x="244" y="492"/>
                  </a:lnTo>
                  <a:lnTo>
                    <a:pt x="246" y="492"/>
                  </a:lnTo>
                  <a:lnTo>
                    <a:pt x="244" y="492"/>
                  </a:lnTo>
                  <a:lnTo>
                    <a:pt x="246" y="492"/>
                  </a:lnTo>
                  <a:lnTo>
                    <a:pt x="246" y="494"/>
                  </a:lnTo>
                  <a:lnTo>
                    <a:pt x="246" y="492"/>
                  </a:lnTo>
                  <a:lnTo>
                    <a:pt x="246" y="494"/>
                  </a:lnTo>
                  <a:lnTo>
                    <a:pt x="246" y="492"/>
                  </a:lnTo>
                  <a:lnTo>
                    <a:pt x="246" y="494"/>
                  </a:lnTo>
                  <a:lnTo>
                    <a:pt x="244" y="494"/>
                  </a:lnTo>
                  <a:lnTo>
                    <a:pt x="244" y="497"/>
                  </a:lnTo>
                  <a:lnTo>
                    <a:pt x="246" y="497"/>
                  </a:lnTo>
                  <a:lnTo>
                    <a:pt x="244" y="497"/>
                  </a:lnTo>
                  <a:lnTo>
                    <a:pt x="242" y="497"/>
                  </a:lnTo>
                  <a:lnTo>
                    <a:pt x="242" y="494"/>
                  </a:lnTo>
                  <a:lnTo>
                    <a:pt x="239" y="492"/>
                  </a:lnTo>
                  <a:lnTo>
                    <a:pt x="239" y="494"/>
                  </a:lnTo>
                  <a:lnTo>
                    <a:pt x="239" y="492"/>
                  </a:lnTo>
                  <a:lnTo>
                    <a:pt x="239" y="494"/>
                  </a:lnTo>
                  <a:lnTo>
                    <a:pt x="242" y="494"/>
                  </a:lnTo>
                  <a:lnTo>
                    <a:pt x="242" y="497"/>
                  </a:lnTo>
                  <a:lnTo>
                    <a:pt x="244" y="497"/>
                  </a:lnTo>
                  <a:lnTo>
                    <a:pt x="244" y="499"/>
                  </a:lnTo>
                  <a:lnTo>
                    <a:pt x="246" y="499"/>
                  </a:lnTo>
                  <a:lnTo>
                    <a:pt x="244" y="499"/>
                  </a:lnTo>
                  <a:lnTo>
                    <a:pt x="246" y="501"/>
                  </a:lnTo>
                  <a:lnTo>
                    <a:pt x="244" y="501"/>
                  </a:lnTo>
                  <a:lnTo>
                    <a:pt x="246" y="501"/>
                  </a:lnTo>
                  <a:lnTo>
                    <a:pt x="246" y="504"/>
                  </a:lnTo>
                  <a:lnTo>
                    <a:pt x="246" y="501"/>
                  </a:lnTo>
                  <a:lnTo>
                    <a:pt x="246" y="499"/>
                  </a:lnTo>
                  <a:lnTo>
                    <a:pt x="249" y="499"/>
                  </a:lnTo>
                  <a:lnTo>
                    <a:pt x="249" y="501"/>
                  </a:lnTo>
                  <a:lnTo>
                    <a:pt x="249" y="499"/>
                  </a:lnTo>
                  <a:lnTo>
                    <a:pt x="251" y="499"/>
                  </a:lnTo>
                  <a:lnTo>
                    <a:pt x="251" y="501"/>
                  </a:lnTo>
                  <a:lnTo>
                    <a:pt x="251" y="504"/>
                  </a:lnTo>
                  <a:lnTo>
                    <a:pt x="251" y="506"/>
                  </a:lnTo>
                  <a:lnTo>
                    <a:pt x="253" y="506"/>
                  </a:lnTo>
                  <a:lnTo>
                    <a:pt x="251" y="504"/>
                  </a:lnTo>
                  <a:lnTo>
                    <a:pt x="251" y="501"/>
                  </a:lnTo>
                  <a:lnTo>
                    <a:pt x="253" y="501"/>
                  </a:lnTo>
                  <a:lnTo>
                    <a:pt x="251" y="501"/>
                  </a:lnTo>
                  <a:lnTo>
                    <a:pt x="253" y="501"/>
                  </a:lnTo>
                  <a:lnTo>
                    <a:pt x="251" y="501"/>
                  </a:lnTo>
                  <a:lnTo>
                    <a:pt x="253" y="501"/>
                  </a:lnTo>
                  <a:lnTo>
                    <a:pt x="251" y="501"/>
                  </a:lnTo>
                  <a:lnTo>
                    <a:pt x="251" y="499"/>
                  </a:lnTo>
                  <a:lnTo>
                    <a:pt x="253" y="499"/>
                  </a:lnTo>
                  <a:lnTo>
                    <a:pt x="253" y="501"/>
                  </a:lnTo>
                  <a:lnTo>
                    <a:pt x="253" y="499"/>
                  </a:lnTo>
                  <a:lnTo>
                    <a:pt x="253" y="501"/>
                  </a:lnTo>
                  <a:lnTo>
                    <a:pt x="253" y="504"/>
                  </a:lnTo>
                  <a:lnTo>
                    <a:pt x="253" y="506"/>
                  </a:lnTo>
                  <a:lnTo>
                    <a:pt x="256" y="506"/>
                  </a:lnTo>
                  <a:lnTo>
                    <a:pt x="256" y="508"/>
                  </a:lnTo>
                  <a:lnTo>
                    <a:pt x="256" y="511"/>
                  </a:lnTo>
                  <a:lnTo>
                    <a:pt x="258" y="511"/>
                  </a:lnTo>
                  <a:lnTo>
                    <a:pt x="256" y="511"/>
                  </a:lnTo>
                  <a:lnTo>
                    <a:pt x="258" y="511"/>
                  </a:lnTo>
                  <a:lnTo>
                    <a:pt x="261" y="511"/>
                  </a:lnTo>
                  <a:lnTo>
                    <a:pt x="261" y="513"/>
                  </a:lnTo>
                  <a:lnTo>
                    <a:pt x="261" y="511"/>
                  </a:lnTo>
                  <a:lnTo>
                    <a:pt x="261" y="513"/>
                  </a:lnTo>
                  <a:lnTo>
                    <a:pt x="263" y="513"/>
                  </a:lnTo>
                  <a:lnTo>
                    <a:pt x="263" y="516"/>
                  </a:lnTo>
                  <a:lnTo>
                    <a:pt x="261" y="516"/>
                  </a:lnTo>
                  <a:lnTo>
                    <a:pt x="258" y="516"/>
                  </a:lnTo>
                  <a:lnTo>
                    <a:pt x="261" y="516"/>
                  </a:lnTo>
                  <a:lnTo>
                    <a:pt x="258" y="516"/>
                  </a:lnTo>
                  <a:lnTo>
                    <a:pt x="261" y="516"/>
                  </a:lnTo>
                  <a:lnTo>
                    <a:pt x="258" y="513"/>
                  </a:lnTo>
                  <a:lnTo>
                    <a:pt x="258" y="511"/>
                  </a:lnTo>
                  <a:lnTo>
                    <a:pt x="256" y="511"/>
                  </a:lnTo>
                  <a:lnTo>
                    <a:pt x="258" y="511"/>
                  </a:lnTo>
                  <a:lnTo>
                    <a:pt x="256" y="511"/>
                  </a:lnTo>
                  <a:lnTo>
                    <a:pt x="253" y="511"/>
                  </a:lnTo>
                  <a:lnTo>
                    <a:pt x="256" y="511"/>
                  </a:lnTo>
                  <a:lnTo>
                    <a:pt x="256" y="513"/>
                  </a:lnTo>
                  <a:lnTo>
                    <a:pt x="256" y="511"/>
                  </a:lnTo>
                  <a:lnTo>
                    <a:pt x="256" y="513"/>
                  </a:lnTo>
                  <a:lnTo>
                    <a:pt x="258" y="513"/>
                  </a:lnTo>
                  <a:lnTo>
                    <a:pt x="258" y="516"/>
                  </a:lnTo>
                  <a:lnTo>
                    <a:pt x="256" y="516"/>
                  </a:lnTo>
                  <a:lnTo>
                    <a:pt x="256" y="518"/>
                  </a:lnTo>
                  <a:lnTo>
                    <a:pt x="253" y="518"/>
                  </a:lnTo>
                  <a:lnTo>
                    <a:pt x="251" y="518"/>
                  </a:lnTo>
                  <a:lnTo>
                    <a:pt x="251" y="520"/>
                  </a:lnTo>
                  <a:lnTo>
                    <a:pt x="253" y="518"/>
                  </a:lnTo>
                  <a:lnTo>
                    <a:pt x="256" y="518"/>
                  </a:lnTo>
                  <a:lnTo>
                    <a:pt x="258" y="518"/>
                  </a:lnTo>
                  <a:lnTo>
                    <a:pt x="261" y="518"/>
                  </a:lnTo>
                  <a:lnTo>
                    <a:pt x="263" y="518"/>
                  </a:lnTo>
                  <a:lnTo>
                    <a:pt x="263" y="520"/>
                  </a:lnTo>
                  <a:lnTo>
                    <a:pt x="261" y="520"/>
                  </a:lnTo>
                  <a:lnTo>
                    <a:pt x="263" y="520"/>
                  </a:lnTo>
                  <a:lnTo>
                    <a:pt x="261" y="523"/>
                  </a:lnTo>
                  <a:lnTo>
                    <a:pt x="258" y="523"/>
                  </a:lnTo>
                  <a:lnTo>
                    <a:pt x="258" y="520"/>
                  </a:lnTo>
                  <a:lnTo>
                    <a:pt x="256" y="523"/>
                  </a:lnTo>
                  <a:lnTo>
                    <a:pt x="258" y="523"/>
                  </a:lnTo>
                  <a:lnTo>
                    <a:pt x="256" y="523"/>
                  </a:lnTo>
                  <a:lnTo>
                    <a:pt x="253" y="523"/>
                  </a:lnTo>
                  <a:lnTo>
                    <a:pt x="251" y="523"/>
                  </a:lnTo>
                  <a:lnTo>
                    <a:pt x="253" y="523"/>
                  </a:lnTo>
                  <a:lnTo>
                    <a:pt x="251" y="523"/>
                  </a:lnTo>
                  <a:lnTo>
                    <a:pt x="253" y="523"/>
                  </a:lnTo>
                  <a:lnTo>
                    <a:pt x="253" y="525"/>
                  </a:lnTo>
                  <a:lnTo>
                    <a:pt x="253" y="523"/>
                  </a:lnTo>
                  <a:lnTo>
                    <a:pt x="251" y="523"/>
                  </a:lnTo>
                  <a:lnTo>
                    <a:pt x="253" y="525"/>
                  </a:lnTo>
                  <a:lnTo>
                    <a:pt x="251" y="525"/>
                  </a:lnTo>
                  <a:lnTo>
                    <a:pt x="251" y="523"/>
                  </a:lnTo>
                  <a:lnTo>
                    <a:pt x="251" y="525"/>
                  </a:lnTo>
                  <a:lnTo>
                    <a:pt x="249" y="525"/>
                  </a:lnTo>
                  <a:lnTo>
                    <a:pt x="251" y="525"/>
                  </a:lnTo>
                  <a:lnTo>
                    <a:pt x="249" y="525"/>
                  </a:lnTo>
                  <a:lnTo>
                    <a:pt x="251" y="525"/>
                  </a:lnTo>
                  <a:lnTo>
                    <a:pt x="251" y="527"/>
                  </a:lnTo>
                  <a:lnTo>
                    <a:pt x="251" y="525"/>
                  </a:lnTo>
                  <a:lnTo>
                    <a:pt x="249" y="525"/>
                  </a:lnTo>
                  <a:lnTo>
                    <a:pt x="249" y="527"/>
                  </a:lnTo>
                  <a:lnTo>
                    <a:pt x="251" y="527"/>
                  </a:lnTo>
                  <a:lnTo>
                    <a:pt x="249" y="527"/>
                  </a:lnTo>
                  <a:lnTo>
                    <a:pt x="249" y="530"/>
                  </a:lnTo>
                  <a:lnTo>
                    <a:pt x="246" y="530"/>
                  </a:lnTo>
                  <a:lnTo>
                    <a:pt x="244" y="532"/>
                  </a:lnTo>
                  <a:lnTo>
                    <a:pt x="242" y="532"/>
                  </a:lnTo>
                  <a:lnTo>
                    <a:pt x="242" y="535"/>
                  </a:lnTo>
                  <a:lnTo>
                    <a:pt x="239" y="535"/>
                  </a:lnTo>
                  <a:lnTo>
                    <a:pt x="237" y="535"/>
                  </a:lnTo>
                  <a:lnTo>
                    <a:pt x="237" y="537"/>
                  </a:lnTo>
                  <a:lnTo>
                    <a:pt x="234" y="537"/>
                  </a:lnTo>
                  <a:lnTo>
                    <a:pt x="237" y="537"/>
                  </a:lnTo>
                  <a:lnTo>
                    <a:pt x="234" y="537"/>
                  </a:lnTo>
                  <a:lnTo>
                    <a:pt x="237" y="537"/>
                  </a:lnTo>
                  <a:lnTo>
                    <a:pt x="234" y="537"/>
                  </a:lnTo>
                  <a:lnTo>
                    <a:pt x="234" y="539"/>
                  </a:lnTo>
                  <a:lnTo>
                    <a:pt x="237" y="539"/>
                  </a:lnTo>
                  <a:lnTo>
                    <a:pt x="234" y="539"/>
                  </a:lnTo>
                  <a:lnTo>
                    <a:pt x="232" y="539"/>
                  </a:lnTo>
                  <a:lnTo>
                    <a:pt x="232" y="537"/>
                  </a:lnTo>
                  <a:lnTo>
                    <a:pt x="232" y="535"/>
                  </a:lnTo>
                  <a:lnTo>
                    <a:pt x="232" y="537"/>
                  </a:lnTo>
                  <a:lnTo>
                    <a:pt x="232" y="535"/>
                  </a:lnTo>
                  <a:lnTo>
                    <a:pt x="232" y="537"/>
                  </a:lnTo>
                  <a:lnTo>
                    <a:pt x="230" y="537"/>
                  </a:lnTo>
                  <a:lnTo>
                    <a:pt x="230" y="539"/>
                  </a:lnTo>
                  <a:lnTo>
                    <a:pt x="227" y="539"/>
                  </a:lnTo>
                  <a:lnTo>
                    <a:pt x="230" y="539"/>
                  </a:lnTo>
                  <a:lnTo>
                    <a:pt x="230" y="542"/>
                  </a:lnTo>
                  <a:lnTo>
                    <a:pt x="232" y="542"/>
                  </a:lnTo>
                  <a:lnTo>
                    <a:pt x="230" y="542"/>
                  </a:lnTo>
                  <a:lnTo>
                    <a:pt x="232" y="542"/>
                  </a:lnTo>
                  <a:lnTo>
                    <a:pt x="234" y="542"/>
                  </a:lnTo>
                  <a:lnTo>
                    <a:pt x="234" y="539"/>
                  </a:lnTo>
                  <a:lnTo>
                    <a:pt x="237" y="539"/>
                  </a:lnTo>
                  <a:lnTo>
                    <a:pt x="237" y="542"/>
                  </a:lnTo>
                  <a:lnTo>
                    <a:pt x="237" y="539"/>
                  </a:lnTo>
                  <a:lnTo>
                    <a:pt x="237" y="542"/>
                  </a:lnTo>
                  <a:lnTo>
                    <a:pt x="237" y="539"/>
                  </a:lnTo>
                  <a:lnTo>
                    <a:pt x="239" y="539"/>
                  </a:lnTo>
                  <a:lnTo>
                    <a:pt x="239" y="542"/>
                  </a:lnTo>
                  <a:lnTo>
                    <a:pt x="239" y="539"/>
                  </a:lnTo>
                  <a:lnTo>
                    <a:pt x="239" y="542"/>
                  </a:lnTo>
                  <a:lnTo>
                    <a:pt x="239" y="539"/>
                  </a:lnTo>
                  <a:lnTo>
                    <a:pt x="239" y="542"/>
                  </a:lnTo>
                  <a:lnTo>
                    <a:pt x="242" y="542"/>
                  </a:lnTo>
                  <a:lnTo>
                    <a:pt x="239" y="542"/>
                  </a:lnTo>
                  <a:lnTo>
                    <a:pt x="242" y="542"/>
                  </a:lnTo>
                  <a:lnTo>
                    <a:pt x="242" y="539"/>
                  </a:lnTo>
                  <a:lnTo>
                    <a:pt x="242" y="537"/>
                  </a:lnTo>
                  <a:lnTo>
                    <a:pt x="239" y="537"/>
                  </a:lnTo>
                  <a:lnTo>
                    <a:pt x="242" y="537"/>
                  </a:lnTo>
                  <a:lnTo>
                    <a:pt x="244" y="537"/>
                  </a:lnTo>
                  <a:lnTo>
                    <a:pt x="244" y="539"/>
                  </a:lnTo>
                  <a:lnTo>
                    <a:pt x="246" y="539"/>
                  </a:lnTo>
                  <a:lnTo>
                    <a:pt x="244" y="539"/>
                  </a:lnTo>
                  <a:lnTo>
                    <a:pt x="246" y="539"/>
                  </a:lnTo>
                  <a:lnTo>
                    <a:pt x="246" y="542"/>
                  </a:lnTo>
                  <a:lnTo>
                    <a:pt x="249" y="542"/>
                  </a:lnTo>
                  <a:lnTo>
                    <a:pt x="246" y="542"/>
                  </a:lnTo>
                  <a:lnTo>
                    <a:pt x="244" y="539"/>
                  </a:lnTo>
                  <a:lnTo>
                    <a:pt x="244" y="542"/>
                  </a:lnTo>
                  <a:lnTo>
                    <a:pt x="246" y="542"/>
                  </a:lnTo>
                  <a:lnTo>
                    <a:pt x="244" y="542"/>
                  </a:lnTo>
                  <a:lnTo>
                    <a:pt x="246" y="542"/>
                  </a:lnTo>
                  <a:lnTo>
                    <a:pt x="244" y="542"/>
                  </a:lnTo>
                  <a:lnTo>
                    <a:pt x="246" y="542"/>
                  </a:lnTo>
                  <a:lnTo>
                    <a:pt x="249" y="542"/>
                  </a:lnTo>
                  <a:lnTo>
                    <a:pt x="249" y="544"/>
                  </a:lnTo>
                  <a:lnTo>
                    <a:pt x="249" y="542"/>
                  </a:lnTo>
                  <a:lnTo>
                    <a:pt x="249" y="544"/>
                  </a:lnTo>
                  <a:lnTo>
                    <a:pt x="246" y="544"/>
                  </a:lnTo>
                  <a:lnTo>
                    <a:pt x="244" y="544"/>
                  </a:lnTo>
                  <a:lnTo>
                    <a:pt x="246" y="544"/>
                  </a:lnTo>
                  <a:lnTo>
                    <a:pt x="249" y="544"/>
                  </a:lnTo>
                  <a:lnTo>
                    <a:pt x="251" y="544"/>
                  </a:lnTo>
                  <a:lnTo>
                    <a:pt x="249" y="544"/>
                  </a:lnTo>
                  <a:lnTo>
                    <a:pt x="251" y="544"/>
                  </a:lnTo>
                  <a:lnTo>
                    <a:pt x="249" y="544"/>
                  </a:lnTo>
                  <a:lnTo>
                    <a:pt x="249" y="546"/>
                  </a:lnTo>
                  <a:lnTo>
                    <a:pt x="249" y="544"/>
                  </a:lnTo>
                  <a:lnTo>
                    <a:pt x="249" y="546"/>
                  </a:lnTo>
                  <a:lnTo>
                    <a:pt x="246" y="546"/>
                  </a:lnTo>
                  <a:lnTo>
                    <a:pt x="249" y="546"/>
                  </a:lnTo>
                  <a:lnTo>
                    <a:pt x="246" y="546"/>
                  </a:lnTo>
                  <a:lnTo>
                    <a:pt x="244" y="546"/>
                  </a:lnTo>
                  <a:lnTo>
                    <a:pt x="246" y="546"/>
                  </a:lnTo>
                  <a:lnTo>
                    <a:pt x="246" y="544"/>
                  </a:lnTo>
                  <a:lnTo>
                    <a:pt x="246" y="546"/>
                  </a:lnTo>
                  <a:lnTo>
                    <a:pt x="244" y="544"/>
                  </a:lnTo>
                  <a:lnTo>
                    <a:pt x="242" y="544"/>
                  </a:lnTo>
                  <a:lnTo>
                    <a:pt x="239" y="544"/>
                  </a:lnTo>
                  <a:lnTo>
                    <a:pt x="242" y="544"/>
                  </a:lnTo>
                  <a:lnTo>
                    <a:pt x="244" y="544"/>
                  </a:lnTo>
                  <a:lnTo>
                    <a:pt x="244" y="546"/>
                  </a:lnTo>
                  <a:lnTo>
                    <a:pt x="246" y="546"/>
                  </a:lnTo>
                  <a:lnTo>
                    <a:pt x="244" y="546"/>
                  </a:lnTo>
                  <a:lnTo>
                    <a:pt x="246" y="546"/>
                  </a:lnTo>
                  <a:lnTo>
                    <a:pt x="246" y="549"/>
                  </a:lnTo>
                  <a:lnTo>
                    <a:pt x="244" y="549"/>
                  </a:lnTo>
                  <a:lnTo>
                    <a:pt x="244" y="546"/>
                  </a:lnTo>
                  <a:lnTo>
                    <a:pt x="244" y="549"/>
                  </a:lnTo>
                  <a:lnTo>
                    <a:pt x="244" y="546"/>
                  </a:lnTo>
                  <a:lnTo>
                    <a:pt x="244" y="549"/>
                  </a:lnTo>
                  <a:lnTo>
                    <a:pt x="244" y="546"/>
                  </a:lnTo>
                  <a:lnTo>
                    <a:pt x="244" y="549"/>
                  </a:lnTo>
                  <a:lnTo>
                    <a:pt x="242" y="549"/>
                  </a:lnTo>
                  <a:lnTo>
                    <a:pt x="242" y="546"/>
                  </a:lnTo>
                  <a:lnTo>
                    <a:pt x="239" y="546"/>
                  </a:lnTo>
                  <a:lnTo>
                    <a:pt x="239" y="544"/>
                  </a:lnTo>
                  <a:lnTo>
                    <a:pt x="237" y="544"/>
                  </a:lnTo>
                  <a:lnTo>
                    <a:pt x="239" y="544"/>
                  </a:lnTo>
                  <a:lnTo>
                    <a:pt x="237" y="544"/>
                  </a:lnTo>
                  <a:lnTo>
                    <a:pt x="239" y="544"/>
                  </a:lnTo>
                  <a:lnTo>
                    <a:pt x="239" y="542"/>
                  </a:lnTo>
                  <a:lnTo>
                    <a:pt x="237" y="542"/>
                  </a:lnTo>
                  <a:lnTo>
                    <a:pt x="239" y="542"/>
                  </a:lnTo>
                  <a:lnTo>
                    <a:pt x="237" y="542"/>
                  </a:lnTo>
                  <a:lnTo>
                    <a:pt x="237" y="544"/>
                  </a:lnTo>
                  <a:lnTo>
                    <a:pt x="237" y="546"/>
                  </a:lnTo>
                  <a:lnTo>
                    <a:pt x="237" y="544"/>
                  </a:lnTo>
                  <a:lnTo>
                    <a:pt x="239" y="544"/>
                  </a:lnTo>
                  <a:lnTo>
                    <a:pt x="239" y="546"/>
                  </a:lnTo>
                  <a:lnTo>
                    <a:pt x="237" y="546"/>
                  </a:lnTo>
                  <a:lnTo>
                    <a:pt x="239" y="546"/>
                  </a:lnTo>
                  <a:lnTo>
                    <a:pt x="239" y="549"/>
                  </a:lnTo>
                  <a:lnTo>
                    <a:pt x="237" y="549"/>
                  </a:lnTo>
                  <a:lnTo>
                    <a:pt x="237" y="546"/>
                  </a:lnTo>
                  <a:lnTo>
                    <a:pt x="237" y="549"/>
                  </a:lnTo>
                  <a:lnTo>
                    <a:pt x="239" y="549"/>
                  </a:lnTo>
                  <a:lnTo>
                    <a:pt x="239" y="551"/>
                  </a:lnTo>
                  <a:lnTo>
                    <a:pt x="242" y="551"/>
                  </a:lnTo>
                  <a:lnTo>
                    <a:pt x="239" y="551"/>
                  </a:lnTo>
                  <a:lnTo>
                    <a:pt x="242" y="551"/>
                  </a:lnTo>
                  <a:lnTo>
                    <a:pt x="239" y="551"/>
                  </a:lnTo>
                  <a:lnTo>
                    <a:pt x="239" y="554"/>
                  </a:lnTo>
                  <a:lnTo>
                    <a:pt x="239" y="551"/>
                  </a:lnTo>
                  <a:lnTo>
                    <a:pt x="239" y="554"/>
                  </a:lnTo>
                  <a:lnTo>
                    <a:pt x="237" y="554"/>
                  </a:lnTo>
                  <a:lnTo>
                    <a:pt x="234" y="554"/>
                  </a:lnTo>
                  <a:lnTo>
                    <a:pt x="237" y="554"/>
                  </a:lnTo>
                  <a:lnTo>
                    <a:pt x="237" y="556"/>
                  </a:lnTo>
                  <a:lnTo>
                    <a:pt x="234" y="556"/>
                  </a:lnTo>
                  <a:lnTo>
                    <a:pt x="237" y="556"/>
                  </a:lnTo>
                  <a:lnTo>
                    <a:pt x="234" y="556"/>
                  </a:lnTo>
                  <a:lnTo>
                    <a:pt x="232" y="556"/>
                  </a:lnTo>
                  <a:lnTo>
                    <a:pt x="234" y="556"/>
                  </a:lnTo>
                  <a:lnTo>
                    <a:pt x="234" y="554"/>
                  </a:lnTo>
                  <a:lnTo>
                    <a:pt x="232" y="554"/>
                  </a:lnTo>
                  <a:lnTo>
                    <a:pt x="234" y="554"/>
                  </a:lnTo>
                  <a:lnTo>
                    <a:pt x="232" y="556"/>
                  </a:lnTo>
                  <a:lnTo>
                    <a:pt x="230" y="556"/>
                  </a:lnTo>
                  <a:lnTo>
                    <a:pt x="227" y="556"/>
                  </a:lnTo>
                  <a:lnTo>
                    <a:pt x="227" y="558"/>
                  </a:lnTo>
                  <a:lnTo>
                    <a:pt x="227" y="556"/>
                  </a:lnTo>
                  <a:lnTo>
                    <a:pt x="227" y="558"/>
                  </a:lnTo>
                  <a:lnTo>
                    <a:pt x="227" y="561"/>
                  </a:lnTo>
                  <a:lnTo>
                    <a:pt x="227" y="558"/>
                  </a:lnTo>
                  <a:lnTo>
                    <a:pt x="225" y="558"/>
                  </a:lnTo>
                  <a:lnTo>
                    <a:pt x="225" y="561"/>
                  </a:lnTo>
                  <a:lnTo>
                    <a:pt x="225" y="563"/>
                  </a:lnTo>
                  <a:lnTo>
                    <a:pt x="225" y="565"/>
                  </a:lnTo>
                  <a:lnTo>
                    <a:pt x="223" y="568"/>
                  </a:lnTo>
                  <a:lnTo>
                    <a:pt x="225" y="568"/>
                  </a:lnTo>
                  <a:lnTo>
                    <a:pt x="225" y="570"/>
                  </a:lnTo>
                  <a:lnTo>
                    <a:pt x="223" y="570"/>
                  </a:lnTo>
                  <a:lnTo>
                    <a:pt x="225" y="570"/>
                  </a:lnTo>
                  <a:lnTo>
                    <a:pt x="225" y="568"/>
                  </a:lnTo>
                  <a:lnTo>
                    <a:pt x="223" y="568"/>
                  </a:lnTo>
                  <a:lnTo>
                    <a:pt x="223" y="565"/>
                  </a:lnTo>
                  <a:lnTo>
                    <a:pt x="223" y="563"/>
                  </a:lnTo>
                  <a:lnTo>
                    <a:pt x="223" y="565"/>
                  </a:lnTo>
                  <a:lnTo>
                    <a:pt x="220" y="565"/>
                  </a:lnTo>
                  <a:lnTo>
                    <a:pt x="223" y="565"/>
                  </a:lnTo>
                  <a:lnTo>
                    <a:pt x="220" y="565"/>
                  </a:lnTo>
                  <a:lnTo>
                    <a:pt x="223" y="565"/>
                  </a:lnTo>
                  <a:lnTo>
                    <a:pt x="220" y="568"/>
                  </a:lnTo>
                  <a:lnTo>
                    <a:pt x="220" y="565"/>
                  </a:lnTo>
                  <a:lnTo>
                    <a:pt x="220" y="568"/>
                  </a:lnTo>
                  <a:lnTo>
                    <a:pt x="223" y="568"/>
                  </a:lnTo>
                  <a:lnTo>
                    <a:pt x="223" y="570"/>
                  </a:lnTo>
                  <a:lnTo>
                    <a:pt x="220" y="570"/>
                  </a:lnTo>
                  <a:lnTo>
                    <a:pt x="220" y="568"/>
                  </a:lnTo>
                  <a:lnTo>
                    <a:pt x="220" y="565"/>
                  </a:lnTo>
                  <a:lnTo>
                    <a:pt x="223" y="565"/>
                  </a:lnTo>
                  <a:lnTo>
                    <a:pt x="220" y="565"/>
                  </a:lnTo>
                  <a:lnTo>
                    <a:pt x="220" y="563"/>
                  </a:lnTo>
                  <a:lnTo>
                    <a:pt x="220" y="565"/>
                  </a:lnTo>
                  <a:lnTo>
                    <a:pt x="220" y="563"/>
                  </a:lnTo>
                  <a:lnTo>
                    <a:pt x="220" y="561"/>
                  </a:lnTo>
                  <a:lnTo>
                    <a:pt x="218" y="561"/>
                  </a:lnTo>
                  <a:lnTo>
                    <a:pt x="220" y="563"/>
                  </a:lnTo>
                  <a:lnTo>
                    <a:pt x="218" y="563"/>
                  </a:lnTo>
                  <a:lnTo>
                    <a:pt x="220" y="563"/>
                  </a:lnTo>
                  <a:lnTo>
                    <a:pt x="220" y="565"/>
                  </a:lnTo>
                  <a:lnTo>
                    <a:pt x="218" y="565"/>
                  </a:lnTo>
                  <a:lnTo>
                    <a:pt x="220" y="565"/>
                  </a:lnTo>
                  <a:lnTo>
                    <a:pt x="218" y="565"/>
                  </a:lnTo>
                  <a:lnTo>
                    <a:pt x="218" y="563"/>
                  </a:lnTo>
                  <a:lnTo>
                    <a:pt x="218" y="565"/>
                  </a:lnTo>
                  <a:lnTo>
                    <a:pt x="218" y="563"/>
                  </a:lnTo>
                  <a:lnTo>
                    <a:pt x="218" y="561"/>
                  </a:lnTo>
                  <a:lnTo>
                    <a:pt x="218" y="558"/>
                  </a:lnTo>
                  <a:lnTo>
                    <a:pt x="218" y="556"/>
                  </a:lnTo>
                  <a:lnTo>
                    <a:pt x="218" y="554"/>
                  </a:lnTo>
                  <a:lnTo>
                    <a:pt x="220" y="554"/>
                  </a:lnTo>
                  <a:lnTo>
                    <a:pt x="218" y="554"/>
                  </a:lnTo>
                  <a:lnTo>
                    <a:pt x="218" y="556"/>
                  </a:lnTo>
                  <a:lnTo>
                    <a:pt x="216" y="556"/>
                  </a:lnTo>
                  <a:lnTo>
                    <a:pt x="216" y="554"/>
                  </a:lnTo>
                  <a:lnTo>
                    <a:pt x="218" y="554"/>
                  </a:lnTo>
                  <a:lnTo>
                    <a:pt x="216" y="554"/>
                  </a:lnTo>
                  <a:lnTo>
                    <a:pt x="216" y="551"/>
                  </a:lnTo>
                  <a:lnTo>
                    <a:pt x="216" y="549"/>
                  </a:lnTo>
                  <a:lnTo>
                    <a:pt x="216" y="551"/>
                  </a:lnTo>
                  <a:lnTo>
                    <a:pt x="216" y="554"/>
                  </a:lnTo>
                  <a:lnTo>
                    <a:pt x="216" y="556"/>
                  </a:lnTo>
                  <a:lnTo>
                    <a:pt x="213" y="556"/>
                  </a:lnTo>
                  <a:lnTo>
                    <a:pt x="216" y="556"/>
                  </a:lnTo>
                  <a:lnTo>
                    <a:pt x="213" y="556"/>
                  </a:lnTo>
                  <a:lnTo>
                    <a:pt x="213" y="558"/>
                  </a:lnTo>
                  <a:lnTo>
                    <a:pt x="213" y="556"/>
                  </a:lnTo>
                  <a:lnTo>
                    <a:pt x="213" y="558"/>
                  </a:lnTo>
                  <a:lnTo>
                    <a:pt x="213" y="561"/>
                  </a:lnTo>
                  <a:lnTo>
                    <a:pt x="216" y="561"/>
                  </a:lnTo>
                  <a:lnTo>
                    <a:pt x="216" y="558"/>
                  </a:lnTo>
                  <a:lnTo>
                    <a:pt x="213" y="558"/>
                  </a:lnTo>
                  <a:lnTo>
                    <a:pt x="216" y="558"/>
                  </a:lnTo>
                  <a:lnTo>
                    <a:pt x="216" y="556"/>
                  </a:lnTo>
                  <a:lnTo>
                    <a:pt x="216" y="558"/>
                  </a:lnTo>
                  <a:lnTo>
                    <a:pt x="218" y="558"/>
                  </a:lnTo>
                  <a:lnTo>
                    <a:pt x="218" y="561"/>
                  </a:lnTo>
                  <a:lnTo>
                    <a:pt x="216" y="561"/>
                  </a:lnTo>
                  <a:lnTo>
                    <a:pt x="218" y="561"/>
                  </a:lnTo>
                  <a:lnTo>
                    <a:pt x="216" y="561"/>
                  </a:lnTo>
                  <a:lnTo>
                    <a:pt x="218" y="561"/>
                  </a:lnTo>
                  <a:lnTo>
                    <a:pt x="216" y="561"/>
                  </a:lnTo>
                  <a:lnTo>
                    <a:pt x="216" y="563"/>
                  </a:lnTo>
                  <a:lnTo>
                    <a:pt x="218" y="563"/>
                  </a:lnTo>
                  <a:lnTo>
                    <a:pt x="216" y="563"/>
                  </a:lnTo>
                  <a:lnTo>
                    <a:pt x="216" y="565"/>
                  </a:lnTo>
                  <a:lnTo>
                    <a:pt x="216" y="563"/>
                  </a:lnTo>
                  <a:lnTo>
                    <a:pt x="216" y="561"/>
                  </a:lnTo>
                  <a:lnTo>
                    <a:pt x="213" y="561"/>
                  </a:lnTo>
                  <a:lnTo>
                    <a:pt x="216" y="561"/>
                  </a:lnTo>
                  <a:lnTo>
                    <a:pt x="213" y="563"/>
                  </a:lnTo>
                  <a:lnTo>
                    <a:pt x="213" y="561"/>
                  </a:lnTo>
                  <a:lnTo>
                    <a:pt x="213" y="563"/>
                  </a:lnTo>
                  <a:lnTo>
                    <a:pt x="213" y="561"/>
                  </a:lnTo>
                  <a:lnTo>
                    <a:pt x="213" y="563"/>
                  </a:lnTo>
                  <a:lnTo>
                    <a:pt x="213" y="561"/>
                  </a:lnTo>
                  <a:lnTo>
                    <a:pt x="213" y="563"/>
                  </a:lnTo>
                  <a:lnTo>
                    <a:pt x="213" y="565"/>
                  </a:lnTo>
                  <a:lnTo>
                    <a:pt x="211" y="565"/>
                  </a:lnTo>
                  <a:lnTo>
                    <a:pt x="213" y="565"/>
                  </a:lnTo>
                  <a:lnTo>
                    <a:pt x="211" y="565"/>
                  </a:lnTo>
                  <a:lnTo>
                    <a:pt x="213" y="568"/>
                  </a:lnTo>
                  <a:lnTo>
                    <a:pt x="213" y="565"/>
                  </a:lnTo>
                  <a:lnTo>
                    <a:pt x="213" y="568"/>
                  </a:lnTo>
                  <a:lnTo>
                    <a:pt x="211" y="568"/>
                  </a:lnTo>
                  <a:lnTo>
                    <a:pt x="213" y="568"/>
                  </a:lnTo>
                  <a:lnTo>
                    <a:pt x="211" y="568"/>
                  </a:lnTo>
                  <a:lnTo>
                    <a:pt x="211" y="565"/>
                  </a:lnTo>
                  <a:lnTo>
                    <a:pt x="208" y="565"/>
                  </a:lnTo>
                  <a:lnTo>
                    <a:pt x="208" y="568"/>
                  </a:lnTo>
                  <a:lnTo>
                    <a:pt x="208" y="565"/>
                  </a:lnTo>
                  <a:lnTo>
                    <a:pt x="211" y="568"/>
                  </a:lnTo>
                  <a:lnTo>
                    <a:pt x="208" y="568"/>
                  </a:lnTo>
                  <a:lnTo>
                    <a:pt x="211" y="568"/>
                  </a:lnTo>
                  <a:lnTo>
                    <a:pt x="208" y="568"/>
                  </a:lnTo>
                  <a:lnTo>
                    <a:pt x="208" y="570"/>
                  </a:lnTo>
                  <a:lnTo>
                    <a:pt x="208" y="568"/>
                  </a:lnTo>
                  <a:lnTo>
                    <a:pt x="208" y="570"/>
                  </a:lnTo>
                  <a:lnTo>
                    <a:pt x="211" y="570"/>
                  </a:lnTo>
                  <a:lnTo>
                    <a:pt x="208" y="570"/>
                  </a:lnTo>
                  <a:lnTo>
                    <a:pt x="206" y="570"/>
                  </a:lnTo>
                  <a:lnTo>
                    <a:pt x="206" y="573"/>
                  </a:lnTo>
                  <a:lnTo>
                    <a:pt x="204" y="573"/>
                  </a:lnTo>
                  <a:lnTo>
                    <a:pt x="204" y="575"/>
                  </a:lnTo>
                  <a:lnTo>
                    <a:pt x="201" y="575"/>
                  </a:lnTo>
                  <a:lnTo>
                    <a:pt x="201" y="573"/>
                  </a:lnTo>
                  <a:lnTo>
                    <a:pt x="199" y="573"/>
                  </a:lnTo>
                  <a:lnTo>
                    <a:pt x="201" y="573"/>
                  </a:lnTo>
                  <a:lnTo>
                    <a:pt x="199" y="573"/>
                  </a:lnTo>
                  <a:lnTo>
                    <a:pt x="201" y="573"/>
                  </a:lnTo>
                  <a:lnTo>
                    <a:pt x="199" y="573"/>
                  </a:lnTo>
                  <a:lnTo>
                    <a:pt x="199" y="575"/>
                  </a:lnTo>
                  <a:lnTo>
                    <a:pt x="199" y="573"/>
                  </a:lnTo>
                  <a:lnTo>
                    <a:pt x="199" y="575"/>
                  </a:lnTo>
                  <a:lnTo>
                    <a:pt x="199" y="573"/>
                  </a:lnTo>
                  <a:lnTo>
                    <a:pt x="199" y="575"/>
                  </a:lnTo>
                  <a:lnTo>
                    <a:pt x="199" y="573"/>
                  </a:lnTo>
                  <a:lnTo>
                    <a:pt x="197" y="573"/>
                  </a:lnTo>
                  <a:lnTo>
                    <a:pt x="194" y="573"/>
                  </a:lnTo>
                  <a:lnTo>
                    <a:pt x="197" y="573"/>
                  </a:lnTo>
                  <a:lnTo>
                    <a:pt x="197" y="575"/>
                  </a:lnTo>
                  <a:lnTo>
                    <a:pt x="194" y="575"/>
                  </a:lnTo>
                  <a:lnTo>
                    <a:pt x="197" y="575"/>
                  </a:lnTo>
                  <a:lnTo>
                    <a:pt x="194" y="575"/>
                  </a:lnTo>
                  <a:lnTo>
                    <a:pt x="197" y="575"/>
                  </a:lnTo>
                  <a:lnTo>
                    <a:pt x="199" y="575"/>
                  </a:lnTo>
                  <a:lnTo>
                    <a:pt x="199" y="577"/>
                  </a:lnTo>
                  <a:lnTo>
                    <a:pt x="197" y="577"/>
                  </a:lnTo>
                  <a:lnTo>
                    <a:pt x="194" y="577"/>
                  </a:lnTo>
                  <a:lnTo>
                    <a:pt x="197" y="577"/>
                  </a:lnTo>
                  <a:lnTo>
                    <a:pt x="194" y="577"/>
                  </a:lnTo>
                  <a:lnTo>
                    <a:pt x="194" y="575"/>
                  </a:lnTo>
                  <a:lnTo>
                    <a:pt x="194" y="577"/>
                  </a:lnTo>
                  <a:lnTo>
                    <a:pt x="192" y="577"/>
                  </a:lnTo>
                  <a:lnTo>
                    <a:pt x="194" y="577"/>
                  </a:lnTo>
                  <a:lnTo>
                    <a:pt x="194" y="580"/>
                  </a:lnTo>
                  <a:lnTo>
                    <a:pt x="192" y="580"/>
                  </a:lnTo>
                  <a:lnTo>
                    <a:pt x="189" y="580"/>
                  </a:lnTo>
                  <a:lnTo>
                    <a:pt x="187" y="580"/>
                  </a:lnTo>
                  <a:lnTo>
                    <a:pt x="185" y="580"/>
                  </a:lnTo>
                  <a:lnTo>
                    <a:pt x="182" y="580"/>
                  </a:lnTo>
                  <a:lnTo>
                    <a:pt x="182" y="577"/>
                  </a:lnTo>
                  <a:lnTo>
                    <a:pt x="180" y="577"/>
                  </a:lnTo>
                  <a:lnTo>
                    <a:pt x="178" y="577"/>
                  </a:lnTo>
                  <a:lnTo>
                    <a:pt x="175" y="577"/>
                  </a:lnTo>
                  <a:lnTo>
                    <a:pt x="173" y="577"/>
                  </a:lnTo>
                  <a:lnTo>
                    <a:pt x="170" y="577"/>
                  </a:lnTo>
                  <a:lnTo>
                    <a:pt x="168" y="577"/>
                  </a:lnTo>
                  <a:lnTo>
                    <a:pt x="170" y="577"/>
                  </a:lnTo>
                  <a:lnTo>
                    <a:pt x="168" y="580"/>
                  </a:lnTo>
                  <a:lnTo>
                    <a:pt x="168" y="577"/>
                  </a:lnTo>
                  <a:lnTo>
                    <a:pt x="166" y="577"/>
                  </a:lnTo>
                  <a:lnTo>
                    <a:pt x="166" y="580"/>
                  </a:lnTo>
                  <a:lnTo>
                    <a:pt x="168" y="580"/>
                  </a:lnTo>
                  <a:lnTo>
                    <a:pt x="170" y="580"/>
                  </a:lnTo>
                  <a:lnTo>
                    <a:pt x="173" y="580"/>
                  </a:lnTo>
                  <a:lnTo>
                    <a:pt x="170" y="580"/>
                  </a:lnTo>
                  <a:lnTo>
                    <a:pt x="173" y="580"/>
                  </a:lnTo>
                  <a:lnTo>
                    <a:pt x="173" y="582"/>
                  </a:lnTo>
                  <a:lnTo>
                    <a:pt x="175" y="582"/>
                  </a:lnTo>
                  <a:lnTo>
                    <a:pt x="175" y="580"/>
                  </a:lnTo>
                  <a:lnTo>
                    <a:pt x="175" y="577"/>
                  </a:lnTo>
                  <a:lnTo>
                    <a:pt x="178" y="580"/>
                  </a:lnTo>
                  <a:lnTo>
                    <a:pt x="180" y="580"/>
                  </a:lnTo>
                  <a:lnTo>
                    <a:pt x="178" y="580"/>
                  </a:lnTo>
                  <a:lnTo>
                    <a:pt x="180" y="580"/>
                  </a:lnTo>
                  <a:lnTo>
                    <a:pt x="178" y="580"/>
                  </a:lnTo>
                  <a:lnTo>
                    <a:pt x="180" y="580"/>
                  </a:lnTo>
                  <a:lnTo>
                    <a:pt x="182" y="580"/>
                  </a:lnTo>
                  <a:lnTo>
                    <a:pt x="185" y="580"/>
                  </a:lnTo>
                  <a:lnTo>
                    <a:pt x="185" y="582"/>
                  </a:lnTo>
                  <a:lnTo>
                    <a:pt x="185" y="580"/>
                  </a:lnTo>
                  <a:lnTo>
                    <a:pt x="187" y="580"/>
                  </a:lnTo>
                  <a:lnTo>
                    <a:pt x="187" y="582"/>
                  </a:lnTo>
                  <a:lnTo>
                    <a:pt x="189" y="582"/>
                  </a:lnTo>
                  <a:lnTo>
                    <a:pt x="189" y="584"/>
                  </a:lnTo>
                  <a:lnTo>
                    <a:pt x="187" y="584"/>
                  </a:lnTo>
                  <a:lnTo>
                    <a:pt x="189" y="584"/>
                  </a:lnTo>
                  <a:lnTo>
                    <a:pt x="192" y="584"/>
                  </a:lnTo>
                  <a:lnTo>
                    <a:pt x="192" y="587"/>
                  </a:lnTo>
                  <a:lnTo>
                    <a:pt x="189" y="587"/>
                  </a:lnTo>
                  <a:lnTo>
                    <a:pt x="189" y="589"/>
                  </a:lnTo>
                  <a:lnTo>
                    <a:pt x="187" y="589"/>
                  </a:lnTo>
                  <a:lnTo>
                    <a:pt x="185" y="589"/>
                  </a:lnTo>
                  <a:lnTo>
                    <a:pt x="182" y="589"/>
                  </a:lnTo>
                  <a:lnTo>
                    <a:pt x="180" y="589"/>
                  </a:lnTo>
                  <a:lnTo>
                    <a:pt x="180" y="587"/>
                  </a:lnTo>
                  <a:lnTo>
                    <a:pt x="178" y="587"/>
                  </a:lnTo>
                  <a:lnTo>
                    <a:pt x="175" y="587"/>
                  </a:lnTo>
                  <a:lnTo>
                    <a:pt x="178" y="587"/>
                  </a:lnTo>
                  <a:lnTo>
                    <a:pt x="175" y="587"/>
                  </a:lnTo>
                  <a:lnTo>
                    <a:pt x="178" y="587"/>
                  </a:lnTo>
                  <a:lnTo>
                    <a:pt x="178" y="589"/>
                  </a:lnTo>
                  <a:lnTo>
                    <a:pt x="180" y="589"/>
                  </a:lnTo>
                  <a:lnTo>
                    <a:pt x="182" y="589"/>
                  </a:lnTo>
                  <a:lnTo>
                    <a:pt x="182" y="592"/>
                  </a:lnTo>
                  <a:lnTo>
                    <a:pt x="185" y="592"/>
                  </a:lnTo>
                  <a:lnTo>
                    <a:pt x="185" y="594"/>
                  </a:lnTo>
                  <a:lnTo>
                    <a:pt x="185" y="592"/>
                  </a:lnTo>
                  <a:lnTo>
                    <a:pt x="185" y="594"/>
                  </a:lnTo>
                  <a:lnTo>
                    <a:pt x="185" y="592"/>
                  </a:lnTo>
                  <a:lnTo>
                    <a:pt x="187" y="592"/>
                  </a:lnTo>
                  <a:lnTo>
                    <a:pt x="187" y="594"/>
                  </a:lnTo>
                  <a:lnTo>
                    <a:pt x="185" y="594"/>
                  </a:lnTo>
                  <a:lnTo>
                    <a:pt x="182" y="594"/>
                  </a:lnTo>
                  <a:lnTo>
                    <a:pt x="185" y="594"/>
                  </a:lnTo>
                  <a:lnTo>
                    <a:pt x="185" y="596"/>
                  </a:lnTo>
                  <a:lnTo>
                    <a:pt x="187" y="594"/>
                  </a:lnTo>
                  <a:lnTo>
                    <a:pt x="187" y="596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7" y="599"/>
                  </a:lnTo>
                  <a:lnTo>
                    <a:pt x="189" y="599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7" y="599"/>
                  </a:lnTo>
                  <a:lnTo>
                    <a:pt x="187" y="596"/>
                  </a:lnTo>
                  <a:lnTo>
                    <a:pt x="189" y="596"/>
                  </a:lnTo>
                  <a:lnTo>
                    <a:pt x="187" y="596"/>
                  </a:lnTo>
                  <a:lnTo>
                    <a:pt x="189" y="596"/>
                  </a:lnTo>
                  <a:lnTo>
                    <a:pt x="187" y="596"/>
                  </a:lnTo>
                  <a:lnTo>
                    <a:pt x="185" y="596"/>
                  </a:lnTo>
                  <a:lnTo>
                    <a:pt x="187" y="596"/>
                  </a:lnTo>
                  <a:lnTo>
                    <a:pt x="187" y="599"/>
                  </a:lnTo>
                  <a:lnTo>
                    <a:pt x="185" y="599"/>
                  </a:lnTo>
                  <a:lnTo>
                    <a:pt x="185" y="596"/>
                  </a:lnTo>
                  <a:lnTo>
                    <a:pt x="185" y="599"/>
                  </a:lnTo>
                  <a:lnTo>
                    <a:pt x="185" y="596"/>
                  </a:lnTo>
                  <a:lnTo>
                    <a:pt x="185" y="599"/>
                  </a:lnTo>
                  <a:lnTo>
                    <a:pt x="187" y="599"/>
                  </a:lnTo>
                  <a:lnTo>
                    <a:pt x="187" y="601"/>
                  </a:lnTo>
                  <a:lnTo>
                    <a:pt x="189" y="601"/>
                  </a:lnTo>
                  <a:lnTo>
                    <a:pt x="189" y="603"/>
                  </a:lnTo>
                  <a:lnTo>
                    <a:pt x="187" y="603"/>
                  </a:lnTo>
                  <a:lnTo>
                    <a:pt x="187" y="606"/>
                  </a:lnTo>
                  <a:lnTo>
                    <a:pt x="185" y="606"/>
                  </a:lnTo>
                  <a:lnTo>
                    <a:pt x="187" y="606"/>
                  </a:lnTo>
                  <a:lnTo>
                    <a:pt x="185" y="606"/>
                  </a:lnTo>
                  <a:lnTo>
                    <a:pt x="185" y="603"/>
                  </a:lnTo>
                  <a:lnTo>
                    <a:pt x="182" y="603"/>
                  </a:lnTo>
                  <a:lnTo>
                    <a:pt x="182" y="601"/>
                  </a:lnTo>
                  <a:lnTo>
                    <a:pt x="180" y="601"/>
                  </a:lnTo>
                  <a:lnTo>
                    <a:pt x="182" y="601"/>
                  </a:lnTo>
                  <a:lnTo>
                    <a:pt x="182" y="603"/>
                  </a:lnTo>
                  <a:lnTo>
                    <a:pt x="185" y="606"/>
                  </a:lnTo>
                  <a:lnTo>
                    <a:pt x="185" y="603"/>
                  </a:lnTo>
                  <a:lnTo>
                    <a:pt x="185" y="606"/>
                  </a:lnTo>
                  <a:lnTo>
                    <a:pt x="182" y="606"/>
                  </a:lnTo>
                  <a:lnTo>
                    <a:pt x="185" y="606"/>
                  </a:lnTo>
                  <a:lnTo>
                    <a:pt x="182" y="606"/>
                  </a:lnTo>
                  <a:lnTo>
                    <a:pt x="182" y="603"/>
                  </a:lnTo>
                  <a:lnTo>
                    <a:pt x="182" y="606"/>
                  </a:lnTo>
                  <a:lnTo>
                    <a:pt x="182" y="603"/>
                  </a:lnTo>
                  <a:lnTo>
                    <a:pt x="182" y="606"/>
                  </a:lnTo>
                  <a:lnTo>
                    <a:pt x="185" y="606"/>
                  </a:lnTo>
                  <a:lnTo>
                    <a:pt x="185" y="608"/>
                  </a:lnTo>
                  <a:lnTo>
                    <a:pt x="185" y="606"/>
                  </a:lnTo>
                  <a:lnTo>
                    <a:pt x="185" y="608"/>
                  </a:lnTo>
                  <a:lnTo>
                    <a:pt x="187" y="608"/>
                  </a:lnTo>
                  <a:lnTo>
                    <a:pt x="187" y="611"/>
                  </a:lnTo>
                  <a:lnTo>
                    <a:pt x="187" y="608"/>
                  </a:lnTo>
                  <a:lnTo>
                    <a:pt x="185" y="608"/>
                  </a:lnTo>
                  <a:lnTo>
                    <a:pt x="187" y="608"/>
                  </a:lnTo>
                  <a:lnTo>
                    <a:pt x="185" y="608"/>
                  </a:lnTo>
                  <a:lnTo>
                    <a:pt x="182" y="608"/>
                  </a:lnTo>
                  <a:lnTo>
                    <a:pt x="185" y="608"/>
                  </a:lnTo>
                  <a:lnTo>
                    <a:pt x="185" y="611"/>
                  </a:lnTo>
                  <a:lnTo>
                    <a:pt x="187" y="611"/>
                  </a:lnTo>
                  <a:lnTo>
                    <a:pt x="185" y="611"/>
                  </a:lnTo>
                  <a:lnTo>
                    <a:pt x="187" y="611"/>
                  </a:lnTo>
                  <a:lnTo>
                    <a:pt x="185" y="611"/>
                  </a:lnTo>
                  <a:lnTo>
                    <a:pt x="187" y="611"/>
                  </a:lnTo>
                  <a:lnTo>
                    <a:pt x="185" y="611"/>
                  </a:lnTo>
                  <a:lnTo>
                    <a:pt x="182" y="611"/>
                  </a:lnTo>
                  <a:lnTo>
                    <a:pt x="185" y="611"/>
                  </a:lnTo>
                  <a:lnTo>
                    <a:pt x="182" y="611"/>
                  </a:lnTo>
                  <a:lnTo>
                    <a:pt x="185" y="611"/>
                  </a:lnTo>
                  <a:lnTo>
                    <a:pt x="185" y="613"/>
                  </a:lnTo>
                  <a:lnTo>
                    <a:pt x="182" y="613"/>
                  </a:lnTo>
                  <a:lnTo>
                    <a:pt x="182" y="611"/>
                  </a:lnTo>
                  <a:lnTo>
                    <a:pt x="182" y="608"/>
                  </a:lnTo>
                  <a:lnTo>
                    <a:pt x="182" y="611"/>
                  </a:lnTo>
                  <a:lnTo>
                    <a:pt x="182" y="613"/>
                  </a:lnTo>
                  <a:lnTo>
                    <a:pt x="180" y="613"/>
                  </a:lnTo>
                  <a:lnTo>
                    <a:pt x="182" y="613"/>
                  </a:lnTo>
                  <a:lnTo>
                    <a:pt x="185" y="613"/>
                  </a:lnTo>
                  <a:lnTo>
                    <a:pt x="185" y="615"/>
                  </a:lnTo>
                  <a:lnTo>
                    <a:pt x="185" y="613"/>
                  </a:lnTo>
                  <a:lnTo>
                    <a:pt x="185" y="611"/>
                  </a:lnTo>
                  <a:lnTo>
                    <a:pt x="187" y="611"/>
                  </a:lnTo>
                  <a:lnTo>
                    <a:pt x="187" y="613"/>
                  </a:lnTo>
                  <a:lnTo>
                    <a:pt x="185" y="613"/>
                  </a:lnTo>
                  <a:lnTo>
                    <a:pt x="187" y="615"/>
                  </a:lnTo>
                  <a:lnTo>
                    <a:pt x="185" y="615"/>
                  </a:lnTo>
                  <a:lnTo>
                    <a:pt x="187" y="615"/>
                  </a:lnTo>
                  <a:lnTo>
                    <a:pt x="185" y="615"/>
                  </a:lnTo>
                  <a:lnTo>
                    <a:pt x="187" y="615"/>
                  </a:lnTo>
                  <a:lnTo>
                    <a:pt x="185" y="615"/>
                  </a:lnTo>
                  <a:lnTo>
                    <a:pt x="187" y="615"/>
                  </a:lnTo>
                  <a:lnTo>
                    <a:pt x="185" y="615"/>
                  </a:lnTo>
                  <a:lnTo>
                    <a:pt x="185" y="618"/>
                  </a:lnTo>
                  <a:lnTo>
                    <a:pt x="187" y="618"/>
                  </a:lnTo>
                  <a:lnTo>
                    <a:pt x="187" y="615"/>
                  </a:lnTo>
                  <a:lnTo>
                    <a:pt x="187" y="618"/>
                  </a:lnTo>
                  <a:lnTo>
                    <a:pt x="185" y="618"/>
                  </a:lnTo>
                  <a:lnTo>
                    <a:pt x="187" y="618"/>
                  </a:lnTo>
                  <a:lnTo>
                    <a:pt x="185" y="618"/>
                  </a:lnTo>
                  <a:lnTo>
                    <a:pt x="187" y="618"/>
                  </a:lnTo>
                  <a:lnTo>
                    <a:pt x="187" y="620"/>
                  </a:lnTo>
                  <a:lnTo>
                    <a:pt x="187" y="618"/>
                  </a:lnTo>
                  <a:lnTo>
                    <a:pt x="187" y="620"/>
                  </a:lnTo>
                  <a:lnTo>
                    <a:pt x="185" y="620"/>
                  </a:lnTo>
                  <a:lnTo>
                    <a:pt x="185" y="618"/>
                  </a:lnTo>
                  <a:lnTo>
                    <a:pt x="182" y="618"/>
                  </a:lnTo>
                  <a:lnTo>
                    <a:pt x="185" y="618"/>
                  </a:lnTo>
                  <a:lnTo>
                    <a:pt x="182" y="618"/>
                  </a:lnTo>
                  <a:lnTo>
                    <a:pt x="180" y="618"/>
                  </a:lnTo>
                  <a:lnTo>
                    <a:pt x="180" y="615"/>
                  </a:lnTo>
                  <a:lnTo>
                    <a:pt x="182" y="615"/>
                  </a:lnTo>
                  <a:lnTo>
                    <a:pt x="180" y="615"/>
                  </a:lnTo>
                  <a:lnTo>
                    <a:pt x="180" y="613"/>
                  </a:lnTo>
                  <a:lnTo>
                    <a:pt x="178" y="613"/>
                  </a:lnTo>
                  <a:lnTo>
                    <a:pt x="178" y="615"/>
                  </a:lnTo>
                  <a:lnTo>
                    <a:pt x="180" y="615"/>
                  </a:lnTo>
                  <a:lnTo>
                    <a:pt x="180" y="618"/>
                  </a:lnTo>
                  <a:lnTo>
                    <a:pt x="178" y="618"/>
                  </a:lnTo>
                  <a:lnTo>
                    <a:pt x="180" y="618"/>
                  </a:lnTo>
                  <a:lnTo>
                    <a:pt x="178" y="618"/>
                  </a:lnTo>
                  <a:lnTo>
                    <a:pt x="178" y="615"/>
                  </a:lnTo>
                  <a:lnTo>
                    <a:pt x="175" y="615"/>
                  </a:lnTo>
                  <a:lnTo>
                    <a:pt x="175" y="618"/>
                  </a:lnTo>
                  <a:lnTo>
                    <a:pt x="178" y="618"/>
                  </a:lnTo>
                  <a:lnTo>
                    <a:pt x="175" y="618"/>
                  </a:lnTo>
                  <a:lnTo>
                    <a:pt x="178" y="618"/>
                  </a:lnTo>
                  <a:lnTo>
                    <a:pt x="178" y="620"/>
                  </a:lnTo>
                  <a:lnTo>
                    <a:pt x="180" y="620"/>
                  </a:lnTo>
                  <a:lnTo>
                    <a:pt x="182" y="623"/>
                  </a:lnTo>
                  <a:lnTo>
                    <a:pt x="182" y="625"/>
                  </a:lnTo>
                  <a:lnTo>
                    <a:pt x="185" y="625"/>
                  </a:lnTo>
                  <a:lnTo>
                    <a:pt x="182" y="625"/>
                  </a:lnTo>
                  <a:lnTo>
                    <a:pt x="182" y="623"/>
                  </a:lnTo>
                  <a:lnTo>
                    <a:pt x="180" y="623"/>
                  </a:lnTo>
                  <a:lnTo>
                    <a:pt x="180" y="620"/>
                  </a:lnTo>
                  <a:lnTo>
                    <a:pt x="178" y="620"/>
                  </a:lnTo>
                  <a:lnTo>
                    <a:pt x="175" y="620"/>
                  </a:lnTo>
                  <a:lnTo>
                    <a:pt x="175" y="618"/>
                  </a:lnTo>
                  <a:lnTo>
                    <a:pt x="173" y="618"/>
                  </a:lnTo>
                  <a:lnTo>
                    <a:pt x="175" y="618"/>
                  </a:lnTo>
                  <a:lnTo>
                    <a:pt x="175" y="620"/>
                  </a:lnTo>
                  <a:lnTo>
                    <a:pt x="178" y="620"/>
                  </a:lnTo>
                  <a:lnTo>
                    <a:pt x="175" y="620"/>
                  </a:lnTo>
                  <a:lnTo>
                    <a:pt x="178" y="620"/>
                  </a:lnTo>
                  <a:lnTo>
                    <a:pt x="180" y="623"/>
                  </a:lnTo>
                  <a:lnTo>
                    <a:pt x="180" y="625"/>
                  </a:lnTo>
                  <a:lnTo>
                    <a:pt x="182" y="625"/>
                  </a:lnTo>
                  <a:lnTo>
                    <a:pt x="182" y="627"/>
                  </a:lnTo>
                  <a:lnTo>
                    <a:pt x="182" y="625"/>
                  </a:lnTo>
                  <a:lnTo>
                    <a:pt x="182" y="627"/>
                  </a:lnTo>
                  <a:lnTo>
                    <a:pt x="185" y="627"/>
                  </a:lnTo>
                  <a:lnTo>
                    <a:pt x="182" y="625"/>
                  </a:lnTo>
                  <a:lnTo>
                    <a:pt x="185" y="625"/>
                  </a:lnTo>
                  <a:lnTo>
                    <a:pt x="185" y="627"/>
                  </a:lnTo>
                  <a:lnTo>
                    <a:pt x="185" y="625"/>
                  </a:lnTo>
                  <a:lnTo>
                    <a:pt x="185" y="627"/>
                  </a:lnTo>
                  <a:lnTo>
                    <a:pt x="182" y="627"/>
                  </a:lnTo>
                  <a:lnTo>
                    <a:pt x="185" y="627"/>
                  </a:lnTo>
                  <a:lnTo>
                    <a:pt x="185" y="630"/>
                  </a:lnTo>
                  <a:lnTo>
                    <a:pt x="185" y="627"/>
                  </a:lnTo>
                  <a:lnTo>
                    <a:pt x="185" y="630"/>
                  </a:lnTo>
                  <a:lnTo>
                    <a:pt x="185" y="627"/>
                  </a:lnTo>
                  <a:lnTo>
                    <a:pt x="182" y="627"/>
                  </a:lnTo>
                  <a:lnTo>
                    <a:pt x="182" y="630"/>
                  </a:lnTo>
                  <a:lnTo>
                    <a:pt x="182" y="627"/>
                  </a:lnTo>
                  <a:lnTo>
                    <a:pt x="180" y="627"/>
                  </a:lnTo>
                  <a:lnTo>
                    <a:pt x="180" y="625"/>
                  </a:lnTo>
                  <a:lnTo>
                    <a:pt x="180" y="627"/>
                  </a:lnTo>
                  <a:lnTo>
                    <a:pt x="178" y="625"/>
                  </a:lnTo>
                  <a:lnTo>
                    <a:pt x="178" y="627"/>
                  </a:lnTo>
                  <a:lnTo>
                    <a:pt x="180" y="627"/>
                  </a:lnTo>
                  <a:lnTo>
                    <a:pt x="182" y="630"/>
                  </a:lnTo>
                  <a:lnTo>
                    <a:pt x="180" y="630"/>
                  </a:lnTo>
                  <a:lnTo>
                    <a:pt x="182" y="630"/>
                  </a:lnTo>
                  <a:lnTo>
                    <a:pt x="182" y="632"/>
                  </a:lnTo>
                  <a:lnTo>
                    <a:pt x="180" y="632"/>
                  </a:lnTo>
                  <a:lnTo>
                    <a:pt x="182" y="632"/>
                  </a:lnTo>
                  <a:lnTo>
                    <a:pt x="182" y="634"/>
                  </a:lnTo>
                  <a:lnTo>
                    <a:pt x="180" y="634"/>
                  </a:lnTo>
                  <a:lnTo>
                    <a:pt x="180" y="632"/>
                  </a:lnTo>
                  <a:lnTo>
                    <a:pt x="180" y="634"/>
                  </a:lnTo>
                  <a:lnTo>
                    <a:pt x="180" y="632"/>
                  </a:lnTo>
                  <a:lnTo>
                    <a:pt x="178" y="632"/>
                  </a:lnTo>
                  <a:lnTo>
                    <a:pt x="180" y="632"/>
                  </a:lnTo>
                  <a:lnTo>
                    <a:pt x="178" y="632"/>
                  </a:lnTo>
                  <a:lnTo>
                    <a:pt x="178" y="634"/>
                  </a:lnTo>
                  <a:lnTo>
                    <a:pt x="178" y="632"/>
                  </a:lnTo>
                  <a:lnTo>
                    <a:pt x="178" y="634"/>
                  </a:lnTo>
                  <a:lnTo>
                    <a:pt x="180" y="634"/>
                  </a:lnTo>
                  <a:lnTo>
                    <a:pt x="178" y="634"/>
                  </a:lnTo>
                  <a:lnTo>
                    <a:pt x="180" y="634"/>
                  </a:lnTo>
                  <a:lnTo>
                    <a:pt x="180" y="637"/>
                  </a:lnTo>
                  <a:lnTo>
                    <a:pt x="180" y="634"/>
                  </a:lnTo>
                  <a:lnTo>
                    <a:pt x="182" y="634"/>
                  </a:lnTo>
                  <a:lnTo>
                    <a:pt x="182" y="637"/>
                  </a:lnTo>
                  <a:lnTo>
                    <a:pt x="182" y="639"/>
                  </a:lnTo>
                  <a:lnTo>
                    <a:pt x="185" y="639"/>
                  </a:lnTo>
                  <a:lnTo>
                    <a:pt x="182" y="639"/>
                  </a:lnTo>
                  <a:lnTo>
                    <a:pt x="185" y="639"/>
                  </a:lnTo>
                  <a:lnTo>
                    <a:pt x="182" y="642"/>
                  </a:lnTo>
                  <a:lnTo>
                    <a:pt x="185" y="642"/>
                  </a:lnTo>
                  <a:lnTo>
                    <a:pt x="185" y="639"/>
                  </a:lnTo>
                  <a:lnTo>
                    <a:pt x="185" y="642"/>
                  </a:lnTo>
                  <a:lnTo>
                    <a:pt x="182" y="642"/>
                  </a:lnTo>
                  <a:lnTo>
                    <a:pt x="185" y="642"/>
                  </a:lnTo>
                  <a:lnTo>
                    <a:pt x="182" y="642"/>
                  </a:lnTo>
                  <a:lnTo>
                    <a:pt x="182" y="644"/>
                  </a:lnTo>
                  <a:lnTo>
                    <a:pt x="182" y="642"/>
                  </a:lnTo>
                  <a:lnTo>
                    <a:pt x="182" y="644"/>
                  </a:lnTo>
                  <a:lnTo>
                    <a:pt x="180" y="644"/>
                  </a:lnTo>
                  <a:lnTo>
                    <a:pt x="180" y="646"/>
                  </a:lnTo>
                  <a:lnTo>
                    <a:pt x="178" y="646"/>
                  </a:lnTo>
                  <a:lnTo>
                    <a:pt x="180" y="646"/>
                  </a:lnTo>
                  <a:lnTo>
                    <a:pt x="180" y="649"/>
                  </a:lnTo>
                  <a:lnTo>
                    <a:pt x="178" y="649"/>
                  </a:lnTo>
                  <a:lnTo>
                    <a:pt x="175" y="649"/>
                  </a:lnTo>
                  <a:lnTo>
                    <a:pt x="178" y="649"/>
                  </a:lnTo>
                  <a:lnTo>
                    <a:pt x="175" y="649"/>
                  </a:lnTo>
                  <a:lnTo>
                    <a:pt x="178" y="649"/>
                  </a:lnTo>
                  <a:lnTo>
                    <a:pt x="175" y="649"/>
                  </a:lnTo>
                  <a:lnTo>
                    <a:pt x="175" y="651"/>
                  </a:lnTo>
                  <a:lnTo>
                    <a:pt x="178" y="651"/>
                  </a:lnTo>
                  <a:lnTo>
                    <a:pt x="178" y="653"/>
                  </a:lnTo>
                  <a:lnTo>
                    <a:pt x="175" y="653"/>
                  </a:lnTo>
                  <a:lnTo>
                    <a:pt x="175" y="656"/>
                  </a:lnTo>
                  <a:lnTo>
                    <a:pt x="178" y="656"/>
                  </a:lnTo>
                  <a:lnTo>
                    <a:pt x="178" y="658"/>
                  </a:lnTo>
                  <a:lnTo>
                    <a:pt x="180" y="658"/>
                  </a:lnTo>
                  <a:lnTo>
                    <a:pt x="180" y="661"/>
                  </a:lnTo>
                  <a:lnTo>
                    <a:pt x="178" y="661"/>
                  </a:lnTo>
                  <a:lnTo>
                    <a:pt x="180" y="661"/>
                  </a:lnTo>
                  <a:lnTo>
                    <a:pt x="178" y="661"/>
                  </a:lnTo>
                  <a:lnTo>
                    <a:pt x="178" y="663"/>
                  </a:lnTo>
                  <a:lnTo>
                    <a:pt x="175" y="663"/>
                  </a:lnTo>
                  <a:lnTo>
                    <a:pt x="175" y="661"/>
                  </a:lnTo>
                  <a:lnTo>
                    <a:pt x="175" y="663"/>
                  </a:lnTo>
                  <a:lnTo>
                    <a:pt x="178" y="663"/>
                  </a:lnTo>
                  <a:lnTo>
                    <a:pt x="175" y="663"/>
                  </a:lnTo>
                  <a:lnTo>
                    <a:pt x="178" y="663"/>
                  </a:lnTo>
                  <a:lnTo>
                    <a:pt x="175" y="663"/>
                  </a:lnTo>
                  <a:lnTo>
                    <a:pt x="175" y="665"/>
                  </a:lnTo>
                  <a:lnTo>
                    <a:pt x="178" y="665"/>
                  </a:lnTo>
                  <a:lnTo>
                    <a:pt x="175" y="665"/>
                  </a:lnTo>
                  <a:lnTo>
                    <a:pt x="178" y="665"/>
                  </a:lnTo>
                  <a:lnTo>
                    <a:pt x="175" y="665"/>
                  </a:lnTo>
                  <a:lnTo>
                    <a:pt x="178" y="665"/>
                  </a:lnTo>
                  <a:lnTo>
                    <a:pt x="175" y="665"/>
                  </a:lnTo>
                  <a:lnTo>
                    <a:pt x="175" y="663"/>
                  </a:lnTo>
                  <a:lnTo>
                    <a:pt x="175" y="665"/>
                  </a:lnTo>
                  <a:lnTo>
                    <a:pt x="175" y="668"/>
                  </a:lnTo>
                  <a:lnTo>
                    <a:pt x="175" y="670"/>
                  </a:lnTo>
                  <a:lnTo>
                    <a:pt x="175" y="672"/>
                  </a:lnTo>
                  <a:lnTo>
                    <a:pt x="173" y="672"/>
                  </a:lnTo>
                  <a:lnTo>
                    <a:pt x="175" y="672"/>
                  </a:lnTo>
                  <a:lnTo>
                    <a:pt x="175" y="675"/>
                  </a:lnTo>
                  <a:lnTo>
                    <a:pt x="173" y="675"/>
                  </a:lnTo>
                  <a:lnTo>
                    <a:pt x="175" y="675"/>
                  </a:lnTo>
                  <a:lnTo>
                    <a:pt x="173" y="675"/>
                  </a:lnTo>
                  <a:lnTo>
                    <a:pt x="175" y="675"/>
                  </a:lnTo>
                  <a:lnTo>
                    <a:pt x="173" y="675"/>
                  </a:lnTo>
                  <a:lnTo>
                    <a:pt x="175" y="675"/>
                  </a:lnTo>
                  <a:lnTo>
                    <a:pt x="173" y="675"/>
                  </a:lnTo>
                  <a:lnTo>
                    <a:pt x="175" y="675"/>
                  </a:lnTo>
                  <a:lnTo>
                    <a:pt x="178" y="675"/>
                  </a:lnTo>
                  <a:lnTo>
                    <a:pt x="175" y="675"/>
                  </a:lnTo>
                  <a:lnTo>
                    <a:pt x="178" y="675"/>
                  </a:lnTo>
                  <a:lnTo>
                    <a:pt x="175" y="675"/>
                  </a:lnTo>
                  <a:lnTo>
                    <a:pt x="175" y="677"/>
                  </a:lnTo>
                  <a:lnTo>
                    <a:pt x="175" y="675"/>
                  </a:lnTo>
                  <a:lnTo>
                    <a:pt x="173" y="675"/>
                  </a:lnTo>
                  <a:lnTo>
                    <a:pt x="173" y="677"/>
                  </a:lnTo>
                  <a:lnTo>
                    <a:pt x="173" y="680"/>
                  </a:lnTo>
                  <a:lnTo>
                    <a:pt x="173" y="677"/>
                  </a:lnTo>
                  <a:lnTo>
                    <a:pt x="173" y="680"/>
                  </a:lnTo>
                  <a:lnTo>
                    <a:pt x="173" y="682"/>
                  </a:lnTo>
                  <a:lnTo>
                    <a:pt x="173" y="680"/>
                  </a:lnTo>
                  <a:lnTo>
                    <a:pt x="173" y="682"/>
                  </a:lnTo>
                  <a:lnTo>
                    <a:pt x="170" y="682"/>
                  </a:lnTo>
                  <a:lnTo>
                    <a:pt x="168" y="682"/>
                  </a:lnTo>
                  <a:lnTo>
                    <a:pt x="168" y="684"/>
                  </a:lnTo>
                  <a:lnTo>
                    <a:pt x="168" y="687"/>
                  </a:lnTo>
                  <a:lnTo>
                    <a:pt x="168" y="689"/>
                  </a:lnTo>
                  <a:lnTo>
                    <a:pt x="168" y="687"/>
                  </a:lnTo>
                  <a:lnTo>
                    <a:pt x="168" y="689"/>
                  </a:lnTo>
                  <a:lnTo>
                    <a:pt x="168" y="687"/>
                  </a:lnTo>
                  <a:lnTo>
                    <a:pt x="166" y="687"/>
                  </a:lnTo>
                  <a:lnTo>
                    <a:pt x="166" y="689"/>
                  </a:lnTo>
                  <a:lnTo>
                    <a:pt x="166" y="691"/>
                  </a:lnTo>
                  <a:lnTo>
                    <a:pt x="163" y="691"/>
                  </a:lnTo>
                  <a:lnTo>
                    <a:pt x="163" y="694"/>
                  </a:lnTo>
                  <a:lnTo>
                    <a:pt x="166" y="691"/>
                  </a:lnTo>
                  <a:lnTo>
                    <a:pt x="166" y="694"/>
                  </a:lnTo>
                  <a:lnTo>
                    <a:pt x="163" y="694"/>
                  </a:lnTo>
                  <a:lnTo>
                    <a:pt x="163" y="696"/>
                  </a:lnTo>
                  <a:lnTo>
                    <a:pt x="163" y="694"/>
                  </a:lnTo>
                  <a:lnTo>
                    <a:pt x="163" y="696"/>
                  </a:lnTo>
                  <a:lnTo>
                    <a:pt x="163" y="699"/>
                  </a:lnTo>
                  <a:lnTo>
                    <a:pt x="161" y="699"/>
                  </a:lnTo>
                  <a:lnTo>
                    <a:pt x="163" y="699"/>
                  </a:lnTo>
                  <a:lnTo>
                    <a:pt x="163" y="701"/>
                  </a:lnTo>
                  <a:lnTo>
                    <a:pt x="161" y="701"/>
                  </a:lnTo>
                  <a:lnTo>
                    <a:pt x="161" y="703"/>
                  </a:lnTo>
                  <a:lnTo>
                    <a:pt x="161" y="701"/>
                  </a:lnTo>
                  <a:lnTo>
                    <a:pt x="161" y="703"/>
                  </a:lnTo>
                  <a:lnTo>
                    <a:pt x="161" y="706"/>
                  </a:lnTo>
                  <a:lnTo>
                    <a:pt x="159" y="706"/>
                  </a:lnTo>
                  <a:lnTo>
                    <a:pt x="159" y="708"/>
                  </a:lnTo>
                  <a:lnTo>
                    <a:pt x="156" y="708"/>
                  </a:lnTo>
                  <a:lnTo>
                    <a:pt x="156" y="710"/>
                  </a:lnTo>
                  <a:lnTo>
                    <a:pt x="154" y="710"/>
                  </a:lnTo>
                  <a:lnTo>
                    <a:pt x="154" y="708"/>
                  </a:lnTo>
                  <a:lnTo>
                    <a:pt x="154" y="706"/>
                  </a:lnTo>
                  <a:lnTo>
                    <a:pt x="154" y="708"/>
                  </a:lnTo>
                  <a:lnTo>
                    <a:pt x="151" y="708"/>
                  </a:lnTo>
                  <a:lnTo>
                    <a:pt x="154" y="708"/>
                  </a:lnTo>
                  <a:lnTo>
                    <a:pt x="154" y="710"/>
                  </a:lnTo>
                  <a:lnTo>
                    <a:pt x="151" y="710"/>
                  </a:lnTo>
                  <a:lnTo>
                    <a:pt x="151" y="708"/>
                  </a:lnTo>
                  <a:lnTo>
                    <a:pt x="151" y="710"/>
                  </a:lnTo>
                  <a:lnTo>
                    <a:pt x="151" y="708"/>
                  </a:lnTo>
                  <a:lnTo>
                    <a:pt x="154" y="706"/>
                  </a:lnTo>
                  <a:lnTo>
                    <a:pt x="151" y="706"/>
                  </a:lnTo>
                  <a:lnTo>
                    <a:pt x="151" y="708"/>
                  </a:lnTo>
                  <a:lnTo>
                    <a:pt x="151" y="706"/>
                  </a:lnTo>
                  <a:lnTo>
                    <a:pt x="151" y="708"/>
                  </a:lnTo>
                  <a:lnTo>
                    <a:pt x="151" y="706"/>
                  </a:lnTo>
                  <a:lnTo>
                    <a:pt x="149" y="706"/>
                  </a:lnTo>
                  <a:lnTo>
                    <a:pt x="149" y="708"/>
                  </a:lnTo>
                  <a:lnTo>
                    <a:pt x="149" y="706"/>
                  </a:lnTo>
                  <a:lnTo>
                    <a:pt x="149" y="708"/>
                  </a:lnTo>
                  <a:lnTo>
                    <a:pt x="149" y="706"/>
                  </a:lnTo>
                  <a:lnTo>
                    <a:pt x="147" y="706"/>
                  </a:lnTo>
                  <a:lnTo>
                    <a:pt x="147" y="708"/>
                  </a:lnTo>
                  <a:lnTo>
                    <a:pt x="147" y="706"/>
                  </a:lnTo>
                  <a:lnTo>
                    <a:pt x="147" y="703"/>
                  </a:lnTo>
                  <a:lnTo>
                    <a:pt x="147" y="706"/>
                  </a:lnTo>
                  <a:lnTo>
                    <a:pt x="144" y="706"/>
                  </a:lnTo>
                  <a:lnTo>
                    <a:pt x="144" y="708"/>
                  </a:lnTo>
                  <a:lnTo>
                    <a:pt x="142" y="708"/>
                  </a:lnTo>
                  <a:lnTo>
                    <a:pt x="142" y="706"/>
                  </a:lnTo>
                  <a:lnTo>
                    <a:pt x="140" y="706"/>
                  </a:lnTo>
                  <a:lnTo>
                    <a:pt x="140" y="708"/>
                  </a:lnTo>
                  <a:lnTo>
                    <a:pt x="140" y="706"/>
                  </a:lnTo>
                  <a:lnTo>
                    <a:pt x="142" y="708"/>
                  </a:lnTo>
                  <a:lnTo>
                    <a:pt x="140" y="708"/>
                  </a:lnTo>
                  <a:lnTo>
                    <a:pt x="137" y="708"/>
                  </a:lnTo>
                  <a:lnTo>
                    <a:pt x="137" y="706"/>
                  </a:lnTo>
                  <a:lnTo>
                    <a:pt x="135" y="706"/>
                  </a:lnTo>
                  <a:lnTo>
                    <a:pt x="135" y="708"/>
                  </a:lnTo>
                  <a:lnTo>
                    <a:pt x="135" y="706"/>
                  </a:lnTo>
                  <a:lnTo>
                    <a:pt x="135" y="708"/>
                  </a:lnTo>
                  <a:lnTo>
                    <a:pt x="135" y="706"/>
                  </a:lnTo>
                  <a:lnTo>
                    <a:pt x="135" y="708"/>
                  </a:lnTo>
                  <a:lnTo>
                    <a:pt x="132" y="706"/>
                  </a:lnTo>
                  <a:lnTo>
                    <a:pt x="135" y="708"/>
                  </a:lnTo>
                  <a:lnTo>
                    <a:pt x="132" y="708"/>
                  </a:lnTo>
                  <a:lnTo>
                    <a:pt x="132" y="706"/>
                  </a:lnTo>
                  <a:lnTo>
                    <a:pt x="132" y="708"/>
                  </a:lnTo>
                  <a:lnTo>
                    <a:pt x="132" y="706"/>
                  </a:lnTo>
                  <a:lnTo>
                    <a:pt x="132" y="708"/>
                  </a:lnTo>
                  <a:lnTo>
                    <a:pt x="130" y="708"/>
                  </a:lnTo>
                  <a:lnTo>
                    <a:pt x="130" y="706"/>
                  </a:lnTo>
                  <a:lnTo>
                    <a:pt x="128" y="706"/>
                  </a:lnTo>
                  <a:lnTo>
                    <a:pt x="130" y="706"/>
                  </a:lnTo>
                  <a:lnTo>
                    <a:pt x="128" y="706"/>
                  </a:lnTo>
                  <a:lnTo>
                    <a:pt x="128" y="708"/>
                  </a:lnTo>
                  <a:lnTo>
                    <a:pt x="128" y="706"/>
                  </a:lnTo>
                  <a:lnTo>
                    <a:pt x="128" y="708"/>
                  </a:lnTo>
                  <a:lnTo>
                    <a:pt x="128" y="706"/>
                  </a:lnTo>
                  <a:lnTo>
                    <a:pt x="125" y="706"/>
                  </a:lnTo>
                  <a:lnTo>
                    <a:pt x="128" y="706"/>
                  </a:lnTo>
                  <a:lnTo>
                    <a:pt x="125" y="706"/>
                  </a:lnTo>
                  <a:lnTo>
                    <a:pt x="125" y="708"/>
                  </a:lnTo>
                  <a:lnTo>
                    <a:pt x="125" y="706"/>
                  </a:lnTo>
                  <a:lnTo>
                    <a:pt x="125" y="708"/>
                  </a:lnTo>
                  <a:lnTo>
                    <a:pt x="125" y="706"/>
                  </a:lnTo>
                  <a:lnTo>
                    <a:pt x="123" y="708"/>
                  </a:lnTo>
                  <a:lnTo>
                    <a:pt x="123" y="706"/>
                  </a:lnTo>
                  <a:lnTo>
                    <a:pt x="123" y="708"/>
                  </a:lnTo>
                  <a:lnTo>
                    <a:pt x="123" y="706"/>
                  </a:lnTo>
                  <a:lnTo>
                    <a:pt x="123" y="708"/>
                  </a:lnTo>
                  <a:lnTo>
                    <a:pt x="121" y="708"/>
                  </a:lnTo>
                  <a:lnTo>
                    <a:pt x="121" y="706"/>
                  </a:lnTo>
                  <a:lnTo>
                    <a:pt x="121" y="708"/>
                  </a:lnTo>
                  <a:lnTo>
                    <a:pt x="121" y="706"/>
                  </a:lnTo>
                  <a:lnTo>
                    <a:pt x="121" y="708"/>
                  </a:lnTo>
                  <a:lnTo>
                    <a:pt x="121" y="706"/>
                  </a:lnTo>
                  <a:lnTo>
                    <a:pt x="121" y="708"/>
                  </a:lnTo>
                  <a:lnTo>
                    <a:pt x="118" y="708"/>
                  </a:lnTo>
                  <a:lnTo>
                    <a:pt x="118" y="706"/>
                  </a:lnTo>
                  <a:lnTo>
                    <a:pt x="118" y="708"/>
                  </a:lnTo>
                  <a:lnTo>
                    <a:pt x="118" y="706"/>
                  </a:lnTo>
                  <a:lnTo>
                    <a:pt x="118" y="708"/>
                  </a:lnTo>
                  <a:lnTo>
                    <a:pt x="118" y="706"/>
                  </a:lnTo>
                  <a:lnTo>
                    <a:pt x="116" y="708"/>
                  </a:lnTo>
                  <a:lnTo>
                    <a:pt x="118" y="708"/>
                  </a:lnTo>
                  <a:lnTo>
                    <a:pt x="118" y="710"/>
                  </a:lnTo>
                  <a:lnTo>
                    <a:pt x="118" y="713"/>
                  </a:lnTo>
                  <a:lnTo>
                    <a:pt x="121" y="713"/>
                  </a:lnTo>
                  <a:lnTo>
                    <a:pt x="121" y="715"/>
                  </a:lnTo>
                  <a:lnTo>
                    <a:pt x="118" y="715"/>
                  </a:lnTo>
                  <a:lnTo>
                    <a:pt x="116" y="715"/>
                  </a:lnTo>
                  <a:lnTo>
                    <a:pt x="113" y="715"/>
                  </a:lnTo>
                  <a:lnTo>
                    <a:pt x="113" y="713"/>
                  </a:lnTo>
                  <a:lnTo>
                    <a:pt x="113" y="715"/>
                  </a:lnTo>
                  <a:lnTo>
                    <a:pt x="113" y="713"/>
                  </a:lnTo>
                  <a:lnTo>
                    <a:pt x="116" y="713"/>
                  </a:lnTo>
                  <a:lnTo>
                    <a:pt x="113" y="713"/>
                  </a:lnTo>
                  <a:lnTo>
                    <a:pt x="111" y="713"/>
                  </a:lnTo>
                  <a:lnTo>
                    <a:pt x="109" y="713"/>
                  </a:lnTo>
                  <a:lnTo>
                    <a:pt x="109" y="715"/>
                  </a:lnTo>
                  <a:lnTo>
                    <a:pt x="111" y="715"/>
                  </a:lnTo>
                  <a:lnTo>
                    <a:pt x="109" y="715"/>
                  </a:lnTo>
                  <a:lnTo>
                    <a:pt x="109" y="718"/>
                  </a:lnTo>
                  <a:lnTo>
                    <a:pt x="109" y="715"/>
                  </a:lnTo>
                  <a:lnTo>
                    <a:pt x="109" y="718"/>
                  </a:lnTo>
                  <a:lnTo>
                    <a:pt x="106" y="715"/>
                  </a:lnTo>
                  <a:lnTo>
                    <a:pt x="106" y="718"/>
                  </a:lnTo>
                  <a:lnTo>
                    <a:pt x="104" y="718"/>
                  </a:lnTo>
                  <a:lnTo>
                    <a:pt x="106" y="718"/>
                  </a:lnTo>
                  <a:lnTo>
                    <a:pt x="106" y="720"/>
                  </a:lnTo>
                  <a:lnTo>
                    <a:pt x="104" y="720"/>
                  </a:lnTo>
                  <a:lnTo>
                    <a:pt x="106" y="720"/>
                  </a:lnTo>
                  <a:lnTo>
                    <a:pt x="104" y="720"/>
                  </a:lnTo>
                  <a:lnTo>
                    <a:pt x="106" y="720"/>
                  </a:lnTo>
                  <a:lnTo>
                    <a:pt x="104" y="720"/>
                  </a:lnTo>
                  <a:lnTo>
                    <a:pt x="102" y="722"/>
                  </a:lnTo>
                  <a:lnTo>
                    <a:pt x="102" y="725"/>
                  </a:lnTo>
                  <a:lnTo>
                    <a:pt x="102" y="727"/>
                  </a:lnTo>
                  <a:lnTo>
                    <a:pt x="102" y="729"/>
                  </a:lnTo>
                  <a:lnTo>
                    <a:pt x="102" y="732"/>
                  </a:lnTo>
                  <a:lnTo>
                    <a:pt x="104" y="732"/>
                  </a:lnTo>
                  <a:lnTo>
                    <a:pt x="104" y="734"/>
                  </a:lnTo>
                  <a:lnTo>
                    <a:pt x="104" y="737"/>
                  </a:lnTo>
                  <a:lnTo>
                    <a:pt x="106" y="737"/>
                  </a:lnTo>
                  <a:lnTo>
                    <a:pt x="106" y="739"/>
                  </a:lnTo>
                  <a:lnTo>
                    <a:pt x="106" y="741"/>
                  </a:lnTo>
                  <a:lnTo>
                    <a:pt x="104" y="741"/>
                  </a:lnTo>
                  <a:lnTo>
                    <a:pt x="104" y="744"/>
                  </a:lnTo>
                  <a:lnTo>
                    <a:pt x="102" y="744"/>
                  </a:lnTo>
                  <a:lnTo>
                    <a:pt x="102" y="746"/>
                  </a:lnTo>
                  <a:lnTo>
                    <a:pt x="99" y="746"/>
                  </a:lnTo>
                  <a:lnTo>
                    <a:pt x="97" y="746"/>
                  </a:lnTo>
                  <a:lnTo>
                    <a:pt x="95" y="744"/>
                  </a:lnTo>
                  <a:lnTo>
                    <a:pt x="92" y="744"/>
                  </a:lnTo>
                  <a:lnTo>
                    <a:pt x="90" y="744"/>
                  </a:lnTo>
                  <a:lnTo>
                    <a:pt x="87" y="744"/>
                  </a:lnTo>
                  <a:lnTo>
                    <a:pt x="85" y="744"/>
                  </a:lnTo>
                  <a:lnTo>
                    <a:pt x="83" y="744"/>
                  </a:lnTo>
                  <a:lnTo>
                    <a:pt x="83" y="746"/>
                  </a:lnTo>
                  <a:lnTo>
                    <a:pt x="80" y="746"/>
                  </a:lnTo>
                  <a:lnTo>
                    <a:pt x="78" y="746"/>
                  </a:lnTo>
                  <a:lnTo>
                    <a:pt x="76" y="746"/>
                  </a:lnTo>
                  <a:lnTo>
                    <a:pt x="76" y="748"/>
                  </a:lnTo>
                  <a:lnTo>
                    <a:pt x="73" y="748"/>
                  </a:lnTo>
                  <a:lnTo>
                    <a:pt x="71" y="748"/>
                  </a:lnTo>
                  <a:lnTo>
                    <a:pt x="68" y="748"/>
                  </a:lnTo>
                  <a:lnTo>
                    <a:pt x="66" y="746"/>
                  </a:lnTo>
                  <a:lnTo>
                    <a:pt x="66" y="748"/>
                  </a:lnTo>
                  <a:lnTo>
                    <a:pt x="66" y="746"/>
                  </a:lnTo>
                  <a:lnTo>
                    <a:pt x="66" y="748"/>
                  </a:lnTo>
                  <a:lnTo>
                    <a:pt x="66" y="746"/>
                  </a:lnTo>
                  <a:lnTo>
                    <a:pt x="64" y="746"/>
                  </a:lnTo>
                  <a:lnTo>
                    <a:pt x="61" y="746"/>
                  </a:lnTo>
                  <a:lnTo>
                    <a:pt x="59" y="746"/>
                  </a:lnTo>
                  <a:lnTo>
                    <a:pt x="57" y="746"/>
                  </a:lnTo>
                  <a:lnTo>
                    <a:pt x="54" y="746"/>
                  </a:lnTo>
                  <a:lnTo>
                    <a:pt x="57" y="746"/>
                  </a:lnTo>
                  <a:lnTo>
                    <a:pt x="57" y="744"/>
                  </a:lnTo>
                  <a:lnTo>
                    <a:pt x="59" y="746"/>
                  </a:lnTo>
                  <a:lnTo>
                    <a:pt x="59" y="744"/>
                  </a:lnTo>
                  <a:lnTo>
                    <a:pt x="61" y="744"/>
                  </a:lnTo>
                  <a:lnTo>
                    <a:pt x="61" y="741"/>
                  </a:lnTo>
                  <a:lnTo>
                    <a:pt x="59" y="741"/>
                  </a:lnTo>
                  <a:lnTo>
                    <a:pt x="59" y="739"/>
                  </a:lnTo>
                  <a:lnTo>
                    <a:pt x="59" y="737"/>
                  </a:lnTo>
                  <a:lnTo>
                    <a:pt x="61" y="734"/>
                  </a:lnTo>
                  <a:lnTo>
                    <a:pt x="64" y="734"/>
                  </a:lnTo>
                  <a:lnTo>
                    <a:pt x="61" y="734"/>
                  </a:lnTo>
                  <a:lnTo>
                    <a:pt x="64" y="734"/>
                  </a:lnTo>
                  <a:lnTo>
                    <a:pt x="61" y="734"/>
                  </a:lnTo>
                  <a:lnTo>
                    <a:pt x="64" y="734"/>
                  </a:lnTo>
                  <a:lnTo>
                    <a:pt x="61" y="734"/>
                  </a:lnTo>
                  <a:lnTo>
                    <a:pt x="64" y="734"/>
                  </a:lnTo>
                  <a:lnTo>
                    <a:pt x="64" y="732"/>
                  </a:lnTo>
                  <a:lnTo>
                    <a:pt x="64" y="729"/>
                  </a:lnTo>
                  <a:lnTo>
                    <a:pt x="61" y="729"/>
                  </a:lnTo>
                  <a:lnTo>
                    <a:pt x="59" y="729"/>
                  </a:lnTo>
                  <a:lnTo>
                    <a:pt x="61" y="729"/>
                  </a:lnTo>
                  <a:lnTo>
                    <a:pt x="61" y="727"/>
                  </a:lnTo>
                  <a:lnTo>
                    <a:pt x="59" y="727"/>
                  </a:lnTo>
                  <a:lnTo>
                    <a:pt x="59" y="729"/>
                  </a:lnTo>
                  <a:lnTo>
                    <a:pt x="59" y="727"/>
                  </a:lnTo>
                  <a:lnTo>
                    <a:pt x="59" y="725"/>
                  </a:lnTo>
                  <a:lnTo>
                    <a:pt x="59" y="722"/>
                  </a:lnTo>
                  <a:lnTo>
                    <a:pt x="57" y="722"/>
                  </a:lnTo>
                  <a:lnTo>
                    <a:pt x="57" y="720"/>
                  </a:lnTo>
                  <a:lnTo>
                    <a:pt x="54" y="720"/>
                  </a:lnTo>
                  <a:lnTo>
                    <a:pt x="54" y="718"/>
                  </a:lnTo>
                  <a:lnTo>
                    <a:pt x="54" y="715"/>
                  </a:lnTo>
                  <a:lnTo>
                    <a:pt x="52" y="715"/>
                  </a:lnTo>
                  <a:lnTo>
                    <a:pt x="52" y="713"/>
                  </a:lnTo>
                  <a:lnTo>
                    <a:pt x="49" y="710"/>
                  </a:lnTo>
                  <a:lnTo>
                    <a:pt x="49" y="708"/>
                  </a:lnTo>
                  <a:lnTo>
                    <a:pt x="47" y="708"/>
                  </a:lnTo>
                  <a:lnTo>
                    <a:pt x="47" y="706"/>
                  </a:lnTo>
                  <a:lnTo>
                    <a:pt x="47" y="703"/>
                  </a:lnTo>
                  <a:lnTo>
                    <a:pt x="45" y="701"/>
                  </a:lnTo>
                  <a:lnTo>
                    <a:pt x="42" y="701"/>
                  </a:lnTo>
                  <a:lnTo>
                    <a:pt x="42" y="699"/>
                  </a:lnTo>
                  <a:lnTo>
                    <a:pt x="45" y="699"/>
                  </a:lnTo>
                  <a:lnTo>
                    <a:pt x="45" y="701"/>
                  </a:lnTo>
                  <a:lnTo>
                    <a:pt x="47" y="701"/>
                  </a:lnTo>
                  <a:lnTo>
                    <a:pt x="49" y="701"/>
                  </a:lnTo>
                  <a:lnTo>
                    <a:pt x="49" y="703"/>
                  </a:lnTo>
                  <a:lnTo>
                    <a:pt x="52" y="703"/>
                  </a:lnTo>
                  <a:lnTo>
                    <a:pt x="54" y="703"/>
                  </a:lnTo>
                  <a:lnTo>
                    <a:pt x="57" y="703"/>
                  </a:lnTo>
                  <a:lnTo>
                    <a:pt x="57" y="701"/>
                  </a:lnTo>
                  <a:lnTo>
                    <a:pt x="54" y="701"/>
                  </a:lnTo>
                  <a:lnTo>
                    <a:pt x="54" y="699"/>
                  </a:lnTo>
                  <a:lnTo>
                    <a:pt x="54" y="696"/>
                  </a:lnTo>
                  <a:lnTo>
                    <a:pt x="52" y="696"/>
                  </a:lnTo>
                  <a:lnTo>
                    <a:pt x="49" y="696"/>
                  </a:lnTo>
                  <a:lnTo>
                    <a:pt x="49" y="694"/>
                  </a:lnTo>
                  <a:lnTo>
                    <a:pt x="49" y="691"/>
                  </a:lnTo>
                  <a:lnTo>
                    <a:pt x="52" y="691"/>
                  </a:lnTo>
                  <a:lnTo>
                    <a:pt x="54" y="691"/>
                  </a:lnTo>
                  <a:lnTo>
                    <a:pt x="57" y="691"/>
                  </a:lnTo>
                  <a:lnTo>
                    <a:pt x="57" y="694"/>
                  </a:lnTo>
                  <a:lnTo>
                    <a:pt x="59" y="691"/>
                  </a:lnTo>
                  <a:lnTo>
                    <a:pt x="59" y="689"/>
                  </a:lnTo>
                  <a:lnTo>
                    <a:pt x="59" y="687"/>
                  </a:lnTo>
                  <a:lnTo>
                    <a:pt x="59" y="684"/>
                  </a:lnTo>
                  <a:lnTo>
                    <a:pt x="59" y="682"/>
                  </a:lnTo>
                  <a:lnTo>
                    <a:pt x="57" y="682"/>
                  </a:lnTo>
                  <a:lnTo>
                    <a:pt x="54" y="682"/>
                  </a:lnTo>
                  <a:lnTo>
                    <a:pt x="52" y="682"/>
                  </a:lnTo>
                  <a:lnTo>
                    <a:pt x="52" y="680"/>
                  </a:lnTo>
                  <a:lnTo>
                    <a:pt x="49" y="677"/>
                  </a:lnTo>
                  <a:lnTo>
                    <a:pt x="49" y="675"/>
                  </a:lnTo>
                  <a:lnTo>
                    <a:pt x="49" y="672"/>
                  </a:lnTo>
                  <a:lnTo>
                    <a:pt x="47" y="672"/>
                  </a:lnTo>
                  <a:lnTo>
                    <a:pt x="47" y="670"/>
                  </a:lnTo>
                  <a:lnTo>
                    <a:pt x="45" y="670"/>
                  </a:lnTo>
                  <a:lnTo>
                    <a:pt x="42" y="670"/>
                  </a:lnTo>
                  <a:lnTo>
                    <a:pt x="42" y="668"/>
                  </a:lnTo>
                  <a:lnTo>
                    <a:pt x="40" y="668"/>
                  </a:lnTo>
                  <a:lnTo>
                    <a:pt x="40" y="665"/>
                  </a:lnTo>
                  <a:lnTo>
                    <a:pt x="40" y="663"/>
                  </a:lnTo>
                  <a:lnTo>
                    <a:pt x="38" y="663"/>
                  </a:lnTo>
                  <a:lnTo>
                    <a:pt x="40" y="663"/>
                  </a:lnTo>
                  <a:lnTo>
                    <a:pt x="38" y="663"/>
                  </a:lnTo>
                  <a:lnTo>
                    <a:pt x="38" y="661"/>
                  </a:lnTo>
                  <a:lnTo>
                    <a:pt x="38" y="658"/>
                  </a:lnTo>
                  <a:lnTo>
                    <a:pt x="38" y="661"/>
                  </a:lnTo>
                  <a:lnTo>
                    <a:pt x="35" y="658"/>
                  </a:lnTo>
                  <a:lnTo>
                    <a:pt x="38" y="658"/>
                  </a:lnTo>
                  <a:lnTo>
                    <a:pt x="35" y="658"/>
                  </a:lnTo>
                  <a:lnTo>
                    <a:pt x="35" y="656"/>
                  </a:lnTo>
                  <a:lnTo>
                    <a:pt x="35" y="658"/>
                  </a:lnTo>
                  <a:lnTo>
                    <a:pt x="35" y="656"/>
                  </a:lnTo>
                  <a:lnTo>
                    <a:pt x="35" y="653"/>
                  </a:lnTo>
                  <a:lnTo>
                    <a:pt x="33" y="653"/>
                  </a:lnTo>
                  <a:lnTo>
                    <a:pt x="35" y="653"/>
                  </a:lnTo>
                  <a:lnTo>
                    <a:pt x="35" y="651"/>
                  </a:lnTo>
                  <a:lnTo>
                    <a:pt x="35" y="653"/>
                  </a:lnTo>
                  <a:lnTo>
                    <a:pt x="33" y="653"/>
                  </a:lnTo>
                  <a:lnTo>
                    <a:pt x="33" y="651"/>
                  </a:lnTo>
                  <a:lnTo>
                    <a:pt x="30" y="651"/>
                  </a:lnTo>
                  <a:lnTo>
                    <a:pt x="33" y="651"/>
                  </a:lnTo>
                  <a:lnTo>
                    <a:pt x="33" y="649"/>
                  </a:lnTo>
                  <a:lnTo>
                    <a:pt x="35" y="649"/>
                  </a:lnTo>
                  <a:lnTo>
                    <a:pt x="33" y="649"/>
                  </a:lnTo>
                  <a:lnTo>
                    <a:pt x="35" y="649"/>
                  </a:lnTo>
                  <a:lnTo>
                    <a:pt x="33" y="649"/>
                  </a:lnTo>
                  <a:lnTo>
                    <a:pt x="35" y="649"/>
                  </a:lnTo>
                  <a:lnTo>
                    <a:pt x="33" y="649"/>
                  </a:lnTo>
                  <a:lnTo>
                    <a:pt x="33" y="646"/>
                  </a:lnTo>
                  <a:lnTo>
                    <a:pt x="30" y="646"/>
                  </a:lnTo>
                  <a:lnTo>
                    <a:pt x="30" y="644"/>
                  </a:lnTo>
                  <a:lnTo>
                    <a:pt x="33" y="644"/>
                  </a:lnTo>
                  <a:lnTo>
                    <a:pt x="30" y="644"/>
                  </a:lnTo>
                  <a:lnTo>
                    <a:pt x="30" y="642"/>
                  </a:lnTo>
                  <a:lnTo>
                    <a:pt x="33" y="642"/>
                  </a:lnTo>
                  <a:lnTo>
                    <a:pt x="30" y="642"/>
                  </a:lnTo>
                  <a:lnTo>
                    <a:pt x="30" y="639"/>
                  </a:lnTo>
                  <a:lnTo>
                    <a:pt x="30" y="642"/>
                  </a:lnTo>
                  <a:lnTo>
                    <a:pt x="30" y="644"/>
                  </a:lnTo>
                  <a:lnTo>
                    <a:pt x="28" y="644"/>
                  </a:lnTo>
                  <a:lnTo>
                    <a:pt x="30" y="644"/>
                  </a:lnTo>
                  <a:lnTo>
                    <a:pt x="28" y="644"/>
                  </a:lnTo>
                  <a:lnTo>
                    <a:pt x="30" y="644"/>
                  </a:lnTo>
                  <a:lnTo>
                    <a:pt x="28" y="644"/>
                  </a:lnTo>
                  <a:lnTo>
                    <a:pt x="28" y="646"/>
                  </a:lnTo>
                  <a:lnTo>
                    <a:pt x="28" y="644"/>
                  </a:lnTo>
                  <a:lnTo>
                    <a:pt x="28" y="646"/>
                  </a:lnTo>
                  <a:lnTo>
                    <a:pt x="28" y="644"/>
                  </a:lnTo>
                  <a:lnTo>
                    <a:pt x="28" y="646"/>
                  </a:lnTo>
                  <a:lnTo>
                    <a:pt x="26" y="646"/>
                  </a:lnTo>
                  <a:lnTo>
                    <a:pt x="26" y="644"/>
                  </a:lnTo>
                  <a:lnTo>
                    <a:pt x="28" y="644"/>
                  </a:lnTo>
                  <a:lnTo>
                    <a:pt x="26" y="644"/>
                  </a:lnTo>
                  <a:lnTo>
                    <a:pt x="28" y="644"/>
                  </a:lnTo>
                  <a:lnTo>
                    <a:pt x="26" y="644"/>
                  </a:lnTo>
                  <a:lnTo>
                    <a:pt x="28" y="644"/>
                  </a:lnTo>
                  <a:lnTo>
                    <a:pt x="26" y="644"/>
                  </a:lnTo>
                  <a:lnTo>
                    <a:pt x="26" y="642"/>
                  </a:lnTo>
                  <a:lnTo>
                    <a:pt x="26" y="639"/>
                  </a:lnTo>
                  <a:lnTo>
                    <a:pt x="28" y="639"/>
                  </a:lnTo>
                  <a:lnTo>
                    <a:pt x="26" y="639"/>
                  </a:lnTo>
                  <a:lnTo>
                    <a:pt x="28" y="639"/>
                  </a:lnTo>
                  <a:lnTo>
                    <a:pt x="28" y="637"/>
                  </a:lnTo>
                  <a:lnTo>
                    <a:pt x="26" y="637"/>
                  </a:lnTo>
                  <a:lnTo>
                    <a:pt x="26" y="634"/>
                  </a:lnTo>
                  <a:lnTo>
                    <a:pt x="26" y="632"/>
                  </a:lnTo>
                  <a:lnTo>
                    <a:pt x="26" y="634"/>
                  </a:lnTo>
                  <a:lnTo>
                    <a:pt x="26" y="632"/>
                  </a:lnTo>
                  <a:lnTo>
                    <a:pt x="26" y="634"/>
                  </a:lnTo>
                  <a:lnTo>
                    <a:pt x="26" y="632"/>
                  </a:lnTo>
                  <a:lnTo>
                    <a:pt x="23" y="632"/>
                  </a:lnTo>
                  <a:lnTo>
                    <a:pt x="26" y="632"/>
                  </a:lnTo>
                  <a:lnTo>
                    <a:pt x="23" y="632"/>
                  </a:lnTo>
                  <a:lnTo>
                    <a:pt x="26" y="632"/>
                  </a:lnTo>
                  <a:lnTo>
                    <a:pt x="23" y="632"/>
                  </a:lnTo>
                  <a:lnTo>
                    <a:pt x="23" y="630"/>
                  </a:lnTo>
                  <a:lnTo>
                    <a:pt x="23" y="627"/>
                  </a:lnTo>
                  <a:lnTo>
                    <a:pt x="23" y="630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8" y="627"/>
                  </a:lnTo>
                  <a:lnTo>
                    <a:pt x="26" y="627"/>
                  </a:lnTo>
                  <a:lnTo>
                    <a:pt x="23" y="627"/>
                  </a:lnTo>
                  <a:lnTo>
                    <a:pt x="21" y="627"/>
                  </a:lnTo>
                  <a:lnTo>
                    <a:pt x="23" y="627"/>
                  </a:lnTo>
                  <a:lnTo>
                    <a:pt x="21" y="627"/>
                  </a:lnTo>
                  <a:lnTo>
                    <a:pt x="23" y="627"/>
                  </a:lnTo>
                  <a:lnTo>
                    <a:pt x="21" y="627"/>
                  </a:lnTo>
                  <a:lnTo>
                    <a:pt x="19" y="627"/>
                  </a:lnTo>
                  <a:lnTo>
                    <a:pt x="19" y="625"/>
                  </a:lnTo>
                  <a:lnTo>
                    <a:pt x="19" y="627"/>
                  </a:lnTo>
                  <a:lnTo>
                    <a:pt x="19" y="625"/>
                  </a:lnTo>
                  <a:lnTo>
                    <a:pt x="21" y="625"/>
                  </a:lnTo>
                  <a:lnTo>
                    <a:pt x="19" y="625"/>
                  </a:lnTo>
                  <a:lnTo>
                    <a:pt x="21" y="625"/>
                  </a:lnTo>
                  <a:lnTo>
                    <a:pt x="21" y="623"/>
                  </a:lnTo>
                  <a:lnTo>
                    <a:pt x="21" y="625"/>
                  </a:lnTo>
                  <a:lnTo>
                    <a:pt x="21" y="623"/>
                  </a:lnTo>
                  <a:lnTo>
                    <a:pt x="23" y="623"/>
                  </a:lnTo>
                  <a:lnTo>
                    <a:pt x="26" y="620"/>
                  </a:lnTo>
                  <a:lnTo>
                    <a:pt x="28" y="620"/>
                  </a:lnTo>
                  <a:lnTo>
                    <a:pt x="28" y="618"/>
                  </a:lnTo>
                  <a:lnTo>
                    <a:pt x="28" y="620"/>
                  </a:lnTo>
                  <a:lnTo>
                    <a:pt x="30" y="618"/>
                  </a:lnTo>
                  <a:lnTo>
                    <a:pt x="30" y="615"/>
                  </a:lnTo>
                  <a:lnTo>
                    <a:pt x="30" y="618"/>
                  </a:lnTo>
                  <a:lnTo>
                    <a:pt x="28" y="618"/>
                  </a:lnTo>
                  <a:lnTo>
                    <a:pt x="28" y="620"/>
                  </a:lnTo>
                  <a:lnTo>
                    <a:pt x="28" y="618"/>
                  </a:lnTo>
                  <a:lnTo>
                    <a:pt x="28" y="620"/>
                  </a:lnTo>
                  <a:lnTo>
                    <a:pt x="26" y="620"/>
                  </a:lnTo>
                  <a:lnTo>
                    <a:pt x="23" y="623"/>
                  </a:lnTo>
                  <a:lnTo>
                    <a:pt x="21" y="623"/>
                  </a:lnTo>
                  <a:lnTo>
                    <a:pt x="19" y="623"/>
                  </a:lnTo>
                  <a:lnTo>
                    <a:pt x="21" y="623"/>
                  </a:lnTo>
                  <a:lnTo>
                    <a:pt x="19" y="623"/>
                  </a:lnTo>
                  <a:lnTo>
                    <a:pt x="19" y="620"/>
                  </a:lnTo>
                  <a:lnTo>
                    <a:pt x="16" y="620"/>
                  </a:lnTo>
                  <a:lnTo>
                    <a:pt x="19" y="620"/>
                  </a:lnTo>
                  <a:lnTo>
                    <a:pt x="19" y="618"/>
                  </a:lnTo>
                  <a:lnTo>
                    <a:pt x="19" y="620"/>
                  </a:lnTo>
                  <a:lnTo>
                    <a:pt x="19" y="618"/>
                  </a:lnTo>
                  <a:lnTo>
                    <a:pt x="21" y="618"/>
                  </a:lnTo>
                  <a:lnTo>
                    <a:pt x="21" y="615"/>
                  </a:lnTo>
                  <a:lnTo>
                    <a:pt x="21" y="613"/>
                  </a:lnTo>
                  <a:lnTo>
                    <a:pt x="23" y="613"/>
                  </a:lnTo>
                  <a:lnTo>
                    <a:pt x="23" y="611"/>
                  </a:lnTo>
                  <a:lnTo>
                    <a:pt x="21" y="611"/>
                  </a:lnTo>
                  <a:lnTo>
                    <a:pt x="23" y="611"/>
                  </a:lnTo>
                  <a:lnTo>
                    <a:pt x="23" y="608"/>
                  </a:lnTo>
                  <a:lnTo>
                    <a:pt x="21" y="608"/>
                  </a:lnTo>
                  <a:lnTo>
                    <a:pt x="23" y="608"/>
                  </a:lnTo>
                  <a:lnTo>
                    <a:pt x="23" y="606"/>
                  </a:lnTo>
                  <a:lnTo>
                    <a:pt x="21" y="606"/>
                  </a:lnTo>
                  <a:lnTo>
                    <a:pt x="23" y="606"/>
                  </a:lnTo>
                  <a:lnTo>
                    <a:pt x="23" y="603"/>
                  </a:lnTo>
                  <a:lnTo>
                    <a:pt x="23" y="601"/>
                  </a:lnTo>
                  <a:lnTo>
                    <a:pt x="26" y="601"/>
                  </a:lnTo>
                  <a:lnTo>
                    <a:pt x="26" y="599"/>
                  </a:lnTo>
                  <a:lnTo>
                    <a:pt x="26" y="601"/>
                  </a:lnTo>
                  <a:lnTo>
                    <a:pt x="23" y="601"/>
                  </a:lnTo>
                  <a:lnTo>
                    <a:pt x="23" y="599"/>
                  </a:lnTo>
                  <a:lnTo>
                    <a:pt x="23" y="596"/>
                  </a:lnTo>
                  <a:lnTo>
                    <a:pt x="23" y="594"/>
                  </a:lnTo>
                  <a:lnTo>
                    <a:pt x="26" y="594"/>
                  </a:lnTo>
                  <a:lnTo>
                    <a:pt x="23" y="594"/>
                  </a:lnTo>
                  <a:lnTo>
                    <a:pt x="21" y="594"/>
                  </a:lnTo>
                  <a:lnTo>
                    <a:pt x="23" y="594"/>
                  </a:lnTo>
                  <a:lnTo>
                    <a:pt x="21" y="594"/>
                  </a:lnTo>
                  <a:lnTo>
                    <a:pt x="19" y="594"/>
                  </a:lnTo>
                  <a:lnTo>
                    <a:pt x="19" y="596"/>
                  </a:lnTo>
                  <a:lnTo>
                    <a:pt x="21" y="594"/>
                  </a:lnTo>
                  <a:lnTo>
                    <a:pt x="21" y="596"/>
                  </a:lnTo>
                  <a:lnTo>
                    <a:pt x="19" y="596"/>
                  </a:lnTo>
                  <a:lnTo>
                    <a:pt x="16" y="596"/>
                  </a:lnTo>
                  <a:lnTo>
                    <a:pt x="19" y="596"/>
                  </a:lnTo>
                  <a:lnTo>
                    <a:pt x="19" y="599"/>
                  </a:lnTo>
                  <a:lnTo>
                    <a:pt x="16" y="599"/>
                  </a:lnTo>
                  <a:lnTo>
                    <a:pt x="14" y="599"/>
                  </a:lnTo>
                  <a:lnTo>
                    <a:pt x="11" y="599"/>
                  </a:lnTo>
                  <a:lnTo>
                    <a:pt x="11" y="601"/>
                  </a:lnTo>
                  <a:lnTo>
                    <a:pt x="9" y="601"/>
                  </a:lnTo>
                  <a:lnTo>
                    <a:pt x="11" y="601"/>
                  </a:lnTo>
                  <a:lnTo>
                    <a:pt x="9" y="601"/>
                  </a:lnTo>
                  <a:lnTo>
                    <a:pt x="9" y="599"/>
                  </a:lnTo>
                  <a:lnTo>
                    <a:pt x="11" y="599"/>
                  </a:lnTo>
                  <a:lnTo>
                    <a:pt x="11" y="596"/>
                  </a:lnTo>
                  <a:lnTo>
                    <a:pt x="11" y="599"/>
                  </a:lnTo>
                  <a:lnTo>
                    <a:pt x="11" y="596"/>
                  </a:lnTo>
                  <a:lnTo>
                    <a:pt x="14" y="596"/>
                  </a:lnTo>
                  <a:lnTo>
                    <a:pt x="14" y="594"/>
                  </a:lnTo>
                  <a:lnTo>
                    <a:pt x="16" y="594"/>
                  </a:lnTo>
                  <a:lnTo>
                    <a:pt x="14" y="594"/>
                  </a:lnTo>
                  <a:lnTo>
                    <a:pt x="16" y="594"/>
                  </a:lnTo>
                  <a:lnTo>
                    <a:pt x="16" y="592"/>
                  </a:lnTo>
                  <a:lnTo>
                    <a:pt x="16" y="589"/>
                  </a:lnTo>
                  <a:lnTo>
                    <a:pt x="19" y="589"/>
                  </a:lnTo>
                  <a:lnTo>
                    <a:pt x="16" y="589"/>
                  </a:lnTo>
                  <a:lnTo>
                    <a:pt x="16" y="592"/>
                  </a:lnTo>
                  <a:lnTo>
                    <a:pt x="16" y="589"/>
                  </a:lnTo>
                  <a:lnTo>
                    <a:pt x="14" y="589"/>
                  </a:lnTo>
                  <a:lnTo>
                    <a:pt x="16" y="589"/>
                  </a:lnTo>
                  <a:lnTo>
                    <a:pt x="14" y="587"/>
                  </a:lnTo>
                  <a:lnTo>
                    <a:pt x="14" y="589"/>
                  </a:lnTo>
                  <a:lnTo>
                    <a:pt x="14" y="592"/>
                  </a:lnTo>
                  <a:lnTo>
                    <a:pt x="14" y="594"/>
                  </a:lnTo>
                  <a:lnTo>
                    <a:pt x="14" y="596"/>
                  </a:lnTo>
                  <a:lnTo>
                    <a:pt x="11" y="596"/>
                  </a:lnTo>
                  <a:lnTo>
                    <a:pt x="11" y="599"/>
                  </a:lnTo>
                  <a:lnTo>
                    <a:pt x="9" y="596"/>
                  </a:lnTo>
                  <a:lnTo>
                    <a:pt x="11" y="596"/>
                  </a:lnTo>
                  <a:lnTo>
                    <a:pt x="9" y="596"/>
                  </a:lnTo>
                  <a:lnTo>
                    <a:pt x="9" y="599"/>
                  </a:lnTo>
                  <a:lnTo>
                    <a:pt x="9" y="596"/>
                  </a:lnTo>
                  <a:lnTo>
                    <a:pt x="11" y="596"/>
                  </a:lnTo>
                  <a:lnTo>
                    <a:pt x="9" y="596"/>
                  </a:lnTo>
                  <a:lnTo>
                    <a:pt x="9" y="594"/>
                  </a:lnTo>
                  <a:lnTo>
                    <a:pt x="11" y="594"/>
                  </a:lnTo>
                  <a:lnTo>
                    <a:pt x="11" y="592"/>
                  </a:lnTo>
                  <a:lnTo>
                    <a:pt x="9" y="592"/>
                  </a:lnTo>
                  <a:lnTo>
                    <a:pt x="11" y="592"/>
                  </a:lnTo>
                  <a:lnTo>
                    <a:pt x="9" y="592"/>
                  </a:lnTo>
                  <a:lnTo>
                    <a:pt x="9" y="594"/>
                  </a:lnTo>
                  <a:lnTo>
                    <a:pt x="7" y="594"/>
                  </a:lnTo>
                  <a:lnTo>
                    <a:pt x="9" y="594"/>
                  </a:lnTo>
                  <a:lnTo>
                    <a:pt x="7" y="594"/>
                  </a:lnTo>
                  <a:lnTo>
                    <a:pt x="7" y="592"/>
                  </a:lnTo>
                  <a:lnTo>
                    <a:pt x="9" y="592"/>
                  </a:lnTo>
                  <a:lnTo>
                    <a:pt x="9" y="594"/>
                  </a:lnTo>
                  <a:lnTo>
                    <a:pt x="9" y="592"/>
                  </a:lnTo>
                  <a:lnTo>
                    <a:pt x="9" y="589"/>
                  </a:lnTo>
                  <a:lnTo>
                    <a:pt x="11" y="589"/>
                  </a:lnTo>
                  <a:lnTo>
                    <a:pt x="11" y="587"/>
                  </a:lnTo>
                  <a:lnTo>
                    <a:pt x="9" y="589"/>
                  </a:lnTo>
                  <a:lnTo>
                    <a:pt x="9" y="592"/>
                  </a:lnTo>
                  <a:lnTo>
                    <a:pt x="7" y="592"/>
                  </a:lnTo>
                  <a:lnTo>
                    <a:pt x="7" y="594"/>
                  </a:lnTo>
                  <a:lnTo>
                    <a:pt x="7" y="592"/>
                  </a:lnTo>
                  <a:lnTo>
                    <a:pt x="7" y="594"/>
                  </a:lnTo>
                  <a:lnTo>
                    <a:pt x="7" y="592"/>
                  </a:lnTo>
                  <a:lnTo>
                    <a:pt x="7" y="594"/>
                  </a:lnTo>
                  <a:lnTo>
                    <a:pt x="7" y="592"/>
                  </a:lnTo>
                  <a:lnTo>
                    <a:pt x="4" y="592"/>
                  </a:lnTo>
                  <a:lnTo>
                    <a:pt x="7" y="592"/>
                  </a:lnTo>
                  <a:lnTo>
                    <a:pt x="4" y="592"/>
                  </a:lnTo>
                  <a:lnTo>
                    <a:pt x="4" y="594"/>
                  </a:lnTo>
                  <a:lnTo>
                    <a:pt x="4" y="592"/>
                  </a:lnTo>
                  <a:lnTo>
                    <a:pt x="4" y="594"/>
                  </a:lnTo>
                  <a:lnTo>
                    <a:pt x="2" y="594"/>
                  </a:lnTo>
                  <a:lnTo>
                    <a:pt x="2" y="592"/>
                  </a:lnTo>
                  <a:lnTo>
                    <a:pt x="4" y="592"/>
                  </a:lnTo>
                  <a:lnTo>
                    <a:pt x="2" y="592"/>
                  </a:lnTo>
                  <a:lnTo>
                    <a:pt x="4" y="592"/>
                  </a:lnTo>
                  <a:lnTo>
                    <a:pt x="2" y="589"/>
                  </a:lnTo>
                  <a:lnTo>
                    <a:pt x="2" y="592"/>
                  </a:lnTo>
                  <a:lnTo>
                    <a:pt x="2" y="589"/>
                  </a:lnTo>
                  <a:lnTo>
                    <a:pt x="4" y="589"/>
                  </a:lnTo>
                  <a:lnTo>
                    <a:pt x="7" y="587"/>
                  </a:lnTo>
                  <a:lnTo>
                    <a:pt x="4" y="587"/>
                  </a:lnTo>
                  <a:lnTo>
                    <a:pt x="4" y="589"/>
                  </a:lnTo>
                  <a:lnTo>
                    <a:pt x="4" y="587"/>
                  </a:lnTo>
                  <a:lnTo>
                    <a:pt x="7" y="587"/>
                  </a:lnTo>
                  <a:lnTo>
                    <a:pt x="4" y="587"/>
                  </a:lnTo>
                  <a:lnTo>
                    <a:pt x="7" y="587"/>
                  </a:lnTo>
                  <a:lnTo>
                    <a:pt x="4" y="587"/>
                  </a:lnTo>
                  <a:lnTo>
                    <a:pt x="4" y="584"/>
                  </a:lnTo>
                  <a:lnTo>
                    <a:pt x="4" y="582"/>
                  </a:lnTo>
                  <a:lnTo>
                    <a:pt x="4" y="584"/>
                  </a:lnTo>
                  <a:lnTo>
                    <a:pt x="4" y="582"/>
                  </a:lnTo>
                  <a:lnTo>
                    <a:pt x="7" y="582"/>
                  </a:lnTo>
                  <a:lnTo>
                    <a:pt x="4" y="582"/>
                  </a:lnTo>
                  <a:lnTo>
                    <a:pt x="4" y="580"/>
                  </a:lnTo>
                  <a:lnTo>
                    <a:pt x="4" y="577"/>
                  </a:lnTo>
                  <a:lnTo>
                    <a:pt x="4" y="575"/>
                  </a:lnTo>
                  <a:lnTo>
                    <a:pt x="4" y="577"/>
                  </a:lnTo>
                  <a:lnTo>
                    <a:pt x="4" y="575"/>
                  </a:lnTo>
                  <a:lnTo>
                    <a:pt x="2" y="575"/>
                  </a:lnTo>
                  <a:lnTo>
                    <a:pt x="4" y="575"/>
                  </a:lnTo>
                  <a:lnTo>
                    <a:pt x="2" y="575"/>
                  </a:lnTo>
                  <a:lnTo>
                    <a:pt x="2" y="573"/>
                  </a:lnTo>
                  <a:lnTo>
                    <a:pt x="4" y="573"/>
                  </a:lnTo>
                  <a:lnTo>
                    <a:pt x="4" y="575"/>
                  </a:lnTo>
                  <a:lnTo>
                    <a:pt x="4" y="573"/>
                  </a:lnTo>
                  <a:lnTo>
                    <a:pt x="2" y="573"/>
                  </a:lnTo>
                  <a:lnTo>
                    <a:pt x="2" y="570"/>
                  </a:lnTo>
                  <a:lnTo>
                    <a:pt x="4" y="570"/>
                  </a:lnTo>
                  <a:lnTo>
                    <a:pt x="4" y="568"/>
                  </a:lnTo>
                  <a:lnTo>
                    <a:pt x="4" y="570"/>
                  </a:lnTo>
                  <a:lnTo>
                    <a:pt x="4" y="568"/>
                  </a:lnTo>
                  <a:lnTo>
                    <a:pt x="2" y="568"/>
                  </a:lnTo>
                  <a:lnTo>
                    <a:pt x="4" y="568"/>
                  </a:lnTo>
                  <a:lnTo>
                    <a:pt x="2" y="568"/>
                  </a:lnTo>
                  <a:lnTo>
                    <a:pt x="4" y="568"/>
                  </a:lnTo>
                  <a:lnTo>
                    <a:pt x="2" y="568"/>
                  </a:lnTo>
                  <a:lnTo>
                    <a:pt x="0" y="568"/>
                  </a:lnTo>
                  <a:lnTo>
                    <a:pt x="2" y="568"/>
                  </a:lnTo>
                  <a:lnTo>
                    <a:pt x="0" y="568"/>
                  </a:lnTo>
                  <a:lnTo>
                    <a:pt x="2" y="568"/>
                  </a:lnTo>
                  <a:lnTo>
                    <a:pt x="2" y="565"/>
                  </a:lnTo>
                  <a:lnTo>
                    <a:pt x="0" y="565"/>
                  </a:lnTo>
                  <a:lnTo>
                    <a:pt x="2" y="565"/>
                  </a:lnTo>
                  <a:lnTo>
                    <a:pt x="2" y="568"/>
                  </a:lnTo>
                  <a:lnTo>
                    <a:pt x="2" y="565"/>
                  </a:lnTo>
                  <a:lnTo>
                    <a:pt x="0" y="565"/>
                  </a:lnTo>
                  <a:lnTo>
                    <a:pt x="2" y="565"/>
                  </a:lnTo>
                  <a:lnTo>
                    <a:pt x="0" y="565"/>
                  </a:lnTo>
                  <a:lnTo>
                    <a:pt x="0" y="563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561"/>
                  </a:lnTo>
                  <a:lnTo>
                    <a:pt x="2" y="561"/>
                  </a:lnTo>
                  <a:lnTo>
                    <a:pt x="2" y="558"/>
                  </a:lnTo>
                  <a:lnTo>
                    <a:pt x="4" y="558"/>
                  </a:lnTo>
                  <a:lnTo>
                    <a:pt x="2" y="558"/>
                  </a:lnTo>
                  <a:lnTo>
                    <a:pt x="4" y="558"/>
                  </a:lnTo>
                  <a:lnTo>
                    <a:pt x="2" y="558"/>
                  </a:lnTo>
                  <a:lnTo>
                    <a:pt x="2" y="561"/>
                  </a:lnTo>
                  <a:lnTo>
                    <a:pt x="0" y="561"/>
                  </a:lnTo>
                  <a:lnTo>
                    <a:pt x="0" y="558"/>
                  </a:lnTo>
                  <a:lnTo>
                    <a:pt x="0" y="561"/>
                  </a:lnTo>
                  <a:lnTo>
                    <a:pt x="0" y="558"/>
                  </a:lnTo>
                  <a:lnTo>
                    <a:pt x="0" y="556"/>
                  </a:lnTo>
                  <a:lnTo>
                    <a:pt x="2" y="556"/>
                  </a:lnTo>
                  <a:lnTo>
                    <a:pt x="4" y="556"/>
                  </a:lnTo>
                  <a:lnTo>
                    <a:pt x="4" y="554"/>
                  </a:lnTo>
                  <a:lnTo>
                    <a:pt x="7" y="554"/>
                  </a:lnTo>
                  <a:lnTo>
                    <a:pt x="9" y="556"/>
                  </a:lnTo>
                  <a:lnTo>
                    <a:pt x="7" y="556"/>
                  </a:lnTo>
                  <a:lnTo>
                    <a:pt x="9" y="556"/>
                  </a:lnTo>
                  <a:lnTo>
                    <a:pt x="9" y="558"/>
                  </a:lnTo>
                  <a:lnTo>
                    <a:pt x="11" y="558"/>
                  </a:lnTo>
                  <a:lnTo>
                    <a:pt x="11" y="561"/>
                  </a:lnTo>
                  <a:lnTo>
                    <a:pt x="11" y="563"/>
                  </a:lnTo>
                  <a:lnTo>
                    <a:pt x="11" y="565"/>
                  </a:lnTo>
                  <a:lnTo>
                    <a:pt x="14" y="565"/>
                  </a:lnTo>
                  <a:lnTo>
                    <a:pt x="16" y="565"/>
                  </a:lnTo>
                  <a:lnTo>
                    <a:pt x="16" y="563"/>
                  </a:lnTo>
                  <a:lnTo>
                    <a:pt x="16" y="565"/>
                  </a:lnTo>
                  <a:lnTo>
                    <a:pt x="16" y="563"/>
                  </a:lnTo>
                  <a:lnTo>
                    <a:pt x="19" y="563"/>
                  </a:lnTo>
                  <a:lnTo>
                    <a:pt x="16" y="563"/>
                  </a:lnTo>
                  <a:lnTo>
                    <a:pt x="19" y="563"/>
                  </a:lnTo>
                  <a:lnTo>
                    <a:pt x="19" y="561"/>
                  </a:lnTo>
                  <a:lnTo>
                    <a:pt x="19" y="558"/>
                  </a:lnTo>
                  <a:lnTo>
                    <a:pt x="21" y="556"/>
                  </a:lnTo>
                  <a:lnTo>
                    <a:pt x="21" y="554"/>
                  </a:lnTo>
                  <a:lnTo>
                    <a:pt x="21" y="551"/>
                  </a:lnTo>
                  <a:lnTo>
                    <a:pt x="21" y="549"/>
                  </a:lnTo>
                  <a:lnTo>
                    <a:pt x="23" y="546"/>
                  </a:lnTo>
                  <a:lnTo>
                    <a:pt x="23" y="542"/>
                  </a:lnTo>
                  <a:lnTo>
                    <a:pt x="21" y="539"/>
                  </a:lnTo>
                  <a:lnTo>
                    <a:pt x="21" y="537"/>
                  </a:lnTo>
                  <a:lnTo>
                    <a:pt x="21" y="535"/>
                  </a:lnTo>
                  <a:lnTo>
                    <a:pt x="21" y="532"/>
                  </a:lnTo>
                  <a:lnTo>
                    <a:pt x="19" y="532"/>
                  </a:lnTo>
                  <a:lnTo>
                    <a:pt x="19" y="527"/>
                  </a:lnTo>
                  <a:lnTo>
                    <a:pt x="19" y="525"/>
                  </a:lnTo>
                  <a:lnTo>
                    <a:pt x="21" y="525"/>
                  </a:lnTo>
                  <a:lnTo>
                    <a:pt x="23" y="525"/>
                  </a:lnTo>
                  <a:lnTo>
                    <a:pt x="26" y="523"/>
                  </a:lnTo>
                  <a:lnTo>
                    <a:pt x="26" y="520"/>
                  </a:lnTo>
                  <a:lnTo>
                    <a:pt x="26" y="518"/>
                  </a:lnTo>
                  <a:lnTo>
                    <a:pt x="26" y="516"/>
                  </a:lnTo>
                  <a:lnTo>
                    <a:pt x="23" y="516"/>
                  </a:lnTo>
                  <a:lnTo>
                    <a:pt x="26" y="513"/>
                  </a:lnTo>
                  <a:lnTo>
                    <a:pt x="28" y="513"/>
                  </a:lnTo>
                  <a:lnTo>
                    <a:pt x="28" y="511"/>
                  </a:lnTo>
                  <a:lnTo>
                    <a:pt x="28" y="513"/>
                  </a:lnTo>
                  <a:lnTo>
                    <a:pt x="30" y="513"/>
                  </a:lnTo>
                  <a:lnTo>
                    <a:pt x="33" y="513"/>
                  </a:lnTo>
                  <a:lnTo>
                    <a:pt x="35" y="513"/>
                  </a:lnTo>
                  <a:lnTo>
                    <a:pt x="35" y="511"/>
                  </a:lnTo>
                  <a:lnTo>
                    <a:pt x="38" y="508"/>
                  </a:lnTo>
                  <a:lnTo>
                    <a:pt x="40" y="508"/>
                  </a:lnTo>
                  <a:lnTo>
                    <a:pt x="40" y="506"/>
                  </a:lnTo>
                  <a:lnTo>
                    <a:pt x="42" y="506"/>
                  </a:lnTo>
                  <a:lnTo>
                    <a:pt x="42" y="504"/>
                  </a:lnTo>
                  <a:lnTo>
                    <a:pt x="45" y="504"/>
                  </a:lnTo>
                  <a:lnTo>
                    <a:pt x="45" y="501"/>
                  </a:lnTo>
                  <a:lnTo>
                    <a:pt x="45" y="499"/>
                  </a:lnTo>
                  <a:lnTo>
                    <a:pt x="47" y="497"/>
                  </a:lnTo>
                  <a:lnTo>
                    <a:pt x="47" y="494"/>
                  </a:lnTo>
                  <a:lnTo>
                    <a:pt x="45" y="494"/>
                  </a:lnTo>
                  <a:lnTo>
                    <a:pt x="45" y="492"/>
                  </a:lnTo>
                  <a:lnTo>
                    <a:pt x="45" y="489"/>
                  </a:lnTo>
                  <a:lnTo>
                    <a:pt x="47" y="487"/>
                  </a:lnTo>
                  <a:lnTo>
                    <a:pt x="49" y="485"/>
                  </a:lnTo>
                  <a:lnTo>
                    <a:pt x="49" y="480"/>
                  </a:lnTo>
                  <a:lnTo>
                    <a:pt x="47" y="478"/>
                  </a:lnTo>
                  <a:lnTo>
                    <a:pt x="45" y="475"/>
                  </a:lnTo>
                  <a:lnTo>
                    <a:pt x="45" y="473"/>
                  </a:lnTo>
                  <a:lnTo>
                    <a:pt x="42" y="468"/>
                  </a:lnTo>
                  <a:lnTo>
                    <a:pt x="40" y="461"/>
                  </a:lnTo>
                  <a:lnTo>
                    <a:pt x="40" y="459"/>
                  </a:lnTo>
                  <a:lnTo>
                    <a:pt x="38" y="456"/>
                  </a:lnTo>
                  <a:lnTo>
                    <a:pt x="35" y="451"/>
                  </a:lnTo>
                  <a:lnTo>
                    <a:pt x="42" y="451"/>
                  </a:lnTo>
                  <a:lnTo>
                    <a:pt x="45" y="451"/>
                  </a:lnTo>
                  <a:lnTo>
                    <a:pt x="49" y="451"/>
                  </a:lnTo>
                  <a:lnTo>
                    <a:pt x="52" y="449"/>
                  </a:lnTo>
                  <a:lnTo>
                    <a:pt x="52" y="444"/>
                  </a:lnTo>
                  <a:lnTo>
                    <a:pt x="54" y="442"/>
                  </a:lnTo>
                  <a:lnTo>
                    <a:pt x="57" y="437"/>
                  </a:lnTo>
                  <a:lnTo>
                    <a:pt x="57" y="435"/>
                  </a:lnTo>
                  <a:lnTo>
                    <a:pt x="54" y="430"/>
                  </a:lnTo>
                  <a:lnTo>
                    <a:pt x="52" y="428"/>
                  </a:lnTo>
                  <a:lnTo>
                    <a:pt x="49" y="425"/>
                  </a:lnTo>
                  <a:lnTo>
                    <a:pt x="47" y="423"/>
                  </a:lnTo>
                  <a:lnTo>
                    <a:pt x="42" y="423"/>
                  </a:lnTo>
                  <a:lnTo>
                    <a:pt x="40" y="421"/>
                  </a:lnTo>
                  <a:lnTo>
                    <a:pt x="38" y="418"/>
                  </a:lnTo>
                  <a:lnTo>
                    <a:pt x="33" y="413"/>
                  </a:lnTo>
                  <a:lnTo>
                    <a:pt x="33" y="411"/>
                  </a:lnTo>
                  <a:lnTo>
                    <a:pt x="35" y="399"/>
                  </a:lnTo>
                  <a:lnTo>
                    <a:pt x="38" y="394"/>
                  </a:lnTo>
                  <a:lnTo>
                    <a:pt x="38" y="387"/>
                  </a:lnTo>
                  <a:lnTo>
                    <a:pt x="38" y="385"/>
                  </a:lnTo>
                  <a:lnTo>
                    <a:pt x="38" y="383"/>
                  </a:lnTo>
                  <a:lnTo>
                    <a:pt x="38" y="380"/>
                  </a:lnTo>
                  <a:lnTo>
                    <a:pt x="30" y="366"/>
                  </a:lnTo>
                  <a:lnTo>
                    <a:pt x="33" y="359"/>
                  </a:lnTo>
                  <a:lnTo>
                    <a:pt x="33" y="356"/>
                  </a:lnTo>
                  <a:lnTo>
                    <a:pt x="30" y="349"/>
                  </a:lnTo>
                  <a:lnTo>
                    <a:pt x="35" y="345"/>
                  </a:lnTo>
                  <a:lnTo>
                    <a:pt x="35" y="342"/>
                  </a:lnTo>
                  <a:lnTo>
                    <a:pt x="30" y="335"/>
                  </a:lnTo>
                  <a:lnTo>
                    <a:pt x="28" y="333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6"/>
                  </a:lnTo>
                  <a:lnTo>
                    <a:pt x="35" y="318"/>
                  </a:lnTo>
                  <a:lnTo>
                    <a:pt x="33" y="311"/>
                  </a:lnTo>
                  <a:lnTo>
                    <a:pt x="38" y="309"/>
                  </a:lnTo>
                  <a:lnTo>
                    <a:pt x="38" y="307"/>
                  </a:lnTo>
                  <a:lnTo>
                    <a:pt x="40" y="307"/>
                  </a:lnTo>
                  <a:lnTo>
                    <a:pt x="45" y="297"/>
                  </a:lnTo>
                  <a:lnTo>
                    <a:pt x="49" y="295"/>
                  </a:lnTo>
                  <a:lnTo>
                    <a:pt x="52" y="290"/>
                  </a:lnTo>
                  <a:lnTo>
                    <a:pt x="54" y="290"/>
                  </a:lnTo>
                  <a:lnTo>
                    <a:pt x="59" y="288"/>
                  </a:lnTo>
                  <a:lnTo>
                    <a:pt x="66" y="285"/>
                  </a:lnTo>
                  <a:lnTo>
                    <a:pt x="68" y="285"/>
                  </a:lnTo>
                  <a:lnTo>
                    <a:pt x="78" y="285"/>
                  </a:lnTo>
                  <a:lnTo>
                    <a:pt x="83" y="288"/>
                  </a:lnTo>
                  <a:lnTo>
                    <a:pt x="85" y="288"/>
                  </a:lnTo>
                  <a:lnTo>
                    <a:pt x="95" y="290"/>
                  </a:lnTo>
                  <a:lnTo>
                    <a:pt x="95" y="288"/>
                  </a:lnTo>
                  <a:lnTo>
                    <a:pt x="99" y="280"/>
                  </a:lnTo>
                  <a:lnTo>
                    <a:pt x="99" y="278"/>
                  </a:lnTo>
                  <a:lnTo>
                    <a:pt x="99" y="266"/>
                  </a:lnTo>
                  <a:lnTo>
                    <a:pt x="99" y="264"/>
                  </a:lnTo>
                  <a:lnTo>
                    <a:pt x="97" y="264"/>
                  </a:lnTo>
                  <a:lnTo>
                    <a:pt x="97" y="261"/>
                  </a:lnTo>
                  <a:lnTo>
                    <a:pt x="95" y="261"/>
                  </a:lnTo>
                  <a:lnTo>
                    <a:pt x="92" y="261"/>
                  </a:lnTo>
                  <a:lnTo>
                    <a:pt x="90" y="259"/>
                  </a:lnTo>
                  <a:lnTo>
                    <a:pt x="83" y="257"/>
                  </a:lnTo>
                  <a:lnTo>
                    <a:pt x="85" y="257"/>
                  </a:lnTo>
                  <a:lnTo>
                    <a:pt x="85" y="254"/>
                  </a:lnTo>
                  <a:lnTo>
                    <a:pt x="87" y="250"/>
                  </a:lnTo>
                  <a:lnTo>
                    <a:pt x="90" y="250"/>
                  </a:lnTo>
                  <a:lnTo>
                    <a:pt x="92" y="242"/>
                  </a:lnTo>
                  <a:lnTo>
                    <a:pt x="97" y="238"/>
                  </a:lnTo>
                  <a:lnTo>
                    <a:pt x="99" y="235"/>
                  </a:lnTo>
                  <a:lnTo>
                    <a:pt x="104" y="228"/>
                  </a:lnTo>
                  <a:lnTo>
                    <a:pt x="106" y="228"/>
                  </a:lnTo>
                  <a:lnTo>
                    <a:pt x="106" y="221"/>
                  </a:lnTo>
                  <a:lnTo>
                    <a:pt x="111" y="216"/>
                  </a:lnTo>
                  <a:lnTo>
                    <a:pt x="111" y="214"/>
                  </a:lnTo>
                  <a:lnTo>
                    <a:pt x="111" y="204"/>
                  </a:lnTo>
                  <a:lnTo>
                    <a:pt x="113" y="195"/>
                  </a:lnTo>
                  <a:lnTo>
                    <a:pt x="116" y="188"/>
                  </a:lnTo>
                  <a:lnTo>
                    <a:pt x="113" y="183"/>
                  </a:lnTo>
                  <a:lnTo>
                    <a:pt x="113" y="178"/>
                  </a:lnTo>
                  <a:lnTo>
                    <a:pt x="113" y="173"/>
                  </a:lnTo>
                  <a:lnTo>
                    <a:pt x="111" y="169"/>
                  </a:lnTo>
                  <a:lnTo>
                    <a:pt x="113" y="169"/>
                  </a:lnTo>
                  <a:lnTo>
                    <a:pt x="123" y="169"/>
                  </a:lnTo>
                  <a:lnTo>
                    <a:pt x="128" y="169"/>
                  </a:lnTo>
                  <a:lnTo>
                    <a:pt x="130" y="169"/>
                  </a:lnTo>
                  <a:lnTo>
                    <a:pt x="140" y="164"/>
                  </a:lnTo>
                  <a:lnTo>
                    <a:pt x="144" y="162"/>
                  </a:lnTo>
                  <a:lnTo>
                    <a:pt x="142" y="159"/>
                  </a:lnTo>
                  <a:lnTo>
                    <a:pt x="142" y="157"/>
                  </a:lnTo>
                  <a:lnTo>
                    <a:pt x="140" y="150"/>
                  </a:lnTo>
                  <a:lnTo>
                    <a:pt x="142" y="147"/>
                  </a:lnTo>
                  <a:lnTo>
                    <a:pt x="149" y="143"/>
                  </a:lnTo>
                  <a:lnTo>
                    <a:pt x="161" y="126"/>
                  </a:lnTo>
                  <a:lnTo>
                    <a:pt x="163" y="124"/>
                  </a:lnTo>
                  <a:lnTo>
                    <a:pt x="168" y="121"/>
                  </a:lnTo>
                  <a:lnTo>
                    <a:pt x="170" y="121"/>
                  </a:lnTo>
                  <a:lnTo>
                    <a:pt x="173" y="119"/>
                  </a:lnTo>
                  <a:lnTo>
                    <a:pt x="173" y="109"/>
                  </a:lnTo>
                  <a:lnTo>
                    <a:pt x="173" y="107"/>
                  </a:lnTo>
                  <a:lnTo>
                    <a:pt x="168" y="102"/>
                  </a:lnTo>
                  <a:lnTo>
                    <a:pt x="163" y="95"/>
                  </a:lnTo>
                  <a:lnTo>
                    <a:pt x="166" y="93"/>
                  </a:lnTo>
                  <a:lnTo>
                    <a:pt x="166" y="90"/>
                  </a:lnTo>
                  <a:lnTo>
                    <a:pt x="175" y="90"/>
                  </a:lnTo>
                  <a:lnTo>
                    <a:pt x="175" y="88"/>
                  </a:lnTo>
                  <a:lnTo>
                    <a:pt x="178" y="86"/>
                  </a:lnTo>
                  <a:lnTo>
                    <a:pt x="180" y="83"/>
                  </a:lnTo>
                  <a:lnTo>
                    <a:pt x="182" y="76"/>
                  </a:lnTo>
                  <a:lnTo>
                    <a:pt x="185" y="67"/>
                  </a:lnTo>
                  <a:lnTo>
                    <a:pt x="187" y="67"/>
                  </a:lnTo>
                  <a:lnTo>
                    <a:pt x="194" y="62"/>
                  </a:lnTo>
                  <a:lnTo>
                    <a:pt x="199" y="59"/>
                  </a:lnTo>
                  <a:lnTo>
                    <a:pt x="204" y="55"/>
                  </a:lnTo>
                  <a:lnTo>
                    <a:pt x="211" y="59"/>
                  </a:lnTo>
                  <a:lnTo>
                    <a:pt x="216" y="59"/>
                  </a:lnTo>
                  <a:lnTo>
                    <a:pt x="218" y="62"/>
                  </a:lnTo>
                  <a:lnTo>
                    <a:pt x="223" y="64"/>
                  </a:lnTo>
                  <a:lnTo>
                    <a:pt x="225" y="64"/>
                  </a:lnTo>
                  <a:lnTo>
                    <a:pt x="225" y="59"/>
                  </a:lnTo>
                  <a:lnTo>
                    <a:pt x="230" y="55"/>
                  </a:lnTo>
                  <a:lnTo>
                    <a:pt x="232" y="50"/>
                  </a:lnTo>
                  <a:lnTo>
                    <a:pt x="230" y="38"/>
                  </a:lnTo>
                  <a:lnTo>
                    <a:pt x="230" y="31"/>
                  </a:lnTo>
                  <a:lnTo>
                    <a:pt x="239" y="29"/>
                  </a:lnTo>
                  <a:lnTo>
                    <a:pt x="246" y="33"/>
                  </a:lnTo>
                  <a:lnTo>
                    <a:pt x="258" y="33"/>
                  </a:lnTo>
                  <a:lnTo>
                    <a:pt x="289" y="43"/>
                  </a:lnTo>
                  <a:lnTo>
                    <a:pt x="291" y="40"/>
                  </a:lnTo>
                  <a:lnTo>
                    <a:pt x="301" y="33"/>
                  </a:lnTo>
                  <a:lnTo>
                    <a:pt x="294" y="33"/>
                  </a:lnTo>
                  <a:lnTo>
                    <a:pt x="294" y="31"/>
                  </a:lnTo>
                  <a:lnTo>
                    <a:pt x="291" y="31"/>
                  </a:lnTo>
                  <a:lnTo>
                    <a:pt x="294" y="29"/>
                  </a:lnTo>
                  <a:lnTo>
                    <a:pt x="299" y="24"/>
                  </a:lnTo>
                  <a:lnTo>
                    <a:pt x="303" y="17"/>
                  </a:lnTo>
                  <a:lnTo>
                    <a:pt x="303" y="10"/>
                  </a:lnTo>
                  <a:lnTo>
                    <a:pt x="294" y="2"/>
                  </a:lnTo>
                  <a:lnTo>
                    <a:pt x="296" y="2"/>
                  </a:lnTo>
                  <a:lnTo>
                    <a:pt x="308" y="0"/>
                  </a:lnTo>
                  <a:lnTo>
                    <a:pt x="310" y="0"/>
                  </a:lnTo>
                  <a:lnTo>
                    <a:pt x="310" y="2"/>
                  </a:lnTo>
                  <a:lnTo>
                    <a:pt x="313" y="0"/>
                  </a:lnTo>
                  <a:lnTo>
                    <a:pt x="313" y="2"/>
                  </a:lnTo>
                  <a:lnTo>
                    <a:pt x="315" y="2"/>
                  </a:lnTo>
                  <a:lnTo>
                    <a:pt x="318" y="2"/>
                  </a:lnTo>
                  <a:lnTo>
                    <a:pt x="320" y="2"/>
                  </a:lnTo>
                  <a:lnTo>
                    <a:pt x="320" y="5"/>
                  </a:lnTo>
                  <a:lnTo>
                    <a:pt x="322" y="5"/>
                  </a:lnTo>
                  <a:lnTo>
                    <a:pt x="322" y="7"/>
                  </a:lnTo>
                  <a:lnTo>
                    <a:pt x="320" y="7"/>
                  </a:lnTo>
                  <a:lnTo>
                    <a:pt x="320" y="10"/>
                  </a:lnTo>
                  <a:lnTo>
                    <a:pt x="322" y="10"/>
                  </a:lnTo>
                  <a:lnTo>
                    <a:pt x="325" y="10"/>
                  </a:lnTo>
                  <a:lnTo>
                    <a:pt x="325" y="12"/>
                  </a:lnTo>
                  <a:lnTo>
                    <a:pt x="327" y="12"/>
                  </a:lnTo>
                  <a:lnTo>
                    <a:pt x="329" y="12"/>
                  </a:lnTo>
                  <a:lnTo>
                    <a:pt x="329" y="14"/>
                  </a:lnTo>
                  <a:lnTo>
                    <a:pt x="332" y="14"/>
                  </a:lnTo>
                  <a:lnTo>
                    <a:pt x="334" y="14"/>
                  </a:lnTo>
                  <a:lnTo>
                    <a:pt x="334" y="17"/>
                  </a:lnTo>
                  <a:lnTo>
                    <a:pt x="334" y="19"/>
                  </a:lnTo>
                  <a:lnTo>
                    <a:pt x="337" y="19"/>
                  </a:lnTo>
                  <a:lnTo>
                    <a:pt x="339" y="19"/>
                  </a:lnTo>
                  <a:lnTo>
                    <a:pt x="339" y="21"/>
                  </a:lnTo>
                  <a:lnTo>
                    <a:pt x="341" y="24"/>
                  </a:lnTo>
                  <a:lnTo>
                    <a:pt x="344" y="24"/>
                  </a:lnTo>
                  <a:lnTo>
                    <a:pt x="346" y="24"/>
                  </a:lnTo>
                  <a:lnTo>
                    <a:pt x="346" y="26"/>
                  </a:lnTo>
                  <a:lnTo>
                    <a:pt x="348" y="26"/>
                  </a:lnTo>
                  <a:lnTo>
                    <a:pt x="348" y="29"/>
                  </a:lnTo>
                  <a:lnTo>
                    <a:pt x="351" y="29"/>
                  </a:lnTo>
                  <a:lnTo>
                    <a:pt x="353" y="29"/>
                  </a:lnTo>
                  <a:lnTo>
                    <a:pt x="356" y="29"/>
                  </a:lnTo>
                  <a:lnTo>
                    <a:pt x="356" y="31"/>
                  </a:lnTo>
                  <a:lnTo>
                    <a:pt x="358" y="31"/>
                  </a:lnTo>
                  <a:lnTo>
                    <a:pt x="358" y="33"/>
                  </a:lnTo>
                  <a:lnTo>
                    <a:pt x="360" y="33"/>
                  </a:lnTo>
                  <a:lnTo>
                    <a:pt x="360" y="36"/>
                  </a:lnTo>
                  <a:lnTo>
                    <a:pt x="363" y="36"/>
                  </a:lnTo>
                  <a:lnTo>
                    <a:pt x="365" y="36"/>
                  </a:lnTo>
                  <a:lnTo>
                    <a:pt x="367" y="36"/>
                  </a:lnTo>
                  <a:lnTo>
                    <a:pt x="370" y="36"/>
                  </a:lnTo>
                  <a:lnTo>
                    <a:pt x="372" y="36"/>
                  </a:lnTo>
                  <a:lnTo>
                    <a:pt x="374" y="36"/>
                  </a:lnTo>
                  <a:lnTo>
                    <a:pt x="374" y="38"/>
                  </a:lnTo>
                  <a:lnTo>
                    <a:pt x="377" y="38"/>
                  </a:lnTo>
                  <a:lnTo>
                    <a:pt x="379" y="38"/>
                  </a:lnTo>
                  <a:lnTo>
                    <a:pt x="382" y="38"/>
                  </a:lnTo>
                  <a:lnTo>
                    <a:pt x="382" y="40"/>
                  </a:lnTo>
                  <a:lnTo>
                    <a:pt x="384" y="40"/>
                  </a:lnTo>
                  <a:lnTo>
                    <a:pt x="386" y="40"/>
                  </a:lnTo>
                  <a:lnTo>
                    <a:pt x="386" y="43"/>
                  </a:lnTo>
                  <a:lnTo>
                    <a:pt x="389" y="43"/>
                  </a:lnTo>
                  <a:lnTo>
                    <a:pt x="391" y="43"/>
                  </a:lnTo>
                  <a:lnTo>
                    <a:pt x="391" y="45"/>
                  </a:lnTo>
                  <a:lnTo>
                    <a:pt x="393" y="45"/>
                  </a:lnTo>
                  <a:lnTo>
                    <a:pt x="393" y="48"/>
                  </a:lnTo>
                  <a:lnTo>
                    <a:pt x="396" y="48"/>
                  </a:lnTo>
                  <a:lnTo>
                    <a:pt x="396" y="50"/>
                  </a:lnTo>
                  <a:lnTo>
                    <a:pt x="396" y="52"/>
                  </a:lnTo>
                  <a:lnTo>
                    <a:pt x="396" y="55"/>
                  </a:lnTo>
                  <a:lnTo>
                    <a:pt x="398" y="55"/>
                  </a:lnTo>
                  <a:lnTo>
                    <a:pt x="401" y="55"/>
                  </a:lnTo>
                  <a:lnTo>
                    <a:pt x="403" y="55"/>
                  </a:lnTo>
                  <a:lnTo>
                    <a:pt x="403" y="57"/>
                  </a:lnTo>
                  <a:lnTo>
                    <a:pt x="403" y="59"/>
                  </a:lnTo>
                  <a:lnTo>
                    <a:pt x="405" y="59"/>
                  </a:lnTo>
                  <a:lnTo>
                    <a:pt x="403" y="59"/>
                  </a:lnTo>
                  <a:lnTo>
                    <a:pt x="405" y="59"/>
                  </a:lnTo>
                  <a:lnTo>
                    <a:pt x="408" y="62"/>
                  </a:lnTo>
                  <a:lnTo>
                    <a:pt x="410" y="62"/>
                  </a:lnTo>
                  <a:lnTo>
                    <a:pt x="410" y="64"/>
                  </a:lnTo>
                  <a:lnTo>
                    <a:pt x="412" y="64"/>
                  </a:lnTo>
                  <a:lnTo>
                    <a:pt x="412" y="67"/>
                  </a:lnTo>
                  <a:lnTo>
                    <a:pt x="412" y="69"/>
                  </a:lnTo>
                  <a:lnTo>
                    <a:pt x="410" y="69"/>
                  </a:lnTo>
                  <a:lnTo>
                    <a:pt x="408" y="69"/>
                  </a:lnTo>
                  <a:lnTo>
                    <a:pt x="408" y="71"/>
                  </a:lnTo>
                  <a:lnTo>
                    <a:pt x="408" y="74"/>
                  </a:lnTo>
                  <a:lnTo>
                    <a:pt x="408" y="76"/>
                  </a:lnTo>
                  <a:lnTo>
                    <a:pt x="408" y="78"/>
                  </a:lnTo>
                  <a:lnTo>
                    <a:pt x="408" y="81"/>
                  </a:lnTo>
                  <a:lnTo>
                    <a:pt x="408" y="83"/>
                  </a:lnTo>
                  <a:lnTo>
                    <a:pt x="410" y="83"/>
                  </a:lnTo>
                  <a:lnTo>
                    <a:pt x="410" y="86"/>
                  </a:lnTo>
                  <a:lnTo>
                    <a:pt x="410" y="88"/>
                  </a:lnTo>
                  <a:lnTo>
                    <a:pt x="408" y="88"/>
                  </a:lnTo>
                  <a:lnTo>
                    <a:pt x="405" y="88"/>
                  </a:lnTo>
                  <a:lnTo>
                    <a:pt x="408" y="88"/>
                  </a:lnTo>
                  <a:lnTo>
                    <a:pt x="408" y="90"/>
                  </a:lnTo>
                  <a:lnTo>
                    <a:pt x="405" y="90"/>
                  </a:lnTo>
                  <a:lnTo>
                    <a:pt x="405" y="93"/>
                  </a:lnTo>
                  <a:lnTo>
                    <a:pt x="405" y="95"/>
                  </a:lnTo>
                  <a:lnTo>
                    <a:pt x="408" y="95"/>
                  </a:lnTo>
                  <a:lnTo>
                    <a:pt x="410" y="95"/>
                  </a:lnTo>
                  <a:lnTo>
                    <a:pt x="410" y="93"/>
                  </a:lnTo>
                  <a:lnTo>
                    <a:pt x="410" y="95"/>
                  </a:lnTo>
                  <a:lnTo>
                    <a:pt x="412" y="95"/>
                  </a:lnTo>
                  <a:lnTo>
                    <a:pt x="415" y="95"/>
                  </a:lnTo>
                  <a:lnTo>
                    <a:pt x="417" y="95"/>
                  </a:lnTo>
                  <a:lnTo>
                    <a:pt x="417" y="97"/>
                  </a:lnTo>
                  <a:lnTo>
                    <a:pt x="415" y="97"/>
                  </a:lnTo>
                  <a:lnTo>
                    <a:pt x="415" y="100"/>
                  </a:lnTo>
                  <a:lnTo>
                    <a:pt x="417" y="100"/>
                  </a:lnTo>
                  <a:lnTo>
                    <a:pt x="417" y="102"/>
                  </a:lnTo>
                  <a:lnTo>
                    <a:pt x="415" y="102"/>
                  </a:lnTo>
                  <a:lnTo>
                    <a:pt x="415" y="105"/>
                  </a:lnTo>
                  <a:lnTo>
                    <a:pt x="412" y="105"/>
                  </a:lnTo>
                  <a:lnTo>
                    <a:pt x="410" y="105"/>
                  </a:lnTo>
                  <a:lnTo>
                    <a:pt x="410" y="107"/>
                  </a:lnTo>
                  <a:lnTo>
                    <a:pt x="410" y="109"/>
                  </a:lnTo>
                  <a:lnTo>
                    <a:pt x="410" y="112"/>
                  </a:lnTo>
                  <a:lnTo>
                    <a:pt x="412" y="114"/>
                  </a:lnTo>
                  <a:lnTo>
                    <a:pt x="412" y="116"/>
                  </a:lnTo>
                  <a:lnTo>
                    <a:pt x="415" y="116"/>
                  </a:lnTo>
                  <a:lnTo>
                    <a:pt x="415" y="119"/>
                  </a:lnTo>
                  <a:lnTo>
                    <a:pt x="417" y="119"/>
                  </a:lnTo>
                  <a:lnTo>
                    <a:pt x="417" y="121"/>
                  </a:lnTo>
                  <a:lnTo>
                    <a:pt x="420" y="121"/>
                  </a:lnTo>
                  <a:lnTo>
                    <a:pt x="420" y="124"/>
                  </a:lnTo>
                  <a:lnTo>
                    <a:pt x="420" y="126"/>
                  </a:lnTo>
                  <a:lnTo>
                    <a:pt x="422" y="126"/>
                  </a:lnTo>
                  <a:lnTo>
                    <a:pt x="422" y="128"/>
                  </a:lnTo>
                  <a:lnTo>
                    <a:pt x="424" y="128"/>
                  </a:lnTo>
                  <a:lnTo>
                    <a:pt x="424" y="131"/>
                  </a:lnTo>
                  <a:lnTo>
                    <a:pt x="424" y="133"/>
                  </a:lnTo>
                  <a:lnTo>
                    <a:pt x="422" y="133"/>
                  </a:lnTo>
                  <a:lnTo>
                    <a:pt x="420" y="133"/>
                  </a:lnTo>
                  <a:lnTo>
                    <a:pt x="420" y="135"/>
                  </a:lnTo>
                  <a:lnTo>
                    <a:pt x="422" y="135"/>
                  </a:lnTo>
                  <a:lnTo>
                    <a:pt x="422" y="138"/>
                  </a:lnTo>
                  <a:lnTo>
                    <a:pt x="420" y="138"/>
                  </a:lnTo>
                  <a:lnTo>
                    <a:pt x="420" y="140"/>
                  </a:lnTo>
                  <a:lnTo>
                    <a:pt x="420" y="143"/>
                  </a:lnTo>
                  <a:lnTo>
                    <a:pt x="420" y="145"/>
                  </a:lnTo>
                  <a:lnTo>
                    <a:pt x="417" y="147"/>
                  </a:lnTo>
                  <a:lnTo>
                    <a:pt x="415" y="147"/>
                  </a:lnTo>
                  <a:lnTo>
                    <a:pt x="415" y="150"/>
                  </a:lnTo>
                  <a:lnTo>
                    <a:pt x="415" y="147"/>
                  </a:lnTo>
                  <a:lnTo>
                    <a:pt x="415" y="150"/>
                  </a:lnTo>
                  <a:lnTo>
                    <a:pt x="412" y="150"/>
                  </a:lnTo>
                  <a:lnTo>
                    <a:pt x="412" y="152"/>
                  </a:lnTo>
                  <a:lnTo>
                    <a:pt x="412" y="154"/>
                  </a:lnTo>
                  <a:lnTo>
                    <a:pt x="412" y="157"/>
                  </a:lnTo>
                  <a:lnTo>
                    <a:pt x="412" y="159"/>
                  </a:lnTo>
                  <a:lnTo>
                    <a:pt x="412" y="162"/>
                  </a:lnTo>
                  <a:lnTo>
                    <a:pt x="412" y="164"/>
                  </a:lnTo>
                  <a:lnTo>
                    <a:pt x="415" y="164"/>
                  </a:lnTo>
                  <a:lnTo>
                    <a:pt x="415" y="166"/>
                  </a:lnTo>
                  <a:lnTo>
                    <a:pt x="417" y="166"/>
                  </a:lnTo>
                  <a:lnTo>
                    <a:pt x="420" y="169"/>
                  </a:lnTo>
                  <a:lnTo>
                    <a:pt x="422" y="169"/>
                  </a:lnTo>
                  <a:lnTo>
                    <a:pt x="422" y="171"/>
                  </a:lnTo>
                  <a:lnTo>
                    <a:pt x="422" y="173"/>
                  </a:lnTo>
                  <a:lnTo>
                    <a:pt x="424" y="176"/>
                  </a:lnTo>
                  <a:lnTo>
                    <a:pt x="427" y="178"/>
                  </a:lnTo>
                  <a:lnTo>
                    <a:pt x="424" y="178"/>
                  </a:lnTo>
                  <a:lnTo>
                    <a:pt x="427" y="178"/>
                  </a:lnTo>
                  <a:lnTo>
                    <a:pt x="424" y="178"/>
                  </a:lnTo>
                  <a:lnTo>
                    <a:pt x="427" y="178"/>
                  </a:lnTo>
                  <a:lnTo>
                    <a:pt x="427" y="181"/>
                  </a:lnTo>
                  <a:lnTo>
                    <a:pt x="429" y="181"/>
                  </a:lnTo>
                  <a:lnTo>
                    <a:pt x="429" y="183"/>
                  </a:lnTo>
                  <a:lnTo>
                    <a:pt x="427" y="183"/>
                  </a:lnTo>
                  <a:lnTo>
                    <a:pt x="429" y="183"/>
                  </a:lnTo>
                  <a:lnTo>
                    <a:pt x="427" y="183"/>
                  </a:lnTo>
                  <a:lnTo>
                    <a:pt x="429" y="183"/>
                  </a:lnTo>
                  <a:lnTo>
                    <a:pt x="429" y="185"/>
                  </a:lnTo>
                  <a:lnTo>
                    <a:pt x="429" y="188"/>
                  </a:lnTo>
                  <a:lnTo>
                    <a:pt x="427" y="188"/>
                  </a:lnTo>
                  <a:close/>
                  <a:moveTo>
                    <a:pt x="204" y="383"/>
                  </a:moveTo>
                  <a:lnTo>
                    <a:pt x="204" y="385"/>
                  </a:lnTo>
                  <a:lnTo>
                    <a:pt x="206" y="385"/>
                  </a:lnTo>
                  <a:lnTo>
                    <a:pt x="204" y="385"/>
                  </a:lnTo>
                  <a:lnTo>
                    <a:pt x="204" y="383"/>
                  </a:lnTo>
                  <a:lnTo>
                    <a:pt x="206" y="383"/>
                  </a:lnTo>
                  <a:lnTo>
                    <a:pt x="204" y="3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Freeform 56649">
              <a:extLst>
                <a:ext uri="{FF2B5EF4-FFF2-40B4-BE49-F238E27FC236}">
                  <a16:creationId xmlns:a16="http://schemas.microsoft.com/office/drawing/2014/main" id="{406FB097-BFD1-44B3-9F80-C07C8F467C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29018" y="4402548"/>
              <a:ext cx="1988747" cy="2481969"/>
            </a:xfrm>
            <a:custGeom>
              <a:avLst/>
              <a:gdLst>
                <a:gd name="T0" fmla="*/ 156 w 434"/>
                <a:gd name="T1" fmla="*/ 532 h 542"/>
                <a:gd name="T2" fmla="*/ 183 w 434"/>
                <a:gd name="T3" fmla="*/ 490 h 542"/>
                <a:gd name="T4" fmla="*/ 33 w 434"/>
                <a:gd name="T5" fmla="*/ 468 h 542"/>
                <a:gd name="T6" fmla="*/ 26 w 434"/>
                <a:gd name="T7" fmla="*/ 456 h 542"/>
                <a:gd name="T8" fmla="*/ 24 w 434"/>
                <a:gd name="T9" fmla="*/ 452 h 542"/>
                <a:gd name="T10" fmla="*/ 261 w 434"/>
                <a:gd name="T11" fmla="*/ 449 h 542"/>
                <a:gd name="T12" fmla="*/ 187 w 434"/>
                <a:gd name="T13" fmla="*/ 442 h 542"/>
                <a:gd name="T14" fmla="*/ 185 w 434"/>
                <a:gd name="T15" fmla="*/ 440 h 542"/>
                <a:gd name="T16" fmla="*/ 24 w 434"/>
                <a:gd name="T17" fmla="*/ 437 h 542"/>
                <a:gd name="T18" fmla="*/ 268 w 434"/>
                <a:gd name="T19" fmla="*/ 435 h 542"/>
                <a:gd name="T20" fmla="*/ 190 w 434"/>
                <a:gd name="T21" fmla="*/ 428 h 542"/>
                <a:gd name="T22" fmla="*/ 194 w 434"/>
                <a:gd name="T23" fmla="*/ 425 h 542"/>
                <a:gd name="T24" fmla="*/ 197 w 434"/>
                <a:gd name="T25" fmla="*/ 421 h 542"/>
                <a:gd name="T26" fmla="*/ 194 w 434"/>
                <a:gd name="T27" fmla="*/ 421 h 542"/>
                <a:gd name="T28" fmla="*/ 190 w 434"/>
                <a:gd name="T29" fmla="*/ 411 h 542"/>
                <a:gd name="T30" fmla="*/ 199 w 434"/>
                <a:gd name="T31" fmla="*/ 409 h 542"/>
                <a:gd name="T32" fmla="*/ 171 w 434"/>
                <a:gd name="T33" fmla="*/ 402 h 542"/>
                <a:gd name="T34" fmla="*/ 211 w 434"/>
                <a:gd name="T35" fmla="*/ 395 h 542"/>
                <a:gd name="T36" fmla="*/ 7 w 434"/>
                <a:gd name="T37" fmla="*/ 390 h 542"/>
                <a:gd name="T38" fmla="*/ 230 w 434"/>
                <a:gd name="T39" fmla="*/ 385 h 542"/>
                <a:gd name="T40" fmla="*/ 242 w 434"/>
                <a:gd name="T41" fmla="*/ 385 h 542"/>
                <a:gd name="T42" fmla="*/ 230 w 434"/>
                <a:gd name="T43" fmla="*/ 385 h 542"/>
                <a:gd name="T44" fmla="*/ 249 w 434"/>
                <a:gd name="T45" fmla="*/ 378 h 542"/>
                <a:gd name="T46" fmla="*/ 249 w 434"/>
                <a:gd name="T47" fmla="*/ 376 h 542"/>
                <a:gd name="T48" fmla="*/ 256 w 434"/>
                <a:gd name="T49" fmla="*/ 371 h 542"/>
                <a:gd name="T50" fmla="*/ 256 w 434"/>
                <a:gd name="T51" fmla="*/ 368 h 542"/>
                <a:gd name="T52" fmla="*/ 254 w 434"/>
                <a:gd name="T53" fmla="*/ 364 h 542"/>
                <a:gd name="T54" fmla="*/ 237 w 434"/>
                <a:gd name="T55" fmla="*/ 361 h 542"/>
                <a:gd name="T56" fmla="*/ 249 w 434"/>
                <a:gd name="T57" fmla="*/ 359 h 542"/>
                <a:gd name="T58" fmla="*/ 251 w 434"/>
                <a:gd name="T59" fmla="*/ 359 h 542"/>
                <a:gd name="T60" fmla="*/ 256 w 434"/>
                <a:gd name="T61" fmla="*/ 357 h 542"/>
                <a:gd name="T62" fmla="*/ 251 w 434"/>
                <a:gd name="T63" fmla="*/ 357 h 542"/>
                <a:gd name="T64" fmla="*/ 273 w 434"/>
                <a:gd name="T65" fmla="*/ 352 h 542"/>
                <a:gd name="T66" fmla="*/ 254 w 434"/>
                <a:gd name="T67" fmla="*/ 352 h 542"/>
                <a:gd name="T68" fmla="*/ 261 w 434"/>
                <a:gd name="T69" fmla="*/ 349 h 542"/>
                <a:gd name="T70" fmla="*/ 258 w 434"/>
                <a:gd name="T71" fmla="*/ 347 h 542"/>
                <a:gd name="T72" fmla="*/ 270 w 434"/>
                <a:gd name="T73" fmla="*/ 342 h 542"/>
                <a:gd name="T74" fmla="*/ 263 w 434"/>
                <a:gd name="T75" fmla="*/ 340 h 542"/>
                <a:gd name="T76" fmla="*/ 251 w 434"/>
                <a:gd name="T77" fmla="*/ 316 h 542"/>
                <a:gd name="T78" fmla="*/ 254 w 434"/>
                <a:gd name="T79" fmla="*/ 316 h 542"/>
                <a:gd name="T80" fmla="*/ 249 w 434"/>
                <a:gd name="T81" fmla="*/ 311 h 542"/>
                <a:gd name="T82" fmla="*/ 249 w 434"/>
                <a:gd name="T83" fmla="*/ 309 h 542"/>
                <a:gd name="T84" fmla="*/ 216 w 434"/>
                <a:gd name="T85" fmla="*/ 290 h 542"/>
                <a:gd name="T86" fmla="*/ 211 w 434"/>
                <a:gd name="T87" fmla="*/ 245 h 542"/>
                <a:gd name="T88" fmla="*/ 218 w 434"/>
                <a:gd name="T89" fmla="*/ 200 h 542"/>
                <a:gd name="T90" fmla="*/ 230 w 434"/>
                <a:gd name="T91" fmla="*/ 178 h 542"/>
                <a:gd name="T92" fmla="*/ 254 w 434"/>
                <a:gd name="T93" fmla="*/ 164 h 542"/>
                <a:gd name="T94" fmla="*/ 258 w 434"/>
                <a:gd name="T95" fmla="*/ 157 h 542"/>
                <a:gd name="T96" fmla="*/ 294 w 434"/>
                <a:gd name="T97" fmla="*/ 136 h 542"/>
                <a:gd name="T98" fmla="*/ 330 w 434"/>
                <a:gd name="T99" fmla="*/ 126 h 542"/>
                <a:gd name="T100" fmla="*/ 349 w 434"/>
                <a:gd name="T101" fmla="*/ 55 h 542"/>
                <a:gd name="T102" fmla="*/ 346 w 434"/>
                <a:gd name="T103" fmla="*/ 38 h 542"/>
                <a:gd name="T104" fmla="*/ 377 w 434"/>
                <a:gd name="T105" fmla="*/ 36 h 542"/>
                <a:gd name="T106" fmla="*/ 375 w 434"/>
                <a:gd name="T107" fmla="*/ 29 h 542"/>
                <a:gd name="T108" fmla="*/ 365 w 434"/>
                <a:gd name="T109" fmla="*/ 26 h 542"/>
                <a:gd name="T110" fmla="*/ 389 w 434"/>
                <a:gd name="T111" fmla="*/ 24 h 542"/>
                <a:gd name="T112" fmla="*/ 377 w 434"/>
                <a:gd name="T113" fmla="*/ 22 h 542"/>
                <a:gd name="T114" fmla="*/ 398 w 434"/>
                <a:gd name="T115" fmla="*/ 17 h 542"/>
                <a:gd name="T116" fmla="*/ 432 w 434"/>
                <a:gd name="T117" fmla="*/ 17 h 542"/>
                <a:gd name="T118" fmla="*/ 356 w 434"/>
                <a:gd name="T119" fmla="*/ 15 h 542"/>
                <a:gd name="T120" fmla="*/ 427 w 434"/>
                <a:gd name="T121" fmla="*/ 12 h 542"/>
                <a:gd name="T122" fmla="*/ 403 w 434"/>
                <a:gd name="T123" fmla="*/ 10 h 542"/>
                <a:gd name="T124" fmla="*/ 432 w 434"/>
                <a:gd name="T125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" h="542">
                  <a:moveTo>
                    <a:pt x="57" y="542"/>
                  </a:moveTo>
                  <a:lnTo>
                    <a:pt x="54" y="542"/>
                  </a:lnTo>
                  <a:lnTo>
                    <a:pt x="57" y="542"/>
                  </a:lnTo>
                  <a:close/>
                  <a:moveTo>
                    <a:pt x="159" y="535"/>
                  </a:moveTo>
                  <a:lnTo>
                    <a:pt x="159" y="537"/>
                  </a:lnTo>
                  <a:lnTo>
                    <a:pt x="159" y="535"/>
                  </a:lnTo>
                  <a:close/>
                  <a:moveTo>
                    <a:pt x="159" y="535"/>
                  </a:moveTo>
                  <a:lnTo>
                    <a:pt x="156" y="535"/>
                  </a:lnTo>
                  <a:lnTo>
                    <a:pt x="159" y="535"/>
                  </a:lnTo>
                  <a:lnTo>
                    <a:pt x="156" y="535"/>
                  </a:lnTo>
                  <a:lnTo>
                    <a:pt x="159" y="535"/>
                  </a:lnTo>
                  <a:lnTo>
                    <a:pt x="156" y="535"/>
                  </a:lnTo>
                  <a:lnTo>
                    <a:pt x="159" y="535"/>
                  </a:lnTo>
                  <a:close/>
                  <a:moveTo>
                    <a:pt x="156" y="535"/>
                  </a:moveTo>
                  <a:lnTo>
                    <a:pt x="156" y="532"/>
                  </a:lnTo>
                  <a:lnTo>
                    <a:pt x="156" y="535"/>
                  </a:lnTo>
                  <a:close/>
                  <a:moveTo>
                    <a:pt x="156" y="532"/>
                  </a:moveTo>
                  <a:lnTo>
                    <a:pt x="156" y="535"/>
                  </a:lnTo>
                  <a:lnTo>
                    <a:pt x="156" y="532"/>
                  </a:lnTo>
                  <a:close/>
                  <a:moveTo>
                    <a:pt x="159" y="532"/>
                  </a:moveTo>
                  <a:lnTo>
                    <a:pt x="156" y="532"/>
                  </a:lnTo>
                  <a:lnTo>
                    <a:pt x="159" y="532"/>
                  </a:lnTo>
                  <a:close/>
                  <a:moveTo>
                    <a:pt x="133" y="530"/>
                  </a:moveTo>
                  <a:lnTo>
                    <a:pt x="133" y="532"/>
                  </a:lnTo>
                  <a:lnTo>
                    <a:pt x="130" y="530"/>
                  </a:lnTo>
                  <a:lnTo>
                    <a:pt x="133" y="530"/>
                  </a:lnTo>
                  <a:close/>
                  <a:moveTo>
                    <a:pt x="149" y="530"/>
                  </a:moveTo>
                  <a:lnTo>
                    <a:pt x="149" y="532"/>
                  </a:lnTo>
                  <a:lnTo>
                    <a:pt x="147" y="532"/>
                  </a:lnTo>
                  <a:lnTo>
                    <a:pt x="149" y="532"/>
                  </a:lnTo>
                  <a:lnTo>
                    <a:pt x="147" y="532"/>
                  </a:lnTo>
                  <a:lnTo>
                    <a:pt x="147" y="530"/>
                  </a:lnTo>
                  <a:lnTo>
                    <a:pt x="149" y="530"/>
                  </a:lnTo>
                  <a:close/>
                  <a:moveTo>
                    <a:pt x="154" y="530"/>
                  </a:moveTo>
                  <a:lnTo>
                    <a:pt x="156" y="530"/>
                  </a:lnTo>
                  <a:lnTo>
                    <a:pt x="156" y="532"/>
                  </a:lnTo>
                  <a:lnTo>
                    <a:pt x="156" y="530"/>
                  </a:lnTo>
                  <a:lnTo>
                    <a:pt x="156" y="532"/>
                  </a:lnTo>
                  <a:lnTo>
                    <a:pt x="154" y="532"/>
                  </a:lnTo>
                  <a:lnTo>
                    <a:pt x="154" y="530"/>
                  </a:lnTo>
                  <a:close/>
                  <a:moveTo>
                    <a:pt x="149" y="530"/>
                  </a:moveTo>
                  <a:lnTo>
                    <a:pt x="152" y="530"/>
                  </a:lnTo>
                  <a:lnTo>
                    <a:pt x="152" y="532"/>
                  </a:lnTo>
                  <a:lnTo>
                    <a:pt x="149" y="532"/>
                  </a:lnTo>
                  <a:lnTo>
                    <a:pt x="149" y="530"/>
                  </a:lnTo>
                  <a:close/>
                  <a:moveTo>
                    <a:pt x="154" y="530"/>
                  </a:moveTo>
                  <a:lnTo>
                    <a:pt x="154" y="532"/>
                  </a:lnTo>
                  <a:lnTo>
                    <a:pt x="152" y="532"/>
                  </a:lnTo>
                  <a:lnTo>
                    <a:pt x="152" y="530"/>
                  </a:lnTo>
                  <a:lnTo>
                    <a:pt x="154" y="530"/>
                  </a:lnTo>
                  <a:close/>
                  <a:moveTo>
                    <a:pt x="147" y="528"/>
                  </a:moveTo>
                  <a:lnTo>
                    <a:pt x="147" y="530"/>
                  </a:lnTo>
                  <a:lnTo>
                    <a:pt x="147" y="528"/>
                  </a:lnTo>
                  <a:lnTo>
                    <a:pt x="147" y="530"/>
                  </a:lnTo>
                  <a:lnTo>
                    <a:pt x="147" y="528"/>
                  </a:lnTo>
                  <a:close/>
                  <a:moveTo>
                    <a:pt x="135" y="528"/>
                  </a:moveTo>
                  <a:lnTo>
                    <a:pt x="133" y="528"/>
                  </a:lnTo>
                  <a:lnTo>
                    <a:pt x="135" y="528"/>
                  </a:lnTo>
                  <a:close/>
                  <a:moveTo>
                    <a:pt x="154" y="528"/>
                  </a:moveTo>
                  <a:lnTo>
                    <a:pt x="154" y="530"/>
                  </a:lnTo>
                  <a:lnTo>
                    <a:pt x="154" y="528"/>
                  </a:lnTo>
                  <a:close/>
                  <a:moveTo>
                    <a:pt x="52" y="513"/>
                  </a:moveTo>
                  <a:lnTo>
                    <a:pt x="52" y="516"/>
                  </a:lnTo>
                  <a:lnTo>
                    <a:pt x="52" y="513"/>
                  </a:lnTo>
                  <a:close/>
                  <a:moveTo>
                    <a:pt x="180" y="492"/>
                  </a:moveTo>
                  <a:lnTo>
                    <a:pt x="180" y="490"/>
                  </a:lnTo>
                  <a:lnTo>
                    <a:pt x="180" y="492"/>
                  </a:lnTo>
                  <a:close/>
                  <a:moveTo>
                    <a:pt x="183" y="490"/>
                  </a:moveTo>
                  <a:lnTo>
                    <a:pt x="180" y="490"/>
                  </a:lnTo>
                  <a:lnTo>
                    <a:pt x="183" y="490"/>
                  </a:lnTo>
                  <a:lnTo>
                    <a:pt x="183" y="487"/>
                  </a:lnTo>
                  <a:lnTo>
                    <a:pt x="183" y="490"/>
                  </a:lnTo>
                  <a:close/>
                  <a:moveTo>
                    <a:pt x="185" y="480"/>
                  </a:moveTo>
                  <a:lnTo>
                    <a:pt x="187" y="480"/>
                  </a:lnTo>
                  <a:lnTo>
                    <a:pt x="185" y="480"/>
                  </a:lnTo>
                  <a:close/>
                  <a:moveTo>
                    <a:pt x="247" y="480"/>
                  </a:moveTo>
                  <a:lnTo>
                    <a:pt x="247" y="478"/>
                  </a:lnTo>
                  <a:lnTo>
                    <a:pt x="247" y="480"/>
                  </a:lnTo>
                  <a:close/>
                  <a:moveTo>
                    <a:pt x="249" y="480"/>
                  </a:moveTo>
                  <a:lnTo>
                    <a:pt x="249" y="478"/>
                  </a:lnTo>
                  <a:lnTo>
                    <a:pt x="249" y="480"/>
                  </a:lnTo>
                  <a:close/>
                  <a:moveTo>
                    <a:pt x="40" y="478"/>
                  </a:moveTo>
                  <a:lnTo>
                    <a:pt x="38" y="478"/>
                  </a:lnTo>
                  <a:lnTo>
                    <a:pt x="40" y="478"/>
                  </a:lnTo>
                  <a:close/>
                  <a:moveTo>
                    <a:pt x="185" y="478"/>
                  </a:moveTo>
                  <a:lnTo>
                    <a:pt x="183" y="478"/>
                  </a:lnTo>
                  <a:lnTo>
                    <a:pt x="183" y="475"/>
                  </a:lnTo>
                  <a:lnTo>
                    <a:pt x="185" y="478"/>
                  </a:lnTo>
                  <a:lnTo>
                    <a:pt x="185" y="475"/>
                  </a:lnTo>
                  <a:lnTo>
                    <a:pt x="185" y="478"/>
                  </a:lnTo>
                  <a:close/>
                  <a:moveTo>
                    <a:pt x="183" y="475"/>
                  </a:moveTo>
                  <a:lnTo>
                    <a:pt x="180" y="475"/>
                  </a:lnTo>
                  <a:lnTo>
                    <a:pt x="183" y="475"/>
                  </a:lnTo>
                  <a:lnTo>
                    <a:pt x="180" y="475"/>
                  </a:lnTo>
                  <a:lnTo>
                    <a:pt x="183" y="475"/>
                  </a:lnTo>
                  <a:close/>
                  <a:moveTo>
                    <a:pt x="235" y="471"/>
                  </a:moveTo>
                  <a:lnTo>
                    <a:pt x="232" y="471"/>
                  </a:lnTo>
                  <a:lnTo>
                    <a:pt x="232" y="468"/>
                  </a:lnTo>
                  <a:lnTo>
                    <a:pt x="235" y="468"/>
                  </a:lnTo>
                  <a:lnTo>
                    <a:pt x="235" y="471"/>
                  </a:lnTo>
                  <a:close/>
                  <a:moveTo>
                    <a:pt x="185" y="468"/>
                  </a:moveTo>
                  <a:lnTo>
                    <a:pt x="185" y="471"/>
                  </a:lnTo>
                  <a:lnTo>
                    <a:pt x="185" y="468"/>
                  </a:lnTo>
                  <a:lnTo>
                    <a:pt x="185" y="471"/>
                  </a:lnTo>
                  <a:lnTo>
                    <a:pt x="185" y="468"/>
                  </a:lnTo>
                  <a:close/>
                  <a:moveTo>
                    <a:pt x="33" y="468"/>
                  </a:moveTo>
                  <a:lnTo>
                    <a:pt x="31" y="468"/>
                  </a:lnTo>
                  <a:lnTo>
                    <a:pt x="33" y="468"/>
                  </a:lnTo>
                  <a:close/>
                  <a:moveTo>
                    <a:pt x="185" y="466"/>
                  </a:moveTo>
                  <a:lnTo>
                    <a:pt x="185" y="468"/>
                  </a:lnTo>
                  <a:lnTo>
                    <a:pt x="185" y="466"/>
                  </a:lnTo>
                  <a:close/>
                  <a:moveTo>
                    <a:pt x="31" y="466"/>
                  </a:moveTo>
                  <a:lnTo>
                    <a:pt x="33" y="466"/>
                  </a:lnTo>
                  <a:lnTo>
                    <a:pt x="31" y="466"/>
                  </a:lnTo>
                  <a:close/>
                  <a:moveTo>
                    <a:pt x="190" y="461"/>
                  </a:moveTo>
                  <a:lnTo>
                    <a:pt x="187" y="461"/>
                  </a:lnTo>
                  <a:lnTo>
                    <a:pt x="190" y="461"/>
                  </a:lnTo>
                  <a:close/>
                  <a:moveTo>
                    <a:pt x="26" y="459"/>
                  </a:moveTo>
                  <a:lnTo>
                    <a:pt x="24" y="459"/>
                  </a:lnTo>
                  <a:lnTo>
                    <a:pt x="26" y="459"/>
                  </a:lnTo>
                  <a:close/>
                  <a:moveTo>
                    <a:pt x="31" y="459"/>
                  </a:moveTo>
                  <a:lnTo>
                    <a:pt x="28" y="459"/>
                  </a:lnTo>
                  <a:lnTo>
                    <a:pt x="31" y="459"/>
                  </a:lnTo>
                  <a:close/>
                  <a:moveTo>
                    <a:pt x="190" y="459"/>
                  </a:moveTo>
                  <a:lnTo>
                    <a:pt x="187" y="459"/>
                  </a:lnTo>
                  <a:lnTo>
                    <a:pt x="190" y="459"/>
                  </a:lnTo>
                  <a:close/>
                  <a:moveTo>
                    <a:pt x="187" y="456"/>
                  </a:moveTo>
                  <a:lnTo>
                    <a:pt x="187" y="459"/>
                  </a:lnTo>
                  <a:lnTo>
                    <a:pt x="187" y="456"/>
                  </a:lnTo>
                  <a:lnTo>
                    <a:pt x="190" y="459"/>
                  </a:lnTo>
                  <a:lnTo>
                    <a:pt x="187" y="459"/>
                  </a:lnTo>
                  <a:lnTo>
                    <a:pt x="190" y="459"/>
                  </a:lnTo>
                  <a:lnTo>
                    <a:pt x="187" y="459"/>
                  </a:lnTo>
                  <a:lnTo>
                    <a:pt x="187" y="456"/>
                  </a:lnTo>
                  <a:close/>
                  <a:moveTo>
                    <a:pt x="190" y="456"/>
                  </a:moveTo>
                  <a:lnTo>
                    <a:pt x="187" y="456"/>
                  </a:lnTo>
                  <a:lnTo>
                    <a:pt x="190" y="456"/>
                  </a:lnTo>
                  <a:close/>
                  <a:moveTo>
                    <a:pt x="185" y="456"/>
                  </a:moveTo>
                  <a:lnTo>
                    <a:pt x="187" y="456"/>
                  </a:lnTo>
                  <a:lnTo>
                    <a:pt x="185" y="456"/>
                  </a:lnTo>
                  <a:close/>
                  <a:moveTo>
                    <a:pt x="190" y="456"/>
                  </a:moveTo>
                  <a:lnTo>
                    <a:pt x="192" y="456"/>
                  </a:lnTo>
                  <a:lnTo>
                    <a:pt x="190" y="456"/>
                  </a:lnTo>
                  <a:close/>
                  <a:moveTo>
                    <a:pt x="26" y="456"/>
                  </a:moveTo>
                  <a:lnTo>
                    <a:pt x="26" y="454"/>
                  </a:lnTo>
                  <a:lnTo>
                    <a:pt x="26" y="456"/>
                  </a:lnTo>
                  <a:close/>
                  <a:moveTo>
                    <a:pt x="183" y="454"/>
                  </a:moveTo>
                  <a:lnTo>
                    <a:pt x="185" y="454"/>
                  </a:lnTo>
                  <a:lnTo>
                    <a:pt x="185" y="456"/>
                  </a:lnTo>
                  <a:lnTo>
                    <a:pt x="183" y="456"/>
                  </a:lnTo>
                  <a:lnTo>
                    <a:pt x="183" y="454"/>
                  </a:lnTo>
                  <a:close/>
                  <a:moveTo>
                    <a:pt x="190" y="454"/>
                  </a:moveTo>
                  <a:lnTo>
                    <a:pt x="190" y="456"/>
                  </a:lnTo>
                  <a:lnTo>
                    <a:pt x="187" y="456"/>
                  </a:lnTo>
                  <a:lnTo>
                    <a:pt x="190" y="456"/>
                  </a:lnTo>
                  <a:lnTo>
                    <a:pt x="187" y="456"/>
                  </a:lnTo>
                  <a:lnTo>
                    <a:pt x="187" y="454"/>
                  </a:lnTo>
                  <a:lnTo>
                    <a:pt x="187" y="456"/>
                  </a:lnTo>
                  <a:lnTo>
                    <a:pt x="187" y="454"/>
                  </a:lnTo>
                  <a:lnTo>
                    <a:pt x="187" y="456"/>
                  </a:lnTo>
                  <a:lnTo>
                    <a:pt x="187" y="454"/>
                  </a:lnTo>
                  <a:lnTo>
                    <a:pt x="187" y="456"/>
                  </a:lnTo>
                  <a:lnTo>
                    <a:pt x="187" y="454"/>
                  </a:lnTo>
                  <a:lnTo>
                    <a:pt x="190" y="454"/>
                  </a:lnTo>
                  <a:close/>
                  <a:moveTo>
                    <a:pt x="28" y="454"/>
                  </a:moveTo>
                  <a:lnTo>
                    <a:pt x="26" y="454"/>
                  </a:lnTo>
                  <a:lnTo>
                    <a:pt x="28" y="454"/>
                  </a:lnTo>
                  <a:lnTo>
                    <a:pt x="26" y="454"/>
                  </a:lnTo>
                  <a:lnTo>
                    <a:pt x="28" y="454"/>
                  </a:lnTo>
                  <a:close/>
                  <a:moveTo>
                    <a:pt x="21" y="454"/>
                  </a:moveTo>
                  <a:lnTo>
                    <a:pt x="21" y="452"/>
                  </a:lnTo>
                  <a:lnTo>
                    <a:pt x="21" y="454"/>
                  </a:lnTo>
                  <a:close/>
                  <a:moveTo>
                    <a:pt x="28" y="454"/>
                  </a:moveTo>
                  <a:lnTo>
                    <a:pt x="26" y="454"/>
                  </a:lnTo>
                  <a:lnTo>
                    <a:pt x="28" y="452"/>
                  </a:lnTo>
                  <a:lnTo>
                    <a:pt x="26" y="452"/>
                  </a:lnTo>
                  <a:lnTo>
                    <a:pt x="28" y="452"/>
                  </a:lnTo>
                  <a:lnTo>
                    <a:pt x="28" y="454"/>
                  </a:lnTo>
                  <a:close/>
                  <a:moveTo>
                    <a:pt x="26" y="452"/>
                  </a:moveTo>
                  <a:lnTo>
                    <a:pt x="24" y="452"/>
                  </a:lnTo>
                  <a:lnTo>
                    <a:pt x="26" y="452"/>
                  </a:lnTo>
                  <a:close/>
                  <a:moveTo>
                    <a:pt x="190" y="452"/>
                  </a:moveTo>
                  <a:lnTo>
                    <a:pt x="187" y="452"/>
                  </a:lnTo>
                  <a:lnTo>
                    <a:pt x="190" y="452"/>
                  </a:lnTo>
                  <a:close/>
                  <a:moveTo>
                    <a:pt x="26" y="452"/>
                  </a:moveTo>
                  <a:lnTo>
                    <a:pt x="28" y="452"/>
                  </a:lnTo>
                  <a:lnTo>
                    <a:pt x="26" y="452"/>
                  </a:lnTo>
                  <a:lnTo>
                    <a:pt x="28" y="452"/>
                  </a:lnTo>
                  <a:lnTo>
                    <a:pt x="26" y="452"/>
                  </a:lnTo>
                  <a:lnTo>
                    <a:pt x="26" y="454"/>
                  </a:lnTo>
                  <a:lnTo>
                    <a:pt x="26" y="452"/>
                  </a:lnTo>
                  <a:lnTo>
                    <a:pt x="26" y="454"/>
                  </a:lnTo>
                  <a:lnTo>
                    <a:pt x="26" y="452"/>
                  </a:lnTo>
                  <a:lnTo>
                    <a:pt x="24" y="452"/>
                  </a:lnTo>
                  <a:lnTo>
                    <a:pt x="26" y="452"/>
                  </a:lnTo>
                  <a:close/>
                  <a:moveTo>
                    <a:pt x="24" y="452"/>
                  </a:moveTo>
                  <a:lnTo>
                    <a:pt x="21" y="452"/>
                  </a:lnTo>
                  <a:lnTo>
                    <a:pt x="24" y="452"/>
                  </a:lnTo>
                  <a:close/>
                  <a:moveTo>
                    <a:pt x="187" y="452"/>
                  </a:moveTo>
                  <a:lnTo>
                    <a:pt x="190" y="452"/>
                  </a:lnTo>
                  <a:lnTo>
                    <a:pt x="187" y="452"/>
                  </a:lnTo>
                  <a:close/>
                  <a:moveTo>
                    <a:pt x="26" y="449"/>
                  </a:moveTo>
                  <a:lnTo>
                    <a:pt x="24" y="449"/>
                  </a:lnTo>
                  <a:lnTo>
                    <a:pt x="26" y="449"/>
                  </a:lnTo>
                  <a:close/>
                  <a:moveTo>
                    <a:pt x="21" y="449"/>
                  </a:moveTo>
                  <a:lnTo>
                    <a:pt x="24" y="449"/>
                  </a:lnTo>
                  <a:lnTo>
                    <a:pt x="24" y="452"/>
                  </a:lnTo>
                  <a:lnTo>
                    <a:pt x="24" y="449"/>
                  </a:lnTo>
                  <a:lnTo>
                    <a:pt x="21" y="449"/>
                  </a:lnTo>
                  <a:lnTo>
                    <a:pt x="21" y="452"/>
                  </a:lnTo>
                  <a:lnTo>
                    <a:pt x="21" y="449"/>
                  </a:lnTo>
                  <a:close/>
                  <a:moveTo>
                    <a:pt x="192" y="449"/>
                  </a:moveTo>
                  <a:lnTo>
                    <a:pt x="190" y="449"/>
                  </a:lnTo>
                  <a:lnTo>
                    <a:pt x="192" y="449"/>
                  </a:lnTo>
                  <a:close/>
                  <a:moveTo>
                    <a:pt x="258" y="449"/>
                  </a:moveTo>
                  <a:lnTo>
                    <a:pt x="261" y="449"/>
                  </a:lnTo>
                  <a:lnTo>
                    <a:pt x="258" y="449"/>
                  </a:lnTo>
                  <a:close/>
                  <a:moveTo>
                    <a:pt x="21" y="447"/>
                  </a:moveTo>
                  <a:lnTo>
                    <a:pt x="24" y="447"/>
                  </a:lnTo>
                  <a:lnTo>
                    <a:pt x="21" y="447"/>
                  </a:lnTo>
                  <a:lnTo>
                    <a:pt x="21" y="449"/>
                  </a:lnTo>
                  <a:lnTo>
                    <a:pt x="24" y="449"/>
                  </a:lnTo>
                  <a:lnTo>
                    <a:pt x="21" y="449"/>
                  </a:lnTo>
                  <a:lnTo>
                    <a:pt x="21" y="447"/>
                  </a:lnTo>
                  <a:close/>
                  <a:moveTo>
                    <a:pt x="24" y="447"/>
                  </a:moveTo>
                  <a:lnTo>
                    <a:pt x="24" y="449"/>
                  </a:lnTo>
                  <a:lnTo>
                    <a:pt x="24" y="447"/>
                  </a:lnTo>
                  <a:close/>
                  <a:moveTo>
                    <a:pt x="187" y="445"/>
                  </a:moveTo>
                  <a:lnTo>
                    <a:pt x="190" y="445"/>
                  </a:lnTo>
                  <a:lnTo>
                    <a:pt x="190" y="447"/>
                  </a:lnTo>
                  <a:lnTo>
                    <a:pt x="190" y="445"/>
                  </a:lnTo>
                  <a:lnTo>
                    <a:pt x="187" y="445"/>
                  </a:lnTo>
                  <a:close/>
                  <a:moveTo>
                    <a:pt x="21" y="445"/>
                  </a:moveTo>
                  <a:lnTo>
                    <a:pt x="21" y="447"/>
                  </a:lnTo>
                  <a:lnTo>
                    <a:pt x="21" y="445"/>
                  </a:lnTo>
                  <a:lnTo>
                    <a:pt x="21" y="447"/>
                  </a:lnTo>
                  <a:lnTo>
                    <a:pt x="21" y="445"/>
                  </a:lnTo>
                  <a:lnTo>
                    <a:pt x="21" y="447"/>
                  </a:lnTo>
                  <a:lnTo>
                    <a:pt x="21" y="445"/>
                  </a:lnTo>
                  <a:close/>
                  <a:moveTo>
                    <a:pt x="24" y="445"/>
                  </a:moveTo>
                  <a:lnTo>
                    <a:pt x="24" y="442"/>
                  </a:lnTo>
                  <a:lnTo>
                    <a:pt x="24" y="445"/>
                  </a:lnTo>
                  <a:close/>
                  <a:moveTo>
                    <a:pt x="190" y="442"/>
                  </a:moveTo>
                  <a:lnTo>
                    <a:pt x="190" y="445"/>
                  </a:lnTo>
                  <a:lnTo>
                    <a:pt x="190" y="442"/>
                  </a:lnTo>
                  <a:close/>
                  <a:moveTo>
                    <a:pt x="187" y="442"/>
                  </a:moveTo>
                  <a:lnTo>
                    <a:pt x="187" y="445"/>
                  </a:lnTo>
                  <a:lnTo>
                    <a:pt x="187" y="442"/>
                  </a:lnTo>
                  <a:close/>
                  <a:moveTo>
                    <a:pt x="24" y="442"/>
                  </a:moveTo>
                  <a:lnTo>
                    <a:pt x="24" y="445"/>
                  </a:lnTo>
                  <a:lnTo>
                    <a:pt x="24" y="442"/>
                  </a:lnTo>
                  <a:close/>
                  <a:moveTo>
                    <a:pt x="187" y="442"/>
                  </a:moveTo>
                  <a:lnTo>
                    <a:pt x="190" y="442"/>
                  </a:lnTo>
                  <a:lnTo>
                    <a:pt x="187" y="442"/>
                  </a:lnTo>
                  <a:lnTo>
                    <a:pt x="190" y="442"/>
                  </a:lnTo>
                  <a:lnTo>
                    <a:pt x="190" y="445"/>
                  </a:lnTo>
                  <a:lnTo>
                    <a:pt x="187" y="445"/>
                  </a:lnTo>
                  <a:lnTo>
                    <a:pt x="190" y="445"/>
                  </a:lnTo>
                  <a:lnTo>
                    <a:pt x="187" y="445"/>
                  </a:lnTo>
                  <a:lnTo>
                    <a:pt x="187" y="442"/>
                  </a:lnTo>
                  <a:close/>
                  <a:moveTo>
                    <a:pt x="21" y="442"/>
                  </a:moveTo>
                  <a:lnTo>
                    <a:pt x="19" y="442"/>
                  </a:lnTo>
                  <a:lnTo>
                    <a:pt x="21" y="442"/>
                  </a:lnTo>
                  <a:close/>
                  <a:moveTo>
                    <a:pt x="190" y="442"/>
                  </a:moveTo>
                  <a:lnTo>
                    <a:pt x="192" y="442"/>
                  </a:lnTo>
                  <a:lnTo>
                    <a:pt x="190" y="442"/>
                  </a:lnTo>
                  <a:lnTo>
                    <a:pt x="192" y="445"/>
                  </a:lnTo>
                  <a:lnTo>
                    <a:pt x="190" y="442"/>
                  </a:lnTo>
                  <a:lnTo>
                    <a:pt x="190" y="445"/>
                  </a:lnTo>
                  <a:lnTo>
                    <a:pt x="190" y="442"/>
                  </a:lnTo>
                  <a:lnTo>
                    <a:pt x="190" y="445"/>
                  </a:lnTo>
                  <a:lnTo>
                    <a:pt x="190" y="442"/>
                  </a:lnTo>
                  <a:lnTo>
                    <a:pt x="187" y="442"/>
                  </a:lnTo>
                  <a:lnTo>
                    <a:pt x="190" y="442"/>
                  </a:lnTo>
                  <a:close/>
                  <a:moveTo>
                    <a:pt x="190" y="440"/>
                  </a:moveTo>
                  <a:lnTo>
                    <a:pt x="190" y="442"/>
                  </a:lnTo>
                  <a:lnTo>
                    <a:pt x="187" y="442"/>
                  </a:lnTo>
                  <a:lnTo>
                    <a:pt x="190" y="442"/>
                  </a:lnTo>
                  <a:lnTo>
                    <a:pt x="187" y="442"/>
                  </a:lnTo>
                  <a:lnTo>
                    <a:pt x="187" y="440"/>
                  </a:lnTo>
                  <a:lnTo>
                    <a:pt x="190" y="440"/>
                  </a:lnTo>
                  <a:close/>
                  <a:moveTo>
                    <a:pt x="190" y="442"/>
                  </a:moveTo>
                  <a:lnTo>
                    <a:pt x="190" y="440"/>
                  </a:lnTo>
                  <a:lnTo>
                    <a:pt x="190" y="442"/>
                  </a:lnTo>
                  <a:close/>
                  <a:moveTo>
                    <a:pt x="185" y="440"/>
                  </a:moveTo>
                  <a:lnTo>
                    <a:pt x="185" y="442"/>
                  </a:lnTo>
                  <a:lnTo>
                    <a:pt x="185" y="440"/>
                  </a:lnTo>
                  <a:close/>
                  <a:moveTo>
                    <a:pt x="185" y="440"/>
                  </a:moveTo>
                  <a:lnTo>
                    <a:pt x="185" y="442"/>
                  </a:lnTo>
                  <a:lnTo>
                    <a:pt x="185" y="440"/>
                  </a:lnTo>
                  <a:close/>
                  <a:moveTo>
                    <a:pt x="187" y="440"/>
                  </a:moveTo>
                  <a:lnTo>
                    <a:pt x="187" y="442"/>
                  </a:lnTo>
                  <a:lnTo>
                    <a:pt x="187" y="440"/>
                  </a:lnTo>
                  <a:close/>
                  <a:moveTo>
                    <a:pt x="190" y="440"/>
                  </a:moveTo>
                  <a:lnTo>
                    <a:pt x="187" y="440"/>
                  </a:lnTo>
                  <a:lnTo>
                    <a:pt x="190" y="440"/>
                  </a:lnTo>
                  <a:close/>
                  <a:moveTo>
                    <a:pt x="21" y="440"/>
                  </a:moveTo>
                  <a:lnTo>
                    <a:pt x="21" y="442"/>
                  </a:lnTo>
                  <a:lnTo>
                    <a:pt x="19" y="442"/>
                  </a:lnTo>
                  <a:lnTo>
                    <a:pt x="21" y="440"/>
                  </a:lnTo>
                  <a:lnTo>
                    <a:pt x="19" y="440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21" y="440"/>
                  </a:lnTo>
                  <a:lnTo>
                    <a:pt x="19" y="440"/>
                  </a:lnTo>
                  <a:lnTo>
                    <a:pt x="21" y="440"/>
                  </a:lnTo>
                  <a:close/>
                  <a:moveTo>
                    <a:pt x="21" y="440"/>
                  </a:moveTo>
                  <a:lnTo>
                    <a:pt x="24" y="440"/>
                  </a:lnTo>
                  <a:lnTo>
                    <a:pt x="21" y="440"/>
                  </a:lnTo>
                  <a:lnTo>
                    <a:pt x="24" y="440"/>
                  </a:lnTo>
                  <a:lnTo>
                    <a:pt x="21" y="440"/>
                  </a:lnTo>
                  <a:lnTo>
                    <a:pt x="24" y="440"/>
                  </a:lnTo>
                  <a:lnTo>
                    <a:pt x="21" y="440"/>
                  </a:lnTo>
                  <a:close/>
                  <a:moveTo>
                    <a:pt x="26" y="437"/>
                  </a:moveTo>
                  <a:lnTo>
                    <a:pt x="24" y="437"/>
                  </a:lnTo>
                  <a:lnTo>
                    <a:pt x="26" y="437"/>
                  </a:lnTo>
                  <a:close/>
                  <a:moveTo>
                    <a:pt x="21" y="437"/>
                  </a:moveTo>
                  <a:lnTo>
                    <a:pt x="24" y="437"/>
                  </a:lnTo>
                  <a:lnTo>
                    <a:pt x="21" y="437"/>
                  </a:lnTo>
                  <a:close/>
                  <a:moveTo>
                    <a:pt x="24" y="437"/>
                  </a:moveTo>
                  <a:lnTo>
                    <a:pt x="21" y="437"/>
                  </a:lnTo>
                  <a:lnTo>
                    <a:pt x="24" y="437"/>
                  </a:lnTo>
                  <a:lnTo>
                    <a:pt x="21" y="437"/>
                  </a:lnTo>
                  <a:lnTo>
                    <a:pt x="24" y="437"/>
                  </a:lnTo>
                  <a:lnTo>
                    <a:pt x="21" y="437"/>
                  </a:lnTo>
                  <a:lnTo>
                    <a:pt x="24" y="437"/>
                  </a:lnTo>
                  <a:close/>
                  <a:moveTo>
                    <a:pt x="24" y="437"/>
                  </a:moveTo>
                  <a:lnTo>
                    <a:pt x="26" y="437"/>
                  </a:lnTo>
                  <a:lnTo>
                    <a:pt x="24" y="437"/>
                  </a:lnTo>
                  <a:close/>
                  <a:moveTo>
                    <a:pt x="192" y="437"/>
                  </a:moveTo>
                  <a:lnTo>
                    <a:pt x="192" y="435"/>
                  </a:lnTo>
                  <a:lnTo>
                    <a:pt x="192" y="437"/>
                  </a:lnTo>
                  <a:close/>
                  <a:moveTo>
                    <a:pt x="19" y="435"/>
                  </a:moveTo>
                  <a:lnTo>
                    <a:pt x="16" y="435"/>
                  </a:lnTo>
                  <a:lnTo>
                    <a:pt x="19" y="435"/>
                  </a:lnTo>
                  <a:close/>
                  <a:moveTo>
                    <a:pt x="187" y="435"/>
                  </a:moveTo>
                  <a:lnTo>
                    <a:pt x="190" y="435"/>
                  </a:lnTo>
                  <a:lnTo>
                    <a:pt x="187" y="435"/>
                  </a:lnTo>
                  <a:close/>
                  <a:moveTo>
                    <a:pt x="270" y="435"/>
                  </a:moveTo>
                  <a:lnTo>
                    <a:pt x="273" y="435"/>
                  </a:lnTo>
                  <a:lnTo>
                    <a:pt x="270" y="435"/>
                  </a:lnTo>
                  <a:lnTo>
                    <a:pt x="273" y="435"/>
                  </a:lnTo>
                  <a:lnTo>
                    <a:pt x="275" y="435"/>
                  </a:lnTo>
                  <a:lnTo>
                    <a:pt x="275" y="437"/>
                  </a:lnTo>
                  <a:lnTo>
                    <a:pt x="273" y="437"/>
                  </a:lnTo>
                  <a:lnTo>
                    <a:pt x="270" y="437"/>
                  </a:lnTo>
                  <a:lnTo>
                    <a:pt x="268" y="437"/>
                  </a:lnTo>
                  <a:lnTo>
                    <a:pt x="270" y="440"/>
                  </a:lnTo>
                  <a:lnTo>
                    <a:pt x="268" y="440"/>
                  </a:lnTo>
                  <a:lnTo>
                    <a:pt x="270" y="442"/>
                  </a:lnTo>
                  <a:lnTo>
                    <a:pt x="268" y="442"/>
                  </a:lnTo>
                  <a:lnTo>
                    <a:pt x="268" y="440"/>
                  </a:lnTo>
                  <a:lnTo>
                    <a:pt x="266" y="440"/>
                  </a:lnTo>
                  <a:lnTo>
                    <a:pt x="266" y="437"/>
                  </a:lnTo>
                  <a:lnTo>
                    <a:pt x="268" y="437"/>
                  </a:lnTo>
                  <a:lnTo>
                    <a:pt x="268" y="435"/>
                  </a:lnTo>
                  <a:lnTo>
                    <a:pt x="268" y="437"/>
                  </a:lnTo>
                  <a:lnTo>
                    <a:pt x="268" y="435"/>
                  </a:lnTo>
                  <a:lnTo>
                    <a:pt x="270" y="435"/>
                  </a:lnTo>
                  <a:lnTo>
                    <a:pt x="270" y="433"/>
                  </a:lnTo>
                  <a:lnTo>
                    <a:pt x="270" y="435"/>
                  </a:lnTo>
                  <a:close/>
                  <a:moveTo>
                    <a:pt x="19" y="435"/>
                  </a:moveTo>
                  <a:lnTo>
                    <a:pt x="19" y="433"/>
                  </a:lnTo>
                  <a:lnTo>
                    <a:pt x="19" y="435"/>
                  </a:lnTo>
                  <a:close/>
                  <a:moveTo>
                    <a:pt x="26" y="430"/>
                  </a:moveTo>
                  <a:lnTo>
                    <a:pt x="26" y="433"/>
                  </a:lnTo>
                  <a:lnTo>
                    <a:pt x="26" y="430"/>
                  </a:lnTo>
                  <a:close/>
                  <a:moveTo>
                    <a:pt x="16" y="430"/>
                  </a:moveTo>
                  <a:lnTo>
                    <a:pt x="14" y="430"/>
                  </a:lnTo>
                  <a:lnTo>
                    <a:pt x="16" y="430"/>
                  </a:lnTo>
                  <a:lnTo>
                    <a:pt x="14" y="430"/>
                  </a:lnTo>
                  <a:lnTo>
                    <a:pt x="16" y="430"/>
                  </a:lnTo>
                  <a:lnTo>
                    <a:pt x="14" y="430"/>
                  </a:lnTo>
                  <a:lnTo>
                    <a:pt x="16" y="430"/>
                  </a:lnTo>
                  <a:close/>
                  <a:moveTo>
                    <a:pt x="26" y="430"/>
                  </a:moveTo>
                  <a:lnTo>
                    <a:pt x="28" y="430"/>
                  </a:lnTo>
                  <a:lnTo>
                    <a:pt x="26" y="430"/>
                  </a:lnTo>
                  <a:close/>
                  <a:moveTo>
                    <a:pt x="14" y="430"/>
                  </a:moveTo>
                  <a:lnTo>
                    <a:pt x="14" y="428"/>
                  </a:lnTo>
                  <a:lnTo>
                    <a:pt x="14" y="430"/>
                  </a:lnTo>
                  <a:close/>
                  <a:moveTo>
                    <a:pt x="21" y="430"/>
                  </a:moveTo>
                  <a:lnTo>
                    <a:pt x="21" y="428"/>
                  </a:lnTo>
                  <a:lnTo>
                    <a:pt x="21" y="430"/>
                  </a:lnTo>
                  <a:close/>
                  <a:moveTo>
                    <a:pt x="12" y="428"/>
                  </a:moveTo>
                  <a:lnTo>
                    <a:pt x="12" y="430"/>
                  </a:lnTo>
                  <a:lnTo>
                    <a:pt x="12" y="428"/>
                  </a:lnTo>
                  <a:close/>
                  <a:moveTo>
                    <a:pt x="19" y="430"/>
                  </a:moveTo>
                  <a:lnTo>
                    <a:pt x="16" y="430"/>
                  </a:lnTo>
                  <a:lnTo>
                    <a:pt x="16" y="428"/>
                  </a:lnTo>
                  <a:lnTo>
                    <a:pt x="19" y="428"/>
                  </a:lnTo>
                  <a:lnTo>
                    <a:pt x="19" y="430"/>
                  </a:lnTo>
                  <a:close/>
                  <a:moveTo>
                    <a:pt x="192" y="430"/>
                  </a:moveTo>
                  <a:lnTo>
                    <a:pt x="192" y="428"/>
                  </a:lnTo>
                  <a:lnTo>
                    <a:pt x="190" y="428"/>
                  </a:lnTo>
                  <a:lnTo>
                    <a:pt x="192" y="428"/>
                  </a:lnTo>
                  <a:lnTo>
                    <a:pt x="192" y="430"/>
                  </a:lnTo>
                  <a:close/>
                  <a:moveTo>
                    <a:pt x="21" y="430"/>
                  </a:moveTo>
                  <a:lnTo>
                    <a:pt x="21" y="428"/>
                  </a:lnTo>
                  <a:lnTo>
                    <a:pt x="21" y="430"/>
                  </a:lnTo>
                  <a:close/>
                  <a:moveTo>
                    <a:pt x="26" y="428"/>
                  </a:moveTo>
                  <a:lnTo>
                    <a:pt x="26" y="430"/>
                  </a:lnTo>
                  <a:lnTo>
                    <a:pt x="24" y="430"/>
                  </a:lnTo>
                  <a:lnTo>
                    <a:pt x="24" y="428"/>
                  </a:lnTo>
                  <a:lnTo>
                    <a:pt x="26" y="428"/>
                  </a:lnTo>
                  <a:close/>
                  <a:moveTo>
                    <a:pt x="16" y="428"/>
                  </a:moveTo>
                  <a:lnTo>
                    <a:pt x="14" y="428"/>
                  </a:lnTo>
                  <a:lnTo>
                    <a:pt x="16" y="428"/>
                  </a:lnTo>
                  <a:close/>
                  <a:moveTo>
                    <a:pt x="19" y="428"/>
                  </a:moveTo>
                  <a:lnTo>
                    <a:pt x="19" y="430"/>
                  </a:lnTo>
                  <a:lnTo>
                    <a:pt x="19" y="428"/>
                  </a:lnTo>
                  <a:close/>
                  <a:moveTo>
                    <a:pt x="26" y="428"/>
                  </a:moveTo>
                  <a:lnTo>
                    <a:pt x="26" y="430"/>
                  </a:lnTo>
                  <a:lnTo>
                    <a:pt x="26" y="428"/>
                  </a:lnTo>
                  <a:close/>
                  <a:moveTo>
                    <a:pt x="12" y="428"/>
                  </a:moveTo>
                  <a:lnTo>
                    <a:pt x="14" y="428"/>
                  </a:lnTo>
                  <a:lnTo>
                    <a:pt x="12" y="428"/>
                  </a:lnTo>
                  <a:close/>
                  <a:moveTo>
                    <a:pt x="194" y="428"/>
                  </a:moveTo>
                  <a:lnTo>
                    <a:pt x="192" y="428"/>
                  </a:lnTo>
                  <a:lnTo>
                    <a:pt x="194" y="428"/>
                  </a:lnTo>
                  <a:close/>
                  <a:moveTo>
                    <a:pt x="192" y="428"/>
                  </a:moveTo>
                  <a:lnTo>
                    <a:pt x="194" y="428"/>
                  </a:lnTo>
                  <a:lnTo>
                    <a:pt x="192" y="428"/>
                  </a:lnTo>
                  <a:lnTo>
                    <a:pt x="194" y="430"/>
                  </a:lnTo>
                  <a:lnTo>
                    <a:pt x="192" y="430"/>
                  </a:lnTo>
                  <a:lnTo>
                    <a:pt x="192" y="428"/>
                  </a:lnTo>
                  <a:close/>
                  <a:moveTo>
                    <a:pt x="194" y="425"/>
                  </a:moveTo>
                  <a:lnTo>
                    <a:pt x="194" y="428"/>
                  </a:lnTo>
                  <a:lnTo>
                    <a:pt x="192" y="428"/>
                  </a:lnTo>
                  <a:lnTo>
                    <a:pt x="192" y="425"/>
                  </a:lnTo>
                  <a:lnTo>
                    <a:pt x="194" y="425"/>
                  </a:lnTo>
                  <a:close/>
                  <a:moveTo>
                    <a:pt x="199" y="425"/>
                  </a:moveTo>
                  <a:lnTo>
                    <a:pt x="197" y="425"/>
                  </a:lnTo>
                  <a:lnTo>
                    <a:pt x="199" y="425"/>
                  </a:lnTo>
                  <a:close/>
                  <a:moveTo>
                    <a:pt x="14" y="425"/>
                  </a:moveTo>
                  <a:lnTo>
                    <a:pt x="12" y="425"/>
                  </a:lnTo>
                  <a:lnTo>
                    <a:pt x="14" y="425"/>
                  </a:lnTo>
                  <a:lnTo>
                    <a:pt x="14" y="423"/>
                  </a:lnTo>
                  <a:lnTo>
                    <a:pt x="14" y="425"/>
                  </a:lnTo>
                  <a:lnTo>
                    <a:pt x="14" y="423"/>
                  </a:lnTo>
                  <a:lnTo>
                    <a:pt x="14" y="425"/>
                  </a:lnTo>
                  <a:close/>
                  <a:moveTo>
                    <a:pt x="194" y="423"/>
                  </a:move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7" y="425"/>
                  </a:lnTo>
                  <a:lnTo>
                    <a:pt x="197" y="423"/>
                  </a:lnTo>
                  <a:lnTo>
                    <a:pt x="197" y="425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4" y="423"/>
                  </a:lnTo>
                  <a:close/>
                  <a:moveTo>
                    <a:pt x="199" y="421"/>
                  </a:moveTo>
                  <a:lnTo>
                    <a:pt x="199" y="423"/>
                  </a:lnTo>
                  <a:lnTo>
                    <a:pt x="199" y="421"/>
                  </a:lnTo>
                  <a:lnTo>
                    <a:pt x="199" y="423"/>
                  </a:lnTo>
                  <a:lnTo>
                    <a:pt x="199" y="421"/>
                  </a:lnTo>
                  <a:close/>
                  <a:moveTo>
                    <a:pt x="197" y="423"/>
                  </a:moveTo>
                  <a:lnTo>
                    <a:pt x="197" y="421"/>
                  </a:lnTo>
                  <a:lnTo>
                    <a:pt x="197" y="423"/>
                  </a:lnTo>
                  <a:lnTo>
                    <a:pt x="197" y="421"/>
                  </a:lnTo>
                  <a:lnTo>
                    <a:pt x="197" y="423"/>
                  </a:lnTo>
                  <a:close/>
                  <a:moveTo>
                    <a:pt x="197" y="421"/>
                  </a:moveTo>
                  <a:lnTo>
                    <a:pt x="197" y="423"/>
                  </a:lnTo>
                  <a:lnTo>
                    <a:pt x="197" y="421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4" y="423"/>
                  </a:lnTo>
                  <a:lnTo>
                    <a:pt x="197" y="423"/>
                  </a:lnTo>
                  <a:lnTo>
                    <a:pt x="194" y="421"/>
                  </a:lnTo>
                  <a:lnTo>
                    <a:pt x="197" y="421"/>
                  </a:lnTo>
                  <a:close/>
                  <a:moveTo>
                    <a:pt x="19" y="421"/>
                  </a:moveTo>
                  <a:lnTo>
                    <a:pt x="19" y="423"/>
                  </a:lnTo>
                  <a:lnTo>
                    <a:pt x="16" y="423"/>
                  </a:lnTo>
                  <a:lnTo>
                    <a:pt x="19" y="423"/>
                  </a:lnTo>
                  <a:lnTo>
                    <a:pt x="16" y="423"/>
                  </a:lnTo>
                  <a:lnTo>
                    <a:pt x="16" y="421"/>
                  </a:lnTo>
                  <a:lnTo>
                    <a:pt x="19" y="421"/>
                  </a:lnTo>
                  <a:close/>
                  <a:moveTo>
                    <a:pt x="14" y="421"/>
                  </a:moveTo>
                  <a:lnTo>
                    <a:pt x="14" y="423"/>
                  </a:lnTo>
                  <a:lnTo>
                    <a:pt x="14" y="421"/>
                  </a:lnTo>
                  <a:close/>
                  <a:moveTo>
                    <a:pt x="197" y="421"/>
                  </a:moveTo>
                  <a:lnTo>
                    <a:pt x="194" y="421"/>
                  </a:lnTo>
                  <a:lnTo>
                    <a:pt x="197" y="421"/>
                  </a:lnTo>
                  <a:close/>
                  <a:moveTo>
                    <a:pt x="199" y="421"/>
                  </a:moveTo>
                  <a:lnTo>
                    <a:pt x="197" y="421"/>
                  </a:lnTo>
                  <a:lnTo>
                    <a:pt x="199" y="421"/>
                  </a:lnTo>
                  <a:close/>
                  <a:moveTo>
                    <a:pt x="192" y="421"/>
                  </a:moveTo>
                  <a:lnTo>
                    <a:pt x="192" y="418"/>
                  </a:lnTo>
                  <a:lnTo>
                    <a:pt x="192" y="421"/>
                  </a:lnTo>
                  <a:close/>
                  <a:moveTo>
                    <a:pt x="26" y="421"/>
                  </a:moveTo>
                  <a:lnTo>
                    <a:pt x="26" y="418"/>
                  </a:lnTo>
                  <a:lnTo>
                    <a:pt x="26" y="421"/>
                  </a:lnTo>
                  <a:close/>
                  <a:moveTo>
                    <a:pt x="197" y="418"/>
                  </a:moveTo>
                  <a:lnTo>
                    <a:pt x="197" y="421"/>
                  </a:lnTo>
                  <a:lnTo>
                    <a:pt x="197" y="418"/>
                  </a:lnTo>
                  <a:close/>
                  <a:moveTo>
                    <a:pt x="197" y="421"/>
                  </a:moveTo>
                  <a:lnTo>
                    <a:pt x="194" y="421"/>
                  </a:lnTo>
                  <a:lnTo>
                    <a:pt x="194" y="418"/>
                  </a:lnTo>
                  <a:lnTo>
                    <a:pt x="194" y="421"/>
                  </a:lnTo>
                  <a:lnTo>
                    <a:pt x="194" y="418"/>
                  </a:lnTo>
                  <a:lnTo>
                    <a:pt x="197" y="418"/>
                  </a:lnTo>
                  <a:lnTo>
                    <a:pt x="197" y="421"/>
                  </a:lnTo>
                  <a:close/>
                  <a:moveTo>
                    <a:pt x="14" y="418"/>
                  </a:moveTo>
                  <a:lnTo>
                    <a:pt x="12" y="418"/>
                  </a:lnTo>
                  <a:lnTo>
                    <a:pt x="14" y="418"/>
                  </a:lnTo>
                  <a:close/>
                  <a:moveTo>
                    <a:pt x="197" y="418"/>
                  </a:moveTo>
                  <a:lnTo>
                    <a:pt x="197" y="416"/>
                  </a:lnTo>
                  <a:lnTo>
                    <a:pt x="197" y="418"/>
                  </a:lnTo>
                  <a:close/>
                  <a:moveTo>
                    <a:pt x="197" y="418"/>
                  </a:moveTo>
                  <a:lnTo>
                    <a:pt x="197" y="416"/>
                  </a:lnTo>
                  <a:lnTo>
                    <a:pt x="197" y="418"/>
                  </a:lnTo>
                  <a:close/>
                  <a:moveTo>
                    <a:pt x="14" y="414"/>
                  </a:moveTo>
                  <a:lnTo>
                    <a:pt x="14" y="416"/>
                  </a:lnTo>
                  <a:lnTo>
                    <a:pt x="14" y="414"/>
                  </a:lnTo>
                  <a:close/>
                  <a:moveTo>
                    <a:pt x="194" y="414"/>
                  </a:moveTo>
                  <a:lnTo>
                    <a:pt x="194" y="416"/>
                  </a:lnTo>
                  <a:lnTo>
                    <a:pt x="194" y="414"/>
                  </a:lnTo>
                  <a:close/>
                  <a:moveTo>
                    <a:pt x="19" y="414"/>
                  </a:moveTo>
                  <a:lnTo>
                    <a:pt x="19" y="416"/>
                  </a:lnTo>
                  <a:lnTo>
                    <a:pt x="19" y="414"/>
                  </a:lnTo>
                  <a:lnTo>
                    <a:pt x="21" y="414"/>
                  </a:lnTo>
                  <a:lnTo>
                    <a:pt x="19" y="414"/>
                  </a:lnTo>
                  <a:lnTo>
                    <a:pt x="21" y="414"/>
                  </a:lnTo>
                  <a:lnTo>
                    <a:pt x="19" y="414"/>
                  </a:lnTo>
                  <a:lnTo>
                    <a:pt x="21" y="414"/>
                  </a:lnTo>
                  <a:lnTo>
                    <a:pt x="19" y="414"/>
                  </a:lnTo>
                  <a:close/>
                  <a:moveTo>
                    <a:pt x="273" y="414"/>
                  </a:moveTo>
                  <a:lnTo>
                    <a:pt x="275" y="414"/>
                  </a:lnTo>
                  <a:lnTo>
                    <a:pt x="275" y="416"/>
                  </a:lnTo>
                  <a:lnTo>
                    <a:pt x="273" y="416"/>
                  </a:lnTo>
                  <a:lnTo>
                    <a:pt x="270" y="416"/>
                  </a:lnTo>
                  <a:lnTo>
                    <a:pt x="270" y="414"/>
                  </a:lnTo>
                  <a:lnTo>
                    <a:pt x="273" y="414"/>
                  </a:lnTo>
                  <a:close/>
                  <a:moveTo>
                    <a:pt x="190" y="414"/>
                  </a:moveTo>
                  <a:lnTo>
                    <a:pt x="190" y="411"/>
                  </a:lnTo>
                  <a:lnTo>
                    <a:pt x="190" y="414"/>
                  </a:lnTo>
                  <a:close/>
                  <a:moveTo>
                    <a:pt x="194" y="411"/>
                  </a:moveTo>
                  <a:lnTo>
                    <a:pt x="194" y="414"/>
                  </a:lnTo>
                  <a:lnTo>
                    <a:pt x="194" y="411"/>
                  </a:lnTo>
                  <a:lnTo>
                    <a:pt x="194" y="414"/>
                  </a:lnTo>
                  <a:lnTo>
                    <a:pt x="194" y="411"/>
                  </a:lnTo>
                  <a:close/>
                  <a:moveTo>
                    <a:pt x="192" y="411"/>
                  </a:moveTo>
                  <a:lnTo>
                    <a:pt x="192" y="414"/>
                  </a:lnTo>
                  <a:lnTo>
                    <a:pt x="194" y="414"/>
                  </a:lnTo>
                  <a:lnTo>
                    <a:pt x="192" y="414"/>
                  </a:lnTo>
                  <a:lnTo>
                    <a:pt x="194" y="414"/>
                  </a:lnTo>
                  <a:lnTo>
                    <a:pt x="192" y="414"/>
                  </a:lnTo>
                  <a:lnTo>
                    <a:pt x="194" y="414"/>
                  </a:lnTo>
                  <a:lnTo>
                    <a:pt x="192" y="414"/>
                  </a:lnTo>
                  <a:lnTo>
                    <a:pt x="192" y="416"/>
                  </a:lnTo>
                  <a:lnTo>
                    <a:pt x="194" y="416"/>
                  </a:lnTo>
                  <a:lnTo>
                    <a:pt x="197" y="416"/>
                  </a:lnTo>
                  <a:lnTo>
                    <a:pt x="194" y="416"/>
                  </a:lnTo>
                  <a:lnTo>
                    <a:pt x="197" y="416"/>
                  </a:lnTo>
                  <a:lnTo>
                    <a:pt x="194" y="416"/>
                  </a:lnTo>
                  <a:lnTo>
                    <a:pt x="194" y="418"/>
                  </a:lnTo>
                  <a:lnTo>
                    <a:pt x="194" y="416"/>
                  </a:lnTo>
                  <a:lnTo>
                    <a:pt x="192" y="416"/>
                  </a:lnTo>
                  <a:lnTo>
                    <a:pt x="192" y="414"/>
                  </a:lnTo>
                  <a:lnTo>
                    <a:pt x="192" y="411"/>
                  </a:lnTo>
                  <a:close/>
                  <a:moveTo>
                    <a:pt x="192" y="411"/>
                  </a:moveTo>
                  <a:lnTo>
                    <a:pt x="194" y="411"/>
                  </a:lnTo>
                  <a:lnTo>
                    <a:pt x="192" y="411"/>
                  </a:lnTo>
                  <a:lnTo>
                    <a:pt x="192" y="414"/>
                  </a:lnTo>
                  <a:lnTo>
                    <a:pt x="192" y="411"/>
                  </a:lnTo>
                  <a:close/>
                  <a:moveTo>
                    <a:pt x="197" y="411"/>
                  </a:moveTo>
                  <a:lnTo>
                    <a:pt x="199" y="411"/>
                  </a:lnTo>
                  <a:lnTo>
                    <a:pt x="197" y="411"/>
                  </a:lnTo>
                  <a:close/>
                  <a:moveTo>
                    <a:pt x="199" y="409"/>
                  </a:moveTo>
                  <a:lnTo>
                    <a:pt x="199" y="406"/>
                  </a:lnTo>
                  <a:lnTo>
                    <a:pt x="199" y="409"/>
                  </a:lnTo>
                  <a:close/>
                  <a:moveTo>
                    <a:pt x="197" y="406"/>
                  </a:moveTo>
                  <a:lnTo>
                    <a:pt x="197" y="409"/>
                  </a:lnTo>
                  <a:lnTo>
                    <a:pt x="199" y="409"/>
                  </a:lnTo>
                  <a:lnTo>
                    <a:pt x="197" y="409"/>
                  </a:lnTo>
                  <a:lnTo>
                    <a:pt x="197" y="406"/>
                  </a:lnTo>
                  <a:lnTo>
                    <a:pt x="194" y="406"/>
                  </a:lnTo>
                  <a:lnTo>
                    <a:pt x="197" y="406"/>
                  </a:lnTo>
                  <a:close/>
                  <a:moveTo>
                    <a:pt x="9" y="406"/>
                  </a:moveTo>
                  <a:lnTo>
                    <a:pt x="7" y="406"/>
                  </a:lnTo>
                  <a:lnTo>
                    <a:pt x="9" y="406"/>
                  </a:lnTo>
                  <a:close/>
                  <a:moveTo>
                    <a:pt x="9" y="404"/>
                  </a:moveTo>
                  <a:lnTo>
                    <a:pt x="7" y="404"/>
                  </a:lnTo>
                  <a:lnTo>
                    <a:pt x="9" y="404"/>
                  </a:lnTo>
                  <a:close/>
                  <a:moveTo>
                    <a:pt x="9" y="404"/>
                  </a:moveTo>
                  <a:lnTo>
                    <a:pt x="9" y="402"/>
                  </a:lnTo>
                  <a:lnTo>
                    <a:pt x="9" y="404"/>
                  </a:lnTo>
                  <a:close/>
                  <a:moveTo>
                    <a:pt x="7" y="402"/>
                  </a:moveTo>
                  <a:lnTo>
                    <a:pt x="7" y="404"/>
                  </a:lnTo>
                  <a:lnTo>
                    <a:pt x="9" y="404"/>
                  </a:lnTo>
                  <a:lnTo>
                    <a:pt x="7" y="404"/>
                  </a:lnTo>
                  <a:lnTo>
                    <a:pt x="7" y="402"/>
                  </a:lnTo>
                  <a:close/>
                  <a:moveTo>
                    <a:pt x="9" y="402"/>
                  </a:moveTo>
                  <a:lnTo>
                    <a:pt x="9" y="404"/>
                  </a:lnTo>
                  <a:lnTo>
                    <a:pt x="9" y="402"/>
                  </a:lnTo>
                  <a:close/>
                  <a:moveTo>
                    <a:pt x="7" y="402"/>
                  </a:moveTo>
                  <a:lnTo>
                    <a:pt x="9" y="402"/>
                  </a:lnTo>
                  <a:lnTo>
                    <a:pt x="7" y="402"/>
                  </a:lnTo>
                  <a:lnTo>
                    <a:pt x="9" y="402"/>
                  </a:lnTo>
                  <a:lnTo>
                    <a:pt x="7" y="402"/>
                  </a:lnTo>
                  <a:close/>
                  <a:moveTo>
                    <a:pt x="180" y="402"/>
                  </a:moveTo>
                  <a:lnTo>
                    <a:pt x="178" y="402"/>
                  </a:lnTo>
                  <a:lnTo>
                    <a:pt x="180" y="402"/>
                  </a:lnTo>
                  <a:close/>
                  <a:moveTo>
                    <a:pt x="173" y="402"/>
                  </a:moveTo>
                  <a:lnTo>
                    <a:pt x="171" y="402"/>
                  </a:lnTo>
                  <a:lnTo>
                    <a:pt x="173" y="402"/>
                  </a:lnTo>
                  <a:lnTo>
                    <a:pt x="171" y="402"/>
                  </a:lnTo>
                  <a:lnTo>
                    <a:pt x="173" y="402"/>
                  </a:lnTo>
                  <a:close/>
                  <a:moveTo>
                    <a:pt x="9" y="399"/>
                  </a:moveTo>
                  <a:lnTo>
                    <a:pt x="9" y="402"/>
                  </a:lnTo>
                  <a:lnTo>
                    <a:pt x="7" y="402"/>
                  </a:lnTo>
                  <a:lnTo>
                    <a:pt x="9" y="399"/>
                  </a:lnTo>
                  <a:lnTo>
                    <a:pt x="9" y="402"/>
                  </a:lnTo>
                  <a:lnTo>
                    <a:pt x="9" y="399"/>
                  </a:lnTo>
                  <a:close/>
                  <a:moveTo>
                    <a:pt x="175" y="399"/>
                  </a:moveTo>
                  <a:lnTo>
                    <a:pt x="178" y="399"/>
                  </a:lnTo>
                  <a:lnTo>
                    <a:pt x="175" y="399"/>
                  </a:lnTo>
                  <a:close/>
                  <a:moveTo>
                    <a:pt x="204" y="399"/>
                  </a:moveTo>
                  <a:lnTo>
                    <a:pt x="202" y="399"/>
                  </a:lnTo>
                  <a:lnTo>
                    <a:pt x="204" y="399"/>
                  </a:lnTo>
                  <a:close/>
                  <a:moveTo>
                    <a:pt x="9" y="399"/>
                  </a:moveTo>
                  <a:lnTo>
                    <a:pt x="7" y="399"/>
                  </a:lnTo>
                  <a:lnTo>
                    <a:pt x="9" y="399"/>
                  </a:lnTo>
                  <a:close/>
                  <a:moveTo>
                    <a:pt x="7" y="399"/>
                  </a:moveTo>
                  <a:lnTo>
                    <a:pt x="7" y="397"/>
                  </a:lnTo>
                  <a:lnTo>
                    <a:pt x="7" y="399"/>
                  </a:lnTo>
                  <a:close/>
                  <a:moveTo>
                    <a:pt x="213" y="397"/>
                  </a:moveTo>
                  <a:lnTo>
                    <a:pt x="213" y="399"/>
                  </a:lnTo>
                  <a:lnTo>
                    <a:pt x="213" y="397"/>
                  </a:lnTo>
                  <a:close/>
                  <a:moveTo>
                    <a:pt x="209" y="397"/>
                  </a:moveTo>
                  <a:lnTo>
                    <a:pt x="206" y="397"/>
                  </a:lnTo>
                  <a:lnTo>
                    <a:pt x="209" y="397"/>
                  </a:lnTo>
                  <a:close/>
                  <a:moveTo>
                    <a:pt x="206" y="397"/>
                  </a:moveTo>
                  <a:lnTo>
                    <a:pt x="204" y="397"/>
                  </a:lnTo>
                  <a:lnTo>
                    <a:pt x="206" y="397"/>
                  </a:lnTo>
                  <a:close/>
                  <a:moveTo>
                    <a:pt x="5" y="397"/>
                  </a:moveTo>
                  <a:lnTo>
                    <a:pt x="5" y="395"/>
                  </a:lnTo>
                  <a:lnTo>
                    <a:pt x="5" y="397"/>
                  </a:lnTo>
                  <a:close/>
                  <a:moveTo>
                    <a:pt x="211" y="395"/>
                  </a:moveTo>
                  <a:lnTo>
                    <a:pt x="213" y="395"/>
                  </a:lnTo>
                  <a:lnTo>
                    <a:pt x="211" y="395"/>
                  </a:lnTo>
                  <a:lnTo>
                    <a:pt x="211" y="397"/>
                  </a:lnTo>
                  <a:lnTo>
                    <a:pt x="211" y="395"/>
                  </a:lnTo>
                  <a:close/>
                  <a:moveTo>
                    <a:pt x="209" y="395"/>
                  </a:moveTo>
                  <a:lnTo>
                    <a:pt x="209" y="397"/>
                  </a:lnTo>
                  <a:lnTo>
                    <a:pt x="209" y="395"/>
                  </a:lnTo>
                  <a:close/>
                  <a:moveTo>
                    <a:pt x="218" y="395"/>
                  </a:moveTo>
                  <a:lnTo>
                    <a:pt x="216" y="395"/>
                  </a:lnTo>
                  <a:lnTo>
                    <a:pt x="218" y="395"/>
                  </a:lnTo>
                  <a:close/>
                  <a:moveTo>
                    <a:pt x="216" y="395"/>
                  </a:moveTo>
                  <a:lnTo>
                    <a:pt x="218" y="395"/>
                  </a:lnTo>
                  <a:lnTo>
                    <a:pt x="216" y="395"/>
                  </a:lnTo>
                  <a:close/>
                  <a:moveTo>
                    <a:pt x="228" y="395"/>
                  </a:moveTo>
                  <a:lnTo>
                    <a:pt x="228" y="392"/>
                  </a:lnTo>
                  <a:lnTo>
                    <a:pt x="228" y="395"/>
                  </a:lnTo>
                  <a:close/>
                  <a:moveTo>
                    <a:pt x="213" y="395"/>
                  </a:moveTo>
                  <a:lnTo>
                    <a:pt x="216" y="395"/>
                  </a:lnTo>
                  <a:lnTo>
                    <a:pt x="213" y="395"/>
                  </a:lnTo>
                  <a:lnTo>
                    <a:pt x="213" y="397"/>
                  </a:lnTo>
                  <a:lnTo>
                    <a:pt x="216" y="397"/>
                  </a:lnTo>
                  <a:lnTo>
                    <a:pt x="213" y="397"/>
                  </a:lnTo>
                  <a:lnTo>
                    <a:pt x="213" y="395"/>
                  </a:lnTo>
                  <a:lnTo>
                    <a:pt x="213" y="392"/>
                  </a:lnTo>
                  <a:lnTo>
                    <a:pt x="213" y="395"/>
                  </a:lnTo>
                  <a:close/>
                  <a:moveTo>
                    <a:pt x="5" y="392"/>
                  </a:moveTo>
                  <a:lnTo>
                    <a:pt x="7" y="392"/>
                  </a:lnTo>
                  <a:lnTo>
                    <a:pt x="5" y="392"/>
                  </a:lnTo>
                  <a:lnTo>
                    <a:pt x="5" y="395"/>
                  </a:lnTo>
                  <a:lnTo>
                    <a:pt x="7" y="392"/>
                  </a:lnTo>
                  <a:lnTo>
                    <a:pt x="7" y="395"/>
                  </a:lnTo>
                  <a:lnTo>
                    <a:pt x="5" y="395"/>
                  </a:lnTo>
                  <a:lnTo>
                    <a:pt x="5" y="392"/>
                  </a:lnTo>
                  <a:close/>
                  <a:moveTo>
                    <a:pt x="7" y="390"/>
                  </a:moveTo>
                  <a:lnTo>
                    <a:pt x="7" y="392"/>
                  </a:lnTo>
                  <a:lnTo>
                    <a:pt x="7" y="390"/>
                  </a:lnTo>
                  <a:close/>
                  <a:moveTo>
                    <a:pt x="223" y="392"/>
                  </a:moveTo>
                  <a:lnTo>
                    <a:pt x="223" y="390"/>
                  </a:lnTo>
                  <a:lnTo>
                    <a:pt x="223" y="392"/>
                  </a:lnTo>
                  <a:close/>
                  <a:moveTo>
                    <a:pt x="7" y="390"/>
                  </a:moveTo>
                  <a:lnTo>
                    <a:pt x="9" y="390"/>
                  </a:lnTo>
                  <a:lnTo>
                    <a:pt x="7" y="392"/>
                  </a:lnTo>
                  <a:lnTo>
                    <a:pt x="9" y="392"/>
                  </a:lnTo>
                  <a:lnTo>
                    <a:pt x="7" y="392"/>
                  </a:lnTo>
                  <a:lnTo>
                    <a:pt x="7" y="390"/>
                  </a:lnTo>
                  <a:close/>
                  <a:moveTo>
                    <a:pt x="218" y="390"/>
                  </a:moveTo>
                  <a:lnTo>
                    <a:pt x="221" y="390"/>
                  </a:lnTo>
                  <a:lnTo>
                    <a:pt x="221" y="392"/>
                  </a:lnTo>
                  <a:lnTo>
                    <a:pt x="223" y="392"/>
                  </a:lnTo>
                  <a:lnTo>
                    <a:pt x="221" y="392"/>
                  </a:lnTo>
                  <a:lnTo>
                    <a:pt x="221" y="390"/>
                  </a:lnTo>
                  <a:lnTo>
                    <a:pt x="218" y="390"/>
                  </a:lnTo>
                  <a:close/>
                  <a:moveTo>
                    <a:pt x="221" y="387"/>
                  </a:moveTo>
                  <a:lnTo>
                    <a:pt x="221" y="390"/>
                  </a:lnTo>
                  <a:lnTo>
                    <a:pt x="223" y="390"/>
                  </a:lnTo>
                  <a:lnTo>
                    <a:pt x="221" y="390"/>
                  </a:lnTo>
                  <a:lnTo>
                    <a:pt x="221" y="387"/>
                  </a:lnTo>
                  <a:close/>
                  <a:moveTo>
                    <a:pt x="0" y="390"/>
                  </a:moveTo>
                  <a:lnTo>
                    <a:pt x="0" y="387"/>
                  </a:lnTo>
                  <a:lnTo>
                    <a:pt x="0" y="390"/>
                  </a:lnTo>
                  <a:close/>
                  <a:moveTo>
                    <a:pt x="223" y="390"/>
                  </a:moveTo>
                  <a:lnTo>
                    <a:pt x="223" y="387"/>
                  </a:lnTo>
                  <a:lnTo>
                    <a:pt x="223" y="390"/>
                  </a:lnTo>
                  <a:close/>
                  <a:moveTo>
                    <a:pt x="218" y="387"/>
                  </a:moveTo>
                  <a:lnTo>
                    <a:pt x="216" y="387"/>
                  </a:lnTo>
                  <a:lnTo>
                    <a:pt x="218" y="387"/>
                  </a:lnTo>
                  <a:close/>
                  <a:moveTo>
                    <a:pt x="237" y="387"/>
                  </a:moveTo>
                  <a:lnTo>
                    <a:pt x="235" y="387"/>
                  </a:lnTo>
                  <a:lnTo>
                    <a:pt x="237" y="387"/>
                  </a:lnTo>
                  <a:lnTo>
                    <a:pt x="235" y="387"/>
                  </a:lnTo>
                  <a:lnTo>
                    <a:pt x="235" y="390"/>
                  </a:lnTo>
                  <a:lnTo>
                    <a:pt x="235" y="387"/>
                  </a:lnTo>
                  <a:lnTo>
                    <a:pt x="237" y="387"/>
                  </a:lnTo>
                  <a:close/>
                  <a:moveTo>
                    <a:pt x="230" y="385"/>
                  </a:moveTo>
                  <a:lnTo>
                    <a:pt x="230" y="387"/>
                  </a:lnTo>
                  <a:lnTo>
                    <a:pt x="230" y="385"/>
                  </a:lnTo>
                  <a:lnTo>
                    <a:pt x="230" y="387"/>
                  </a:lnTo>
                  <a:lnTo>
                    <a:pt x="230" y="390"/>
                  </a:lnTo>
                  <a:lnTo>
                    <a:pt x="230" y="387"/>
                  </a:lnTo>
                  <a:lnTo>
                    <a:pt x="230" y="385"/>
                  </a:lnTo>
                  <a:close/>
                  <a:moveTo>
                    <a:pt x="221" y="387"/>
                  </a:moveTo>
                  <a:lnTo>
                    <a:pt x="221" y="385"/>
                  </a:lnTo>
                  <a:lnTo>
                    <a:pt x="221" y="387"/>
                  </a:lnTo>
                  <a:close/>
                  <a:moveTo>
                    <a:pt x="0" y="385"/>
                  </a:moveTo>
                  <a:lnTo>
                    <a:pt x="2" y="385"/>
                  </a:lnTo>
                  <a:lnTo>
                    <a:pt x="2" y="387"/>
                  </a:lnTo>
                  <a:lnTo>
                    <a:pt x="0" y="387"/>
                  </a:lnTo>
                  <a:lnTo>
                    <a:pt x="2" y="387"/>
                  </a:lnTo>
                  <a:lnTo>
                    <a:pt x="2" y="390"/>
                  </a:lnTo>
                  <a:lnTo>
                    <a:pt x="2" y="387"/>
                  </a:lnTo>
                  <a:lnTo>
                    <a:pt x="0" y="387"/>
                  </a:lnTo>
                  <a:lnTo>
                    <a:pt x="0" y="385"/>
                  </a:lnTo>
                  <a:close/>
                  <a:moveTo>
                    <a:pt x="5" y="385"/>
                  </a:moveTo>
                  <a:lnTo>
                    <a:pt x="2" y="383"/>
                  </a:lnTo>
                  <a:lnTo>
                    <a:pt x="5" y="383"/>
                  </a:lnTo>
                  <a:lnTo>
                    <a:pt x="5" y="385"/>
                  </a:lnTo>
                  <a:close/>
                  <a:moveTo>
                    <a:pt x="5" y="385"/>
                  </a:moveTo>
                  <a:lnTo>
                    <a:pt x="5" y="383"/>
                  </a:lnTo>
                  <a:lnTo>
                    <a:pt x="5" y="385"/>
                  </a:lnTo>
                  <a:close/>
                  <a:moveTo>
                    <a:pt x="249" y="383"/>
                  </a:moveTo>
                  <a:lnTo>
                    <a:pt x="251" y="383"/>
                  </a:lnTo>
                  <a:lnTo>
                    <a:pt x="249" y="383"/>
                  </a:lnTo>
                  <a:close/>
                  <a:moveTo>
                    <a:pt x="244" y="383"/>
                  </a:moveTo>
                  <a:lnTo>
                    <a:pt x="247" y="383"/>
                  </a:lnTo>
                  <a:lnTo>
                    <a:pt x="244" y="383"/>
                  </a:lnTo>
                  <a:lnTo>
                    <a:pt x="247" y="383"/>
                  </a:lnTo>
                  <a:lnTo>
                    <a:pt x="244" y="383"/>
                  </a:lnTo>
                  <a:close/>
                  <a:moveTo>
                    <a:pt x="244" y="383"/>
                  </a:moveTo>
                  <a:lnTo>
                    <a:pt x="242" y="383"/>
                  </a:lnTo>
                  <a:lnTo>
                    <a:pt x="242" y="385"/>
                  </a:lnTo>
                  <a:lnTo>
                    <a:pt x="242" y="383"/>
                  </a:lnTo>
                  <a:lnTo>
                    <a:pt x="242" y="385"/>
                  </a:lnTo>
                  <a:lnTo>
                    <a:pt x="239" y="385"/>
                  </a:lnTo>
                  <a:lnTo>
                    <a:pt x="239" y="387"/>
                  </a:lnTo>
                  <a:lnTo>
                    <a:pt x="237" y="387"/>
                  </a:lnTo>
                  <a:lnTo>
                    <a:pt x="237" y="385"/>
                  </a:lnTo>
                  <a:lnTo>
                    <a:pt x="237" y="387"/>
                  </a:lnTo>
                  <a:lnTo>
                    <a:pt x="235" y="387"/>
                  </a:lnTo>
                  <a:lnTo>
                    <a:pt x="237" y="387"/>
                  </a:lnTo>
                  <a:lnTo>
                    <a:pt x="237" y="385"/>
                  </a:lnTo>
                  <a:lnTo>
                    <a:pt x="237" y="387"/>
                  </a:lnTo>
                  <a:lnTo>
                    <a:pt x="237" y="385"/>
                  </a:lnTo>
                  <a:lnTo>
                    <a:pt x="239" y="385"/>
                  </a:lnTo>
                  <a:lnTo>
                    <a:pt x="239" y="383"/>
                  </a:lnTo>
                  <a:lnTo>
                    <a:pt x="242" y="383"/>
                  </a:lnTo>
                  <a:lnTo>
                    <a:pt x="244" y="383"/>
                  </a:lnTo>
                  <a:close/>
                  <a:moveTo>
                    <a:pt x="244" y="383"/>
                  </a:moveTo>
                  <a:lnTo>
                    <a:pt x="244" y="380"/>
                  </a:lnTo>
                  <a:lnTo>
                    <a:pt x="244" y="383"/>
                  </a:lnTo>
                  <a:close/>
                  <a:moveTo>
                    <a:pt x="237" y="383"/>
                  </a:moveTo>
                  <a:lnTo>
                    <a:pt x="237" y="380"/>
                  </a:lnTo>
                  <a:lnTo>
                    <a:pt x="237" y="383"/>
                  </a:lnTo>
                  <a:close/>
                  <a:moveTo>
                    <a:pt x="237" y="380"/>
                  </a:moveTo>
                  <a:lnTo>
                    <a:pt x="239" y="380"/>
                  </a:lnTo>
                  <a:lnTo>
                    <a:pt x="237" y="380"/>
                  </a:lnTo>
                  <a:lnTo>
                    <a:pt x="237" y="383"/>
                  </a:lnTo>
                  <a:lnTo>
                    <a:pt x="237" y="380"/>
                  </a:lnTo>
                  <a:lnTo>
                    <a:pt x="237" y="383"/>
                  </a:lnTo>
                  <a:lnTo>
                    <a:pt x="237" y="380"/>
                  </a:lnTo>
                  <a:lnTo>
                    <a:pt x="237" y="383"/>
                  </a:lnTo>
                  <a:lnTo>
                    <a:pt x="237" y="380"/>
                  </a:lnTo>
                  <a:lnTo>
                    <a:pt x="237" y="383"/>
                  </a:lnTo>
                  <a:lnTo>
                    <a:pt x="235" y="383"/>
                  </a:lnTo>
                  <a:lnTo>
                    <a:pt x="232" y="383"/>
                  </a:lnTo>
                  <a:lnTo>
                    <a:pt x="232" y="385"/>
                  </a:lnTo>
                  <a:lnTo>
                    <a:pt x="230" y="385"/>
                  </a:lnTo>
                  <a:lnTo>
                    <a:pt x="230" y="383"/>
                  </a:lnTo>
                  <a:lnTo>
                    <a:pt x="230" y="385"/>
                  </a:lnTo>
                  <a:lnTo>
                    <a:pt x="230" y="383"/>
                  </a:lnTo>
                  <a:lnTo>
                    <a:pt x="230" y="385"/>
                  </a:lnTo>
                  <a:lnTo>
                    <a:pt x="230" y="383"/>
                  </a:lnTo>
                  <a:lnTo>
                    <a:pt x="232" y="383"/>
                  </a:lnTo>
                  <a:lnTo>
                    <a:pt x="232" y="380"/>
                  </a:lnTo>
                  <a:lnTo>
                    <a:pt x="232" y="383"/>
                  </a:lnTo>
                  <a:lnTo>
                    <a:pt x="235" y="383"/>
                  </a:lnTo>
                  <a:lnTo>
                    <a:pt x="232" y="383"/>
                  </a:lnTo>
                  <a:lnTo>
                    <a:pt x="235" y="383"/>
                  </a:lnTo>
                  <a:lnTo>
                    <a:pt x="235" y="380"/>
                  </a:lnTo>
                  <a:lnTo>
                    <a:pt x="237" y="380"/>
                  </a:lnTo>
                  <a:lnTo>
                    <a:pt x="235" y="380"/>
                  </a:lnTo>
                  <a:lnTo>
                    <a:pt x="237" y="380"/>
                  </a:lnTo>
                  <a:close/>
                  <a:moveTo>
                    <a:pt x="249" y="380"/>
                  </a:moveTo>
                  <a:lnTo>
                    <a:pt x="251" y="380"/>
                  </a:lnTo>
                  <a:lnTo>
                    <a:pt x="249" y="380"/>
                  </a:lnTo>
                  <a:close/>
                  <a:moveTo>
                    <a:pt x="235" y="380"/>
                  </a:moveTo>
                  <a:lnTo>
                    <a:pt x="232" y="380"/>
                  </a:lnTo>
                  <a:lnTo>
                    <a:pt x="235" y="380"/>
                  </a:lnTo>
                  <a:lnTo>
                    <a:pt x="232" y="380"/>
                  </a:lnTo>
                  <a:lnTo>
                    <a:pt x="235" y="380"/>
                  </a:lnTo>
                  <a:close/>
                  <a:moveTo>
                    <a:pt x="232" y="380"/>
                  </a:moveTo>
                  <a:lnTo>
                    <a:pt x="232" y="378"/>
                  </a:lnTo>
                  <a:lnTo>
                    <a:pt x="235" y="380"/>
                  </a:lnTo>
                  <a:lnTo>
                    <a:pt x="232" y="380"/>
                  </a:lnTo>
                  <a:close/>
                  <a:moveTo>
                    <a:pt x="242" y="378"/>
                  </a:moveTo>
                  <a:lnTo>
                    <a:pt x="242" y="380"/>
                  </a:lnTo>
                  <a:lnTo>
                    <a:pt x="242" y="378"/>
                  </a:lnTo>
                  <a:close/>
                  <a:moveTo>
                    <a:pt x="237" y="378"/>
                  </a:moveTo>
                  <a:lnTo>
                    <a:pt x="237" y="380"/>
                  </a:lnTo>
                  <a:lnTo>
                    <a:pt x="237" y="378"/>
                  </a:lnTo>
                  <a:lnTo>
                    <a:pt x="235" y="378"/>
                  </a:lnTo>
                  <a:lnTo>
                    <a:pt x="237" y="378"/>
                  </a:lnTo>
                  <a:close/>
                  <a:moveTo>
                    <a:pt x="249" y="378"/>
                  </a:moveTo>
                  <a:lnTo>
                    <a:pt x="249" y="380"/>
                  </a:lnTo>
                  <a:lnTo>
                    <a:pt x="249" y="378"/>
                  </a:lnTo>
                  <a:close/>
                  <a:moveTo>
                    <a:pt x="254" y="376"/>
                  </a:moveTo>
                  <a:lnTo>
                    <a:pt x="256" y="376"/>
                  </a:lnTo>
                  <a:lnTo>
                    <a:pt x="256" y="378"/>
                  </a:lnTo>
                  <a:lnTo>
                    <a:pt x="254" y="378"/>
                  </a:lnTo>
                  <a:lnTo>
                    <a:pt x="256" y="378"/>
                  </a:lnTo>
                  <a:lnTo>
                    <a:pt x="254" y="378"/>
                  </a:lnTo>
                  <a:lnTo>
                    <a:pt x="254" y="376"/>
                  </a:lnTo>
                  <a:close/>
                  <a:moveTo>
                    <a:pt x="251" y="378"/>
                  </a:moveTo>
                  <a:lnTo>
                    <a:pt x="251" y="376"/>
                  </a:lnTo>
                  <a:lnTo>
                    <a:pt x="251" y="378"/>
                  </a:lnTo>
                  <a:close/>
                  <a:moveTo>
                    <a:pt x="254" y="376"/>
                  </a:moveTo>
                  <a:lnTo>
                    <a:pt x="251" y="376"/>
                  </a:lnTo>
                  <a:lnTo>
                    <a:pt x="251" y="378"/>
                  </a:lnTo>
                  <a:lnTo>
                    <a:pt x="251" y="376"/>
                  </a:lnTo>
                  <a:lnTo>
                    <a:pt x="254" y="376"/>
                  </a:lnTo>
                  <a:close/>
                  <a:moveTo>
                    <a:pt x="249" y="376"/>
                  </a:moveTo>
                  <a:lnTo>
                    <a:pt x="247" y="376"/>
                  </a:lnTo>
                  <a:lnTo>
                    <a:pt x="249" y="376"/>
                  </a:lnTo>
                  <a:close/>
                  <a:moveTo>
                    <a:pt x="247" y="376"/>
                  </a:moveTo>
                  <a:lnTo>
                    <a:pt x="247" y="378"/>
                  </a:lnTo>
                  <a:lnTo>
                    <a:pt x="247" y="380"/>
                  </a:lnTo>
                  <a:lnTo>
                    <a:pt x="244" y="380"/>
                  </a:lnTo>
                  <a:lnTo>
                    <a:pt x="247" y="380"/>
                  </a:lnTo>
                  <a:lnTo>
                    <a:pt x="244" y="380"/>
                  </a:lnTo>
                  <a:lnTo>
                    <a:pt x="242" y="380"/>
                  </a:lnTo>
                  <a:lnTo>
                    <a:pt x="244" y="380"/>
                  </a:lnTo>
                  <a:lnTo>
                    <a:pt x="242" y="380"/>
                  </a:lnTo>
                  <a:lnTo>
                    <a:pt x="244" y="380"/>
                  </a:lnTo>
                  <a:lnTo>
                    <a:pt x="244" y="378"/>
                  </a:lnTo>
                  <a:lnTo>
                    <a:pt x="242" y="378"/>
                  </a:lnTo>
                  <a:lnTo>
                    <a:pt x="244" y="378"/>
                  </a:lnTo>
                  <a:lnTo>
                    <a:pt x="244" y="376"/>
                  </a:lnTo>
                  <a:lnTo>
                    <a:pt x="247" y="376"/>
                  </a:lnTo>
                  <a:close/>
                  <a:moveTo>
                    <a:pt x="249" y="376"/>
                  </a:moveTo>
                  <a:lnTo>
                    <a:pt x="251" y="376"/>
                  </a:lnTo>
                  <a:lnTo>
                    <a:pt x="249" y="376"/>
                  </a:lnTo>
                  <a:close/>
                  <a:moveTo>
                    <a:pt x="251" y="373"/>
                  </a:moveTo>
                  <a:lnTo>
                    <a:pt x="251" y="376"/>
                  </a:lnTo>
                  <a:lnTo>
                    <a:pt x="251" y="373"/>
                  </a:lnTo>
                  <a:lnTo>
                    <a:pt x="251" y="376"/>
                  </a:lnTo>
                  <a:lnTo>
                    <a:pt x="251" y="373"/>
                  </a:lnTo>
                  <a:close/>
                  <a:moveTo>
                    <a:pt x="258" y="373"/>
                  </a:moveTo>
                  <a:lnTo>
                    <a:pt x="256" y="373"/>
                  </a:lnTo>
                  <a:lnTo>
                    <a:pt x="258" y="373"/>
                  </a:lnTo>
                  <a:close/>
                  <a:moveTo>
                    <a:pt x="256" y="373"/>
                  </a:moveTo>
                  <a:lnTo>
                    <a:pt x="254" y="373"/>
                  </a:lnTo>
                  <a:lnTo>
                    <a:pt x="254" y="376"/>
                  </a:lnTo>
                  <a:lnTo>
                    <a:pt x="254" y="373"/>
                  </a:lnTo>
                  <a:lnTo>
                    <a:pt x="254" y="376"/>
                  </a:lnTo>
                  <a:lnTo>
                    <a:pt x="254" y="373"/>
                  </a:lnTo>
                  <a:lnTo>
                    <a:pt x="256" y="373"/>
                  </a:lnTo>
                  <a:close/>
                  <a:moveTo>
                    <a:pt x="254" y="373"/>
                  </a:moveTo>
                  <a:lnTo>
                    <a:pt x="251" y="373"/>
                  </a:lnTo>
                  <a:lnTo>
                    <a:pt x="254" y="373"/>
                  </a:lnTo>
                  <a:close/>
                  <a:moveTo>
                    <a:pt x="254" y="371"/>
                  </a:moveTo>
                  <a:lnTo>
                    <a:pt x="256" y="373"/>
                  </a:lnTo>
                  <a:lnTo>
                    <a:pt x="254" y="373"/>
                  </a:lnTo>
                  <a:lnTo>
                    <a:pt x="254" y="371"/>
                  </a:lnTo>
                  <a:close/>
                  <a:moveTo>
                    <a:pt x="247" y="373"/>
                  </a:moveTo>
                  <a:lnTo>
                    <a:pt x="247" y="371"/>
                  </a:lnTo>
                  <a:lnTo>
                    <a:pt x="247" y="373"/>
                  </a:lnTo>
                  <a:close/>
                  <a:moveTo>
                    <a:pt x="254" y="371"/>
                  </a:moveTo>
                  <a:lnTo>
                    <a:pt x="251" y="373"/>
                  </a:lnTo>
                  <a:lnTo>
                    <a:pt x="254" y="373"/>
                  </a:lnTo>
                  <a:lnTo>
                    <a:pt x="251" y="373"/>
                  </a:lnTo>
                  <a:lnTo>
                    <a:pt x="254" y="371"/>
                  </a:lnTo>
                  <a:close/>
                  <a:moveTo>
                    <a:pt x="249" y="371"/>
                  </a:moveTo>
                  <a:lnTo>
                    <a:pt x="247" y="371"/>
                  </a:lnTo>
                  <a:lnTo>
                    <a:pt x="249" y="371"/>
                  </a:lnTo>
                  <a:close/>
                  <a:moveTo>
                    <a:pt x="256" y="371"/>
                  </a:moveTo>
                  <a:lnTo>
                    <a:pt x="254" y="371"/>
                  </a:lnTo>
                  <a:lnTo>
                    <a:pt x="256" y="371"/>
                  </a:lnTo>
                  <a:lnTo>
                    <a:pt x="254" y="371"/>
                  </a:lnTo>
                  <a:lnTo>
                    <a:pt x="254" y="373"/>
                  </a:lnTo>
                  <a:lnTo>
                    <a:pt x="254" y="371"/>
                  </a:lnTo>
                  <a:lnTo>
                    <a:pt x="256" y="371"/>
                  </a:lnTo>
                  <a:close/>
                  <a:moveTo>
                    <a:pt x="244" y="371"/>
                  </a:moveTo>
                  <a:lnTo>
                    <a:pt x="247" y="371"/>
                  </a:lnTo>
                  <a:lnTo>
                    <a:pt x="244" y="371"/>
                  </a:lnTo>
                  <a:close/>
                  <a:moveTo>
                    <a:pt x="256" y="368"/>
                  </a:moveTo>
                  <a:lnTo>
                    <a:pt x="256" y="371"/>
                  </a:lnTo>
                  <a:lnTo>
                    <a:pt x="256" y="368"/>
                  </a:lnTo>
                  <a:lnTo>
                    <a:pt x="256" y="371"/>
                  </a:lnTo>
                  <a:lnTo>
                    <a:pt x="256" y="368"/>
                  </a:lnTo>
                  <a:close/>
                  <a:moveTo>
                    <a:pt x="258" y="368"/>
                  </a:moveTo>
                  <a:lnTo>
                    <a:pt x="256" y="368"/>
                  </a:lnTo>
                  <a:lnTo>
                    <a:pt x="258" y="368"/>
                  </a:lnTo>
                  <a:close/>
                  <a:moveTo>
                    <a:pt x="244" y="368"/>
                  </a:moveTo>
                  <a:lnTo>
                    <a:pt x="242" y="368"/>
                  </a:lnTo>
                  <a:lnTo>
                    <a:pt x="244" y="368"/>
                  </a:lnTo>
                  <a:close/>
                  <a:moveTo>
                    <a:pt x="261" y="366"/>
                  </a:moveTo>
                  <a:lnTo>
                    <a:pt x="263" y="366"/>
                  </a:lnTo>
                  <a:lnTo>
                    <a:pt x="261" y="366"/>
                  </a:lnTo>
                  <a:close/>
                  <a:moveTo>
                    <a:pt x="263" y="366"/>
                  </a:moveTo>
                  <a:lnTo>
                    <a:pt x="261" y="366"/>
                  </a:lnTo>
                  <a:lnTo>
                    <a:pt x="263" y="366"/>
                  </a:lnTo>
                  <a:close/>
                  <a:moveTo>
                    <a:pt x="261" y="366"/>
                  </a:moveTo>
                  <a:lnTo>
                    <a:pt x="258" y="366"/>
                  </a:lnTo>
                  <a:lnTo>
                    <a:pt x="261" y="366"/>
                  </a:lnTo>
                  <a:close/>
                  <a:moveTo>
                    <a:pt x="258" y="366"/>
                  </a:moveTo>
                  <a:lnTo>
                    <a:pt x="256" y="366"/>
                  </a:lnTo>
                  <a:lnTo>
                    <a:pt x="258" y="366"/>
                  </a:lnTo>
                  <a:lnTo>
                    <a:pt x="258" y="368"/>
                  </a:lnTo>
                  <a:lnTo>
                    <a:pt x="256" y="368"/>
                  </a:lnTo>
                  <a:lnTo>
                    <a:pt x="258" y="368"/>
                  </a:lnTo>
                  <a:lnTo>
                    <a:pt x="256" y="368"/>
                  </a:lnTo>
                  <a:lnTo>
                    <a:pt x="254" y="368"/>
                  </a:lnTo>
                  <a:lnTo>
                    <a:pt x="256" y="368"/>
                  </a:lnTo>
                  <a:lnTo>
                    <a:pt x="256" y="366"/>
                  </a:lnTo>
                  <a:lnTo>
                    <a:pt x="256" y="368"/>
                  </a:lnTo>
                  <a:lnTo>
                    <a:pt x="256" y="366"/>
                  </a:lnTo>
                  <a:lnTo>
                    <a:pt x="258" y="366"/>
                  </a:lnTo>
                  <a:close/>
                  <a:moveTo>
                    <a:pt x="258" y="366"/>
                  </a:moveTo>
                  <a:lnTo>
                    <a:pt x="261" y="366"/>
                  </a:lnTo>
                  <a:lnTo>
                    <a:pt x="258" y="366"/>
                  </a:lnTo>
                  <a:close/>
                  <a:moveTo>
                    <a:pt x="268" y="366"/>
                  </a:moveTo>
                  <a:lnTo>
                    <a:pt x="270" y="366"/>
                  </a:lnTo>
                  <a:lnTo>
                    <a:pt x="268" y="366"/>
                  </a:lnTo>
                  <a:close/>
                  <a:moveTo>
                    <a:pt x="261" y="366"/>
                  </a:moveTo>
                  <a:lnTo>
                    <a:pt x="258" y="366"/>
                  </a:lnTo>
                  <a:lnTo>
                    <a:pt x="261" y="366"/>
                  </a:lnTo>
                  <a:lnTo>
                    <a:pt x="261" y="364"/>
                  </a:lnTo>
                  <a:lnTo>
                    <a:pt x="261" y="366"/>
                  </a:lnTo>
                  <a:close/>
                  <a:moveTo>
                    <a:pt x="261" y="364"/>
                  </a:moveTo>
                  <a:lnTo>
                    <a:pt x="263" y="364"/>
                  </a:lnTo>
                  <a:lnTo>
                    <a:pt x="261" y="364"/>
                  </a:lnTo>
                  <a:lnTo>
                    <a:pt x="258" y="364"/>
                  </a:lnTo>
                  <a:lnTo>
                    <a:pt x="261" y="364"/>
                  </a:lnTo>
                  <a:lnTo>
                    <a:pt x="258" y="364"/>
                  </a:lnTo>
                  <a:lnTo>
                    <a:pt x="261" y="364"/>
                  </a:lnTo>
                  <a:close/>
                  <a:moveTo>
                    <a:pt x="242" y="361"/>
                  </a:moveTo>
                  <a:lnTo>
                    <a:pt x="242" y="364"/>
                  </a:lnTo>
                  <a:lnTo>
                    <a:pt x="242" y="361"/>
                  </a:lnTo>
                  <a:close/>
                  <a:moveTo>
                    <a:pt x="268" y="361"/>
                  </a:moveTo>
                  <a:lnTo>
                    <a:pt x="268" y="364"/>
                  </a:lnTo>
                  <a:lnTo>
                    <a:pt x="268" y="361"/>
                  </a:lnTo>
                  <a:close/>
                  <a:moveTo>
                    <a:pt x="254" y="361"/>
                  </a:moveTo>
                  <a:lnTo>
                    <a:pt x="256" y="361"/>
                  </a:lnTo>
                  <a:lnTo>
                    <a:pt x="256" y="364"/>
                  </a:lnTo>
                  <a:lnTo>
                    <a:pt x="256" y="366"/>
                  </a:lnTo>
                  <a:lnTo>
                    <a:pt x="254" y="366"/>
                  </a:lnTo>
                  <a:lnTo>
                    <a:pt x="254" y="364"/>
                  </a:lnTo>
                  <a:lnTo>
                    <a:pt x="254" y="366"/>
                  </a:lnTo>
                  <a:lnTo>
                    <a:pt x="254" y="364"/>
                  </a:lnTo>
                  <a:lnTo>
                    <a:pt x="254" y="366"/>
                  </a:lnTo>
                  <a:lnTo>
                    <a:pt x="254" y="364"/>
                  </a:lnTo>
                  <a:lnTo>
                    <a:pt x="254" y="361"/>
                  </a:lnTo>
                  <a:lnTo>
                    <a:pt x="251" y="361"/>
                  </a:lnTo>
                  <a:lnTo>
                    <a:pt x="254" y="361"/>
                  </a:lnTo>
                  <a:close/>
                  <a:moveTo>
                    <a:pt x="247" y="361"/>
                  </a:moveTo>
                  <a:lnTo>
                    <a:pt x="244" y="361"/>
                  </a:lnTo>
                  <a:lnTo>
                    <a:pt x="247" y="361"/>
                  </a:lnTo>
                  <a:lnTo>
                    <a:pt x="244" y="361"/>
                  </a:lnTo>
                  <a:lnTo>
                    <a:pt x="247" y="361"/>
                  </a:lnTo>
                  <a:close/>
                  <a:moveTo>
                    <a:pt x="258" y="361"/>
                  </a:moveTo>
                  <a:lnTo>
                    <a:pt x="256" y="361"/>
                  </a:lnTo>
                  <a:lnTo>
                    <a:pt x="258" y="361"/>
                  </a:lnTo>
                  <a:close/>
                  <a:moveTo>
                    <a:pt x="254" y="361"/>
                  </a:moveTo>
                  <a:lnTo>
                    <a:pt x="256" y="361"/>
                  </a:lnTo>
                  <a:lnTo>
                    <a:pt x="254" y="361"/>
                  </a:lnTo>
                  <a:close/>
                  <a:moveTo>
                    <a:pt x="258" y="361"/>
                  </a:moveTo>
                  <a:lnTo>
                    <a:pt x="256" y="361"/>
                  </a:lnTo>
                  <a:lnTo>
                    <a:pt x="258" y="361"/>
                  </a:lnTo>
                  <a:close/>
                  <a:moveTo>
                    <a:pt x="235" y="361"/>
                  </a:moveTo>
                  <a:lnTo>
                    <a:pt x="237" y="361"/>
                  </a:lnTo>
                  <a:lnTo>
                    <a:pt x="239" y="361"/>
                  </a:lnTo>
                  <a:lnTo>
                    <a:pt x="237" y="361"/>
                  </a:lnTo>
                  <a:lnTo>
                    <a:pt x="239" y="361"/>
                  </a:lnTo>
                  <a:lnTo>
                    <a:pt x="239" y="364"/>
                  </a:lnTo>
                  <a:lnTo>
                    <a:pt x="237" y="364"/>
                  </a:lnTo>
                  <a:lnTo>
                    <a:pt x="235" y="361"/>
                  </a:lnTo>
                  <a:close/>
                  <a:moveTo>
                    <a:pt x="244" y="361"/>
                  </a:moveTo>
                  <a:lnTo>
                    <a:pt x="247" y="361"/>
                  </a:lnTo>
                  <a:lnTo>
                    <a:pt x="244" y="361"/>
                  </a:lnTo>
                  <a:lnTo>
                    <a:pt x="242" y="361"/>
                  </a:lnTo>
                  <a:lnTo>
                    <a:pt x="244" y="361"/>
                  </a:lnTo>
                  <a:close/>
                  <a:moveTo>
                    <a:pt x="258" y="361"/>
                  </a:moveTo>
                  <a:lnTo>
                    <a:pt x="256" y="361"/>
                  </a:lnTo>
                  <a:lnTo>
                    <a:pt x="258" y="361"/>
                  </a:lnTo>
                  <a:close/>
                  <a:moveTo>
                    <a:pt x="237" y="361"/>
                  </a:moveTo>
                  <a:lnTo>
                    <a:pt x="235" y="361"/>
                  </a:lnTo>
                  <a:lnTo>
                    <a:pt x="237" y="361"/>
                  </a:lnTo>
                  <a:close/>
                  <a:moveTo>
                    <a:pt x="256" y="361"/>
                  </a:moveTo>
                  <a:lnTo>
                    <a:pt x="256" y="359"/>
                  </a:lnTo>
                  <a:lnTo>
                    <a:pt x="256" y="361"/>
                  </a:lnTo>
                  <a:close/>
                  <a:moveTo>
                    <a:pt x="256" y="361"/>
                  </a:moveTo>
                  <a:lnTo>
                    <a:pt x="256" y="359"/>
                  </a:lnTo>
                  <a:lnTo>
                    <a:pt x="256" y="361"/>
                  </a:lnTo>
                  <a:close/>
                  <a:moveTo>
                    <a:pt x="249" y="359"/>
                  </a:moveTo>
                  <a:lnTo>
                    <a:pt x="249" y="361"/>
                  </a:lnTo>
                  <a:lnTo>
                    <a:pt x="249" y="359"/>
                  </a:lnTo>
                  <a:lnTo>
                    <a:pt x="249" y="361"/>
                  </a:lnTo>
                  <a:lnTo>
                    <a:pt x="249" y="359"/>
                  </a:lnTo>
                  <a:close/>
                  <a:moveTo>
                    <a:pt x="263" y="359"/>
                  </a:moveTo>
                  <a:lnTo>
                    <a:pt x="263" y="361"/>
                  </a:lnTo>
                  <a:lnTo>
                    <a:pt x="263" y="364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3" y="361"/>
                  </a:lnTo>
                  <a:lnTo>
                    <a:pt x="261" y="361"/>
                  </a:lnTo>
                  <a:lnTo>
                    <a:pt x="261" y="359"/>
                  </a:lnTo>
                  <a:lnTo>
                    <a:pt x="263" y="359"/>
                  </a:lnTo>
                  <a:close/>
                  <a:moveTo>
                    <a:pt x="256" y="359"/>
                  </a:moveTo>
                  <a:lnTo>
                    <a:pt x="258" y="359"/>
                  </a:lnTo>
                  <a:lnTo>
                    <a:pt x="256" y="359"/>
                  </a:lnTo>
                  <a:lnTo>
                    <a:pt x="258" y="359"/>
                  </a:lnTo>
                  <a:lnTo>
                    <a:pt x="258" y="361"/>
                  </a:lnTo>
                  <a:lnTo>
                    <a:pt x="256" y="359"/>
                  </a:lnTo>
                  <a:close/>
                  <a:moveTo>
                    <a:pt x="242" y="359"/>
                  </a:moveTo>
                  <a:lnTo>
                    <a:pt x="244" y="359"/>
                  </a:lnTo>
                  <a:lnTo>
                    <a:pt x="242" y="359"/>
                  </a:lnTo>
                  <a:close/>
                  <a:moveTo>
                    <a:pt x="249" y="359"/>
                  </a:moveTo>
                  <a:lnTo>
                    <a:pt x="251" y="359"/>
                  </a:lnTo>
                  <a:lnTo>
                    <a:pt x="249" y="359"/>
                  </a:lnTo>
                  <a:close/>
                  <a:moveTo>
                    <a:pt x="258" y="359"/>
                  </a:moveTo>
                  <a:lnTo>
                    <a:pt x="256" y="359"/>
                  </a:lnTo>
                  <a:lnTo>
                    <a:pt x="258" y="359"/>
                  </a:lnTo>
                  <a:close/>
                  <a:moveTo>
                    <a:pt x="244" y="359"/>
                  </a:moveTo>
                  <a:lnTo>
                    <a:pt x="244" y="361"/>
                  </a:lnTo>
                  <a:lnTo>
                    <a:pt x="247" y="361"/>
                  </a:lnTo>
                  <a:lnTo>
                    <a:pt x="244" y="361"/>
                  </a:lnTo>
                  <a:lnTo>
                    <a:pt x="244" y="359"/>
                  </a:lnTo>
                  <a:close/>
                  <a:moveTo>
                    <a:pt x="263" y="359"/>
                  </a:moveTo>
                  <a:lnTo>
                    <a:pt x="263" y="361"/>
                  </a:lnTo>
                  <a:lnTo>
                    <a:pt x="263" y="359"/>
                  </a:lnTo>
                  <a:close/>
                  <a:moveTo>
                    <a:pt x="256" y="359"/>
                  </a:moveTo>
                  <a:lnTo>
                    <a:pt x="254" y="359"/>
                  </a:lnTo>
                  <a:lnTo>
                    <a:pt x="256" y="359"/>
                  </a:lnTo>
                  <a:lnTo>
                    <a:pt x="254" y="359"/>
                  </a:lnTo>
                  <a:lnTo>
                    <a:pt x="256" y="359"/>
                  </a:lnTo>
                  <a:lnTo>
                    <a:pt x="254" y="359"/>
                  </a:lnTo>
                  <a:lnTo>
                    <a:pt x="256" y="359"/>
                  </a:lnTo>
                  <a:close/>
                  <a:moveTo>
                    <a:pt x="273" y="359"/>
                  </a:moveTo>
                  <a:lnTo>
                    <a:pt x="270" y="359"/>
                  </a:lnTo>
                  <a:lnTo>
                    <a:pt x="273" y="359"/>
                  </a:lnTo>
                  <a:close/>
                  <a:moveTo>
                    <a:pt x="251" y="359"/>
                  </a:moveTo>
                  <a:lnTo>
                    <a:pt x="254" y="359"/>
                  </a:lnTo>
                  <a:lnTo>
                    <a:pt x="254" y="361"/>
                  </a:lnTo>
                  <a:lnTo>
                    <a:pt x="254" y="359"/>
                  </a:lnTo>
                  <a:lnTo>
                    <a:pt x="254" y="361"/>
                  </a:lnTo>
                  <a:lnTo>
                    <a:pt x="254" y="359"/>
                  </a:lnTo>
                  <a:lnTo>
                    <a:pt x="254" y="361"/>
                  </a:lnTo>
                  <a:lnTo>
                    <a:pt x="251" y="361"/>
                  </a:lnTo>
                  <a:lnTo>
                    <a:pt x="254" y="361"/>
                  </a:lnTo>
                  <a:lnTo>
                    <a:pt x="251" y="361"/>
                  </a:lnTo>
                  <a:lnTo>
                    <a:pt x="254" y="361"/>
                  </a:lnTo>
                  <a:lnTo>
                    <a:pt x="251" y="361"/>
                  </a:lnTo>
                  <a:lnTo>
                    <a:pt x="251" y="359"/>
                  </a:lnTo>
                  <a:lnTo>
                    <a:pt x="254" y="359"/>
                  </a:lnTo>
                  <a:lnTo>
                    <a:pt x="251" y="359"/>
                  </a:lnTo>
                  <a:lnTo>
                    <a:pt x="254" y="359"/>
                  </a:lnTo>
                  <a:lnTo>
                    <a:pt x="251" y="359"/>
                  </a:lnTo>
                  <a:close/>
                  <a:moveTo>
                    <a:pt x="247" y="359"/>
                  </a:moveTo>
                  <a:lnTo>
                    <a:pt x="249" y="359"/>
                  </a:lnTo>
                  <a:lnTo>
                    <a:pt x="247" y="359"/>
                  </a:lnTo>
                  <a:close/>
                  <a:moveTo>
                    <a:pt x="254" y="359"/>
                  </a:moveTo>
                  <a:lnTo>
                    <a:pt x="251" y="359"/>
                  </a:lnTo>
                  <a:lnTo>
                    <a:pt x="254" y="359"/>
                  </a:lnTo>
                  <a:close/>
                  <a:moveTo>
                    <a:pt x="256" y="359"/>
                  </a:moveTo>
                  <a:lnTo>
                    <a:pt x="254" y="359"/>
                  </a:lnTo>
                  <a:lnTo>
                    <a:pt x="256" y="359"/>
                  </a:lnTo>
                  <a:close/>
                  <a:moveTo>
                    <a:pt x="247" y="359"/>
                  </a:moveTo>
                  <a:lnTo>
                    <a:pt x="244" y="359"/>
                  </a:lnTo>
                  <a:lnTo>
                    <a:pt x="247" y="359"/>
                  </a:lnTo>
                  <a:close/>
                  <a:moveTo>
                    <a:pt x="242" y="359"/>
                  </a:moveTo>
                  <a:lnTo>
                    <a:pt x="244" y="359"/>
                  </a:lnTo>
                  <a:lnTo>
                    <a:pt x="242" y="359"/>
                  </a:lnTo>
                  <a:close/>
                  <a:moveTo>
                    <a:pt x="261" y="359"/>
                  </a:moveTo>
                  <a:lnTo>
                    <a:pt x="263" y="359"/>
                  </a:lnTo>
                  <a:lnTo>
                    <a:pt x="261" y="359"/>
                  </a:lnTo>
                  <a:lnTo>
                    <a:pt x="261" y="361"/>
                  </a:lnTo>
                  <a:lnTo>
                    <a:pt x="261" y="359"/>
                  </a:lnTo>
                  <a:lnTo>
                    <a:pt x="261" y="361"/>
                  </a:lnTo>
                  <a:lnTo>
                    <a:pt x="258" y="361"/>
                  </a:lnTo>
                  <a:lnTo>
                    <a:pt x="258" y="359"/>
                  </a:lnTo>
                  <a:lnTo>
                    <a:pt x="261" y="359"/>
                  </a:lnTo>
                  <a:lnTo>
                    <a:pt x="258" y="359"/>
                  </a:lnTo>
                  <a:lnTo>
                    <a:pt x="261" y="359"/>
                  </a:lnTo>
                  <a:lnTo>
                    <a:pt x="258" y="359"/>
                  </a:lnTo>
                  <a:lnTo>
                    <a:pt x="261" y="359"/>
                  </a:lnTo>
                  <a:close/>
                  <a:moveTo>
                    <a:pt x="282" y="359"/>
                  </a:moveTo>
                  <a:lnTo>
                    <a:pt x="280" y="359"/>
                  </a:lnTo>
                  <a:lnTo>
                    <a:pt x="280" y="357"/>
                  </a:lnTo>
                  <a:lnTo>
                    <a:pt x="282" y="357"/>
                  </a:lnTo>
                  <a:lnTo>
                    <a:pt x="282" y="359"/>
                  </a:lnTo>
                  <a:close/>
                  <a:moveTo>
                    <a:pt x="256" y="357"/>
                  </a:moveTo>
                  <a:lnTo>
                    <a:pt x="256" y="359"/>
                  </a:lnTo>
                  <a:lnTo>
                    <a:pt x="256" y="357"/>
                  </a:lnTo>
                  <a:close/>
                  <a:moveTo>
                    <a:pt x="270" y="359"/>
                  </a:moveTo>
                  <a:lnTo>
                    <a:pt x="273" y="359"/>
                  </a:lnTo>
                  <a:lnTo>
                    <a:pt x="273" y="357"/>
                  </a:lnTo>
                  <a:lnTo>
                    <a:pt x="273" y="359"/>
                  </a:lnTo>
                  <a:lnTo>
                    <a:pt x="270" y="359"/>
                  </a:lnTo>
                  <a:lnTo>
                    <a:pt x="273" y="359"/>
                  </a:lnTo>
                  <a:lnTo>
                    <a:pt x="270" y="359"/>
                  </a:lnTo>
                  <a:lnTo>
                    <a:pt x="270" y="357"/>
                  </a:lnTo>
                  <a:lnTo>
                    <a:pt x="273" y="357"/>
                  </a:lnTo>
                  <a:lnTo>
                    <a:pt x="270" y="357"/>
                  </a:lnTo>
                  <a:lnTo>
                    <a:pt x="270" y="359"/>
                  </a:lnTo>
                  <a:close/>
                  <a:moveTo>
                    <a:pt x="258" y="357"/>
                  </a:moveTo>
                  <a:lnTo>
                    <a:pt x="258" y="359"/>
                  </a:lnTo>
                  <a:lnTo>
                    <a:pt x="256" y="359"/>
                  </a:lnTo>
                  <a:lnTo>
                    <a:pt x="258" y="359"/>
                  </a:lnTo>
                  <a:lnTo>
                    <a:pt x="258" y="357"/>
                  </a:lnTo>
                  <a:close/>
                  <a:moveTo>
                    <a:pt x="244" y="359"/>
                  </a:moveTo>
                  <a:lnTo>
                    <a:pt x="244" y="357"/>
                  </a:lnTo>
                  <a:lnTo>
                    <a:pt x="244" y="359"/>
                  </a:lnTo>
                  <a:close/>
                  <a:moveTo>
                    <a:pt x="247" y="357"/>
                  </a:moveTo>
                  <a:lnTo>
                    <a:pt x="247" y="359"/>
                  </a:lnTo>
                  <a:lnTo>
                    <a:pt x="247" y="357"/>
                  </a:lnTo>
                  <a:close/>
                  <a:moveTo>
                    <a:pt x="256" y="357"/>
                  </a:moveTo>
                  <a:lnTo>
                    <a:pt x="254" y="357"/>
                  </a:lnTo>
                  <a:lnTo>
                    <a:pt x="254" y="359"/>
                  </a:lnTo>
                  <a:lnTo>
                    <a:pt x="256" y="359"/>
                  </a:lnTo>
                  <a:lnTo>
                    <a:pt x="254" y="359"/>
                  </a:lnTo>
                  <a:lnTo>
                    <a:pt x="254" y="357"/>
                  </a:lnTo>
                  <a:lnTo>
                    <a:pt x="256" y="357"/>
                  </a:lnTo>
                  <a:close/>
                  <a:moveTo>
                    <a:pt x="247" y="357"/>
                  </a:moveTo>
                  <a:lnTo>
                    <a:pt x="244" y="357"/>
                  </a:lnTo>
                  <a:lnTo>
                    <a:pt x="247" y="357"/>
                  </a:lnTo>
                  <a:close/>
                  <a:moveTo>
                    <a:pt x="254" y="357"/>
                  </a:moveTo>
                  <a:lnTo>
                    <a:pt x="251" y="357"/>
                  </a:lnTo>
                  <a:lnTo>
                    <a:pt x="254" y="357"/>
                  </a:lnTo>
                  <a:close/>
                  <a:moveTo>
                    <a:pt x="258" y="357"/>
                  </a:moveTo>
                  <a:lnTo>
                    <a:pt x="256" y="357"/>
                  </a:lnTo>
                  <a:lnTo>
                    <a:pt x="254" y="357"/>
                  </a:lnTo>
                  <a:lnTo>
                    <a:pt x="256" y="357"/>
                  </a:lnTo>
                  <a:lnTo>
                    <a:pt x="258" y="357"/>
                  </a:lnTo>
                  <a:close/>
                  <a:moveTo>
                    <a:pt x="256" y="357"/>
                  </a:moveTo>
                  <a:lnTo>
                    <a:pt x="256" y="354"/>
                  </a:lnTo>
                  <a:lnTo>
                    <a:pt x="256" y="357"/>
                  </a:lnTo>
                  <a:close/>
                  <a:moveTo>
                    <a:pt x="261" y="354"/>
                  </a:moveTo>
                  <a:lnTo>
                    <a:pt x="261" y="357"/>
                  </a:lnTo>
                  <a:lnTo>
                    <a:pt x="261" y="354"/>
                  </a:lnTo>
                  <a:lnTo>
                    <a:pt x="261" y="357"/>
                  </a:lnTo>
                  <a:lnTo>
                    <a:pt x="258" y="357"/>
                  </a:lnTo>
                  <a:lnTo>
                    <a:pt x="258" y="354"/>
                  </a:lnTo>
                  <a:lnTo>
                    <a:pt x="261" y="354"/>
                  </a:lnTo>
                  <a:close/>
                  <a:moveTo>
                    <a:pt x="249" y="354"/>
                  </a:moveTo>
                  <a:lnTo>
                    <a:pt x="247" y="354"/>
                  </a:lnTo>
                  <a:lnTo>
                    <a:pt x="249" y="354"/>
                  </a:lnTo>
                  <a:close/>
                  <a:moveTo>
                    <a:pt x="275" y="354"/>
                  </a:moveTo>
                  <a:lnTo>
                    <a:pt x="277" y="354"/>
                  </a:lnTo>
                  <a:lnTo>
                    <a:pt x="275" y="354"/>
                  </a:lnTo>
                  <a:close/>
                  <a:moveTo>
                    <a:pt x="261" y="354"/>
                  </a:moveTo>
                  <a:lnTo>
                    <a:pt x="258" y="354"/>
                  </a:lnTo>
                  <a:lnTo>
                    <a:pt x="261" y="354"/>
                  </a:lnTo>
                  <a:lnTo>
                    <a:pt x="258" y="354"/>
                  </a:lnTo>
                  <a:lnTo>
                    <a:pt x="261" y="354"/>
                  </a:lnTo>
                  <a:close/>
                  <a:moveTo>
                    <a:pt x="277" y="354"/>
                  </a:moveTo>
                  <a:lnTo>
                    <a:pt x="275" y="354"/>
                  </a:lnTo>
                  <a:lnTo>
                    <a:pt x="277" y="354"/>
                  </a:lnTo>
                  <a:lnTo>
                    <a:pt x="275" y="354"/>
                  </a:lnTo>
                  <a:lnTo>
                    <a:pt x="277" y="354"/>
                  </a:lnTo>
                  <a:close/>
                  <a:moveTo>
                    <a:pt x="273" y="354"/>
                  </a:moveTo>
                  <a:lnTo>
                    <a:pt x="273" y="352"/>
                  </a:lnTo>
                  <a:lnTo>
                    <a:pt x="275" y="352"/>
                  </a:lnTo>
                  <a:lnTo>
                    <a:pt x="273" y="352"/>
                  </a:lnTo>
                  <a:lnTo>
                    <a:pt x="273" y="354"/>
                  </a:lnTo>
                  <a:close/>
                  <a:moveTo>
                    <a:pt x="254" y="352"/>
                  </a:moveTo>
                  <a:lnTo>
                    <a:pt x="254" y="354"/>
                  </a:lnTo>
                  <a:lnTo>
                    <a:pt x="256" y="354"/>
                  </a:lnTo>
                  <a:lnTo>
                    <a:pt x="256" y="352"/>
                  </a:lnTo>
                  <a:lnTo>
                    <a:pt x="258" y="352"/>
                  </a:lnTo>
                  <a:lnTo>
                    <a:pt x="258" y="354"/>
                  </a:lnTo>
                  <a:lnTo>
                    <a:pt x="258" y="352"/>
                  </a:lnTo>
                  <a:lnTo>
                    <a:pt x="256" y="352"/>
                  </a:lnTo>
                  <a:lnTo>
                    <a:pt x="256" y="354"/>
                  </a:lnTo>
                  <a:lnTo>
                    <a:pt x="256" y="352"/>
                  </a:lnTo>
                  <a:lnTo>
                    <a:pt x="256" y="354"/>
                  </a:lnTo>
                  <a:lnTo>
                    <a:pt x="254" y="354"/>
                  </a:lnTo>
                  <a:lnTo>
                    <a:pt x="251" y="354"/>
                  </a:lnTo>
                  <a:lnTo>
                    <a:pt x="254" y="354"/>
                  </a:lnTo>
                  <a:lnTo>
                    <a:pt x="251" y="354"/>
                  </a:lnTo>
                  <a:lnTo>
                    <a:pt x="251" y="357"/>
                  </a:lnTo>
                  <a:lnTo>
                    <a:pt x="251" y="354"/>
                  </a:lnTo>
                  <a:lnTo>
                    <a:pt x="251" y="357"/>
                  </a:lnTo>
                  <a:lnTo>
                    <a:pt x="251" y="359"/>
                  </a:lnTo>
                  <a:lnTo>
                    <a:pt x="251" y="357"/>
                  </a:lnTo>
                  <a:lnTo>
                    <a:pt x="251" y="359"/>
                  </a:lnTo>
                  <a:lnTo>
                    <a:pt x="251" y="357"/>
                  </a:lnTo>
                  <a:lnTo>
                    <a:pt x="251" y="359"/>
                  </a:lnTo>
                  <a:lnTo>
                    <a:pt x="249" y="359"/>
                  </a:lnTo>
                  <a:lnTo>
                    <a:pt x="249" y="357"/>
                  </a:lnTo>
                  <a:lnTo>
                    <a:pt x="249" y="354"/>
                  </a:lnTo>
                  <a:lnTo>
                    <a:pt x="251" y="354"/>
                  </a:lnTo>
                  <a:lnTo>
                    <a:pt x="251" y="352"/>
                  </a:lnTo>
                  <a:lnTo>
                    <a:pt x="254" y="352"/>
                  </a:lnTo>
                  <a:lnTo>
                    <a:pt x="251" y="352"/>
                  </a:lnTo>
                  <a:lnTo>
                    <a:pt x="254" y="352"/>
                  </a:lnTo>
                  <a:close/>
                  <a:moveTo>
                    <a:pt x="258" y="352"/>
                  </a:moveTo>
                  <a:lnTo>
                    <a:pt x="256" y="352"/>
                  </a:lnTo>
                  <a:lnTo>
                    <a:pt x="258" y="352"/>
                  </a:lnTo>
                  <a:close/>
                  <a:moveTo>
                    <a:pt x="254" y="352"/>
                  </a:moveTo>
                  <a:lnTo>
                    <a:pt x="256" y="352"/>
                  </a:lnTo>
                  <a:lnTo>
                    <a:pt x="254" y="352"/>
                  </a:lnTo>
                  <a:close/>
                  <a:moveTo>
                    <a:pt x="266" y="352"/>
                  </a:moveTo>
                  <a:lnTo>
                    <a:pt x="268" y="352"/>
                  </a:lnTo>
                  <a:lnTo>
                    <a:pt x="266" y="352"/>
                  </a:lnTo>
                  <a:lnTo>
                    <a:pt x="268" y="352"/>
                  </a:lnTo>
                  <a:lnTo>
                    <a:pt x="266" y="352"/>
                  </a:lnTo>
                  <a:close/>
                  <a:moveTo>
                    <a:pt x="280" y="349"/>
                  </a:moveTo>
                  <a:lnTo>
                    <a:pt x="277" y="349"/>
                  </a:lnTo>
                  <a:lnTo>
                    <a:pt x="280" y="349"/>
                  </a:lnTo>
                  <a:close/>
                  <a:moveTo>
                    <a:pt x="270" y="349"/>
                  </a:moveTo>
                  <a:lnTo>
                    <a:pt x="268" y="349"/>
                  </a:lnTo>
                  <a:lnTo>
                    <a:pt x="270" y="349"/>
                  </a:lnTo>
                  <a:lnTo>
                    <a:pt x="268" y="349"/>
                  </a:lnTo>
                  <a:lnTo>
                    <a:pt x="270" y="349"/>
                  </a:lnTo>
                  <a:close/>
                  <a:moveTo>
                    <a:pt x="256" y="349"/>
                  </a:moveTo>
                  <a:lnTo>
                    <a:pt x="254" y="349"/>
                  </a:lnTo>
                  <a:lnTo>
                    <a:pt x="256" y="349"/>
                  </a:lnTo>
                  <a:close/>
                  <a:moveTo>
                    <a:pt x="256" y="347"/>
                  </a:moveTo>
                  <a:lnTo>
                    <a:pt x="256" y="349"/>
                  </a:lnTo>
                  <a:lnTo>
                    <a:pt x="256" y="347"/>
                  </a:lnTo>
                  <a:close/>
                  <a:moveTo>
                    <a:pt x="273" y="347"/>
                  </a:moveTo>
                  <a:lnTo>
                    <a:pt x="273" y="349"/>
                  </a:lnTo>
                  <a:lnTo>
                    <a:pt x="273" y="347"/>
                  </a:lnTo>
                  <a:lnTo>
                    <a:pt x="273" y="349"/>
                  </a:lnTo>
                  <a:lnTo>
                    <a:pt x="273" y="347"/>
                  </a:lnTo>
                  <a:lnTo>
                    <a:pt x="273" y="349"/>
                  </a:lnTo>
                  <a:lnTo>
                    <a:pt x="273" y="347"/>
                  </a:lnTo>
                  <a:close/>
                  <a:moveTo>
                    <a:pt x="266" y="347"/>
                  </a:moveTo>
                  <a:lnTo>
                    <a:pt x="266" y="349"/>
                  </a:lnTo>
                  <a:lnTo>
                    <a:pt x="266" y="347"/>
                  </a:lnTo>
                  <a:lnTo>
                    <a:pt x="266" y="349"/>
                  </a:lnTo>
                  <a:lnTo>
                    <a:pt x="266" y="347"/>
                  </a:lnTo>
                  <a:close/>
                  <a:moveTo>
                    <a:pt x="263" y="347"/>
                  </a:moveTo>
                  <a:lnTo>
                    <a:pt x="263" y="349"/>
                  </a:lnTo>
                  <a:lnTo>
                    <a:pt x="261" y="349"/>
                  </a:lnTo>
                  <a:lnTo>
                    <a:pt x="263" y="349"/>
                  </a:lnTo>
                  <a:lnTo>
                    <a:pt x="263" y="347"/>
                  </a:lnTo>
                  <a:lnTo>
                    <a:pt x="261" y="349"/>
                  </a:lnTo>
                  <a:lnTo>
                    <a:pt x="261" y="352"/>
                  </a:lnTo>
                  <a:lnTo>
                    <a:pt x="261" y="349"/>
                  </a:lnTo>
                  <a:lnTo>
                    <a:pt x="261" y="352"/>
                  </a:lnTo>
                  <a:lnTo>
                    <a:pt x="258" y="349"/>
                  </a:lnTo>
                  <a:lnTo>
                    <a:pt x="261" y="349"/>
                  </a:lnTo>
                  <a:lnTo>
                    <a:pt x="261" y="347"/>
                  </a:lnTo>
                  <a:lnTo>
                    <a:pt x="263" y="347"/>
                  </a:lnTo>
                  <a:close/>
                  <a:moveTo>
                    <a:pt x="258" y="347"/>
                  </a:moveTo>
                  <a:lnTo>
                    <a:pt x="256" y="347"/>
                  </a:lnTo>
                  <a:lnTo>
                    <a:pt x="258" y="347"/>
                  </a:lnTo>
                  <a:close/>
                  <a:moveTo>
                    <a:pt x="258" y="347"/>
                  </a:moveTo>
                  <a:lnTo>
                    <a:pt x="261" y="347"/>
                  </a:lnTo>
                  <a:lnTo>
                    <a:pt x="258" y="347"/>
                  </a:lnTo>
                  <a:lnTo>
                    <a:pt x="261" y="347"/>
                  </a:lnTo>
                  <a:lnTo>
                    <a:pt x="258" y="347"/>
                  </a:lnTo>
                  <a:close/>
                  <a:moveTo>
                    <a:pt x="268" y="347"/>
                  </a:moveTo>
                  <a:lnTo>
                    <a:pt x="270" y="347"/>
                  </a:lnTo>
                  <a:lnTo>
                    <a:pt x="268" y="347"/>
                  </a:lnTo>
                  <a:lnTo>
                    <a:pt x="270" y="347"/>
                  </a:lnTo>
                  <a:lnTo>
                    <a:pt x="268" y="347"/>
                  </a:lnTo>
                  <a:close/>
                  <a:moveTo>
                    <a:pt x="263" y="347"/>
                  </a:moveTo>
                  <a:lnTo>
                    <a:pt x="261" y="347"/>
                  </a:lnTo>
                  <a:lnTo>
                    <a:pt x="261" y="349"/>
                  </a:lnTo>
                  <a:lnTo>
                    <a:pt x="258" y="349"/>
                  </a:lnTo>
                  <a:lnTo>
                    <a:pt x="258" y="352"/>
                  </a:lnTo>
                  <a:lnTo>
                    <a:pt x="256" y="352"/>
                  </a:lnTo>
                  <a:lnTo>
                    <a:pt x="256" y="349"/>
                  </a:lnTo>
                  <a:lnTo>
                    <a:pt x="258" y="349"/>
                  </a:lnTo>
                  <a:lnTo>
                    <a:pt x="261" y="347"/>
                  </a:lnTo>
                  <a:lnTo>
                    <a:pt x="263" y="347"/>
                  </a:lnTo>
                  <a:close/>
                  <a:moveTo>
                    <a:pt x="258" y="347"/>
                  </a:moveTo>
                  <a:lnTo>
                    <a:pt x="256" y="347"/>
                  </a:lnTo>
                  <a:lnTo>
                    <a:pt x="258" y="347"/>
                  </a:lnTo>
                  <a:close/>
                  <a:moveTo>
                    <a:pt x="263" y="347"/>
                  </a:moveTo>
                  <a:lnTo>
                    <a:pt x="261" y="347"/>
                  </a:lnTo>
                  <a:lnTo>
                    <a:pt x="263" y="347"/>
                  </a:lnTo>
                  <a:close/>
                  <a:moveTo>
                    <a:pt x="270" y="347"/>
                  </a:moveTo>
                  <a:lnTo>
                    <a:pt x="270" y="345"/>
                  </a:lnTo>
                  <a:lnTo>
                    <a:pt x="270" y="347"/>
                  </a:lnTo>
                  <a:close/>
                  <a:moveTo>
                    <a:pt x="270" y="345"/>
                  </a:moveTo>
                  <a:lnTo>
                    <a:pt x="270" y="347"/>
                  </a:lnTo>
                  <a:lnTo>
                    <a:pt x="270" y="345"/>
                  </a:lnTo>
                  <a:close/>
                  <a:moveTo>
                    <a:pt x="270" y="345"/>
                  </a:moveTo>
                  <a:lnTo>
                    <a:pt x="268" y="345"/>
                  </a:lnTo>
                  <a:lnTo>
                    <a:pt x="270" y="345"/>
                  </a:lnTo>
                  <a:close/>
                  <a:moveTo>
                    <a:pt x="268" y="345"/>
                  </a:moveTo>
                  <a:lnTo>
                    <a:pt x="270" y="345"/>
                  </a:lnTo>
                  <a:lnTo>
                    <a:pt x="268" y="345"/>
                  </a:lnTo>
                  <a:close/>
                  <a:moveTo>
                    <a:pt x="263" y="345"/>
                  </a:moveTo>
                  <a:lnTo>
                    <a:pt x="261" y="345"/>
                  </a:lnTo>
                  <a:lnTo>
                    <a:pt x="263" y="345"/>
                  </a:lnTo>
                  <a:close/>
                  <a:moveTo>
                    <a:pt x="273" y="345"/>
                  </a:moveTo>
                  <a:lnTo>
                    <a:pt x="275" y="345"/>
                  </a:lnTo>
                  <a:lnTo>
                    <a:pt x="273" y="345"/>
                  </a:lnTo>
                  <a:lnTo>
                    <a:pt x="275" y="345"/>
                  </a:lnTo>
                  <a:lnTo>
                    <a:pt x="273" y="345"/>
                  </a:lnTo>
                  <a:close/>
                  <a:moveTo>
                    <a:pt x="275" y="342"/>
                  </a:moveTo>
                  <a:lnTo>
                    <a:pt x="277" y="342"/>
                  </a:lnTo>
                  <a:lnTo>
                    <a:pt x="275" y="342"/>
                  </a:lnTo>
                  <a:close/>
                  <a:moveTo>
                    <a:pt x="268" y="342"/>
                  </a:moveTo>
                  <a:lnTo>
                    <a:pt x="270" y="342"/>
                  </a:lnTo>
                  <a:lnTo>
                    <a:pt x="268" y="342"/>
                  </a:lnTo>
                  <a:lnTo>
                    <a:pt x="270" y="342"/>
                  </a:lnTo>
                  <a:lnTo>
                    <a:pt x="268" y="342"/>
                  </a:lnTo>
                  <a:close/>
                  <a:moveTo>
                    <a:pt x="270" y="340"/>
                  </a:moveTo>
                  <a:lnTo>
                    <a:pt x="270" y="342"/>
                  </a:lnTo>
                  <a:lnTo>
                    <a:pt x="270" y="340"/>
                  </a:lnTo>
                  <a:close/>
                  <a:moveTo>
                    <a:pt x="270" y="340"/>
                  </a:moveTo>
                  <a:lnTo>
                    <a:pt x="270" y="342"/>
                  </a:lnTo>
                  <a:lnTo>
                    <a:pt x="270" y="340"/>
                  </a:lnTo>
                  <a:close/>
                  <a:moveTo>
                    <a:pt x="268" y="340"/>
                  </a:moveTo>
                  <a:lnTo>
                    <a:pt x="270" y="340"/>
                  </a:lnTo>
                  <a:lnTo>
                    <a:pt x="268" y="340"/>
                  </a:lnTo>
                  <a:close/>
                  <a:moveTo>
                    <a:pt x="270" y="340"/>
                  </a:moveTo>
                  <a:lnTo>
                    <a:pt x="270" y="342"/>
                  </a:lnTo>
                  <a:lnTo>
                    <a:pt x="270" y="340"/>
                  </a:lnTo>
                  <a:lnTo>
                    <a:pt x="268" y="340"/>
                  </a:lnTo>
                  <a:lnTo>
                    <a:pt x="270" y="340"/>
                  </a:lnTo>
                  <a:close/>
                  <a:moveTo>
                    <a:pt x="273" y="340"/>
                  </a:moveTo>
                  <a:lnTo>
                    <a:pt x="270" y="340"/>
                  </a:lnTo>
                  <a:lnTo>
                    <a:pt x="273" y="340"/>
                  </a:lnTo>
                  <a:close/>
                  <a:moveTo>
                    <a:pt x="268" y="340"/>
                  </a:moveTo>
                  <a:lnTo>
                    <a:pt x="266" y="340"/>
                  </a:lnTo>
                  <a:lnTo>
                    <a:pt x="268" y="340"/>
                  </a:lnTo>
                  <a:close/>
                  <a:moveTo>
                    <a:pt x="270" y="338"/>
                  </a:moveTo>
                  <a:lnTo>
                    <a:pt x="270" y="340"/>
                  </a:lnTo>
                  <a:lnTo>
                    <a:pt x="268" y="340"/>
                  </a:lnTo>
                  <a:lnTo>
                    <a:pt x="270" y="340"/>
                  </a:lnTo>
                  <a:lnTo>
                    <a:pt x="268" y="340"/>
                  </a:lnTo>
                  <a:lnTo>
                    <a:pt x="268" y="338"/>
                  </a:lnTo>
                  <a:lnTo>
                    <a:pt x="270" y="338"/>
                  </a:lnTo>
                  <a:close/>
                  <a:moveTo>
                    <a:pt x="270" y="338"/>
                  </a:moveTo>
                  <a:lnTo>
                    <a:pt x="268" y="338"/>
                  </a:lnTo>
                  <a:lnTo>
                    <a:pt x="270" y="338"/>
                  </a:lnTo>
                  <a:close/>
                  <a:moveTo>
                    <a:pt x="263" y="335"/>
                  </a:moveTo>
                  <a:lnTo>
                    <a:pt x="263" y="338"/>
                  </a:lnTo>
                  <a:lnTo>
                    <a:pt x="266" y="338"/>
                  </a:lnTo>
                  <a:lnTo>
                    <a:pt x="263" y="338"/>
                  </a:lnTo>
                  <a:lnTo>
                    <a:pt x="263" y="340"/>
                  </a:lnTo>
                  <a:lnTo>
                    <a:pt x="266" y="340"/>
                  </a:lnTo>
                  <a:lnTo>
                    <a:pt x="263" y="340"/>
                  </a:lnTo>
                  <a:lnTo>
                    <a:pt x="266" y="340"/>
                  </a:lnTo>
                  <a:lnTo>
                    <a:pt x="263" y="340"/>
                  </a:lnTo>
                  <a:lnTo>
                    <a:pt x="261" y="340"/>
                  </a:lnTo>
                  <a:lnTo>
                    <a:pt x="263" y="340"/>
                  </a:lnTo>
                  <a:lnTo>
                    <a:pt x="261" y="340"/>
                  </a:lnTo>
                  <a:lnTo>
                    <a:pt x="263" y="340"/>
                  </a:lnTo>
                  <a:lnTo>
                    <a:pt x="261" y="340"/>
                  </a:lnTo>
                  <a:lnTo>
                    <a:pt x="261" y="338"/>
                  </a:lnTo>
                  <a:lnTo>
                    <a:pt x="263" y="338"/>
                  </a:lnTo>
                  <a:lnTo>
                    <a:pt x="263" y="335"/>
                  </a:lnTo>
                  <a:close/>
                  <a:moveTo>
                    <a:pt x="270" y="335"/>
                  </a:moveTo>
                  <a:lnTo>
                    <a:pt x="268" y="338"/>
                  </a:lnTo>
                  <a:lnTo>
                    <a:pt x="268" y="335"/>
                  </a:lnTo>
                  <a:lnTo>
                    <a:pt x="270" y="335"/>
                  </a:lnTo>
                  <a:close/>
                  <a:moveTo>
                    <a:pt x="258" y="321"/>
                  </a:moveTo>
                  <a:lnTo>
                    <a:pt x="256" y="321"/>
                  </a:lnTo>
                  <a:lnTo>
                    <a:pt x="258" y="321"/>
                  </a:lnTo>
                  <a:close/>
                  <a:moveTo>
                    <a:pt x="254" y="321"/>
                  </a:moveTo>
                  <a:lnTo>
                    <a:pt x="251" y="321"/>
                  </a:lnTo>
                  <a:lnTo>
                    <a:pt x="254" y="321"/>
                  </a:lnTo>
                  <a:close/>
                  <a:moveTo>
                    <a:pt x="251" y="321"/>
                  </a:moveTo>
                  <a:lnTo>
                    <a:pt x="249" y="321"/>
                  </a:lnTo>
                  <a:lnTo>
                    <a:pt x="251" y="321"/>
                  </a:lnTo>
                  <a:lnTo>
                    <a:pt x="249" y="321"/>
                  </a:lnTo>
                  <a:lnTo>
                    <a:pt x="251" y="321"/>
                  </a:lnTo>
                  <a:close/>
                  <a:moveTo>
                    <a:pt x="249" y="319"/>
                  </a:moveTo>
                  <a:lnTo>
                    <a:pt x="249" y="321"/>
                  </a:lnTo>
                  <a:lnTo>
                    <a:pt x="249" y="319"/>
                  </a:lnTo>
                  <a:close/>
                  <a:moveTo>
                    <a:pt x="254" y="319"/>
                  </a:moveTo>
                  <a:lnTo>
                    <a:pt x="251" y="319"/>
                  </a:lnTo>
                  <a:lnTo>
                    <a:pt x="254" y="319"/>
                  </a:lnTo>
                  <a:lnTo>
                    <a:pt x="251" y="319"/>
                  </a:lnTo>
                  <a:lnTo>
                    <a:pt x="254" y="319"/>
                  </a:lnTo>
                  <a:close/>
                  <a:moveTo>
                    <a:pt x="249" y="319"/>
                  </a:moveTo>
                  <a:lnTo>
                    <a:pt x="247" y="319"/>
                  </a:lnTo>
                  <a:lnTo>
                    <a:pt x="249" y="319"/>
                  </a:lnTo>
                  <a:close/>
                  <a:moveTo>
                    <a:pt x="258" y="319"/>
                  </a:moveTo>
                  <a:lnTo>
                    <a:pt x="256" y="319"/>
                  </a:lnTo>
                  <a:lnTo>
                    <a:pt x="258" y="319"/>
                  </a:lnTo>
                  <a:close/>
                  <a:moveTo>
                    <a:pt x="251" y="316"/>
                  </a:moveTo>
                  <a:lnTo>
                    <a:pt x="251" y="319"/>
                  </a:lnTo>
                  <a:lnTo>
                    <a:pt x="249" y="319"/>
                  </a:lnTo>
                  <a:lnTo>
                    <a:pt x="249" y="316"/>
                  </a:lnTo>
                  <a:lnTo>
                    <a:pt x="251" y="316"/>
                  </a:lnTo>
                  <a:close/>
                  <a:moveTo>
                    <a:pt x="256" y="316"/>
                  </a:moveTo>
                  <a:lnTo>
                    <a:pt x="256" y="319"/>
                  </a:lnTo>
                  <a:lnTo>
                    <a:pt x="258" y="319"/>
                  </a:lnTo>
                  <a:lnTo>
                    <a:pt x="256" y="319"/>
                  </a:lnTo>
                  <a:lnTo>
                    <a:pt x="258" y="319"/>
                  </a:lnTo>
                  <a:lnTo>
                    <a:pt x="258" y="321"/>
                  </a:lnTo>
                  <a:lnTo>
                    <a:pt x="258" y="319"/>
                  </a:lnTo>
                  <a:lnTo>
                    <a:pt x="258" y="321"/>
                  </a:lnTo>
                  <a:lnTo>
                    <a:pt x="256" y="321"/>
                  </a:lnTo>
                  <a:lnTo>
                    <a:pt x="258" y="321"/>
                  </a:lnTo>
                  <a:lnTo>
                    <a:pt x="256" y="321"/>
                  </a:lnTo>
                  <a:lnTo>
                    <a:pt x="256" y="319"/>
                  </a:lnTo>
                  <a:lnTo>
                    <a:pt x="254" y="319"/>
                  </a:lnTo>
                  <a:lnTo>
                    <a:pt x="254" y="316"/>
                  </a:lnTo>
                  <a:lnTo>
                    <a:pt x="256" y="316"/>
                  </a:lnTo>
                  <a:lnTo>
                    <a:pt x="254" y="316"/>
                  </a:lnTo>
                  <a:lnTo>
                    <a:pt x="256" y="316"/>
                  </a:lnTo>
                  <a:close/>
                  <a:moveTo>
                    <a:pt x="254" y="316"/>
                  </a:moveTo>
                  <a:lnTo>
                    <a:pt x="256" y="316"/>
                  </a:lnTo>
                  <a:lnTo>
                    <a:pt x="254" y="316"/>
                  </a:lnTo>
                  <a:lnTo>
                    <a:pt x="256" y="316"/>
                  </a:lnTo>
                  <a:lnTo>
                    <a:pt x="254" y="316"/>
                  </a:lnTo>
                  <a:close/>
                  <a:moveTo>
                    <a:pt x="251" y="316"/>
                  </a:moveTo>
                  <a:lnTo>
                    <a:pt x="254" y="316"/>
                  </a:lnTo>
                  <a:lnTo>
                    <a:pt x="254" y="319"/>
                  </a:lnTo>
                  <a:lnTo>
                    <a:pt x="254" y="316"/>
                  </a:lnTo>
                  <a:lnTo>
                    <a:pt x="251" y="316"/>
                  </a:lnTo>
                  <a:close/>
                  <a:moveTo>
                    <a:pt x="258" y="314"/>
                  </a:moveTo>
                  <a:lnTo>
                    <a:pt x="258" y="316"/>
                  </a:lnTo>
                  <a:lnTo>
                    <a:pt x="258" y="314"/>
                  </a:lnTo>
                  <a:close/>
                  <a:moveTo>
                    <a:pt x="254" y="314"/>
                  </a:moveTo>
                  <a:lnTo>
                    <a:pt x="254" y="316"/>
                  </a:lnTo>
                  <a:lnTo>
                    <a:pt x="254" y="314"/>
                  </a:lnTo>
                  <a:close/>
                  <a:moveTo>
                    <a:pt x="254" y="314"/>
                  </a:moveTo>
                  <a:lnTo>
                    <a:pt x="254" y="316"/>
                  </a:lnTo>
                  <a:lnTo>
                    <a:pt x="254" y="314"/>
                  </a:lnTo>
                  <a:close/>
                  <a:moveTo>
                    <a:pt x="249" y="314"/>
                  </a:moveTo>
                  <a:lnTo>
                    <a:pt x="251" y="314"/>
                  </a:lnTo>
                  <a:lnTo>
                    <a:pt x="249" y="314"/>
                  </a:lnTo>
                  <a:close/>
                  <a:moveTo>
                    <a:pt x="251" y="314"/>
                  </a:moveTo>
                  <a:lnTo>
                    <a:pt x="254" y="314"/>
                  </a:lnTo>
                  <a:lnTo>
                    <a:pt x="251" y="314"/>
                  </a:lnTo>
                  <a:lnTo>
                    <a:pt x="254" y="314"/>
                  </a:lnTo>
                  <a:lnTo>
                    <a:pt x="251" y="314"/>
                  </a:lnTo>
                  <a:close/>
                  <a:moveTo>
                    <a:pt x="251" y="314"/>
                  </a:moveTo>
                  <a:lnTo>
                    <a:pt x="249" y="314"/>
                  </a:lnTo>
                  <a:lnTo>
                    <a:pt x="251" y="314"/>
                  </a:lnTo>
                  <a:close/>
                  <a:moveTo>
                    <a:pt x="251" y="314"/>
                  </a:moveTo>
                  <a:lnTo>
                    <a:pt x="251" y="311"/>
                  </a:lnTo>
                  <a:lnTo>
                    <a:pt x="251" y="314"/>
                  </a:lnTo>
                  <a:lnTo>
                    <a:pt x="251" y="311"/>
                  </a:lnTo>
                  <a:lnTo>
                    <a:pt x="251" y="314"/>
                  </a:lnTo>
                  <a:close/>
                  <a:moveTo>
                    <a:pt x="254" y="311"/>
                  </a:moveTo>
                  <a:lnTo>
                    <a:pt x="254" y="314"/>
                  </a:lnTo>
                  <a:lnTo>
                    <a:pt x="254" y="311"/>
                  </a:lnTo>
                  <a:lnTo>
                    <a:pt x="254" y="314"/>
                  </a:lnTo>
                  <a:lnTo>
                    <a:pt x="254" y="311"/>
                  </a:lnTo>
                  <a:lnTo>
                    <a:pt x="254" y="314"/>
                  </a:lnTo>
                  <a:lnTo>
                    <a:pt x="254" y="311"/>
                  </a:lnTo>
                  <a:close/>
                  <a:moveTo>
                    <a:pt x="251" y="311"/>
                  </a:moveTo>
                  <a:lnTo>
                    <a:pt x="251" y="314"/>
                  </a:lnTo>
                  <a:lnTo>
                    <a:pt x="251" y="311"/>
                  </a:lnTo>
                  <a:lnTo>
                    <a:pt x="251" y="314"/>
                  </a:lnTo>
                  <a:lnTo>
                    <a:pt x="254" y="314"/>
                  </a:lnTo>
                  <a:lnTo>
                    <a:pt x="251" y="314"/>
                  </a:lnTo>
                  <a:lnTo>
                    <a:pt x="251" y="311"/>
                  </a:lnTo>
                  <a:close/>
                  <a:moveTo>
                    <a:pt x="249" y="314"/>
                  </a:moveTo>
                  <a:lnTo>
                    <a:pt x="249" y="311"/>
                  </a:lnTo>
                  <a:lnTo>
                    <a:pt x="249" y="314"/>
                  </a:lnTo>
                  <a:close/>
                  <a:moveTo>
                    <a:pt x="254" y="311"/>
                  </a:moveTo>
                  <a:lnTo>
                    <a:pt x="251" y="311"/>
                  </a:lnTo>
                  <a:lnTo>
                    <a:pt x="254" y="311"/>
                  </a:lnTo>
                  <a:close/>
                  <a:moveTo>
                    <a:pt x="254" y="309"/>
                  </a:moveTo>
                  <a:lnTo>
                    <a:pt x="251" y="309"/>
                  </a:lnTo>
                  <a:lnTo>
                    <a:pt x="254" y="309"/>
                  </a:lnTo>
                  <a:close/>
                  <a:moveTo>
                    <a:pt x="247" y="304"/>
                  </a:moveTo>
                  <a:lnTo>
                    <a:pt x="249" y="304"/>
                  </a:lnTo>
                  <a:lnTo>
                    <a:pt x="247" y="304"/>
                  </a:lnTo>
                  <a:lnTo>
                    <a:pt x="249" y="304"/>
                  </a:lnTo>
                  <a:lnTo>
                    <a:pt x="247" y="304"/>
                  </a:lnTo>
                  <a:lnTo>
                    <a:pt x="249" y="304"/>
                  </a:lnTo>
                  <a:lnTo>
                    <a:pt x="247" y="304"/>
                  </a:lnTo>
                  <a:close/>
                  <a:moveTo>
                    <a:pt x="249" y="304"/>
                  </a:moveTo>
                  <a:lnTo>
                    <a:pt x="249" y="302"/>
                  </a:lnTo>
                  <a:lnTo>
                    <a:pt x="249" y="304"/>
                  </a:lnTo>
                  <a:lnTo>
                    <a:pt x="249" y="302"/>
                  </a:lnTo>
                  <a:lnTo>
                    <a:pt x="249" y="304"/>
                  </a:lnTo>
                  <a:close/>
                  <a:moveTo>
                    <a:pt x="247" y="302"/>
                  </a:moveTo>
                  <a:lnTo>
                    <a:pt x="247" y="304"/>
                  </a:lnTo>
                  <a:lnTo>
                    <a:pt x="247" y="302"/>
                  </a:lnTo>
                  <a:lnTo>
                    <a:pt x="247" y="304"/>
                  </a:lnTo>
                  <a:lnTo>
                    <a:pt x="247" y="302"/>
                  </a:lnTo>
                  <a:close/>
                  <a:moveTo>
                    <a:pt x="244" y="302"/>
                  </a:moveTo>
                  <a:lnTo>
                    <a:pt x="247" y="302"/>
                  </a:lnTo>
                  <a:lnTo>
                    <a:pt x="244" y="302"/>
                  </a:lnTo>
                  <a:lnTo>
                    <a:pt x="247" y="302"/>
                  </a:lnTo>
                  <a:lnTo>
                    <a:pt x="247" y="304"/>
                  </a:lnTo>
                  <a:lnTo>
                    <a:pt x="247" y="307"/>
                  </a:lnTo>
                  <a:lnTo>
                    <a:pt x="247" y="309"/>
                  </a:lnTo>
                  <a:lnTo>
                    <a:pt x="249" y="309"/>
                  </a:lnTo>
                  <a:lnTo>
                    <a:pt x="247" y="309"/>
                  </a:lnTo>
                  <a:lnTo>
                    <a:pt x="249" y="309"/>
                  </a:lnTo>
                  <a:lnTo>
                    <a:pt x="251" y="309"/>
                  </a:lnTo>
                  <a:lnTo>
                    <a:pt x="249" y="309"/>
                  </a:lnTo>
                  <a:lnTo>
                    <a:pt x="251" y="309"/>
                  </a:lnTo>
                  <a:lnTo>
                    <a:pt x="249" y="309"/>
                  </a:lnTo>
                  <a:lnTo>
                    <a:pt x="251" y="309"/>
                  </a:lnTo>
                  <a:lnTo>
                    <a:pt x="249" y="309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49" y="311"/>
                  </a:lnTo>
                  <a:lnTo>
                    <a:pt x="251" y="311"/>
                  </a:lnTo>
                  <a:lnTo>
                    <a:pt x="249" y="314"/>
                  </a:lnTo>
                  <a:lnTo>
                    <a:pt x="249" y="311"/>
                  </a:lnTo>
                  <a:lnTo>
                    <a:pt x="247" y="311"/>
                  </a:lnTo>
                  <a:lnTo>
                    <a:pt x="249" y="311"/>
                  </a:lnTo>
                  <a:lnTo>
                    <a:pt x="247" y="311"/>
                  </a:lnTo>
                  <a:lnTo>
                    <a:pt x="247" y="309"/>
                  </a:lnTo>
                  <a:lnTo>
                    <a:pt x="244" y="309"/>
                  </a:lnTo>
                  <a:lnTo>
                    <a:pt x="247" y="309"/>
                  </a:lnTo>
                  <a:lnTo>
                    <a:pt x="244" y="309"/>
                  </a:lnTo>
                  <a:lnTo>
                    <a:pt x="244" y="307"/>
                  </a:lnTo>
                  <a:lnTo>
                    <a:pt x="244" y="304"/>
                  </a:lnTo>
                  <a:lnTo>
                    <a:pt x="244" y="302"/>
                  </a:lnTo>
                  <a:close/>
                  <a:moveTo>
                    <a:pt x="244" y="300"/>
                  </a:moveTo>
                  <a:lnTo>
                    <a:pt x="244" y="302"/>
                  </a:lnTo>
                  <a:lnTo>
                    <a:pt x="244" y="300"/>
                  </a:lnTo>
                  <a:close/>
                  <a:moveTo>
                    <a:pt x="230" y="297"/>
                  </a:moveTo>
                  <a:lnTo>
                    <a:pt x="230" y="295"/>
                  </a:lnTo>
                  <a:lnTo>
                    <a:pt x="230" y="297"/>
                  </a:lnTo>
                  <a:lnTo>
                    <a:pt x="230" y="295"/>
                  </a:lnTo>
                  <a:lnTo>
                    <a:pt x="230" y="297"/>
                  </a:lnTo>
                  <a:close/>
                  <a:moveTo>
                    <a:pt x="209" y="290"/>
                  </a:moveTo>
                  <a:lnTo>
                    <a:pt x="211" y="290"/>
                  </a:lnTo>
                  <a:lnTo>
                    <a:pt x="209" y="290"/>
                  </a:lnTo>
                  <a:close/>
                  <a:moveTo>
                    <a:pt x="216" y="290"/>
                  </a:moveTo>
                  <a:lnTo>
                    <a:pt x="218" y="290"/>
                  </a:lnTo>
                  <a:lnTo>
                    <a:pt x="216" y="290"/>
                  </a:lnTo>
                  <a:close/>
                  <a:moveTo>
                    <a:pt x="213" y="288"/>
                  </a:moveTo>
                  <a:lnTo>
                    <a:pt x="213" y="290"/>
                  </a:lnTo>
                  <a:lnTo>
                    <a:pt x="213" y="288"/>
                  </a:lnTo>
                  <a:close/>
                  <a:moveTo>
                    <a:pt x="206" y="285"/>
                  </a:moveTo>
                  <a:lnTo>
                    <a:pt x="209" y="285"/>
                  </a:lnTo>
                  <a:lnTo>
                    <a:pt x="206" y="285"/>
                  </a:lnTo>
                  <a:close/>
                  <a:moveTo>
                    <a:pt x="206" y="273"/>
                  </a:moveTo>
                  <a:lnTo>
                    <a:pt x="206" y="276"/>
                  </a:lnTo>
                  <a:lnTo>
                    <a:pt x="206" y="273"/>
                  </a:lnTo>
                  <a:close/>
                  <a:moveTo>
                    <a:pt x="209" y="271"/>
                  </a:moveTo>
                  <a:lnTo>
                    <a:pt x="206" y="271"/>
                  </a:lnTo>
                  <a:lnTo>
                    <a:pt x="209" y="271"/>
                  </a:lnTo>
                  <a:lnTo>
                    <a:pt x="206" y="271"/>
                  </a:lnTo>
                  <a:lnTo>
                    <a:pt x="209" y="271"/>
                  </a:lnTo>
                  <a:close/>
                  <a:moveTo>
                    <a:pt x="206" y="262"/>
                  </a:moveTo>
                  <a:lnTo>
                    <a:pt x="206" y="264"/>
                  </a:lnTo>
                  <a:lnTo>
                    <a:pt x="206" y="262"/>
                  </a:lnTo>
                  <a:close/>
                  <a:moveTo>
                    <a:pt x="209" y="262"/>
                  </a:moveTo>
                  <a:lnTo>
                    <a:pt x="206" y="262"/>
                  </a:lnTo>
                  <a:lnTo>
                    <a:pt x="209" y="262"/>
                  </a:lnTo>
                  <a:lnTo>
                    <a:pt x="206" y="262"/>
                  </a:lnTo>
                  <a:lnTo>
                    <a:pt x="209" y="262"/>
                  </a:lnTo>
                  <a:close/>
                  <a:moveTo>
                    <a:pt x="209" y="257"/>
                  </a:moveTo>
                  <a:lnTo>
                    <a:pt x="211" y="257"/>
                  </a:lnTo>
                  <a:lnTo>
                    <a:pt x="209" y="257"/>
                  </a:lnTo>
                  <a:close/>
                  <a:moveTo>
                    <a:pt x="206" y="254"/>
                  </a:moveTo>
                  <a:lnTo>
                    <a:pt x="206" y="257"/>
                  </a:lnTo>
                  <a:lnTo>
                    <a:pt x="206" y="254"/>
                  </a:lnTo>
                  <a:close/>
                  <a:moveTo>
                    <a:pt x="211" y="245"/>
                  </a:moveTo>
                  <a:lnTo>
                    <a:pt x="213" y="245"/>
                  </a:lnTo>
                  <a:lnTo>
                    <a:pt x="213" y="247"/>
                  </a:lnTo>
                  <a:lnTo>
                    <a:pt x="213" y="245"/>
                  </a:lnTo>
                  <a:lnTo>
                    <a:pt x="213" y="247"/>
                  </a:lnTo>
                  <a:lnTo>
                    <a:pt x="211" y="245"/>
                  </a:lnTo>
                  <a:lnTo>
                    <a:pt x="211" y="247"/>
                  </a:lnTo>
                  <a:lnTo>
                    <a:pt x="211" y="245"/>
                  </a:lnTo>
                  <a:lnTo>
                    <a:pt x="211" y="247"/>
                  </a:lnTo>
                  <a:lnTo>
                    <a:pt x="211" y="245"/>
                  </a:lnTo>
                  <a:close/>
                  <a:moveTo>
                    <a:pt x="211" y="245"/>
                  </a:moveTo>
                  <a:lnTo>
                    <a:pt x="209" y="245"/>
                  </a:lnTo>
                  <a:lnTo>
                    <a:pt x="211" y="245"/>
                  </a:lnTo>
                  <a:close/>
                  <a:moveTo>
                    <a:pt x="209" y="245"/>
                  </a:moveTo>
                  <a:lnTo>
                    <a:pt x="206" y="245"/>
                  </a:lnTo>
                  <a:lnTo>
                    <a:pt x="209" y="245"/>
                  </a:lnTo>
                  <a:lnTo>
                    <a:pt x="206" y="245"/>
                  </a:lnTo>
                  <a:lnTo>
                    <a:pt x="209" y="245"/>
                  </a:lnTo>
                  <a:close/>
                  <a:moveTo>
                    <a:pt x="204" y="245"/>
                  </a:moveTo>
                  <a:lnTo>
                    <a:pt x="206" y="245"/>
                  </a:lnTo>
                  <a:lnTo>
                    <a:pt x="204" y="245"/>
                  </a:lnTo>
                  <a:close/>
                  <a:moveTo>
                    <a:pt x="204" y="243"/>
                  </a:moveTo>
                  <a:lnTo>
                    <a:pt x="206" y="243"/>
                  </a:lnTo>
                  <a:lnTo>
                    <a:pt x="204" y="243"/>
                  </a:lnTo>
                  <a:lnTo>
                    <a:pt x="206" y="243"/>
                  </a:lnTo>
                  <a:lnTo>
                    <a:pt x="204" y="243"/>
                  </a:lnTo>
                  <a:close/>
                  <a:moveTo>
                    <a:pt x="211" y="240"/>
                  </a:moveTo>
                  <a:lnTo>
                    <a:pt x="211" y="243"/>
                  </a:lnTo>
                  <a:lnTo>
                    <a:pt x="211" y="240"/>
                  </a:lnTo>
                  <a:close/>
                  <a:moveTo>
                    <a:pt x="216" y="235"/>
                  </a:moveTo>
                  <a:lnTo>
                    <a:pt x="216" y="238"/>
                  </a:lnTo>
                  <a:lnTo>
                    <a:pt x="216" y="235"/>
                  </a:lnTo>
                  <a:close/>
                  <a:moveTo>
                    <a:pt x="216" y="224"/>
                  </a:moveTo>
                  <a:lnTo>
                    <a:pt x="213" y="224"/>
                  </a:lnTo>
                  <a:lnTo>
                    <a:pt x="216" y="224"/>
                  </a:lnTo>
                  <a:close/>
                  <a:moveTo>
                    <a:pt x="221" y="221"/>
                  </a:moveTo>
                  <a:lnTo>
                    <a:pt x="218" y="221"/>
                  </a:lnTo>
                  <a:lnTo>
                    <a:pt x="221" y="221"/>
                  </a:lnTo>
                  <a:close/>
                  <a:moveTo>
                    <a:pt x="223" y="209"/>
                  </a:moveTo>
                  <a:lnTo>
                    <a:pt x="223" y="212"/>
                  </a:lnTo>
                  <a:lnTo>
                    <a:pt x="221" y="212"/>
                  </a:lnTo>
                  <a:lnTo>
                    <a:pt x="221" y="209"/>
                  </a:lnTo>
                  <a:lnTo>
                    <a:pt x="223" y="209"/>
                  </a:lnTo>
                  <a:close/>
                  <a:moveTo>
                    <a:pt x="218" y="200"/>
                  </a:moveTo>
                  <a:lnTo>
                    <a:pt x="216" y="200"/>
                  </a:lnTo>
                  <a:lnTo>
                    <a:pt x="218" y="200"/>
                  </a:lnTo>
                  <a:close/>
                  <a:moveTo>
                    <a:pt x="216" y="197"/>
                  </a:moveTo>
                  <a:lnTo>
                    <a:pt x="218" y="197"/>
                  </a:lnTo>
                  <a:lnTo>
                    <a:pt x="216" y="197"/>
                  </a:lnTo>
                  <a:close/>
                  <a:moveTo>
                    <a:pt x="211" y="195"/>
                  </a:moveTo>
                  <a:lnTo>
                    <a:pt x="213" y="195"/>
                  </a:lnTo>
                  <a:lnTo>
                    <a:pt x="216" y="195"/>
                  </a:lnTo>
                  <a:lnTo>
                    <a:pt x="216" y="197"/>
                  </a:lnTo>
                  <a:lnTo>
                    <a:pt x="213" y="197"/>
                  </a:lnTo>
                  <a:lnTo>
                    <a:pt x="216" y="197"/>
                  </a:lnTo>
                  <a:lnTo>
                    <a:pt x="216" y="200"/>
                  </a:lnTo>
                  <a:lnTo>
                    <a:pt x="216" y="202"/>
                  </a:lnTo>
                  <a:lnTo>
                    <a:pt x="213" y="202"/>
                  </a:lnTo>
                  <a:lnTo>
                    <a:pt x="211" y="202"/>
                  </a:lnTo>
                  <a:lnTo>
                    <a:pt x="211" y="200"/>
                  </a:lnTo>
                  <a:lnTo>
                    <a:pt x="211" y="197"/>
                  </a:lnTo>
                  <a:lnTo>
                    <a:pt x="211" y="195"/>
                  </a:lnTo>
                  <a:close/>
                  <a:moveTo>
                    <a:pt x="235" y="186"/>
                  </a:moveTo>
                  <a:lnTo>
                    <a:pt x="232" y="186"/>
                  </a:lnTo>
                  <a:lnTo>
                    <a:pt x="235" y="186"/>
                  </a:lnTo>
                  <a:close/>
                  <a:moveTo>
                    <a:pt x="237" y="178"/>
                  </a:moveTo>
                  <a:lnTo>
                    <a:pt x="237" y="181"/>
                  </a:lnTo>
                  <a:lnTo>
                    <a:pt x="235" y="181"/>
                  </a:lnTo>
                  <a:lnTo>
                    <a:pt x="235" y="178"/>
                  </a:lnTo>
                  <a:lnTo>
                    <a:pt x="237" y="178"/>
                  </a:lnTo>
                  <a:close/>
                  <a:moveTo>
                    <a:pt x="237" y="181"/>
                  </a:moveTo>
                  <a:lnTo>
                    <a:pt x="239" y="178"/>
                  </a:lnTo>
                  <a:lnTo>
                    <a:pt x="239" y="181"/>
                  </a:lnTo>
                  <a:lnTo>
                    <a:pt x="237" y="181"/>
                  </a:lnTo>
                  <a:close/>
                  <a:moveTo>
                    <a:pt x="230" y="178"/>
                  </a:moveTo>
                  <a:lnTo>
                    <a:pt x="232" y="178"/>
                  </a:lnTo>
                  <a:lnTo>
                    <a:pt x="232" y="181"/>
                  </a:lnTo>
                  <a:lnTo>
                    <a:pt x="230" y="181"/>
                  </a:lnTo>
                  <a:lnTo>
                    <a:pt x="232" y="178"/>
                  </a:lnTo>
                  <a:lnTo>
                    <a:pt x="230" y="178"/>
                  </a:lnTo>
                  <a:close/>
                  <a:moveTo>
                    <a:pt x="247" y="174"/>
                  </a:moveTo>
                  <a:lnTo>
                    <a:pt x="244" y="174"/>
                  </a:lnTo>
                  <a:lnTo>
                    <a:pt x="247" y="174"/>
                  </a:lnTo>
                  <a:close/>
                  <a:moveTo>
                    <a:pt x="239" y="174"/>
                  </a:moveTo>
                  <a:lnTo>
                    <a:pt x="239" y="171"/>
                  </a:lnTo>
                  <a:lnTo>
                    <a:pt x="239" y="174"/>
                  </a:lnTo>
                  <a:close/>
                  <a:moveTo>
                    <a:pt x="228" y="171"/>
                  </a:moveTo>
                  <a:lnTo>
                    <a:pt x="228" y="174"/>
                  </a:lnTo>
                  <a:lnTo>
                    <a:pt x="228" y="171"/>
                  </a:lnTo>
                  <a:close/>
                  <a:moveTo>
                    <a:pt x="254" y="167"/>
                  </a:moveTo>
                  <a:lnTo>
                    <a:pt x="251" y="169"/>
                  </a:lnTo>
                  <a:lnTo>
                    <a:pt x="251" y="167"/>
                  </a:lnTo>
                  <a:lnTo>
                    <a:pt x="254" y="167"/>
                  </a:lnTo>
                  <a:close/>
                  <a:moveTo>
                    <a:pt x="249" y="164"/>
                  </a:moveTo>
                  <a:lnTo>
                    <a:pt x="251" y="164"/>
                  </a:lnTo>
                  <a:lnTo>
                    <a:pt x="249" y="164"/>
                  </a:lnTo>
                  <a:lnTo>
                    <a:pt x="249" y="167"/>
                  </a:lnTo>
                  <a:lnTo>
                    <a:pt x="247" y="164"/>
                  </a:lnTo>
                  <a:lnTo>
                    <a:pt x="249" y="164"/>
                  </a:lnTo>
                  <a:lnTo>
                    <a:pt x="247" y="164"/>
                  </a:lnTo>
                  <a:lnTo>
                    <a:pt x="249" y="164"/>
                  </a:lnTo>
                  <a:lnTo>
                    <a:pt x="247" y="164"/>
                  </a:lnTo>
                  <a:lnTo>
                    <a:pt x="249" y="164"/>
                  </a:lnTo>
                  <a:lnTo>
                    <a:pt x="249" y="162"/>
                  </a:lnTo>
                  <a:lnTo>
                    <a:pt x="249" y="164"/>
                  </a:lnTo>
                  <a:close/>
                  <a:moveTo>
                    <a:pt x="256" y="164"/>
                  </a:moveTo>
                  <a:lnTo>
                    <a:pt x="256" y="162"/>
                  </a:lnTo>
                  <a:lnTo>
                    <a:pt x="256" y="164"/>
                  </a:lnTo>
                  <a:close/>
                  <a:moveTo>
                    <a:pt x="254" y="162"/>
                  </a:moveTo>
                  <a:lnTo>
                    <a:pt x="254" y="164"/>
                  </a:lnTo>
                  <a:lnTo>
                    <a:pt x="254" y="167"/>
                  </a:lnTo>
                  <a:lnTo>
                    <a:pt x="251" y="167"/>
                  </a:lnTo>
                  <a:lnTo>
                    <a:pt x="251" y="164"/>
                  </a:lnTo>
                  <a:lnTo>
                    <a:pt x="254" y="164"/>
                  </a:lnTo>
                  <a:lnTo>
                    <a:pt x="251" y="164"/>
                  </a:lnTo>
                  <a:lnTo>
                    <a:pt x="254" y="164"/>
                  </a:lnTo>
                  <a:lnTo>
                    <a:pt x="254" y="162"/>
                  </a:lnTo>
                  <a:close/>
                  <a:moveTo>
                    <a:pt x="251" y="162"/>
                  </a:moveTo>
                  <a:lnTo>
                    <a:pt x="251" y="164"/>
                  </a:lnTo>
                  <a:lnTo>
                    <a:pt x="251" y="162"/>
                  </a:lnTo>
                  <a:close/>
                  <a:moveTo>
                    <a:pt x="256" y="162"/>
                  </a:moveTo>
                  <a:lnTo>
                    <a:pt x="256" y="164"/>
                  </a:lnTo>
                  <a:lnTo>
                    <a:pt x="256" y="162"/>
                  </a:lnTo>
                  <a:close/>
                  <a:moveTo>
                    <a:pt x="251" y="159"/>
                  </a:moveTo>
                  <a:lnTo>
                    <a:pt x="249" y="159"/>
                  </a:lnTo>
                  <a:lnTo>
                    <a:pt x="251" y="159"/>
                  </a:lnTo>
                  <a:lnTo>
                    <a:pt x="249" y="159"/>
                  </a:lnTo>
                  <a:lnTo>
                    <a:pt x="251" y="159"/>
                  </a:lnTo>
                  <a:close/>
                  <a:moveTo>
                    <a:pt x="254" y="159"/>
                  </a:moveTo>
                  <a:lnTo>
                    <a:pt x="251" y="159"/>
                  </a:lnTo>
                  <a:lnTo>
                    <a:pt x="254" y="159"/>
                  </a:lnTo>
                  <a:close/>
                  <a:moveTo>
                    <a:pt x="223" y="159"/>
                  </a:moveTo>
                  <a:lnTo>
                    <a:pt x="221" y="159"/>
                  </a:lnTo>
                  <a:lnTo>
                    <a:pt x="223" y="159"/>
                  </a:lnTo>
                  <a:close/>
                  <a:moveTo>
                    <a:pt x="258" y="159"/>
                  </a:moveTo>
                  <a:lnTo>
                    <a:pt x="256" y="159"/>
                  </a:lnTo>
                  <a:lnTo>
                    <a:pt x="258" y="159"/>
                  </a:lnTo>
                  <a:lnTo>
                    <a:pt x="256" y="159"/>
                  </a:lnTo>
                  <a:lnTo>
                    <a:pt x="258" y="159"/>
                  </a:lnTo>
                  <a:close/>
                  <a:moveTo>
                    <a:pt x="261" y="159"/>
                  </a:moveTo>
                  <a:lnTo>
                    <a:pt x="258" y="159"/>
                  </a:lnTo>
                  <a:lnTo>
                    <a:pt x="261" y="159"/>
                  </a:lnTo>
                  <a:close/>
                  <a:moveTo>
                    <a:pt x="254" y="159"/>
                  </a:moveTo>
                  <a:lnTo>
                    <a:pt x="254" y="157"/>
                  </a:lnTo>
                  <a:lnTo>
                    <a:pt x="254" y="159"/>
                  </a:lnTo>
                  <a:close/>
                  <a:moveTo>
                    <a:pt x="261" y="159"/>
                  </a:moveTo>
                  <a:lnTo>
                    <a:pt x="258" y="159"/>
                  </a:lnTo>
                  <a:lnTo>
                    <a:pt x="258" y="157"/>
                  </a:lnTo>
                  <a:lnTo>
                    <a:pt x="261" y="157"/>
                  </a:lnTo>
                  <a:lnTo>
                    <a:pt x="261" y="159"/>
                  </a:lnTo>
                  <a:close/>
                  <a:moveTo>
                    <a:pt x="261" y="157"/>
                  </a:moveTo>
                  <a:lnTo>
                    <a:pt x="258" y="157"/>
                  </a:lnTo>
                  <a:lnTo>
                    <a:pt x="261" y="157"/>
                  </a:lnTo>
                  <a:close/>
                  <a:moveTo>
                    <a:pt x="261" y="155"/>
                  </a:moveTo>
                  <a:lnTo>
                    <a:pt x="261" y="157"/>
                  </a:lnTo>
                  <a:lnTo>
                    <a:pt x="261" y="155"/>
                  </a:lnTo>
                  <a:close/>
                  <a:moveTo>
                    <a:pt x="263" y="155"/>
                  </a:moveTo>
                  <a:lnTo>
                    <a:pt x="261" y="155"/>
                  </a:lnTo>
                  <a:lnTo>
                    <a:pt x="263" y="155"/>
                  </a:lnTo>
                  <a:close/>
                  <a:moveTo>
                    <a:pt x="266" y="155"/>
                  </a:moveTo>
                  <a:lnTo>
                    <a:pt x="266" y="152"/>
                  </a:lnTo>
                  <a:lnTo>
                    <a:pt x="266" y="155"/>
                  </a:lnTo>
                  <a:close/>
                  <a:moveTo>
                    <a:pt x="261" y="152"/>
                  </a:moveTo>
                  <a:lnTo>
                    <a:pt x="258" y="152"/>
                  </a:lnTo>
                  <a:lnTo>
                    <a:pt x="261" y="152"/>
                  </a:lnTo>
                  <a:close/>
                  <a:moveTo>
                    <a:pt x="270" y="152"/>
                  </a:moveTo>
                  <a:lnTo>
                    <a:pt x="270" y="150"/>
                  </a:lnTo>
                  <a:lnTo>
                    <a:pt x="270" y="152"/>
                  </a:lnTo>
                  <a:close/>
                  <a:moveTo>
                    <a:pt x="277" y="143"/>
                  </a:moveTo>
                  <a:lnTo>
                    <a:pt x="277" y="140"/>
                  </a:lnTo>
                  <a:lnTo>
                    <a:pt x="277" y="143"/>
                  </a:lnTo>
                  <a:close/>
                  <a:moveTo>
                    <a:pt x="280" y="140"/>
                  </a:moveTo>
                  <a:lnTo>
                    <a:pt x="282" y="140"/>
                  </a:lnTo>
                  <a:lnTo>
                    <a:pt x="282" y="143"/>
                  </a:lnTo>
                  <a:lnTo>
                    <a:pt x="280" y="143"/>
                  </a:lnTo>
                  <a:lnTo>
                    <a:pt x="280" y="140"/>
                  </a:lnTo>
                  <a:close/>
                  <a:moveTo>
                    <a:pt x="292" y="140"/>
                  </a:moveTo>
                  <a:lnTo>
                    <a:pt x="289" y="140"/>
                  </a:lnTo>
                  <a:lnTo>
                    <a:pt x="292" y="140"/>
                  </a:lnTo>
                  <a:lnTo>
                    <a:pt x="289" y="140"/>
                  </a:lnTo>
                  <a:lnTo>
                    <a:pt x="292" y="140"/>
                  </a:lnTo>
                  <a:close/>
                  <a:moveTo>
                    <a:pt x="282" y="140"/>
                  </a:moveTo>
                  <a:lnTo>
                    <a:pt x="282" y="138"/>
                  </a:lnTo>
                  <a:lnTo>
                    <a:pt x="282" y="140"/>
                  </a:lnTo>
                  <a:close/>
                  <a:moveTo>
                    <a:pt x="294" y="140"/>
                  </a:moveTo>
                  <a:lnTo>
                    <a:pt x="294" y="138"/>
                  </a:lnTo>
                  <a:lnTo>
                    <a:pt x="294" y="140"/>
                  </a:lnTo>
                  <a:close/>
                  <a:moveTo>
                    <a:pt x="294" y="136"/>
                  </a:moveTo>
                  <a:lnTo>
                    <a:pt x="294" y="138"/>
                  </a:lnTo>
                  <a:lnTo>
                    <a:pt x="294" y="136"/>
                  </a:lnTo>
                  <a:lnTo>
                    <a:pt x="294" y="138"/>
                  </a:lnTo>
                  <a:lnTo>
                    <a:pt x="294" y="136"/>
                  </a:lnTo>
                  <a:close/>
                  <a:moveTo>
                    <a:pt x="294" y="136"/>
                  </a:moveTo>
                  <a:lnTo>
                    <a:pt x="294" y="133"/>
                  </a:lnTo>
                  <a:lnTo>
                    <a:pt x="294" y="136"/>
                  </a:lnTo>
                  <a:close/>
                  <a:moveTo>
                    <a:pt x="325" y="129"/>
                  </a:moveTo>
                  <a:lnTo>
                    <a:pt x="327" y="129"/>
                  </a:lnTo>
                  <a:lnTo>
                    <a:pt x="327" y="131"/>
                  </a:lnTo>
                  <a:lnTo>
                    <a:pt x="325" y="131"/>
                  </a:lnTo>
                  <a:lnTo>
                    <a:pt x="325" y="129"/>
                  </a:lnTo>
                  <a:close/>
                  <a:moveTo>
                    <a:pt x="308" y="129"/>
                  </a:moveTo>
                  <a:lnTo>
                    <a:pt x="308" y="126"/>
                  </a:lnTo>
                  <a:lnTo>
                    <a:pt x="308" y="129"/>
                  </a:lnTo>
                  <a:close/>
                  <a:moveTo>
                    <a:pt x="330" y="121"/>
                  </a:moveTo>
                  <a:lnTo>
                    <a:pt x="332" y="121"/>
                  </a:lnTo>
                  <a:lnTo>
                    <a:pt x="330" y="121"/>
                  </a:lnTo>
                  <a:close/>
                  <a:moveTo>
                    <a:pt x="320" y="121"/>
                  </a:moveTo>
                  <a:lnTo>
                    <a:pt x="320" y="124"/>
                  </a:lnTo>
                  <a:lnTo>
                    <a:pt x="320" y="121"/>
                  </a:lnTo>
                  <a:close/>
                  <a:moveTo>
                    <a:pt x="327" y="121"/>
                  </a:moveTo>
                  <a:lnTo>
                    <a:pt x="327" y="124"/>
                  </a:lnTo>
                  <a:lnTo>
                    <a:pt x="327" y="121"/>
                  </a:lnTo>
                  <a:lnTo>
                    <a:pt x="327" y="124"/>
                  </a:lnTo>
                  <a:lnTo>
                    <a:pt x="330" y="124"/>
                  </a:lnTo>
                  <a:lnTo>
                    <a:pt x="327" y="124"/>
                  </a:lnTo>
                  <a:lnTo>
                    <a:pt x="330" y="124"/>
                  </a:lnTo>
                  <a:lnTo>
                    <a:pt x="327" y="124"/>
                  </a:lnTo>
                  <a:lnTo>
                    <a:pt x="330" y="124"/>
                  </a:lnTo>
                  <a:lnTo>
                    <a:pt x="327" y="124"/>
                  </a:lnTo>
                  <a:lnTo>
                    <a:pt x="330" y="124"/>
                  </a:lnTo>
                  <a:lnTo>
                    <a:pt x="327" y="126"/>
                  </a:lnTo>
                  <a:lnTo>
                    <a:pt x="330" y="126"/>
                  </a:lnTo>
                  <a:lnTo>
                    <a:pt x="327" y="126"/>
                  </a:lnTo>
                  <a:lnTo>
                    <a:pt x="330" y="126"/>
                  </a:lnTo>
                  <a:lnTo>
                    <a:pt x="327" y="126"/>
                  </a:lnTo>
                  <a:lnTo>
                    <a:pt x="330" y="126"/>
                  </a:lnTo>
                  <a:lnTo>
                    <a:pt x="327" y="126"/>
                  </a:lnTo>
                  <a:lnTo>
                    <a:pt x="327" y="129"/>
                  </a:lnTo>
                  <a:lnTo>
                    <a:pt x="325" y="129"/>
                  </a:lnTo>
                  <a:lnTo>
                    <a:pt x="327" y="129"/>
                  </a:lnTo>
                  <a:lnTo>
                    <a:pt x="325" y="126"/>
                  </a:lnTo>
                  <a:lnTo>
                    <a:pt x="327" y="126"/>
                  </a:lnTo>
                  <a:lnTo>
                    <a:pt x="327" y="124"/>
                  </a:lnTo>
                  <a:lnTo>
                    <a:pt x="327" y="126"/>
                  </a:lnTo>
                  <a:lnTo>
                    <a:pt x="327" y="124"/>
                  </a:lnTo>
                  <a:lnTo>
                    <a:pt x="327" y="126"/>
                  </a:lnTo>
                  <a:lnTo>
                    <a:pt x="325" y="126"/>
                  </a:lnTo>
                  <a:lnTo>
                    <a:pt x="325" y="124"/>
                  </a:lnTo>
                  <a:lnTo>
                    <a:pt x="325" y="121"/>
                  </a:lnTo>
                  <a:lnTo>
                    <a:pt x="327" y="121"/>
                  </a:lnTo>
                  <a:close/>
                  <a:moveTo>
                    <a:pt x="339" y="74"/>
                  </a:moveTo>
                  <a:lnTo>
                    <a:pt x="339" y="72"/>
                  </a:lnTo>
                  <a:lnTo>
                    <a:pt x="339" y="74"/>
                  </a:lnTo>
                  <a:close/>
                  <a:moveTo>
                    <a:pt x="339" y="62"/>
                  </a:moveTo>
                  <a:lnTo>
                    <a:pt x="337" y="62"/>
                  </a:lnTo>
                  <a:lnTo>
                    <a:pt x="339" y="62"/>
                  </a:lnTo>
                  <a:lnTo>
                    <a:pt x="339" y="60"/>
                  </a:lnTo>
                  <a:lnTo>
                    <a:pt x="339" y="62"/>
                  </a:lnTo>
                  <a:close/>
                  <a:moveTo>
                    <a:pt x="342" y="60"/>
                  </a:moveTo>
                  <a:lnTo>
                    <a:pt x="342" y="57"/>
                  </a:lnTo>
                  <a:lnTo>
                    <a:pt x="342" y="60"/>
                  </a:lnTo>
                  <a:close/>
                  <a:moveTo>
                    <a:pt x="346" y="53"/>
                  </a:moveTo>
                  <a:lnTo>
                    <a:pt x="349" y="53"/>
                  </a:lnTo>
                  <a:lnTo>
                    <a:pt x="349" y="55"/>
                  </a:lnTo>
                  <a:lnTo>
                    <a:pt x="349" y="53"/>
                  </a:lnTo>
                  <a:lnTo>
                    <a:pt x="349" y="55"/>
                  </a:lnTo>
                  <a:lnTo>
                    <a:pt x="346" y="55"/>
                  </a:lnTo>
                  <a:lnTo>
                    <a:pt x="346" y="53"/>
                  </a:lnTo>
                  <a:close/>
                  <a:moveTo>
                    <a:pt x="349" y="53"/>
                  </a:moveTo>
                  <a:lnTo>
                    <a:pt x="349" y="55"/>
                  </a:lnTo>
                  <a:lnTo>
                    <a:pt x="349" y="53"/>
                  </a:lnTo>
                  <a:lnTo>
                    <a:pt x="349" y="55"/>
                  </a:lnTo>
                  <a:lnTo>
                    <a:pt x="349" y="53"/>
                  </a:lnTo>
                  <a:close/>
                  <a:moveTo>
                    <a:pt x="351" y="50"/>
                  </a:moveTo>
                  <a:lnTo>
                    <a:pt x="349" y="50"/>
                  </a:lnTo>
                  <a:lnTo>
                    <a:pt x="351" y="50"/>
                  </a:lnTo>
                  <a:close/>
                  <a:moveTo>
                    <a:pt x="356" y="48"/>
                  </a:moveTo>
                  <a:lnTo>
                    <a:pt x="353" y="48"/>
                  </a:lnTo>
                  <a:lnTo>
                    <a:pt x="356" y="48"/>
                  </a:lnTo>
                  <a:close/>
                  <a:moveTo>
                    <a:pt x="353" y="48"/>
                  </a:moveTo>
                  <a:lnTo>
                    <a:pt x="351" y="48"/>
                  </a:lnTo>
                  <a:lnTo>
                    <a:pt x="353" y="48"/>
                  </a:lnTo>
                  <a:lnTo>
                    <a:pt x="351" y="48"/>
                  </a:lnTo>
                  <a:lnTo>
                    <a:pt x="353" y="48"/>
                  </a:lnTo>
                  <a:close/>
                  <a:moveTo>
                    <a:pt x="361" y="45"/>
                  </a:moveTo>
                  <a:lnTo>
                    <a:pt x="363" y="45"/>
                  </a:lnTo>
                  <a:lnTo>
                    <a:pt x="361" y="45"/>
                  </a:lnTo>
                  <a:lnTo>
                    <a:pt x="358" y="45"/>
                  </a:lnTo>
                  <a:lnTo>
                    <a:pt x="358" y="43"/>
                  </a:lnTo>
                  <a:lnTo>
                    <a:pt x="358" y="45"/>
                  </a:lnTo>
                  <a:lnTo>
                    <a:pt x="361" y="45"/>
                  </a:lnTo>
                  <a:close/>
                  <a:moveTo>
                    <a:pt x="356" y="43"/>
                  </a:moveTo>
                  <a:lnTo>
                    <a:pt x="358" y="43"/>
                  </a:lnTo>
                  <a:lnTo>
                    <a:pt x="358" y="45"/>
                  </a:lnTo>
                  <a:lnTo>
                    <a:pt x="358" y="43"/>
                  </a:lnTo>
                  <a:lnTo>
                    <a:pt x="356" y="43"/>
                  </a:lnTo>
                  <a:close/>
                  <a:moveTo>
                    <a:pt x="356" y="41"/>
                  </a:moveTo>
                  <a:lnTo>
                    <a:pt x="358" y="41"/>
                  </a:lnTo>
                  <a:lnTo>
                    <a:pt x="358" y="43"/>
                  </a:lnTo>
                  <a:lnTo>
                    <a:pt x="358" y="41"/>
                  </a:lnTo>
                  <a:lnTo>
                    <a:pt x="358" y="43"/>
                  </a:lnTo>
                  <a:lnTo>
                    <a:pt x="358" y="41"/>
                  </a:lnTo>
                  <a:lnTo>
                    <a:pt x="356" y="41"/>
                  </a:lnTo>
                  <a:lnTo>
                    <a:pt x="356" y="38"/>
                  </a:lnTo>
                  <a:lnTo>
                    <a:pt x="356" y="41"/>
                  </a:lnTo>
                  <a:close/>
                  <a:moveTo>
                    <a:pt x="346" y="38"/>
                  </a:moveTo>
                  <a:lnTo>
                    <a:pt x="346" y="41"/>
                  </a:lnTo>
                  <a:lnTo>
                    <a:pt x="346" y="38"/>
                  </a:lnTo>
                  <a:close/>
                  <a:moveTo>
                    <a:pt x="375" y="38"/>
                  </a:moveTo>
                  <a:lnTo>
                    <a:pt x="377" y="38"/>
                  </a:lnTo>
                  <a:lnTo>
                    <a:pt x="375" y="38"/>
                  </a:lnTo>
                  <a:close/>
                  <a:moveTo>
                    <a:pt x="358" y="38"/>
                  </a:moveTo>
                  <a:lnTo>
                    <a:pt x="356" y="38"/>
                  </a:lnTo>
                  <a:lnTo>
                    <a:pt x="356" y="36"/>
                  </a:lnTo>
                  <a:lnTo>
                    <a:pt x="356" y="38"/>
                  </a:lnTo>
                  <a:lnTo>
                    <a:pt x="358" y="38"/>
                  </a:lnTo>
                  <a:close/>
                  <a:moveTo>
                    <a:pt x="361" y="36"/>
                  </a:moveTo>
                  <a:lnTo>
                    <a:pt x="358" y="36"/>
                  </a:lnTo>
                  <a:lnTo>
                    <a:pt x="361" y="36"/>
                  </a:lnTo>
                  <a:close/>
                  <a:moveTo>
                    <a:pt x="349" y="36"/>
                  </a:moveTo>
                  <a:lnTo>
                    <a:pt x="346" y="36"/>
                  </a:lnTo>
                  <a:lnTo>
                    <a:pt x="349" y="36"/>
                  </a:lnTo>
                  <a:lnTo>
                    <a:pt x="346" y="38"/>
                  </a:lnTo>
                  <a:lnTo>
                    <a:pt x="346" y="36"/>
                  </a:lnTo>
                  <a:lnTo>
                    <a:pt x="349" y="36"/>
                  </a:lnTo>
                  <a:close/>
                  <a:moveTo>
                    <a:pt x="349" y="36"/>
                  </a:moveTo>
                  <a:lnTo>
                    <a:pt x="346" y="36"/>
                  </a:lnTo>
                  <a:lnTo>
                    <a:pt x="346" y="34"/>
                  </a:lnTo>
                  <a:lnTo>
                    <a:pt x="349" y="36"/>
                  </a:lnTo>
                  <a:close/>
                  <a:moveTo>
                    <a:pt x="358" y="34"/>
                  </a:moveTo>
                  <a:lnTo>
                    <a:pt x="361" y="34"/>
                  </a:lnTo>
                  <a:lnTo>
                    <a:pt x="358" y="34"/>
                  </a:lnTo>
                  <a:close/>
                  <a:moveTo>
                    <a:pt x="379" y="36"/>
                  </a:moveTo>
                  <a:lnTo>
                    <a:pt x="379" y="34"/>
                  </a:lnTo>
                  <a:lnTo>
                    <a:pt x="377" y="34"/>
                  </a:lnTo>
                  <a:lnTo>
                    <a:pt x="379" y="34"/>
                  </a:lnTo>
                  <a:lnTo>
                    <a:pt x="379" y="36"/>
                  </a:lnTo>
                  <a:close/>
                  <a:moveTo>
                    <a:pt x="358" y="34"/>
                  </a:moveTo>
                  <a:lnTo>
                    <a:pt x="356" y="34"/>
                  </a:lnTo>
                  <a:lnTo>
                    <a:pt x="358" y="34"/>
                  </a:lnTo>
                  <a:close/>
                  <a:moveTo>
                    <a:pt x="377" y="34"/>
                  </a:moveTo>
                  <a:lnTo>
                    <a:pt x="377" y="36"/>
                  </a:lnTo>
                  <a:lnTo>
                    <a:pt x="379" y="36"/>
                  </a:lnTo>
                  <a:lnTo>
                    <a:pt x="377" y="36"/>
                  </a:lnTo>
                  <a:lnTo>
                    <a:pt x="377" y="34"/>
                  </a:lnTo>
                  <a:lnTo>
                    <a:pt x="375" y="34"/>
                  </a:lnTo>
                  <a:lnTo>
                    <a:pt x="377" y="34"/>
                  </a:lnTo>
                  <a:close/>
                  <a:moveTo>
                    <a:pt x="363" y="34"/>
                  </a:moveTo>
                  <a:lnTo>
                    <a:pt x="365" y="34"/>
                  </a:lnTo>
                  <a:lnTo>
                    <a:pt x="365" y="36"/>
                  </a:lnTo>
                  <a:lnTo>
                    <a:pt x="363" y="36"/>
                  </a:lnTo>
                  <a:lnTo>
                    <a:pt x="363" y="34"/>
                  </a:lnTo>
                  <a:close/>
                  <a:moveTo>
                    <a:pt x="353" y="34"/>
                  </a:moveTo>
                  <a:lnTo>
                    <a:pt x="356" y="34"/>
                  </a:lnTo>
                  <a:lnTo>
                    <a:pt x="356" y="36"/>
                  </a:lnTo>
                  <a:lnTo>
                    <a:pt x="358" y="36"/>
                  </a:lnTo>
                  <a:lnTo>
                    <a:pt x="356" y="36"/>
                  </a:lnTo>
                  <a:lnTo>
                    <a:pt x="356" y="34"/>
                  </a:lnTo>
                  <a:lnTo>
                    <a:pt x="353" y="34"/>
                  </a:lnTo>
                  <a:lnTo>
                    <a:pt x="351" y="34"/>
                  </a:lnTo>
                  <a:lnTo>
                    <a:pt x="353" y="34"/>
                  </a:lnTo>
                  <a:close/>
                  <a:moveTo>
                    <a:pt x="379" y="34"/>
                  </a:moveTo>
                  <a:lnTo>
                    <a:pt x="382" y="34"/>
                  </a:lnTo>
                  <a:lnTo>
                    <a:pt x="379" y="34"/>
                  </a:lnTo>
                  <a:lnTo>
                    <a:pt x="382" y="34"/>
                  </a:lnTo>
                  <a:lnTo>
                    <a:pt x="379" y="34"/>
                  </a:lnTo>
                  <a:close/>
                  <a:moveTo>
                    <a:pt x="368" y="31"/>
                  </a:moveTo>
                  <a:lnTo>
                    <a:pt x="368" y="34"/>
                  </a:lnTo>
                  <a:lnTo>
                    <a:pt x="368" y="31"/>
                  </a:lnTo>
                  <a:close/>
                  <a:moveTo>
                    <a:pt x="384" y="29"/>
                  </a:moveTo>
                  <a:lnTo>
                    <a:pt x="384" y="31"/>
                  </a:lnTo>
                  <a:lnTo>
                    <a:pt x="384" y="29"/>
                  </a:lnTo>
                  <a:close/>
                  <a:moveTo>
                    <a:pt x="377" y="31"/>
                  </a:moveTo>
                  <a:lnTo>
                    <a:pt x="375" y="31"/>
                  </a:lnTo>
                  <a:lnTo>
                    <a:pt x="372" y="31"/>
                  </a:lnTo>
                  <a:lnTo>
                    <a:pt x="372" y="29"/>
                  </a:lnTo>
                  <a:lnTo>
                    <a:pt x="375" y="31"/>
                  </a:lnTo>
                  <a:lnTo>
                    <a:pt x="375" y="29"/>
                  </a:lnTo>
                  <a:lnTo>
                    <a:pt x="377" y="29"/>
                  </a:lnTo>
                  <a:lnTo>
                    <a:pt x="377" y="31"/>
                  </a:lnTo>
                  <a:close/>
                  <a:moveTo>
                    <a:pt x="370" y="29"/>
                  </a:moveTo>
                  <a:lnTo>
                    <a:pt x="370" y="31"/>
                  </a:lnTo>
                  <a:lnTo>
                    <a:pt x="372" y="31"/>
                  </a:lnTo>
                  <a:lnTo>
                    <a:pt x="370" y="31"/>
                  </a:lnTo>
                  <a:lnTo>
                    <a:pt x="372" y="31"/>
                  </a:lnTo>
                  <a:lnTo>
                    <a:pt x="370" y="31"/>
                  </a:lnTo>
                  <a:lnTo>
                    <a:pt x="368" y="31"/>
                  </a:lnTo>
                  <a:lnTo>
                    <a:pt x="368" y="29"/>
                  </a:lnTo>
                  <a:lnTo>
                    <a:pt x="370" y="29"/>
                  </a:lnTo>
                  <a:close/>
                  <a:moveTo>
                    <a:pt x="389" y="29"/>
                  </a:moveTo>
                  <a:lnTo>
                    <a:pt x="387" y="29"/>
                  </a:lnTo>
                  <a:lnTo>
                    <a:pt x="389" y="29"/>
                  </a:lnTo>
                  <a:lnTo>
                    <a:pt x="387" y="29"/>
                  </a:lnTo>
                  <a:lnTo>
                    <a:pt x="389" y="29"/>
                  </a:lnTo>
                  <a:lnTo>
                    <a:pt x="387" y="29"/>
                  </a:lnTo>
                  <a:lnTo>
                    <a:pt x="389" y="29"/>
                  </a:lnTo>
                  <a:lnTo>
                    <a:pt x="387" y="29"/>
                  </a:lnTo>
                  <a:lnTo>
                    <a:pt x="389" y="29"/>
                  </a:lnTo>
                  <a:close/>
                  <a:moveTo>
                    <a:pt x="363" y="26"/>
                  </a:moveTo>
                  <a:lnTo>
                    <a:pt x="365" y="26"/>
                  </a:lnTo>
                  <a:lnTo>
                    <a:pt x="365" y="29"/>
                  </a:lnTo>
                  <a:lnTo>
                    <a:pt x="363" y="29"/>
                  </a:lnTo>
                  <a:lnTo>
                    <a:pt x="363" y="26"/>
                  </a:lnTo>
                  <a:close/>
                  <a:moveTo>
                    <a:pt x="382" y="26"/>
                  </a:moveTo>
                  <a:lnTo>
                    <a:pt x="382" y="29"/>
                  </a:lnTo>
                  <a:lnTo>
                    <a:pt x="379" y="29"/>
                  </a:lnTo>
                  <a:lnTo>
                    <a:pt x="379" y="26"/>
                  </a:lnTo>
                  <a:lnTo>
                    <a:pt x="382" y="26"/>
                  </a:lnTo>
                  <a:close/>
                  <a:moveTo>
                    <a:pt x="387" y="29"/>
                  </a:moveTo>
                  <a:lnTo>
                    <a:pt x="387" y="26"/>
                  </a:lnTo>
                  <a:lnTo>
                    <a:pt x="384" y="26"/>
                  </a:lnTo>
                  <a:lnTo>
                    <a:pt x="387" y="26"/>
                  </a:lnTo>
                  <a:lnTo>
                    <a:pt x="387" y="29"/>
                  </a:lnTo>
                  <a:close/>
                  <a:moveTo>
                    <a:pt x="365" y="26"/>
                  </a:moveTo>
                  <a:lnTo>
                    <a:pt x="368" y="26"/>
                  </a:lnTo>
                  <a:lnTo>
                    <a:pt x="368" y="29"/>
                  </a:lnTo>
                  <a:lnTo>
                    <a:pt x="365" y="29"/>
                  </a:lnTo>
                  <a:lnTo>
                    <a:pt x="368" y="29"/>
                  </a:lnTo>
                  <a:lnTo>
                    <a:pt x="365" y="29"/>
                  </a:lnTo>
                  <a:lnTo>
                    <a:pt x="365" y="26"/>
                  </a:lnTo>
                  <a:close/>
                  <a:moveTo>
                    <a:pt x="361" y="26"/>
                  </a:moveTo>
                  <a:lnTo>
                    <a:pt x="363" y="26"/>
                  </a:lnTo>
                  <a:lnTo>
                    <a:pt x="361" y="26"/>
                  </a:lnTo>
                  <a:close/>
                  <a:moveTo>
                    <a:pt x="384" y="26"/>
                  </a:moveTo>
                  <a:lnTo>
                    <a:pt x="382" y="26"/>
                  </a:lnTo>
                  <a:lnTo>
                    <a:pt x="384" y="26"/>
                  </a:lnTo>
                  <a:close/>
                  <a:moveTo>
                    <a:pt x="375" y="26"/>
                  </a:moveTo>
                  <a:lnTo>
                    <a:pt x="377" y="26"/>
                  </a:lnTo>
                  <a:lnTo>
                    <a:pt x="375" y="26"/>
                  </a:lnTo>
                  <a:lnTo>
                    <a:pt x="375" y="24"/>
                  </a:lnTo>
                  <a:lnTo>
                    <a:pt x="375" y="26"/>
                  </a:lnTo>
                  <a:close/>
                  <a:moveTo>
                    <a:pt x="384" y="26"/>
                  </a:moveTo>
                  <a:lnTo>
                    <a:pt x="382" y="26"/>
                  </a:lnTo>
                  <a:lnTo>
                    <a:pt x="384" y="26"/>
                  </a:lnTo>
                  <a:lnTo>
                    <a:pt x="384" y="24"/>
                  </a:lnTo>
                  <a:lnTo>
                    <a:pt x="384" y="26"/>
                  </a:lnTo>
                  <a:close/>
                  <a:moveTo>
                    <a:pt x="370" y="24"/>
                  </a:moveTo>
                  <a:lnTo>
                    <a:pt x="372" y="26"/>
                  </a:lnTo>
                  <a:lnTo>
                    <a:pt x="375" y="26"/>
                  </a:lnTo>
                  <a:lnTo>
                    <a:pt x="375" y="29"/>
                  </a:lnTo>
                  <a:lnTo>
                    <a:pt x="375" y="26"/>
                  </a:lnTo>
                  <a:lnTo>
                    <a:pt x="372" y="26"/>
                  </a:lnTo>
                  <a:lnTo>
                    <a:pt x="372" y="29"/>
                  </a:lnTo>
                  <a:lnTo>
                    <a:pt x="372" y="26"/>
                  </a:lnTo>
                  <a:lnTo>
                    <a:pt x="372" y="29"/>
                  </a:lnTo>
                  <a:lnTo>
                    <a:pt x="370" y="29"/>
                  </a:lnTo>
                  <a:lnTo>
                    <a:pt x="370" y="26"/>
                  </a:lnTo>
                  <a:lnTo>
                    <a:pt x="370" y="24"/>
                  </a:lnTo>
                  <a:close/>
                  <a:moveTo>
                    <a:pt x="387" y="24"/>
                  </a:moveTo>
                  <a:lnTo>
                    <a:pt x="389" y="24"/>
                  </a:lnTo>
                  <a:lnTo>
                    <a:pt x="389" y="26"/>
                  </a:lnTo>
                  <a:lnTo>
                    <a:pt x="389" y="24"/>
                  </a:lnTo>
                  <a:lnTo>
                    <a:pt x="391" y="26"/>
                  </a:lnTo>
                  <a:lnTo>
                    <a:pt x="389" y="26"/>
                  </a:lnTo>
                  <a:lnTo>
                    <a:pt x="389" y="24"/>
                  </a:lnTo>
                  <a:lnTo>
                    <a:pt x="387" y="24"/>
                  </a:lnTo>
                  <a:close/>
                  <a:moveTo>
                    <a:pt x="387" y="24"/>
                  </a:moveTo>
                  <a:lnTo>
                    <a:pt x="384" y="24"/>
                  </a:lnTo>
                  <a:lnTo>
                    <a:pt x="384" y="26"/>
                  </a:lnTo>
                  <a:lnTo>
                    <a:pt x="384" y="24"/>
                  </a:lnTo>
                  <a:lnTo>
                    <a:pt x="387" y="24"/>
                  </a:lnTo>
                  <a:close/>
                  <a:moveTo>
                    <a:pt x="389" y="24"/>
                  </a:moveTo>
                  <a:lnTo>
                    <a:pt x="391" y="24"/>
                  </a:lnTo>
                  <a:lnTo>
                    <a:pt x="389" y="24"/>
                  </a:lnTo>
                  <a:close/>
                  <a:moveTo>
                    <a:pt x="382" y="22"/>
                  </a:moveTo>
                  <a:lnTo>
                    <a:pt x="379" y="22"/>
                  </a:lnTo>
                  <a:lnTo>
                    <a:pt x="382" y="22"/>
                  </a:lnTo>
                  <a:close/>
                  <a:moveTo>
                    <a:pt x="384" y="24"/>
                  </a:moveTo>
                  <a:lnTo>
                    <a:pt x="382" y="24"/>
                  </a:lnTo>
                  <a:lnTo>
                    <a:pt x="382" y="22"/>
                  </a:lnTo>
                  <a:lnTo>
                    <a:pt x="384" y="22"/>
                  </a:lnTo>
                  <a:lnTo>
                    <a:pt x="384" y="24"/>
                  </a:lnTo>
                  <a:lnTo>
                    <a:pt x="384" y="22"/>
                  </a:lnTo>
                  <a:lnTo>
                    <a:pt x="384" y="24"/>
                  </a:lnTo>
                  <a:close/>
                  <a:moveTo>
                    <a:pt x="422" y="24"/>
                  </a:moveTo>
                  <a:lnTo>
                    <a:pt x="420" y="24"/>
                  </a:lnTo>
                  <a:lnTo>
                    <a:pt x="420" y="22"/>
                  </a:lnTo>
                  <a:lnTo>
                    <a:pt x="422" y="22"/>
                  </a:lnTo>
                  <a:lnTo>
                    <a:pt x="422" y="24"/>
                  </a:lnTo>
                  <a:close/>
                  <a:moveTo>
                    <a:pt x="422" y="22"/>
                  </a:moveTo>
                  <a:lnTo>
                    <a:pt x="425" y="22"/>
                  </a:lnTo>
                  <a:lnTo>
                    <a:pt x="422" y="22"/>
                  </a:lnTo>
                  <a:close/>
                  <a:moveTo>
                    <a:pt x="429" y="22"/>
                  </a:moveTo>
                  <a:lnTo>
                    <a:pt x="432" y="22"/>
                  </a:lnTo>
                  <a:lnTo>
                    <a:pt x="429" y="22"/>
                  </a:lnTo>
                  <a:close/>
                  <a:moveTo>
                    <a:pt x="377" y="22"/>
                  </a:moveTo>
                  <a:lnTo>
                    <a:pt x="375" y="22"/>
                  </a:lnTo>
                  <a:lnTo>
                    <a:pt x="377" y="22"/>
                  </a:lnTo>
                  <a:lnTo>
                    <a:pt x="375" y="22"/>
                  </a:lnTo>
                  <a:lnTo>
                    <a:pt x="377" y="22"/>
                  </a:lnTo>
                  <a:close/>
                  <a:moveTo>
                    <a:pt x="384" y="22"/>
                  </a:moveTo>
                  <a:lnTo>
                    <a:pt x="382" y="22"/>
                  </a:lnTo>
                  <a:lnTo>
                    <a:pt x="384" y="22"/>
                  </a:lnTo>
                  <a:close/>
                  <a:moveTo>
                    <a:pt x="377" y="22"/>
                  </a:moveTo>
                  <a:lnTo>
                    <a:pt x="379" y="22"/>
                  </a:lnTo>
                  <a:lnTo>
                    <a:pt x="377" y="22"/>
                  </a:lnTo>
                  <a:close/>
                  <a:moveTo>
                    <a:pt x="391" y="19"/>
                  </a:moveTo>
                  <a:lnTo>
                    <a:pt x="389" y="22"/>
                  </a:lnTo>
                  <a:lnTo>
                    <a:pt x="389" y="19"/>
                  </a:lnTo>
                  <a:lnTo>
                    <a:pt x="391" y="19"/>
                  </a:lnTo>
                  <a:close/>
                  <a:moveTo>
                    <a:pt x="379" y="19"/>
                  </a:moveTo>
                  <a:lnTo>
                    <a:pt x="379" y="22"/>
                  </a:lnTo>
                  <a:lnTo>
                    <a:pt x="379" y="19"/>
                  </a:lnTo>
                  <a:close/>
                  <a:moveTo>
                    <a:pt x="432" y="19"/>
                  </a:moveTo>
                  <a:lnTo>
                    <a:pt x="429" y="19"/>
                  </a:lnTo>
                  <a:lnTo>
                    <a:pt x="432" y="19"/>
                  </a:lnTo>
                  <a:close/>
                  <a:moveTo>
                    <a:pt x="425" y="19"/>
                  </a:moveTo>
                  <a:lnTo>
                    <a:pt x="425" y="17"/>
                  </a:lnTo>
                  <a:lnTo>
                    <a:pt x="425" y="19"/>
                  </a:lnTo>
                  <a:close/>
                  <a:moveTo>
                    <a:pt x="375" y="19"/>
                  </a:moveTo>
                  <a:lnTo>
                    <a:pt x="372" y="19"/>
                  </a:lnTo>
                  <a:lnTo>
                    <a:pt x="372" y="17"/>
                  </a:lnTo>
                  <a:lnTo>
                    <a:pt x="372" y="19"/>
                  </a:lnTo>
                  <a:lnTo>
                    <a:pt x="375" y="19"/>
                  </a:lnTo>
                  <a:close/>
                  <a:moveTo>
                    <a:pt x="398" y="17"/>
                  </a:moveTo>
                  <a:lnTo>
                    <a:pt x="398" y="19"/>
                  </a:lnTo>
                  <a:lnTo>
                    <a:pt x="398" y="17"/>
                  </a:lnTo>
                  <a:lnTo>
                    <a:pt x="398" y="19"/>
                  </a:lnTo>
                  <a:lnTo>
                    <a:pt x="396" y="19"/>
                  </a:lnTo>
                  <a:lnTo>
                    <a:pt x="398" y="19"/>
                  </a:lnTo>
                  <a:lnTo>
                    <a:pt x="396" y="17"/>
                  </a:lnTo>
                  <a:lnTo>
                    <a:pt x="398" y="17"/>
                  </a:lnTo>
                  <a:lnTo>
                    <a:pt x="396" y="17"/>
                  </a:lnTo>
                  <a:lnTo>
                    <a:pt x="398" y="17"/>
                  </a:lnTo>
                  <a:close/>
                  <a:moveTo>
                    <a:pt x="396" y="17"/>
                  </a:moveTo>
                  <a:lnTo>
                    <a:pt x="396" y="19"/>
                  </a:lnTo>
                  <a:lnTo>
                    <a:pt x="396" y="17"/>
                  </a:lnTo>
                  <a:close/>
                  <a:moveTo>
                    <a:pt x="434" y="17"/>
                  </a:moveTo>
                  <a:lnTo>
                    <a:pt x="434" y="19"/>
                  </a:lnTo>
                  <a:lnTo>
                    <a:pt x="434" y="17"/>
                  </a:lnTo>
                  <a:close/>
                  <a:moveTo>
                    <a:pt x="434" y="19"/>
                  </a:moveTo>
                  <a:lnTo>
                    <a:pt x="434" y="17"/>
                  </a:lnTo>
                  <a:lnTo>
                    <a:pt x="434" y="19"/>
                  </a:lnTo>
                  <a:close/>
                  <a:moveTo>
                    <a:pt x="398" y="17"/>
                  </a:moveTo>
                  <a:lnTo>
                    <a:pt x="398" y="19"/>
                  </a:lnTo>
                  <a:lnTo>
                    <a:pt x="398" y="17"/>
                  </a:lnTo>
                  <a:close/>
                  <a:moveTo>
                    <a:pt x="379" y="17"/>
                  </a:moveTo>
                  <a:lnTo>
                    <a:pt x="379" y="19"/>
                  </a:lnTo>
                  <a:lnTo>
                    <a:pt x="379" y="17"/>
                  </a:lnTo>
                  <a:lnTo>
                    <a:pt x="377" y="17"/>
                  </a:lnTo>
                  <a:lnTo>
                    <a:pt x="379" y="17"/>
                  </a:lnTo>
                  <a:close/>
                  <a:moveTo>
                    <a:pt x="394" y="17"/>
                  </a:moveTo>
                  <a:lnTo>
                    <a:pt x="391" y="17"/>
                  </a:lnTo>
                  <a:lnTo>
                    <a:pt x="394" y="17"/>
                  </a:lnTo>
                  <a:close/>
                  <a:moveTo>
                    <a:pt x="387" y="17"/>
                  </a:moveTo>
                  <a:lnTo>
                    <a:pt x="384" y="17"/>
                  </a:lnTo>
                  <a:lnTo>
                    <a:pt x="387" y="17"/>
                  </a:lnTo>
                  <a:close/>
                  <a:moveTo>
                    <a:pt x="387" y="17"/>
                  </a:moveTo>
                  <a:lnTo>
                    <a:pt x="387" y="19"/>
                  </a:lnTo>
                  <a:lnTo>
                    <a:pt x="387" y="17"/>
                  </a:lnTo>
                  <a:close/>
                  <a:moveTo>
                    <a:pt x="384" y="19"/>
                  </a:moveTo>
                  <a:lnTo>
                    <a:pt x="384" y="17"/>
                  </a:lnTo>
                  <a:lnTo>
                    <a:pt x="384" y="19"/>
                  </a:lnTo>
                  <a:close/>
                  <a:moveTo>
                    <a:pt x="429" y="17"/>
                  </a:moveTo>
                  <a:lnTo>
                    <a:pt x="427" y="17"/>
                  </a:lnTo>
                  <a:lnTo>
                    <a:pt x="429" y="17"/>
                  </a:lnTo>
                  <a:close/>
                  <a:moveTo>
                    <a:pt x="434" y="17"/>
                  </a:moveTo>
                  <a:lnTo>
                    <a:pt x="432" y="17"/>
                  </a:lnTo>
                  <a:lnTo>
                    <a:pt x="434" y="17"/>
                  </a:lnTo>
                  <a:close/>
                  <a:moveTo>
                    <a:pt x="377" y="15"/>
                  </a:moveTo>
                  <a:lnTo>
                    <a:pt x="377" y="17"/>
                  </a:lnTo>
                  <a:lnTo>
                    <a:pt x="377" y="15"/>
                  </a:lnTo>
                  <a:lnTo>
                    <a:pt x="377" y="17"/>
                  </a:lnTo>
                  <a:lnTo>
                    <a:pt x="377" y="15"/>
                  </a:lnTo>
                  <a:close/>
                  <a:moveTo>
                    <a:pt x="391" y="17"/>
                  </a:moveTo>
                  <a:lnTo>
                    <a:pt x="391" y="15"/>
                  </a:lnTo>
                  <a:lnTo>
                    <a:pt x="391" y="17"/>
                  </a:lnTo>
                  <a:close/>
                  <a:moveTo>
                    <a:pt x="403" y="15"/>
                  </a:moveTo>
                  <a:lnTo>
                    <a:pt x="401" y="15"/>
                  </a:lnTo>
                  <a:lnTo>
                    <a:pt x="403" y="15"/>
                  </a:lnTo>
                  <a:lnTo>
                    <a:pt x="401" y="15"/>
                  </a:lnTo>
                  <a:lnTo>
                    <a:pt x="403" y="15"/>
                  </a:lnTo>
                  <a:close/>
                  <a:moveTo>
                    <a:pt x="394" y="15"/>
                  </a:moveTo>
                  <a:lnTo>
                    <a:pt x="396" y="15"/>
                  </a:lnTo>
                  <a:lnTo>
                    <a:pt x="394" y="15"/>
                  </a:lnTo>
                  <a:lnTo>
                    <a:pt x="396" y="17"/>
                  </a:lnTo>
                  <a:lnTo>
                    <a:pt x="396" y="19"/>
                  </a:lnTo>
                  <a:lnTo>
                    <a:pt x="394" y="17"/>
                  </a:lnTo>
                  <a:lnTo>
                    <a:pt x="394" y="19"/>
                  </a:lnTo>
                  <a:lnTo>
                    <a:pt x="394" y="17"/>
                  </a:lnTo>
                  <a:lnTo>
                    <a:pt x="391" y="17"/>
                  </a:lnTo>
                  <a:lnTo>
                    <a:pt x="394" y="17"/>
                  </a:lnTo>
                  <a:lnTo>
                    <a:pt x="391" y="17"/>
                  </a:lnTo>
                  <a:lnTo>
                    <a:pt x="391" y="15"/>
                  </a:lnTo>
                  <a:lnTo>
                    <a:pt x="394" y="15"/>
                  </a:lnTo>
                  <a:close/>
                  <a:moveTo>
                    <a:pt x="391" y="15"/>
                  </a:moveTo>
                  <a:lnTo>
                    <a:pt x="391" y="17"/>
                  </a:lnTo>
                  <a:lnTo>
                    <a:pt x="391" y="15"/>
                  </a:lnTo>
                  <a:close/>
                  <a:moveTo>
                    <a:pt x="413" y="15"/>
                  </a:moveTo>
                  <a:lnTo>
                    <a:pt x="413" y="17"/>
                  </a:lnTo>
                  <a:lnTo>
                    <a:pt x="413" y="15"/>
                  </a:lnTo>
                  <a:close/>
                  <a:moveTo>
                    <a:pt x="358" y="17"/>
                  </a:moveTo>
                  <a:lnTo>
                    <a:pt x="356" y="17"/>
                  </a:lnTo>
                  <a:lnTo>
                    <a:pt x="356" y="15"/>
                  </a:lnTo>
                  <a:lnTo>
                    <a:pt x="358" y="17"/>
                  </a:lnTo>
                  <a:close/>
                  <a:moveTo>
                    <a:pt x="401" y="15"/>
                  </a:moveTo>
                  <a:lnTo>
                    <a:pt x="403" y="15"/>
                  </a:lnTo>
                  <a:lnTo>
                    <a:pt x="401" y="15"/>
                  </a:lnTo>
                  <a:close/>
                  <a:moveTo>
                    <a:pt x="415" y="15"/>
                  </a:moveTo>
                  <a:lnTo>
                    <a:pt x="415" y="12"/>
                  </a:lnTo>
                  <a:lnTo>
                    <a:pt x="415" y="15"/>
                  </a:lnTo>
                  <a:close/>
                  <a:moveTo>
                    <a:pt x="422" y="12"/>
                  </a:moveTo>
                  <a:lnTo>
                    <a:pt x="422" y="15"/>
                  </a:lnTo>
                  <a:lnTo>
                    <a:pt x="422" y="17"/>
                  </a:lnTo>
                  <a:lnTo>
                    <a:pt x="420" y="17"/>
                  </a:lnTo>
                  <a:lnTo>
                    <a:pt x="420" y="15"/>
                  </a:lnTo>
                  <a:lnTo>
                    <a:pt x="417" y="15"/>
                  </a:lnTo>
                  <a:lnTo>
                    <a:pt x="420" y="15"/>
                  </a:lnTo>
                  <a:lnTo>
                    <a:pt x="417" y="15"/>
                  </a:lnTo>
                  <a:lnTo>
                    <a:pt x="420" y="15"/>
                  </a:lnTo>
                  <a:lnTo>
                    <a:pt x="420" y="12"/>
                  </a:lnTo>
                  <a:lnTo>
                    <a:pt x="420" y="15"/>
                  </a:lnTo>
                  <a:lnTo>
                    <a:pt x="420" y="12"/>
                  </a:lnTo>
                  <a:lnTo>
                    <a:pt x="420" y="15"/>
                  </a:lnTo>
                  <a:lnTo>
                    <a:pt x="422" y="15"/>
                  </a:lnTo>
                  <a:lnTo>
                    <a:pt x="422" y="12"/>
                  </a:lnTo>
                  <a:lnTo>
                    <a:pt x="422" y="15"/>
                  </a:lnTo>
                  <a:lnTo>
                    <a:pt x="422" y="12"/>
                  </a:lnTo>
                  <a:close/>
                  <a:moveTo>
                    <a:pt x="410" y="12"/>
                  </a:moveTo>
                  <a:lnTo>
                    <a:pt x="410" y="15"/>
                  </a:lnTo>
                  <a:lnTo>
                    <a:pt x="410" y="12"/>
                  </a:lnTo>
                  <a:close/>
                  <a:moveTo>
                    <a:pt x="425" y="12"/>
                  </a:moveTo>
                  <a:lnTo>
                    <a:pt x="425" y="15"/>
                  </a:lnTo>
                  <a:lnTo>
                    <a:pt x="422" y="15"/>
                  </a:lnTo>
                  <a:lnTo>
                    <a:pt x="425" y="12"/>
                  </a:lnTo>
                  <a:lnTo>
                    <a:pt x="422" y="12"/>
                  </a:lnTo>
                  <a:lnTo>
                    <a:pt x="425" y="12"/>
                  </a:lnTo>
                  <a:close/>
                  <a:moveTo>
                    <a:pt x="427" y="12"/>
                  </a:moveTo>
                  <a:lnTo>
                    <a:pt x="425" y="12"/>
                  </a:lnTo>
                  <a:lnTo>
                    <a:pt x="427" y="12"/>
                  </a:lnTo>
                  <a:close/>
                  <a:moveTo>
                    <a:pt x="406" y="12"/>
                  </a:moveTo>
                  <a:lnTo>
                    <a:pt x="406" y="15"/>
                  </a:lnTo>
                  <a:lnTo>
                    <a:pt x="403" y="15"/>
                  </a:lnTo>
                  <a:lnTo>
                    <a:pt x="406" y="15"/>
                  </a:lnTo>
                  <a:lnTo>
                    <a:pt x="408" y="15"/>
                  </a:lnTo>
                  <a:lnTo>
                    <a:pt x="406" y="15"/>
                  </a:lnTo>
                  <a:lnTo>
                    <a:pt x="406" y="17"/>
                  </a:lnTo>
                  <a:lnTo>
                    <a:pt x="406" y="15"/>
                  </a:lnTo>
                  <a:lnTo>
                    <a:pt x="403" y="15"/>
                  </a:lnTo>
                  <a:lnTo>
                    <a:pt x="403" y="12"/>
                  </a:lnTo>
                  <a:lnTo>
                    <a:pt x="406" y="15"/>
                  </a:lnTo>
                  <a:lnTo>
                    <a:pt x="406" y="12"/>
                  </a:lnTo>
                  <a:lnTo>
                    <a:pt x="403" y="12"/>
                  </a:lnTo>
                  <a:lnTo>
                    <a:pt x="406" y="12"/>
                  </a:lnTo>
                  <a:close/>
                  <a:moveTo>
                    <a:pt x="389" y="12"/>
                  </a:moveTo>
                  <a:lnTo>
                    <a:pt x="389" y="15"/>
                  </a:lnTo>
                  <a:lnTo>
                    <a:pt x="391" y="17"/>
                  </a:lnTo>
                  <a:lnTo>
                    <a:pt x="389" y="17"/>
                  </a:lnTo>
                  <a:lnTo>
                    <a:pt x="387" y="15"/>
                  </a:lnTo>
                  <a:lnTo>
                    <a:pt x="389" y="15"/>
                  </a:lnTo>
                  <a:lnTo>
                    <a:pt x="387" y="15"/>
                  </a:lnTo>
                  <a:lnTo>
                    <a:pt x="389" y="15"/>
                  </a:lnTo>
                  <a:lnTo>
                    <a:pt x="387" y="15"/>
                  </a:lnTo>
                  <a:lnTo>
                    <a:pt x="387" y="12"/>
                  </a:lnTo>
                  <a:lnTo>
                    <a:pt x="389" y="12"/>
                  </a:lnTo>
                  <a:close/>
                  <a:moveTo>
                    <a:pt x="391" y="12"/>
                  </a:moveTo>
                  <a:lnTo>
                    <a:pt x="389" y="12"/>
                  </a:lnTo>
                  <a:lnTo>
                    <a:pt x="391" y="12"/>
                  </a:lnTo>
                  <a:close/>
                  <a:moveTo>
                    <a:pt x="413" y="12"/>
                  </a:moveTo>
                  <a:lnTo>
                    <a:pt x="410" y="12"/>
                  </a:lnTo>
                  <a:lnTo>
                    <a:pt x="413" y="12"/>
                  </a:lnTo>
                  <a:close/>
                  <a:moveTo>
                    <a:pt x="429" y="12"/>
                  </a:moveTo>
                  <a:lnTo>
                    <a:pt x="427" y="12"/>
                  </a:lnTo>
                  <a:lnTo>
                    <a:pt x="429" y="12"/>
                  </a:lnTo>
                  <a:close/>
                  <a:moveTo>
                    <a:pt x="403" y="12"/>
                  </a:moveTo>
                  <a:lnTo>
                    <a:pt x="403" y="10"/>
                  </a:lnTo>
                  <a:lnTo>
                    <a:pt x="406" y="12"/>
                  </a:lnTo>
                  <a:lnTo>
                    <a:pt x="403" y="12"/>
                  </a:lnTo>
                  <a:close/>
                  <a:moveTo>
                    <a:pt x="413" y="12"/>
                  </a:moveTo>
                  <a:lnTo>
                    <a:pt x="413" y="10"/>
                  </a:lnTo>
                  <a:lnTo>
                    <a:pt x="413" y="12"/>
                  </a:lnTo>
                  <a:close/>
                  <a:moveTo>
                    <a:pt x="377" y="12"/>
                  </a:moveTo>
                  <a:lnTo>
                    <a:pt x="377" y="10"/>
                  </a:lnTo>
                  <a:lnTo>
                    <a:pt x="377" y="12"/>
                  </a:lnTo>
                  <a:close/>
                  <a:moveTo>
                    <a:pt x="410" y="10"/>
                  </a:moveTo>
                  <a:lnTo>
                    <a:pt x="410" y="12"/>
                  </a:lnTo>
                  <a:lnTo>
                    <a:pt x="410" y="10"/>
                  </a:lnTo>
                  <a:lnTo>
                    <a:pt x="410" y="12"/>
                  </a:lnTo>
                  <a:lnTo>
                    <a:pt x="410" y="10"/>
                  </a:lnTo>
                  <a:close/>
                  <a:moveTo>
                    <a:pt x="434" y="10"/>
                  </a:moveTo>
                  <a:lnTo>
                    <a:pt x="434" y="12"/>
                  </a:lnTo>
                  <a:lnTo>
                    <a:pt x="432" y="12"/>
                  </a:lnTo>
                  <a:lnTo>
                    <a:pt x="432" y="10"/>
                  </a:lnTo>
                  <a:lnTo>
                    <a:pt x="434" y="10"/>
                  </a:lnTo>
                  <a:close/>
                  <a:moveTo>
                    <a:pt x="432" y="10"/>
                  </a:moveTo>
                  <a:lnTo>
                    <a:pt x="434" y="10"/>
                  </a:lnTo>
                  <a:lnTo>
                    <a:pt x="432" y="10"/>
                  </a:lnTo>
                  <a:close/>
                  <a:moveTo>
                    <a:pt x="389" y="12"/>
                  </a:moveTo>
                  <a:lnTo>
                    <a:pt x="389" y="10"/>
                  </a:lnTo>
                  <a:lnTo>
                    <a:pt x="387" y="10"/>
                  </a:lnTo>
                  <a:lnTo>
                    <a:pt x="389" y="10"/>
                  </a:lnTo>
                  <a:lnTo>
                    <a:pt x="389" y="12"/>
                  </a:lnTo>
                  <a:close/>
                  <a:moveTo>
                    <a:pt x="413" y="10"/>
                  </a:moveTo>
                  <a:lnTo>
                    <a:pt x="410" y="10"/>
                  </a:lnTo>
                  <a:lnTo>
                    <a:pt x="413" y="10"/>
                  </a:lnTo>
                  <a:close/>
                  <a:moveTo>
                    <a:pt x="379" y="10"/>
                  </a:moveTo>
                  <a:lnTo>
                    <a:pt x="379" y="12"/>
                  </a:lnTo>
                  <a:lnTo>
                    <a:pt x="379" y="10"/>
                  </a:lnTo>
                  <a:close/>
                  <a:moveTo>
                    <a:pt x="389" y="7"/>
                  </a:moveTo>
                  <a:lnTo>
                    <a:pt x="387" y="7"/>
                  </a:lnTo>
                  <a:lnTo>
                    <a:pt x="389" y="7"/>
                  </a:lnTo>
                  <a:close/>
                  <a:moveTo>
                    <a:pt x="432" y="0"/>
                  </a:moveTo>
                  <a:lnTo>
                    <a:pt x="429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57121">
              <a:extLst>
                <a:ext uri="{FF2B5EF4-FFF2-40B4-BE49-F238E27FC236}">
                  <a16:creationId xmlns:a16="http://schemas.microsoft.com/office/drawing/2014/main" id="{4328192C-51FC-2E7C-2992-BD3D6E8C5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29018" y="4292646"/>
              <a:ext cx="1979585" cy="2701776"/>
            </a:xfrm>
            <a:custGeom>
              <a:avLst/>
              <a:gdLst>
                <a:gd name="T0" fmla="*/ 123 w 432"/>
                <a:gd name="T1" fmla="*/ 554 h 590"/>
                <a:gd name="T2" fmla="*/ 178 w 432"/>
                <a:gd name="T3" fmla="*/ 523 h 590"/>
                <a:gd name="T4" fmla="*/ 185 w 432"/>
                <a:gd name="T5" fmla="*/ 509 h 590"/>
                <a:gd name="T6" fmla="*/ 187 w 432"/>
                <a:gd name="T7" fmla="*/ 495 h 590"/>
                <a:gd name="T8" fmla="*/ 187 w 432"/>
                <a:gd name="T9" fmla="*/ 483 h 590"/>
                <a:gd name="T10" fmla="*/ 31 w 432"/>
                <a:gd name="T11" fmla="*/ 478 h 590"/>
                <a:gd name="T12" fmla="*/ 258 w 432"/>
                <a:gd name="T13" fmla="*/ 473 h 590"/>
                <a:gd name="T14" fmla="*/ 185 w 432"/>
                <a:gd name="T15" fmla="*/ 466 h 590"/>
                <a:gd name="T16" fmla="*/ 192 w 432"/>
                <a:gd name="T17" fmla="*/ 464 h 590"/>
                <a:gd name="T18" fmla="*/ 16 w 432"/>
                <a:gd name="T19" fmla="*/ 461 h 590"/>
                <a:gd name="T20" fmla="*/ 26 w 432"/>
                <a:gd name="T21" fmla="*/ 457 h 590"/>
                <a:gd name="T22" fmla="*/ 197 w 432"/>
                <a:gd name="T23" fmla="*/ 449 h 590"/>
                <a:gd name="T24" fmla="*/ 199 w 432"/>
                <a:gd name="T25" fmla="*/ 445 h 590"/>
                <a:gd name="T26" fmla="*/ 202 w 432"/>
                <a:gd name="T27" fmla="*/ 445 h 590"/>
                <a:gd name="T28" fmla="*/ 14 w 432"/>
                <a:gd name="T29" fmla="*/ 442 h 590"/>
                <a:gd name="T30" fmla="*/ 197 w 432"/>
                <a:gd name="T31" fmla="*/ 438 h 590"/>
                <a:gd name="T32" fmla="*/ 9 w 432"/>
                <a:gd name="T33" fmla="*/ 433 h 590"/>
                <a:gd name="T34" fmla="*/ 197 w 432"/>
                <a:gd name="T35" fmla="*/ 430 h 590"/>
                <a:gd name="T36" fmla="*/ 7 w 432"/>
                <a:gd name="T37" fmla="*/ 428 h 590"/>
                <a:gd name="T38" fmla="*/ 206 w 432"/>
                <a:gd name="T39" fmla="*/ 421 h 590"/>
                <a:gd name="T40" fmla="*/ 218 w 432"/>
                <a:gd name="T41" fmla="*/ 419 h 590"/>
                <a:gd name="T42" fmla="*/ 7 w 432"/>
                <a:gd name="T43" fmla="*/ 416 h 590"/>
                <a:gd name="T44" fmla="*/ 237 w 432"/>
                <a:gd name="T45" fmla="*/ 411 h 590"/>
                <a:gd name="T46" fmla="*/ 223 w 432"/>
                <a:gd name="T47" fmla="*/ 409 h 590"/>
                <a:gd name="T48" fmla="*/ 235 w 432"/>
                <a:gd name="T49" fmla="*/ 404 h 590"/>
                <a:gd name="T50" fmla="*/ 258 w 432"/>
                <a:gd name="T51" fmla="*/ 397 h 590"/>
                <a:gd name="T52" fmla="*/ 258 w 432"/>
                <a:gd name="T53" fmla="*/ 395 h 590"/>
                <a:gd name="T54" fmla="*/ 261 w 432"/>
                <a:gd name="T55" fmla="*/ 388 h 590"/>
                <a:gd name="T56" fmla="*/ 244 w 432"/>
                <a:gd name="T57" fmla="*/ 385 h 590"/>
                <a:gd name="T58" fmla="*/ 251 w 432"/>
                <a:gd name="T59" fmla="*/ 383 h 590"/>
                <a:gd name="T60" fmla="*/ 273 w 432"/>
                <a:gd name="T61" fmla="*/ 381 h 590"/>
                <a:gd name="T62" fmla="*/ 275 w 432"/>
                <a:gd name="T63" fmla="*/ 378 h 590"/>
                <a:gd name="T64" fmla="*/ 282 w 432"/>
                <a:gd name="T65" fmla="*/ 378 h 590"/>
                <a:gd name="T66" fmla="*/ 256 w 432"/>
                <a:gd name="T67" fmla="*/ 371 h 590"/>
                <a:gd name="T68" fmla="*/ 277 w 432"/>
                <a:gd name="T69" fmla="*/ 369 h 590"/>
                <a:gd name="T70" fmla="*/ 268 w 432"/>
                <a:gd name="T71" fmla="*/ 362 h 590"/>
                <a:gd name="T72" fmla="*/ 249 w 432"/>
                <a:gd name="T73" fmla="*/ 343 h 590"/>
                <a:gd name="T74" fmla="*/ 251 w 432"/>
                <a:gd name="T75" fmla="*/ 340 h 590"/>
                <a:gd name="T76" fmla="*/ 251 w 432"/>
                <a:gd name="T77" fmla="*/ 331 h 590"/>
                <a:gd name="T78" fmla="*/ 235 w 432"/>
                <a:gd name="T79" fmla="*/ 328 h 590"/>
                <a:gd name="T80" fmla="*/ 232 w 432"/>
                <a:gd name="T81" fmla="*/ 326 h 590"/>
                <a:gd name="T82" fmla="*/ 218 w 432"/>
                <a:gd name="T83" fmla="*/ 319 h 590"/>
                <a:gd name="T84" fmla="*/ 206 w 432"/>
                <a:gd name="T85" fmla="*/ 300 h 590"/>
                <a:gd name="T86" fmla="*/ 204 w 432"/>
                <a:gd name="T87" fmla="*/ 283 h 590"/>
                <a:gd name="T88" fmla="*/ 204 w 432"/>
                <a:gd name="T89" fmla="*/ 267 h 590"/>
                <a:gd name="T90" fmla="*/ 225 w 432"/>
                <a:gd name="T91" fmla="*/ 219 h 590"/>
                <a:gd name="T92" fmla="*/ 223 w 432"/>
                <a:gd name="T93" fmla="*/ 186 h 590"/>
                <a:gd name="T94" fmla="*/ 263 w 432"/>
                <a:gd name="T95" fmla="*/ 179 h 590"/>
                <a:gd name="T96" fmla="*/ 280 w 432"/>
                <a:gd name="T97" fmla="*/ 167 h 590"/>
                <a:gd name="T98" fmla="*/ 292 w 432"/>
                <a:gd name="T99" fmla="*/ 162 h 590"/>
                <a:gd name="T100" fmla="*/ 325 w 432"/>
                <a:gd name="T101" fmla="*/ 153 h 590"/>
                <a:gd name="T102" fmla="*/ 315 w 432"/>
                <a:gd name="T103" fmla="*/ 148 h 590"/>
                <a:gd name="T104" fmla="*/ 327 w 432"/>
                <a:gd name="T105" fmla="*/ 131 h 590"/>
                <a:gd name="T106" fmla="*/ 342 w 432"/>
                <a:gd name="T107" fmla="*/ 93 h 590"/>
                <a:gd name="T108" fmla="*/ 351 w 432"/>
                <a:gd name="T109" fmla="*/ 67 h 590"/>
                <a:gd name="T110" fmla="*/ 363 w 432"/>
                <a:gd name="T111" fmla="*/ 60 h 590"/>
                <a:gd name="T112" fmla="*/ 375 w 432"/>
                <a:gd name="T113" fmla="*/ 53 h 590"/>
                <a:gd name="T114" fmla="*/ 398 w 432"/>
                <a:gd name="T115" fmla="*/ 43 h 590"/>
                <a:gd name="T116" fmla="*/ 394 w 432"/>
                <a:gd name="T117" fmla="*/ 41 h 590"/>
                <a:gd name="T118" fmla="*/ 415 w 432"/>
                <a:gd name="T119" fmla="*/ 39 h 590"/>
                <a:gd name="T120" fmla="*/ 387 w 432"/>
                <a:gd name="T121" fmla="*/ 39 h 590"/>
                <a:gd name="T122" fmla="*/ 429 w 432"/>
                <a:gd name="T123" fmla="*/ 34 h 590"/>
                <a:gd name="T124" fmla="*/ 377 w 432"/>
                <a:gd name="T125" fmla="*/ 31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2" h="590">
                  <a:moveTo>
                    <a:pt x="64" y="587"/>
                  </a:moveTo>
                  <a:lnTo>
                    <a:pt x="64" y="590"/>
                  </a:lnTo>
                  <a:lnTo>
                    <a:pt x="64" y="587"/>
                  </a:lnTo>
                  <a:close/>
                  <a:moveTo>
                    <a:pt x="64" y="587"/>
                  </a:moveTo>
                  <a:lnTo>
                    <a:pt x="64" y="590"/>
                  </a:lnTo>
                  <a:lnTo>
                    <a:pt x="64" y="587"/>
                  </a:lnTo>
                  <a:close/>
                  <a:moveTo>
                    <a:pt x="118" y="561"/>
                  </a:moveTo>
                  <a:lnTo>
                    <a:pt x="118" y="559"/>
                  </a:lnTo>
                  <a:lnTo>
                    <a:pt x="118" y="561"/>
                  </a:lnTo>
                  <a:close/>
                  <a:moveTo>
                    <a:pt x="116" y="559"/>
                  </a:moveTo>
                  <a:lnTo>
                    <a:pt x="118" y="559"/>
                  </a:lnTo>
                  <a:lnTo>
                    <a:pt x="116" y="559"/>
                  </a:lnTo>
                  <a:close/>
                  <a:moveTo>
                    <a:pt x="159" y="556"/>
                  </a:moveTo>
                  <a:lnTo>
                    <a:pt x="156" y="559"/>
                  </a:lnTo>
                  <a:lnTo>
                    <a:pt x="156" y="556"/>
                  </a:lnTo>
                  <a:lnTo>
                    <a:pt x="159" y="556"/>
                  </a:lnTo>
                  <a:close/>
                  <a:moveTo>
                    <a:pt x="147" y="554"/>
                  </a:moveTo>
                  <a:lnTo>
                    <a:pt x="147" y="556"/>
                  </a:lnTo>
                  <a:lnTo>
                    <a:pt x="147" y="554"/>
                  </a:lnTo>
                  <a:close/>
                  <a:moveTo>
                    <a:pt x="147" y="554"/>
                  </a:moveTo>
                  <a:lnTo>
                    <a:pt x="145" y="554"/>
                  </a:lnTo>
                  <a:lnTo>
                    <a:pt x="147" y="554"/>
                  </a:lnTo>
                  <a:close/>
                  <a:moveTo>
                    <a:pt x="137" y="554"/>
                  </a:moveTo>
                  <a:lnTo>
                    <a:pt x="135" y="554"/>
                  </a:lnTo>
                  <a:lnTo>
                    <a:pt x="137" y="554"/>
                  </a:lnTo>
                  <a:close/>
                  <a:moveTo>
                    <a:pt x="149" y="554"/>
                  </a:moveTo>
                  <a:lnTo>
                    <a:pt x="149" y="552"/>
                  </a:lnTo>
                  <a:lnTo>
                    <a:pt x="149" y="554"/>
                  </a:lnTo>
                  <a:close/>
                  <a:moveTo>
                    <a:pt x="123" y="554"/>
                  </a:moveTo>
                  <a:lnTo>
                    <a:pt x="123" y="552"/>
                  </a:lnTo>
                  <a:lnTo>
                    <a:pt x="123" y="554"/>
                  </a:lnTo>
                  <a:close/>
                  <a:moveTo>
                    <a:pt x="133" y="552"/>
                  </a:moveTo>
                  <a:lnTo>
                    <a:pt x="133" y="554"/>
                  </a:lnTo>
                  <a:lnTo>
                    <a:pt x="133" y="552"/>
                  </a:lnTo>
                  <a:close/>
                  <a:moveTo>
                    <a:pt x="140" y="554"/>
                  </a:moveTo>
                  <a:lnTo>
                    <a:pt x="140" y="552"/>
                  </a:lnTo>
                  <a:lnTo>
                    <a:pt x="140" y="554"/>
                  </a:lnTo>
                  <a:close/>
                  <a:moveTo>
                    <a:pt x="142" y="552"/>
                  </a:moveTo>
                  <a:lnTo>
                    <a:pt x="142" y="554"/>
                  </a:lnTo>
                  <a:lnTo>
                    <a:pt x="142" y="552"/>
                  </a:lnTo>
                  <a:lnTo>
                    <a:pt x="142" y="554"/>
                  </a:lnTo>
                  <a:lnTo>
                    <a:pt x="142" y="552"/>
                  </a:lnTo>
                  <a:close/>
                  <a:moveTo>
                    <a:pt x="154" y="552"/>
                  </a:moveTo>
                  <a:lnTo>
                    <a:pt x="152" y="552"/>
                  </a:lnTo>
                  <a:lnTo>
                    <a:pt x="154" y="552"/>
                  </a:lnTo>
                  <a:close/>
                  <a:moveTo>
                    <a:pt x="147" y="552"/>
                  </a:moveTo>
                  <a:lnTo>
                    <a:pt x="145" y="552"/>
                  </a:lnTo>
                  <a:lnTo>
                    <a:pt x="147" y="552"/>
                  </a:lnTo>
                  <a:close/>
                  <a:moveTo>
                    <a:pt x="168" y="547"/>
                  </a:moveTo>
                  <a:lnTo>
                    <a:pt x="166" y="547"/>
                  </a:lnTo>
                  <a:lnTo>
                    <a:pt x="168" y="547"/>
                  </a:lnTo>
                  <a:close/>
                  <a:moveTo>
                    <a:pt x="168" y="547"/>
                  </a:moveTo>
                  <a:lnTo>
                    <a:pt x="166" y="547"/>
                  </a:lnTo>
                  <a:lnTo>
                    <a:pt x="168" y="547"/>
                  </a:lnTo>
                  <a:close/>
                  <a:moveTo>
                    <a:pt x="171" y="537"/>
                  </a:moveTo>
                  <a:lnTo>
                    <a:pt x="171" y="535"/>
                  </a:lnTo>
                  <a:lnTo>
                    <a:pt x="171" y="537"/>
                  </a:lnTo>
                  <a:close/>
                  <a:moveTo>
                    <a:pt x="171" y="535"/>
                  </a:moveTo>
                  <a:lnTo>
                    <a:pt x="171" y="537"/>
                  </a:lnTo>
                  <a:lnTo>
                    <a:pt x="171" y="535"/>
                  </a:lnTo>
                  <a:close/>
                  <a:moveTo>
                    <a:pt x="178" y="521"/>
                  </a:moveTo>
                  <a:lnTo>
                    <a:pt x="178" y="523"/>
                  </a:lnTo>
                  <a:lnTo>
                    <a:pt x="178" y="521"/>
                  </a:lnTo>
                  <a:close/>
                  <a:moveTo>
                    <a:pt x="178" y="521"/>
                  </a:moveTo>
                  <a:lnTo>
                    <a:pt x="178" y="523"/>
                  </a:lnTo>
                  <a:lnTo>
                    <a:pt x="178" y="521"/>
                  </a:lnTo>
                  <a:close/>
                  <a:moveTo>
                    <a:pt x="180" y="518"/>
                  </a:moveTo>
                  <a:lnTo>
                    <a:pt x="180" y="521"/>
                  </a:lnTo>
                  <a:lnTo>
                    <a:pt x="180" y="518"/>
                  </a:lnTo>
                  <a:close/>
                  <a:moveTo>
                    <a:pt x="180" y="518"/>
                  </a:moveTo>
                  <a:lnTo>
                    <a:pt x="180" y="521"/>
                  </a:lnTo>
                  <a:lnTo>
                    <a:pt x="180" y="518"/>
                  </a:lnTo>
                  <a:close/>
                  <a:moveTo>
                    <a:pt x="183" y="518"/>
                  </a:moveTo>
                  <a:lnTo>
                    <a:pt x="180" y="518"/>
                  </a:lnTo>
                  <a:lnTo>
                    <a:pt x="183" y="518"/>
                  </a:lnTo>
                  <a:close/>
                  <a:moveTo>
                    <a:pt x="183" y="514"/>
                  </a:moveTo>
                  <a:lnTo>
                    <a:pt x="180" y="514"/>
                  </a:lnTo>
                  <a:lnTo>
                    <a:pt x="183" y="514"/>
                  </a:lnTo>
                  <a:close/>
                  <a:moveTo>
                    <a:pt x="197" y="511"/>
                  </a:moveTo>
                  <a:lnTo>
                    <a:pt x="194" y="511"/>
                  </a:lnTo>
                  <a:lnTo>
                    <a:pt x="197" y="511"/>
                  </a:lnTo>
                  <a:close/>
                  <a:moveTo>
                    <a:pt x="183" y="511"/>
                  </a:moveTo>
                  <a:lnTo>
                    <a:pt x="180" y="511"/>
                  </a:lnTo>
                  <a:lnTo>
                    <a:pt x="183" y="511"/>
                  </a:lnTo>
                  <a:close/>
                  <a:moveTo>
                    <a:pt x="183" y="509"/>
                  </a:moveTo>
                  <a:lnTo>
                    <a:pt x="180" y="509"/>
                  </a:lnTo>
                  <a:lnTo>
                    <a:pt x="183" y="509"/>
                  </a:lnTo>
                  <a:close/>
                  <a:moveTo>
                    <a:pt x="185" y="509"/>
                  </a:moveTo>
                  <a:lnTo>
                    <a:pt x="183" y="509"/>
                  </a:lnTo>
                  <a:lnTo>
                    <a:pt x="185" y="509"/>
                  </a:lnTo>
                  <a:close/>
                  <a:moveTo>
                    <a:pt x="185" y="509"/>
                  </a:moveTo>
                  <a:lnTo>
                    <a:pt x="183" y="509"/>
                  </a:lnTo>
                  <a:lnTo>
                    <a:pt x="185" y="509"/>
                  </a:lnTo>
                  <a:close/>
                  <a:moveTo>
                    <a:pt x="185" y="509"/>
                  </a:moveTo>
                  <a:lnTo>
                    <a:pt x="183" y="507"/>
                  </a:lnTo>
                  <a:lnTo>
                    <a:pt x="185" y="507"/>
                  </a:lnTo>
                  <a:lnTo>
                    <a:pt x="185" y="509"/>
                  </a:lnTo>
                  <a:close/>
                  <a:moveTo>
                    <a:pt x="185" y="509"/>
                  </a:moveTo>
                  <a:lnTo>
                    <a:pt x="185" y="507"/>
                  </a:lnTo>
                  <a:lnTo>
                    <a:pt x="185" y="509"/>
                  </a:lnTo>
                  <a:close/>
                  <a:moveTo>
                    <a:pt x="185" y="507"/>
                  </a:moveTo>
                  <a:lnTo>
                    <a:pt x="183" y="507"/>
                  </a:lnTo>
                  <a:lnTo>
                    <a:pt x="185" y="507"/>
                  </a:lnTo>
                  <a:close/>
                  <a:moveTo>
                    <a:pt x="183" y="507"/>
                  </a:moveTo>
                  <a:lnTo>
                    <a:pt x="185" y="507"/>
                  </a:lnTo>
                  <a:lnTo>
                    <a:pt x="183" y="507"/>
                  </a:lnTo>
                  <a:close/>
                  <a:moveTo>
                    <a:pt x="185" y="507"/>
                  </a:moveTo>
                  <a:lnTo>
                    <a:pt x="185" y="504"/>
                  </a:lnTo>
                  <a:lnTo>
                    <a:pt x="185" y="507"/>
                  </a:lnTo>
                  <a:close/>
                  <a:moveTo>
                    <a:pt x="187" y="504"/>
                  </a:moveTo>
                  <a:lnTo>
                    <a:pt x="185" y="504"/>
                  </a:lnTo>
                  <a:lnTo>
                    <a:pt x="187" y="504"/>
                  </a:lnTo>
                  <a:close/>
                  <a:moveTo>
                    <a:pt x="183" y="499"/>
                  </a:moveTo>
                  <a:lnTo>
                    <a:pt x="180" y="499"/>
                  </a:lnTo>
                  <a:lnTo>
                    <a:pt x="183" y="499"/>
                  </a:lnTo>
                  <a:close/>
                  <a:moveTo>
                    <a:pt x="38" y="499"/>
                  </a:moveTo>
                  <a:lnTo>
                    <a:pt x="35" y="499"/>
                  </a:lnTo>
                  <a:lnTo>
                    <a:pt x="35" y="497"/>
                  </a:lnTo>
                  <a:lnTo>
                    <a:pt x="38" y="497"/>
                  </a:lnTo>
                  <a:lnTo>
                    <a:pt x="38" y="499"/>
                  </a:lnTo>
                  <a:close/>
                  <a:moveTo>
                    <a:pt x="183" y="497"/>
                  </a:moveTo>
                  <a:lnTo>
                    <a:pt x="183" y="499"/>
                  </a:lnTo>
                  <a:lnTo>
                    <a:pt x="183" y="497"/>
                  </a:lnTo>
                  <a:close/>
                  <a:moveTo>
                    <a:pt x="187" y="495"/>
                  </a:moveTo>
                  <a:lnTo>
                    <a:pt x="185" y="495"/>
                  </a:lnTo>
                  <a:lnTo>
                    <a:pt x="187" y="495"/>
                  </a:lnTo>
                  <a:close/>
                  <a:moveTo>
                    <a:pt x="38" y="495"/>
                  </a:moveTo>
                  <a:lnTo>
                    <a:pt x="35" y="495"/>
                  </a:lnTo>
                  <a:lnTo>
                    <a:pt x="38" y="495"/>
                  </a:lnTo>
                  <a:close/>
                  <a:moveTo>
                    <a:pt x="38" y="495"/>
                  </a:moveTo>
                  <a:lnTo>
                    <a:pt x="38" y="492"/>
                  </a:lnTo>
                  <a:lnTo>
                    <a:pt x="38" y="495"/>
                  </a:lnTo>
                  <a:close/>
                  <a:moveTo>
                    <a:pt x="38" y="492"/>
                  </a:moveTo>
                  <a:lnTo>
                    <a:pt x="38" y="495"/>
                  </a:lnTo>
                  <a:lnTo>
                    <a:pt x="38" y="492"/>
                  </a:lnTo>
                  <a:lnTo>
                    <a:pt x="35" y="492"/>
                  </a:lnTo>
                  <a:lnTo>
                    <a:pt x="38" y="492"/>
                  </a:lnTo>
                  <a:close/>
                  <a:moveTo>
                    <a:pt x="35" y="492"/>
                  </a:moveTo>
                  <a:lnTo>
                    <a:pt x="35" y="490"/>
                  </a:lnTo>
                  <a:lnTo>
                    <a:pt x="35" y="492"/>
                  </a:lnTo>
                  <a:close/>
                  <a:moveTo>
                    <a:pt x="237" y="488"/>
                  </a:moveTo>
                  <a:lnTo>
                    <a:pt x="237" y="490"/>
                  </a:lnTo>
                  <a:lnTo>
                    <a:pt x="237" y="488"/>
                  </a:lnTo>
                  <a:close/>
                  <a:moveTo>
                    <a:pt x="31" y="485"/>
                  </a:moveTo>
                  <a:lnTo>
                    <a:pt x="31" y="483"/>
                  </a:lnTo>
                  <a:lnTo>
                    <a:pt x="31" y="485"/>
                  </a:lnTo>
                  <a:close/>
                  <a:moveTo>
                    <a:pt x="190" y="483"/>
                  </a:moveTo>
                  <a:lnTo>
                    <a:pt x="190" y="485"/>
                  </a:lnTo>
                  <a:lnTo>
                    <a:pt x="190" y="483"/>
                  </a:lnTo>
                  <a:close/>
                  <a:moveTo>
                    <a:pt x="190" y="483"/>
                  </a:moveTo>
                  <a:lnTo>
                    <a:pt x="187" y="485"/>
                  </a:lnTo>
                  <a:lnTo>
                    <a:pt x="187" y="483"/>
                  </a:lnTo>
                  <a:lnTo>
                    <a:pt x="190" y="483"/>
                  </a:lnTo>
                  <a:close/>
                  <a:moveTo>
                    <a:pt x="190" y="483"/>
                  </a:moveTo>
                  <a:lnTo>
                    <a:pt x="187" y="483"/>
                  </a:lnTo>
                  <a:lnTo>
                    <a:pt x="190" y="483"/>
                  </a:lnTo>
                  <a:close/>
                  <a:moveTo>
                    <a:pt x="190" y="483"/>
                  </a:moveTo>
                  <a:lnTo>
                    <a:pt x="190" y="485"/>
                  </a:lnTo>
                  <a:lnTo>
                    <a:pt x="190" y="483"/>
                  </a:lnTo>
                  <a:close/>
                  <a:moveTo>
                    <a:pt x="190" y="483"/>
                  </a:moveTo>
                  <a:lnTo>
                    <a:pt x="187" y="483"/>
                  </a:lnTo>
                  <a:lnTo>
                    <a:pt x="190" y="483"/>
                  </a:lnTo>
                  <a:close/>
                  <a:moveTo>
                    <a:pt x="31" y="483"/>
                  </a:moveTo>
                  <a:lnTo>
                    <a:pt x="31" y="480"/>
                  </a:lnTo>
                  <a:lnTo>
                    <a:pt x="31" y="483"/>
                  </a:lnTo>
                  <a:close/>
                  <a:moveTo>
                    <a:pt x="26" y="483"/>
                  </a:moveTo>
                  <a:lnTo>
                    <a:pt x="26" y="480"/>
                  </a:lnTo>
                  <a:lnTo>
                    <a:pt x="26" y="483"/>
                  </a:lnTo>
                  <a:close/>
                  <a:moveTo>
                    <a:pt x="185" y="480"/>
                  </a:moveTo>
                  <a:lnTo>
                    <a:pt x="183" y="480"/>
                  </a:lnTo>
                  <a:lnTo>
                    <a:pt x="185" y="480"/>
                  </a:lnTo>
                  <a:close/>
                  <a:moveTo>
                    <a:pt x="190" y="480"/>
                  </a:moveTo>
                  <a:lnTo>
                    <a:pt x="190" y="478"/>
                  </a:lnTo>
                  <a:lnTo>
                    <a:pt x="190" y="480"/>
                  </a:lnTo>
                  <a:close/>
                  <a:moveTo>
                    <a:pt x="187" y="478"/>
                  </a:moveTo>
                  <a:lnTo>
                    <a:pt x="187" y="480"/>
                  </a:lnTo>
                  <a:lnTo>
                    <a:pt x="187" y="478"/>
                  </a:lnTo>
                  <a:close/>
                  <a:moveTo>
                    <a:pt x="190" y="480"/>
                  </a:moveTo>
                  <a:lnTo>
                    <a:pt x="190" y="478"/>
                  </a:lnTo>
                  <a:lnTo>
                    <a:pt x="190" y="480"/>
                  </a:lnTo>
                  <a:close/>
                  <a:moveTo>
                    <a:pt x="192" y="478"/>
                  </a:moveTo>
                  <a:lnTo>
                    <a:pt x="190" y="478"/>
                  </a:lnTo>
                  <a:lnTo>
                    <a:pt x="192" y="478"/>
                  </a:lnTo>
                  <a:close/>
                  <a:moveTo>
                    <a:pt x="31" y="478"/>
                  </a:moveTo>
                  <a:lnTo>
                    <a:pt x="28" y="478"/>
                  </a:lnTo>
                  <a:lnTo>
                    <a:pt x="31" y="478"/>
                  </a:lnTo>
                  <a:close/>
                  <a:moveTo>
                    <a:pt x="192" y="478"/>
                  </a:moveTo>
                  <a:lnTo>
                    <a:pt x="190" y="478"/>
                  </a:lnTo>
                  <a:lnTo>
                    <a:pt x="192" y="478"/>
                  </a:lnTo>
                  <a:close/>
                  <a:moveTo>
                    <a:pt x="190" y="478"/>
                  </a:moveTo>
                  <a:lnTo>
                    <a:pt x="187" y="478"/>
                  </a:lnTo>
                  <a:lnTo>
                    <a:pt x="190" y="478"/>
                  </a:lnTo>
                  <a:close/>
                  <a:moveTo>
                    <a:pt x="187" y="478"/>
                  </a:moveTo>
                  <a:lnTo>
                    <a:pt x="187" y="476"/>
                  </a:lnTo>
                  <a:lnTo>
                    <a:pt x="187" y="478"/>
                  </a:lnTo>
                  <a:close/>
                  <a:moveTo>
                    <a:pt x="26" y="476"/>
                  </a:moveTo>
                  <a:lnTo>
                    <a:pt x="26" y="478"/>
                  </a:lnTo>
                  <a:lnTo>
                    <a:pt x="26" y="476"/>
                  </a:lnTo>
                  <a:close/>
                  <a:moveTo>
                    <a:pt x="190" y="478"/>
                  </a:moveTo>
                  <a:lnTo>
                    <a:pt x="190" y="476"/>
                  </a:lnTo>
                  <a:lnTo>
                    <a:pt x="190" y="478"/>
                  </a:lnTo>
                  <a:close/>
                  <a:moveTo>
                    <a:pt x="26" y="476"/>
                  </a:moveTo>
                  <a:lnTo>
                    <a:pt x="26" y="478"/>
                  </a:lnTo>
                  <a:lnTo>
                    <a:pt x="26" y="476"/>
                  </a:lnTo>
                  <a:lnTo>
                    <a:pt x="26" y="478"/>
                  </a:lnTo>
                  <a:lnTo>
                    <a:pt x="24" y="478"/>
                  </a:lnTo>
                  <a:lnTo>
                    <a:pt x="24" y="476"/>
                  </a:lnTo>
                  <a:lnTo>
                    <a:pt x="26" y="476"/>
                  </a:lnTo>
                  <a:close/>
                  <a:moveTo>
                    <a:pt x="192" y="476"/>
                  </a:moveTo>
                  <a:lnTo>
                    <a:pt x="190" y="476"/>
                  </a:lnTo>
                  <a:lnTo>
                    <a:pt x="192" y="476"/>
                  </a:lnTo>
                  <a:close/>
                  <a:moveTo>
                    <a:pt x="190" y="473"/>
                  </a:moveTo>
                  <a:lnTo>
                    <a:pt x="187" y="473"/>
                  </a:lnTo>
                  <a:lnTo>
                    <a:pt x="190" y="473"/>
                  </a:lnTo>
                  <a:close/>
                  <a:moveTo>
                    <a:pt x="261" y="476"/>
                  </a:moveTo>
                  <a:lnTo>
                    <a:pt x="258" y="476"/>
                  </a:lnTo>
                  <a:lnTo>
                    <a:pt x="258" y="473"/>
                  </a:lnTo>
                  <a:lnTo>
                    <a:pt x="261" y="473"/>
                  </a:lnTo>
                  <a:lnTo>
                    <a:pt x="261" y="476"/>
                  </a:lnTo>
                  <a:close/>
                  <a:moveTo>
                    <a:pt x="24" y="473"/>
                  </a:moveTo>
                  <a:lnTo>
                    <a:pt x="26" y="473"/>
                  </a:lnTo>
                  <a:lnTo>
                    <a:pt x="24" y="473"/>
                  </a:lnTo>
                  <a:close/>
                  <a:moveTo>
                    <a:pt x="192" y="473"/>
                  </a:moveTo>
                  <a:lnTo>
                    <a:pt x="190" y="473"/>
                  </a:lnTo>
                  <a:lnTo>
                    <a:pt x="192" y="473"/>
                  </a:lnTo>
                  <a:close/>
                  <a:moveTo>
                    <a:pt x="263" y="473"/>
                  </a:moveTo>
                  <a:lnTo>
                    <a:pt x="261" y="473"/>
                  </a:lnTo>
                  <a:lnTo>
                    <a:pt x="263" y="473"/>
                  </a:lnTo>
                  <a:close/>
                  <a:moveTo>
                    <a:pt x="24" y="471"/>
                  </a:moveTo>
                  <a:lnTo>
                    <a:pt x="24" y="469"/>
                  </a:lnTo>
                  <a:lnTo>
                    <a:pt x="24" y="471"/>
                  </a:lnTo>
                  <a:close/>
                  <a:moveTo>
                    <a:pt x="190" y="471"/>
                  </a:moveTo>
                  <a:lnTo>
                    <a:pt x="190" y="469"/>
                  </a:lnTo>
                  <a:lnTo>
                    <a:pt x="190" y="471"/>
                  </a:lnTo>
                  <a:close/>
                  <a:moveTo>
                    <a:pt x="24" y="469"/>
                  </a:moveTo>
                  <a:lnTo>
                    <a:pt x="21" y="469"/>
                  </a:lnTo>
                  <a:lnTo>
                    <a:pt x="24" y="469"/>
                  </a:lnTo>
                  <a:close/>
                  <a:moveTo>
                    <a:pt x="26" y="469"/>
                  </a:moveTo>
                  <a:lnTo>
                    <a:pt x="24" y="469"/>
                  </a:lnTo>
                  <a:lnTo>
                    <a:pt x="26" y="469"/>
                  </a:lnTo>
                  <a:close/>
                  <a:moveTo>
                    <a:pt x="21" y="469"/>
                  </a:moveTo>
                  <a:lnTo>
                    <a:pt x="19" y="469"/>
                  </a:lnTo>
                  <a:lnTo>
                    <a:pt x="21" y="469"/>
                  </a:lnTo>
                  <a:close/>
                  <a:moveTo>
                    <a:pt x="24" y="469"/>
                  </a:moveTo>
                  <a:lnTo>
                    <a:pt x="24" y="466"/>
                  </a:lnTo>
                  <a:lnTo>
                    <a:pt x="24" y="469"/>
                  </a:lnTo>
                  <a:close/>
                  <a:moveTo>
                    <a:pt x="185" y="469"/>
                  </a:moveTo>
                  <a:lnTo>
                    <a:pt x="185" y="466"/>
                  </a:lnTo>
                  <a:lnTo>
                    <a:pt x="185" y="469"/>
                  </a:lnTo>
                  <a:close/>
                  <a:moveTo>
                    <a:pt x="21" y="469"/>
                  </a:moveTo>
                  <a:lnTo>
                    <a:pt x="21" y="466"/>
                  </a:lnTo>
                  <a:lnTo>
                    <a:pt x="21" y="469"/>
                  </a:lnTo>
                  <a:close/>
                  <a:moveTo>
                    <a:pt x="21" y="469"/>
                  </a:moveTo>
                  <a:lnTo>
                    <a:pt x="21" y="466"/>
                  </a:lnTo>
                  <a:lnTo>
                    <a:pt x="21" y="469"/>
                  </a:lnTo>
                  <a:close/>
                  <a:moveTo>
                    <a:pt x="190" y="466"/>
                  </a:moveTo>
                  <a:lnTo>
                    <a:pt x="190" y="469"/>
                  </a:lnTo>
                  <a:lnTo>
                    <a:pt x="190" y="466"/>
                  </a:lnTo>
                  <a:close/>
                  <a:moveTo>
                    <a:pt x="185" y="466"/>
                  </a:moveTo>
                  <a:lnTo>
                    <a:pt x="183" y="466"/>
                  </a:lnTo>
                  <a:lnTo>
                    <a:pt x="185" y="466"/>
                  </a:lnTo>
                  <a:close/>
                  <a:moveTo>
                    <a:pt x="24" y="466"/>
                  </a:moveTo>
                  <a:lnTo>
                    <a:pt x="21" y="466"/>
                  </a:lnTo>
                  <a:lnTo>
                    <a:pt x="24" y="466"/>
                  </a:lnTo>
                  <a:close/>
                  <a:moveTo>
                    <a:pt x="19" y="466"/>
                  </a:moveTo>
                  <a:lnTo>
                    <a:pt x="21" y="466"/>
                  </a:lnTo>
                  <a:lnTo>
                    <a:pt x="19" y="466"/>
                  </a:lnTo>
                  <a:close/>
                  <a:moveTo>
                    <a:pt x="24" y="466"/>
                  </a:moveTo>
                  <a:lnTo>
                    <a:pt x="21" y="466"/>
                  </a:lnTo>
                  <a:lnTo>
                    <a:pt x="24" y="466"/>
                  </a:lnTo>
                  <a:close/>
                  <a:moveTo>
                    <a:pt x="21" y="466"/>
                  </a:moveTo>
                  <a:lnTo>
                    <a:pt x="21" y="464"/>
                  </a:lnTo>
                  <a:lnTo>
                    <a:pt x="21" y="466"/>
                  </a:lnTo>
                  <a:close/>
                  <a:moveTo>
                    <a:pt x="192" y="466"/>
                  </a:moveTo>
                  <a:lnTo>
                    <a:pt x="192" y="464"/>
                  </a:lnTo>
                  <a:lnTo>
                    <a:pt x="192" y="466"/>
                  </a:lnTo>
                  <a:close/>
                  <a:moveTo>
                    <a:pt x="192" y="464"/>
                  </a:moveTo>
                  <a:lnTo>
                    <a:pt x="192" y="466"/>
                  </a:lnTo>
                  <a:lnTo>
                    <a:pt x="192" y="464"/>
                  </a:lnTo>
                  <a:close/>
                  <a:moveTo>
                    <a:pt x="24" y="466"/>
                  </a:moveTo>
                  <a:lnTo>
                    <a:pt x="24" y="464"/>
                  </a:lnTo>
                  <a:lnTo>
                    <a:pt x="24" y="466"/>
                  </a:lnTo>
                  <a:close/>
                  <a:moveTo>
                    <a:pt x="192" y="464"/>
                  </a:moveTo>
                  <a:lnTo>
                    <a:pt x="192" y="466"/>
                  </a:lnTo>
                  <a:lnTo>
                    <a:pt x="192" y="464"/>
                  </a:lnTo>
                  <a:close/>
                  <a:moveTo>
                    <a:pt x="187" y="464"/>
                  </a:moveTo>
                  <a:lnTo>
                    <a:pt x="185" y="464"/>
                  </a:lnTo>
                  <a:lnTo>
                    <a:pt x="187" y="464"/>
                  </a:lnTo>
                  <a:close/>
                  <a:moveTo>
                    <a:pt x="185" y="464"/>
                  </a:moveTo>
                  <a:lnTo>
                    <a:pt x="183" y="464"/>
                  </a:lnTo>
                  <a:lnTo>
                    <a:pt x="185" y="464"/>
                  </a:lnTo>
                  <a:close/>
                  <a:moveTo>
                    <a:pt x="21" y="464"/>
                  </a:moveTo>
                  <a:lnTo>
                    <a:pt x="19" y="464"/>
                  </a:lnTo>
                  <a:lnTo>
                    <a:pt x="21" y="464"/>
                  </a:lnTo>
                  <a:close/>
                  <a:moveTo>
                    <a:pt x="21" y="464"/>
                  </a:moveTo>
                  <a:lnTo>
                    <a:pt x="21" y="461"/>
                  </a:lnTo>
                  <a:lnTo>
                    <a:pt x="21" y="464"/>
                  </a:lnTo>
                  <a:close/>
                  <a:moveTo>
                    <a:pt x="24" y="464"/>
                  </a:moveTo>
                  <a:lnTo>
                    <a:pt x="24" y="461"/>
                  </a:lnTo>
                  <a:lnTo>
                    <a:pt x="24" y="464"/>
                  </a:lnTo>
                  <a:close/>
                  <a:moveTo>
                    <a:pt x="192" y="464"/>
                  </a:moveTo>
                  <a:lnTo>
                    <a:pt x="192" y="461"/>
                  </a:lnTo>
                  <a:lnTo>
                    <a:pt x="192" y="464"/>
                  </a:lnTo>
                  <a:close/>
                  <a:moveTo>
                    <a:pt x="21" y="461"/>
                  </a:moveTo>
                  <a:lnTo>
                    <a:pt x="19" y="461"/>
                  </a:lnTo>
                  <a:lnTo>
                    <a:pt x="21" y="461"/>
                  </a:lnTo>
                  <a:close/>
                  <a:moveTo>
                    <a:pt x="21" y="461"/>
                  </a:moveTo>
                  <a:lnTo>
                    <a:pt x="19" y="461"/>
                  </a:lnTo>
                  <a:lnTo>
                    <a:pt x="21" y="461"/>
                  </a:lnTo>
                  <a:close/>
                  <a:moveTo>
                    <a:pt x="16" y="461"/>
                  </a:moveTo>
                  <a:lnTo>
                    <a:pt x="19" y="461"/>
                  </a:lnTo>
                  <a:lnTo>
                    <a:pt x="16" y="461"/>
                  </a:lnTo>
                  <a:close/>
                  <a:moveTo>
                    <a:pt x="16" y="461"/>
                  </a:moveTo>
                  <a:lnTo>
                    <a:pt x="19" y="461"/>
                  </a:lnTo>
                  <a:lnTo>
                    <a:pt x="16" y="461"/>
                  </a:lnTo>
                  <a:close/>
                  <a:moveTo>
                    <a:pt x="185" y="461"/>
                  </a:moveTo>
                  <a:lnTo>
                    <a:pt x="185" y="459"/>
                  </a:lnTo>
                  <a:lnTo>
                    <a:pt x="185" y="461"/>
                  </a:lnTo>
                  <a:close/>
                  <a:moveTo>
                    <a:pt x="19" y="461"/>
                  </a:moveTo>
                  <a:lnTo>
                    <a:pt x="19" y="459"/>
                  </a:lnTo>
                  <a:lnTo>
                    <a:pt x="19" y="461"/>
                  </a:lnTo>
                  <a:close/>
                  <a:moveTo>
                    <a:pt x="192" y="461"/>
                  </a:moveTo>
                  <a:lnTo>
                    <a:pt x="192" y="459"/>
                  </a:lnTo>
                  <a:lnTo>
                    <a:pt x="192" y="461"/>
                  </a:lnTo>
                  <a:close/>
                  <a:moveTo>
                    <a:pt x="192" y="461"/>
                  </a:moveTo>
                  <a:lnTo>
                    <a:pt x="192" y="459"/>
                  </a:lnTo>
                  <a:lnTo>
                    <a:pt x="192" y="461"/>
                  </a:lnTo>
                  <a:close/>
                  <a:moveTo>
                    <a:pt x="24" y="459"/>
                  </a:moveTo>
                  <a:lnTo>
                    <a:pt x="21" y="459"/>
                  </a:lnTo>
                  <a:lnTo>
                    <a:pt x="24" y="459"/>
                  </a:lnTo>
                  <a:close/>
                  <a:moveTo>
                    <a:pt x="19" y="459"/>
                  </a:moveTo>
                  <a:lnTo>
                    <a:pt x="16" y="459"/>
                  </a:lnTo>
                  <a:lnTo>
                    <a:pt x="19" y="459"/>
                  </a:lnTo>
                  <a:close/>
                  <a:moveTo>
                    <a:pt x="19" y="459"/>
                  </a:moveTo>
                  <a:lnTo>
                    <a:pt x="16" y="459"/>
                  </a:lnTo>
                  <a:lnTo>
                    <a:pt x="19" y="459"/>
                  </a:lnTo>
                  <a:close/>
                  <a:moveTo>
                    <a:pt x="14" y="459"/>
                  </a:moveTo>
                  <a:lnTo>
                    <a:pt x="16" y="459"/>
                  </a:lnTo>
                  <a:lnTo>
                    <a:pt x="14" y="459"/>
                  </a:lnTo>
                  <a:close/>
                  <a:moveTo>
                    <a:pt x="26" y="459"/>
                  </a:moveTo>
                  <a:lnTo>
                    <a:pt x="26" y="457"/>
                  </a:lnTo>
                  <a:lnTo>
                    <a:pt x="26" y="459"/>
                  </a:lnTo>
                  <a:close/>
                  <a:moveTo>
                    <a:pt x="16" y="459"/>
                  </a:moveTo>
                  <a:lnTo>
                    <a:pt x="16" y="457"/>
                  </a:lnTo>
                  <a:lnTo>
                    <a:pt x="16" y="459"/>
                  </a:lnTo>
                  <a:close/>
                  <a:moveTo>
                    <a:pt x="192" y="459"/>
                  </a:moveTo>
                  <a:lnTo>
                    <a:pt x="192" y="457"/>
                  </a:lnTo>
                  <a:lnTo>
                    <a:pt x="192" y="459"/>
                  </a:lnTo>
                  <a:close/>
                  <a:moveTo>
                    <a:pt x="194" y="457"/>
                  </a:moveTo>
                  <a:lnTo>
                    <a:pt x="192" y="457"/>
                  </a:lnTo>
                  <a:lnTo>
                    <a:pt x="194" y="457"/>
                  </a:lnTo>
                  <a:close/>
                  <a:moveTo>
                    <a:pt x="16" y="457"/>
                  </a:moveTo>
                  <a:lnTo>
                    <a:pt x="14" y="457"/>
                  </a:lnTo>
                  <a:lnTo>
                    <a:pt x="16" y="457"/>
                  </a:lnTo>
                  <a:close/>
                  <a:moveTo>
                    <a:pt x="26" y="457"/>
                  </a:moveTo>
                  <a:lnTo>
                    <a:pt x="28" y="457"/>
                  </a:lnTo>
                  <a:lnTo>
                    <a:pt x="26" y="457"/>
                  </a:lnTo>
                  <a:close/>
                  <a:moveTo>
                    <a:pt x="192" y="454"/>
                  </a:moveTo>
                  <a:lnTo>
                    <a:pt x="190" y="454"/>
                  </a:lnTo>
                  <a:lnTo>
                    <a:pt x="192" y="454"/>
                  </a:lnTo>
                  <a:close/>
                  <a:moveTo>
                    <a:pt x="21" y="454"/>
                  </a:moveTo>
                  <a:lnTo>
                    <a:pt x="21" y="452"/>
                  </a:lnTo>
                  <a:lnTo>
                    <a:pt x="21" y="454"/>
                  </a:lnTo>
                  <a:close/>
                  <a:moveTo>
                    <a:pt x="16" y="452"/>
                  </a:moveTo>
                  <a:lnTo>
                    <a:pt x="14" y="452"/>
                  </a:lnTo>
                  <a:lnTo>
                    <a:pt x="16" y="452"/>
                  </a:lnTo>
                  <a:close/>
                  <a:moveTo>
                    <a:pt x="14" y="452"/>
                  </a:moveTo>
                  <a:lnTo>
                    <a:pt x="12" y="452"/>
                  </a:lnTo>
                  <a:lnTo>
                    <a:pt x="14" y="452"/>
                  </a:lnTo>
                  <a:close/>
                  <a:moveTo>
                    <a:pt x="197" y="449"/>
                  </a:moveTo>
                  <a:lnTo>
                    <a:pt x="194" y="449"/>
                  </a:lnTo>
                  <a:lnTo>
                    <a:pt x="197" y="449"/>
                  </a:lnTo>
                  <a:close/>
                  <a:moveTo>
                    <a:pt x="194" y="447"/>
                  </a:moveTo>
                  <a:lnTo>
                    <a:pt x="194" y="449"/>
                  </a:lnTo>
                  <a:lnTo>
                    <a:pt x="194" y="447"/>
                  </a:lnTo>
                  <a:close/>
                  <a:moveTo>
                    <a:pt x="14" y="447"/>
                  </a:moveTo>
                  <a:lnTo>
                    <a:pt x="14" y="449"/>
                  </a:lnTo>
                  <a:lnTo>
                    <a:pt x="14" y="447"/>
                  </a:lnTo>
                  <a:close/>
                  <a:moveTo>
                    <a:pt x="199" y="447"/>
                  </a:moveTo>
                  <a:lnTo>
                    <a:pt x="197" y="447"/>
                  </a:lnTo>
                  <a:lnTo>
                    <a:pt x="199" y="447"/>
                  </a:lnTo>
                  <a:close/>
                  <a:moveTo>
                    <a:pt x="197" y="447"/>
                  </a:moveTo>
                  <a:lnTo>
                    <a:pt x="197" y="449"/>
                  </a:lnTo>
                  <a:lnTo>
                    <a:pt x="197" y="447"/>
                  </a:lnTo>
                  <a:lnTo>
                    <a:pt x="199" y="447"/>
                  </a:lnTo>
                  <a:lnTo>
                    <a:pt x="197" y="447"/>
                  </a:lnTo>
                  <a:close/>
                  <a:moveTo>
                    <a:pt x="194" y="447"/>
                  </a:moveTo>
                  <a:lnTo>
                    <a:pt x="192" y="447"/>
                  </a:lnTo>
                  <a:lnTo>
                    <a:pt x="194" y="447"/>
                  </a:lnTo>
                  <a:close/>
                  <a:moveTo>
                    <a:pt x="14" y="447"/>
                  </a:moveTo>
                  <a:lnTo>
                    <a:pt x="12" y="447"/>
                  </a:lnTo>
                  <a:lnTo>
                    <a:pt x="14" y="447"/>
                  </a:lnTo>
                  <a:close/>
                  <a:moveTo>
                    <a:pt x="199" y="447"/>
                  </a:moveTo>
                  <a:lnTo>
                    <a:pt x="199" y="445"/>
                  </a:lnTo>
                  <a:lnTo>
                    <a:pt x="199" y="447"/>
                  </a:lnTo>
                  <a:close/>
                  <a:moveTo>
                    <a:pt x="194" y="447"/>
                  </a:moveTo>
                  <a:lnTo>
                    <a:pt x="194" y="445"/>
                  </a:lnTo>
                  <a:lnTo>
                    <a:pt x="194" y="447"/>
                  </a:lnTo>
                  <a:close/>
                  <a:moveTo>
                    <a:pt x="199" y="445"/>
                  </a:moveTo>
                  <a:lnTo>
                    <a:pt x="199" y="447"/>
                  </a:lnTo>
                  <a:lnTo>
                    <a:pt x="199" y="445"/>
                  </a:lnTo>
                  <a:close/>
                  <a:moveTo>
                    <a:pt x="199" y="447"/>
                  </a:moveTo>
                  <a:lnTo>
                    <a:pt x="199" y="445"/>
                  </a:lnTo>
                  <a:lnTo>
                    <a:pt x="199" y="447"/>
                  </a:lnTo>
                  <a:close/>
                  <a:moveTo>
                    <a:pt x="194" y="447"/>
                  </a:moveTo>
                  <a:lnTo>
                    <a:pt x="192" y="447"/>
                  </a:lnTo>
                  <a:lnTo>
                    <a:pt x="192" y="445"/>
                  </a:lnTo>
                  <a:lnTo>
                    <a:pt x="194" y="445"/>
                  </a:lnTo>
                  <a:lnTo>
                    <a:pt x="194" y="447"/>
                  </a:lnTo>
                  <a:close/>
                  <a:moveTo>
                    <a:pt x="14" y="445"/>
                  </a:moveTo>
                  <a:lnTo>
                    <a:pt x="14" y="447"/>
                  </a:lnTo>
                  <a:lnTo>
                    <a:pt x="14" y="445"/>
                  </a:lnTo>
                  <a:close/>
                  <a:moveTo>
                    <a:pt x="202" y="445"/>
                  </a:moveTo>
                  <a:lnTo>
                    <a:pt x="199" y="445"/>
                  </a:lnTo>
                  <a:lnTo>
                    <a:pt x="202" y="445"/>
                  </a:lnTo>
                  <a:close/>
                  <a:moveTo>
                    <a:pt x="14" y="445"/>
                  </a:moveTo>
                  <a:lnTo>
                    <a:pt x="12" y="445"/>
                  </a:lnTo>
                  <a:lnTo>
                    <a:pt x="14" y="445"/>
                  </a:lnTo>
                  <a:close/>
                  <a:moveTo>
                    <a:pt x="194" y="445"/>
                  </a:moveTo>
                  <a:lnTo>
                    <a:pt x="192" y="445"/>
                  </a:lnTo>
                  <a:lnTo>
                    <a:pt x="194" y="445"/>
                  </a:lnTo>
                  <a:close/>
                  <a:moveTo>
                    <a:pt x="21" y="445"/>
                  </a:moveTo>
                  <a:lnTo>
                    <a:pt x="19" y="445"/>
                  </a:lnTo>
                  <a:lnTo>
                    <a:pt x="21" y="445"/>
                  </a:lnTo>
                  <a:close/>
                  <a:moveTo>
                    <a:pt x="14" y="445"/>
                  </a:moveTo>
                  <a:lnTo>
                    <a:pt x="16" y="445"/>
                  </a:lnTo>
                  <a:lnTo>
                    <a:pt x="14" y="445"/>
                  </a:lnTo>
                  <a:close/>
                  <a:moveTo>
                    <a:pt x="199" y="445"/>
                  </a:moveTo>
                  <a:lnTo>
                    <a:pt x="197" y="445"/>
                  </a:lnTo>
                  <a:lnTo>
                    <a:pt x="199" y="445"/>
                  </a:lnTo>
                  <a:close/>
                  <a:moveTo>
                    <a:pt x="199" y="445"/>
                  </a:moveTo>
                  <a:lnTo>
                    <a:pt x="197" y="445"/>
                  </a:lnTo>
                  <a:lnTo>
                    <a:pt x="199" y="445"/>
                  </a:lnTo>
                  <a:close/>
                  <a:moveTo>
                    <a:pt x="202" y="445"/>
                  </a:moveTo>
                  <a:lnTo>
                    <a:pt x="199" y="445"/>
                  </a:lnTo>
                  <a:lnTo>
                    <a:pt x="202" y="445"/>
                  </a:lnTo>
                  <a:lnTo>
                    <a:pt x="199" y="445"/>
                  </a:lnTo>
                  <a:lnTo>
                    <a:pt x="202" y="445"/>
                  </a:lnTo>
                  <a:close/>
                  <a:moveTo>
                    <a:pt x="202" y="445"/>
                  </a:moveTo>
                  <a:lnTo>
                    <a:pt x="199" y="445"/>
                  </a:lnTo>
                  <a:lnTo>
                    <a:pt x="202" y="445"/>
                  </a:lnTo>
                  <a:close/>
                  <a:moveTo>
                    <a:pt x="199" y="445"/>
                  </a:moveTo>
                  <a:lnTo>
                    <a:pt x="199" y="442"/>
                  </a:lnTo>
                  <a:lnTo>
                    <a:pt x="199" y="445"/>
                  </a:lnTo>
                  <a:close/>
                  <a:moveTo>
                    <a:pt x="14" y="445"/>
                  </a:moveTo>
                  <a:lnTo>
                    <a:pt x="12" y="445"/>
                  </a:lnTo>
                  <a:lnTo>
                    <a:pt x="14" y="442"/>
                  </a:lnTo>
                  <a:lnTo>
                    <a:pt x="14" y="445"/>
                  </a:lnTo>
                  <a:close/>
                  <a:moveTo>
                    <a:pt x="12" y="445"/>
                  </a:moveTo>
                  <a:lnTo>
                    <a:pt x="12" y="442"/>
                  </a:lnTo>
                  <a:lnTo>
                    <a:pt x="12" y="445"/>
                  </a:lnTo>
                  <a:close/>
                  <a:moveTo>
                    <a:pt x="199" y="442"/>
                  </a:moveTo>
                  <a:lnTo>
                    <a:pt x="202" y="442"/>
                  </a:lnTo>
                  <a:lnTo>
                    <a:pt x="199" y="442"/>
                  </a:lnTo>
                  <a:close/>
                  <a:moveTo>
                    <a:pt x="199" y="442"/>
                  </a:moveTo>
                  <a:lnTo>
                    <a:pt x="199" y="440"/>
                  </a:lnTo>
                  <a:lnTo>
                    <a:pt x="199" y="442"/>
                  </a:lnTo>
                  <a:close/>
                  <a:moveTo>
                    <a:pt x="192" y="442"/>
                  </a:moveTo>
                  <a:lnTo>
                    <a:pt x="192" y="440"/>
                  </a:lnTo>
                  <a:lnTo>
                    <a:pt x="192" y="442"/>
                  </a:lnTo>
                  <a:close/>
                  <a:moveTo>
                    <a:pt x="199" y="442"/>
                  </a:moveTo>
                  <a:lnTo>
                    <a:pt x="199" y="440"/>
                  </a:lnTo>
                  <a:lnTo>
                    <a:pt x="199" y="442"/>
                  </a:lnTo>
                  <a:close/>
                  <a:moveTo>
                    <a:pt x="14" y="440"/>
                  </a:moveTo>
                  <a:lnTo>
                    <a:pt x="14" y="442"/>
                  </a:lnTo>
                  <a:lnTo>
                    <a:pt x="12" y="440"/>
                  </a:lnTo>
                  <a:lnTo>
                    <a:pt x="14" y="440"/>
                  </a:lnTo>
                  <a:close/>
                  <a:moveTo>
                    <a:pt x="197" y="442"/>
                  </a:moveTo>
                  <a:lnTo>
                    <a:pt x="194" y="442"/>
                  </a:lnTo>
                  <a:lnTo>
                    <a:pt x="197" y="440"/>
                  </a:lnTo>
                  <a:lnTo>
                    <a:pt x="197" y="442"/>
                  </a:lnTo>
                  <a:close/>
                  <a:moveTo>
                    <a:pt x="199" y="438"/>
                  </a:moveTo>
                  <a:lnTo>
                    <a:pt x="199" y="440"/>
                  </a:lnTo>
                  <a:lnTo>
                    <a:pt x="199" y="438"/>
                  </a:lnTo>
                  <a:lnTo>
                    <a:pt x="199" y="440"/>
                  </a:lnTo>
                  <a:lnTo>
                    <a:pt x="199" y="438"/>
                  </a:lnTo>
                  <a:close/>
                  <a:moveTo>
                    <a:pt x="12" y="440"/>
                  </a:moveTo>
                  <a:lnTo>
                    <a:pt x="9" y="438"/>
                  </a:lnTo>
                  <a:lnTo>
                    <a:pt x="12" y="438"/>
                  </a:lnTo>
                  <a:lnTo>
                    <a:pt x="12" y="440"/>
                  </a:lnTo>
                  <a:close/>
                  <a:moveTo>
                    <a:pt x="199" y="440"/>
                  </a:moveTo>
                  <a:lnTo>
                    <a:pt x="199" y="438"/>
                  </a:lnTo>
                  <a:lnTo>
                    <a:pt x="199" y="440"/>
                  </a:lnTo>
                  <a:close/>
                  <a:moveTo>
                    <a:pt x="190" y="438"/>
                  </a:moveTo>
                  <a:lnTo>
                    <a:pt x="192" y="438"/>
                  </a:lnTo>
                  <a:lnTo>
                    <a:pt x="190" y="438"/>
                  </a:lnTo>
                  <a:close/>
                  <a:moveTo>
                    <a:pt x="192" y="438"/>
                  </a:moveTo>
                  <a:lnTo>
                    <a:pt x="190" y="438"/>
                  </a:lnTo>
                  <a:lnTo>
                    <a:pt x="192" y="438"/>
                  </a:lnTo>
                  <a:close/>
                  <a:moveTo>
                    <a:pt x="192" y="438"/>
                  </a:moveTo>
                  <a:lnTo>
                    <a:pt x="190" y="438"/>
                  </a:lnTo>
                  <a:lnTo>
                    <a:pt x="192" y="438"/>
                  </a:lnTo>
                  <a:close/>
                  <a:moveTo>
                    <a:pt x="190" y="438"/>
                  </a:moveTo>
                  <a:lnTo>
                    <a:pt x="192" y="438"/>
                  </a:lnTo>
                  <a:lnTo>
                    <a:pt x="190" y="438"/>
                  </a:lnTo>
                  <a:close/>
                  <a:moveTo>
                    <a:pt x="197" y="438"/>
                  </a:moveTo>
                  <a:lnTo>
                    <a:pt x="197" y="435"/>
                  </a:lnTo>
                  <a:lnTo>
                    <a:pt x="197" y="438"/>
                  </a:lnTo>
                  <a:close/>
                  <a:moveTo>
                    <a:pt x="199" y="435"/>
                  </a:moveTo>
                  <a:lnTo>
                    <a:pt x="199" y="438"/>
                  </a:lnTo>
                  <a:lnTo>
                    <a:pt x="199" y="435"/>
                  </a:lnTo>
                  <a:close/>
                  <a:moveTo>
                    <a:pt x="192" y="435"/>
                  </a:moveTo>
                  <a:lnTo>
                    <a:pt x="190" y="435"/>
                  </a:lnTo>
                  <a:lnTo>
                    <a:pt x="192" y="435"/>
                  </a:lnTo>
                  <a:close/>
                  <a:moveTo>
                    <a:pt x="185" y="435"/>
                  </a:moveTo>
                  <a:lnTo>
                    <a:pt x="183" y="435"/>
                  </a:lnTo>
                  <a:lnTo>
                    <a:pt x="185" y="435"/>
                  </a:lnTo>
                  <a:close/>
                  <a:moveTo>
                    <a:pt x="194" y="435"/>
                  </a:moveTo>
                  <a:lnTo>
                    <a:pt x="194" y="433"/>
                  </a:lnTo>
                  <a:lnTo>
                    <a:pt x="194" y="435"/>
                  </a:lnTo>
                  <a:close/>
                  <a:moveTo>
                    <a:pt x="9" y="435"/>
                  </a:moveTo>
                  <a:lnTo>
                    <a:pt x="9" y="433"/>
                  </a:lnTo>
                  <a:lnTo>
                    <a:pt x="9" y="435"/>
                  </a:lnTo>
                  <a:close/>
                  <a:moveTo>
                    <a:pt x="197" y="433"/>
                  </a:moveTo>
                  <a:lnTo>
                    <a:pt x="197" y="435"/>
                  </a:lnTo>
                  <a:lnTo>
                    <a:pt x="197" y="433"/>
                  </a:lnTo>
                  <a:close/>
                  <a:moveTo>
                    <a:pt x="194" y="433"/>
                  </a:moveTo>
                  <a:lnTo>
                    <a:pt x="197" y="433"/>
                  </a:lnTo>
                  <a:lnTo>
                    <a:pt x="194" y="433"/>
                  </a:lnTo>
                  <a:close/>
                  <a:moveTo>
                    <a:pt x="197" y="433"/>
                  </a:moveTo>
                  <a:lnTo>
                    <a:pt x="197" y="435"/>
                  </a:lnTo>
                  <a:lnTo>
                    <a:pt x="197" y="433"/>
                  </a:lnTo>
                  <a:close/>
                  <a:moveTo>
                    <a:pt x="12" y="433"/>
                  </a:moveTo>
                  <a:lnTo>
                    <a:pt x="9" y="433"/>
                  </a:lnTo>
                  <a:lnTo>
                    <a:pt x="12" y="433"/>
                  </a:lnTo>
                  <a:close/>
                  <a:moveTo>
                    <a:pt x="12" y="433"/>
                  </a:moveTo>
                  <a:lnTo>
                    <a:pt x="9" y="433"/>
                  </a:lnTo>
                  <a:lnTo>
                    <a:pt x="12" y="433"/>
                  </a:lnTo>
                  <a:close/>
                  <a:moveTo>
                    <a:pt x="9" y="430"/>
                  </a:moveTo>
                  <a:lnTo>
                    <a:pt x="9" y="433"/>
                  </a:lnTo>
                  <a:lnTo>
                    <a:pt x="9" y="430"/>
                  </a:lnTo>
                  <a:close/>
                  <a:moveTo>
                    <a:pt x="199" y="430"/>
                  </a:moveTo>
                  <a:lnTo>
                    <a:pt x="197" y="433"/>
                  </a:lnTo>
                  <a:lnTo>
                    <a:pt x="197" y="430"/>
                  </a:lnTo>
                  <a:lnTo>
                    <a:pt x="199" y="430"/>
                  </a:lnTo>
                  <a:close/>
                  <a:moveTo>
                    <a:pt x="9" y="430"/>
                  </a:moveTo>
                  <a:lnTo>
                    <a:pt x="7" y="430"/>
                  </a:lnTo>
                  <a:lnTo>
                    <a:pt x="9" y="430"/>
                  </a:lnTo>
                  <a:close/>
                  <a:moveTo>
                    <a:pt x="199" y="430"/>
                  </a:moveTo>
                  <a:lnTo>
                    <a:pt x="197" y="430"/>
                  </a:lnTo>
                  <a:lnTo>
                    <a:pt x="199" y="430"/>
                  </a:lnTo>
                  <a:lnTo>
                    <a:pt x="197" y="430"/>
                  </a:lnTo>
                  <a:lnTo>
                    <a:pt x="199" y="430"/>
                  </a:lnTo>
                  <a:close/>
                  <a:moveTo>
                    <a:pt x="197" y="430"/>
                  </a:moveTo>
                  <a:lnTo>
                    <a:pt x="194" y="430"/>
                  </a:lnTo>
                  <a:lnTo>
                    <a:pt x="197" y="430"/>
                  </a:lnTo>
                  <a:close/>
                  <a:moveTo>
                    <a:pt x="9" y="430"/>
                  </a:moveTo>
                  <a:lnTo>
                    <a:pt x="7" y="430"/>
                  </a:lnTo>
                  <a:lnTo>
                    <a:pt x="9" y="430"/>
                  </a:lnTo>
                  <a:close/>
                  <a:moveTo>
                    <a:pt x="7" y="430"/>
                  </a:moveTo>
                  <a:lnTo>
                    <a:pt x="7" y="428"/>
                  </a:lnTo>
                  <a:lnTo>
                    <a:pt x="7" y="430"/>
                  </a:lnTo>
                  <a:close/>
                  <a:moveTo>
                    <a:pt x="194" y="430"/>
                  </a:moveTo>
                  <a:lnTo>
                    <a:pt x="194" y="428"/>
                  </a:lnTo>
                  <a:lnTo>
                    <a:pt x="194" y="430"/>
                  </a:lnTo>
                  <a:close/>
                  <a:moveTo>
                    <a:pt x="197" y="430"/>
                  </a:moveTo>
                  <a:lnTo>
                    <a:pt x="197" y="428"/>
                  </a:lnTo>
                  <a:lnTo>
                    <a:pt x="197" y="430"/>
                  </a:lnTo>
                  <a:close/>
                  <a:moveTo>
                    <a:pt x="197" y="430"/>
                  </a:moveTo>
                  <a:lnTo>
                    <a:pt x="197" y="428"/>
                  </a:lnTo>
                  <a:lnTo>
                    <a:pt x="197" y="430"/>
                  </a:lnTo>
                  <a:close/>
                  <a:moveTo>
                    <a:pt x="5" y="428"/>
                  </a:moveTo>
                  <a:lnTo>
                    <a:pt x="5" y="430"/>
                  </a:lnTo>
                  <a:lnTo>
                    <a:pt x="5" y="428"/>
                  </a:lnTo>
                  <a:lnTo>
                    <a:pt x="2" y="428"/>
                  </a:lnTo>
                  <a:lnTo>
                    <a:pt x="5" y="428"/>
                  </a:lnTo>
                  <a:close/>
                  <a:moveTo>
                    <a:pt x="5" y="428"/>
                  </a:moveTo>
                  <a:lnTo>
                    <a:pt x="2" y="428"/>
                  </a:lnTo>
                  <a:lnTo>
                    <a:pt x="5" y="428"/>
                  </a:lnTo>
                  <a:close/>
                  <a:moveTo>
                    <a:pt x="197" y="428"/>
                  </a:moveTo>
                  <a:lnTo>
                    <a:pt x="194" y="428"/>
                  </a:lnTo>
                  <a:lnTo>
                    <a:pt x="197" y="428"/>
                  </a:lnTo>
                  <a:close/>
                  <a:moveTo>
                    <a:pt x="194" y="428"/>
                  </a:moveTo>
                  <a:lnTo>
                    <a:pt x="192" y="428"/>
                  </a:lnTo>
                  <a:lnTo>
                    <a:pt x="194" y="428"/>
                  </a:lnTo>
                  <a:close/>
                  <a:moveTo>
                    <a:pt x="9" y="428"/>
                  </a:moveTo>
                  <a:lnTo>
                    <a:pt x="7" y="428"/>
                  </a:lnTo>
                  <a:lnTo>
                    <a:pt x="9" y="428"/>
                  </a:lnTo>
                  <a:close/>
                  <a:moveTo>
                    <a:pt x="2" y="428"/>
                  </a:moveTo>
                  <a:lnTo>
                    <a:pt x="2" y="426"/>
                  </a:lnTo>
                  <a:lnTo>
                    <a:pt x="2" y="428"/>
                  </a:lnTo>
                  <a:close/>
                  <a:moveTo>
                    <a:pt x="7" y="428"/>
                  </a:moveTo>
                  <a:lnTo>
                    <a:pt x="7" y="426"/>
                  </a:lnTo>
                  <a:lnTo>
                    <a:pt x="7" y="428"/>
                  </a:lnTo>
                  <a:close/>
                  <a:moveTo>
                    <a:pt x="194" y="428"/>
                  </a:moveTo>
                  <a:lnTo>
                    <a:pt x="194" y="426"/>
                  </a:lnTo>
                  <a:lnTo>
                    <a:pt x="194" y="428"/>
                  </a:lnTo>
                  <a:close/>
                  <a:moveTo>
                    <a:pt x="7" y="426"/>
                  </a:moveTo>
                  <a:lnTo>
                    <a:pt x="7" y="428"/>
                  </a:lnTo>
                  <a:lnTo>
                    <a:pt x="7" y="426"/>
                  </a:lnTo>
                  <a:close/>
                  <a:moveTo>
                    <a:pt x="178" y="426"/>
                  </a:moveTo>
                  <a:lnTo>
                    <a:pt x="175" y="426"/>
                  </a:lnTo>
                  <a:lnTo>
                    <a:pt x="178" y="426"/>
                  </a:lnTo>
                  <a:close/>
                  <a:moveTo>
                    <a:pt x="7" y="426"/>
                  </a:moveTo>
                  <a:lnTo>
                    <a:pt x="9" y="426"/>
                  </a:lnTo>
                  <a:lnTo>
                    <a:pt x="7" y="426"/>
                  </a:lnTo>
                  <a:close/>
                  <a:moveTo>
                    <a:pt x="7" y="426"/>
                  </a:moveTo>
                  <a:lnTo>
                    <a:pt x="7" y="423"/>
                  </a:lnTo>
                  <a:lnTo>
                    <a:pt x="7" y="426"/>
                  </a:lnTo>
                  <a:close/>
                  <a:moveTo>
                    <a:pt x="175" y="423"/>
                  </a:moveTo>
                  <a:lnTo>
                    <a:pt x="175" y="426"/>
                  </a:lnTo>
                  <a:lnTo>
                    <a:pt x="175" y="423"/>
                  </a:lnTo>
                  <a:close/>
                  <a:moveTo>
                    <a:pt x="204" y="423"/>
                  </a:moveTo>
                  <a:lnTo>
                    <a:pt x="204" y="426"/>
                  </a:lnTo>
                  <a:lnTo>
                    <a:pt x="204" y="423"/>
                  </a:lnTo>
                  <a:close/>
                  <a:moveTo>
                    <a:pt x="199" y="423"/>
                  </a:moveTo>
                  <a:lnTo>
                    <a:pt x="197" y="423"/>
                  </a:lnTo>
                  <a:lnTo>
                    <a:pt x="199" y="423"/>
                  </a:lnTo>
                  <a:close/>
                  <a:moveTo>
                    <a:pt x="9" y="423"/>
                  </a:moveTo>
                  <a:lnTo>
                    <a:pt x="7" y="423"/>
                  </a:lnTo>
                  <a:lnTo>
                    <a:pt x="9" y="423"/>
                  </a:lnTo>
                  <a:close/>
                  <a:moveTo>
                    <a:pt x="7" y="423"/>
                  </a:moveTo>
                  <a:lnTo>
                    <a:pt x="7" y="421"/>
                  </a:lnTo>
                  <a:lnTo>
                    <a:pt x="7" y="423"/>
                  </a:lnTo>
                  <a:close/>
                  <a:moveTo>
                    <a:pt x="211" y="421"/>
                  </a:moveTo>
                  <a:lnTo>
                    <a:pt x="209" y="421"/>
                  </a:lnTo>
                  <a:lnTo>
                    <a:pt x="211" y="421"/>
                  </a:lnTo>
                  <a:close/>
                  <a:moveTo>
                    <a:pt x="206" y="421"/>
                  </a:moveTo>
                  <a:lnTo>
                    <a:pt x="204" y="421"/>
                  </a:lnTo>
                  <a:lnTo>
                    <a:pt x="206" y="421"/>
                  </a:lnTo>
                  <a:close/>
                  <a:moveTo>
                    <a:pt x="216" y="421"/>
                  </a:moveTo>
                  <a:lnTo>
                    <a:pt x="213" y="421"/>
                  </a:lnTo>
                  <a:lnTo>
                    <a:pt x="216" y="421"/>
                  </a:lnTo>
                  <a:close/>
                  <a:moveTo>
                    <a:pt x="211" y="421"/>
                  </a:moveTo>
                  <a:lnTo>
                    <a:pt x="209" y="421"/>
                  </a:lnTo>
                  <a:lnTo>
                    <a:pt x="211" y="421"/>
                  </a:lnTo>
                  <a:close/>
                  <a:moveTo>
                    <a:pt x="213" y="421"/>
                  </a:moveTo>
                  <a:lnTo>
                    <a:pt x="211" y="421"/>
                  </a:lnTo>
                  <a:lnTo>
                    <a:pt x="213" y="421"/>
                  </a:lnTo>
                  <a:close/>
                  <a:moveTo>
                    <a:pt x="204" y="421"/>
                  </a:moveTo>
                  <a:lnTo>
                    <a:pt x="204" y="419"/>
                  </a:lnTo>
                  <a:lnTo>
                    <a:pt x="204" y="421"/>
                  </a:lnTo>
                  <a:close/>
                  <a:moveTo>
                    <a:pt x="216" y="421"/>
                  </a:moveTo>
                  <a:lnTo>
                    <a:pt x="213" y="421"/>
                  </a:lnTo>
                  <a:lnTo>
                    <a:pt x="216" y="419"/>
                  </a:lnTo>
                  <a:lnTo>
                    <a:pt x="216" y="421"/>
                  </a:lnTo>
                  <a:close/>
                  <a:moveTo>
                    <a:pt x="211" y="421"/>
                  </a:moveTo>
                  <a:lnTo>
                    <a:pt x="211" y="419"/>
                  </a:lnTo>
                  <a:lnTo>
                    <a:pt x="211" y="421"/>
                  </a:lnTo>
                  <a:close/>
                  <a:moveTo>
                    <a:pt x="206" y="419"/>
                  </a:moveTo>
                  <a:lnTo>
                    <a:pt x="206" y="421"/>
                  </a:lnTo>
                  <a:lnTo>
                    <a:pt x="206" y="419"/>
                  </a:lnTo>
                  <a:close/>
                  <a:moveTo>
                    <a:pt x="211" y="419"/>
                  </a:moveTo>
                  <a:lnTo>
                    <a:pt x="209" y="419"/>
                  </a:lnTo>
                  <a:lnTo>
                    <a:pt x="211" y="419"/>
                  </a:lnTo>
                  <a:close/>
                  <a:moveTo>
                    <a:pt x="9" y="419"/>
                  </a:moveTo>
                  <a:lnTo>
                    <a:pt x="7" y="419"/>
                  </a:lnTo>
                  <a:lnTo>
                    <a:pt x="9" y="419"/>
                  </a:lnTo>
                  <a:close/>
                  <a:moveTo>
                    <a:pt x="218" y="419"/>
                  </a:moveTo>
                  <a:lnTo>
                    <a:pt x="216" y="419"/>
                  </a:lnTo>
                  <a:lnTo>
                    <a:pt x="218" y="419"/>
                  </a:lnTo>
                  <a:close/>
                  <a:moveTo>
                    <a:pt x="232" y="419"/>
                  </a:moveTo>
                  <a:lnTo>
                    <a:pt x="232" y="416"/>
                  </a:lnTo>
                  <a:lnTo>
                    <a:pt x="232" y="419"/>
                  </a:lnTo>
                  <a:close/>
                  <a:moveTo>
                    <a:pt x="228" y="419"/>
                  </a:moveTo>
                  <a:lnTo>
                    <a:pt x="228" y="416"/>
                  </a:lnTo>
                  <a:lnTo>
                    <a:pt x="228" y="419"/>
                  </a:lnTo>
                  <a:close/>
                  <a:moveTo>
                    <a:pt x="232" y="419"/>
                  </a:moveTo>
                  <a:lnTo>
                    <a:pt x="232" y="416"/>
                  </a:lnTo>
                  <a:lnTo>
                    <a:pt x="232" y="419"/>
                  </a:lnTo>
                  <a:close/>
                  <a:moveTo>
                    <a:pt x="218" y="416"/>
                  </a:moveTo>
                  <a:lnTo>
                    <a:pt x="218" y="419"/>
                  </a:lnTo>
                  <a:lnTo>
                    <a:pt x="218" y="416"/>
                  </a:lnTo>
                  <a:close/>
                  <a:moveTo>
                    <a:pt x="7" y="416"/>
                  </a:moveTo>
                  <a:lnTo>
                    <a:pt x="7" y="419"/>
                  </a:lnTo>
                  <a:lnTo>
                    <a:pt x="7" y="416"/>
                  </a:lnTo>
                  <a:close/>
                  <a:moveTo>
                    <a:pt x="7" y="416"/>
                  </a:moveTo>
                  <a:lnTo>
                    <a:pt x="5" y="416"/>
                  </a:lnTo>
                  <a:lnTo>
                    <a:pt x="7" y="416"/>
                  </a:lnTo>
                  <a:close/>
                  <a:moveTo>
                    <a:pt x="230" y="416"/>
                  </a:moveTo>
                  <a:lnTo>
                    <a:pt x="228" y="416"/>
                  </a:lnTo>
                  <a:lnTo>
                    <a:pt x="230" y="416"/>
                  </a:lnTo>
                  <a:close/>
                  <a:moveTo>
                    <a:pt x="228" y="416"/>
                  </a:moveTo>
                  <a:lnTo>
                    <a:pt x="225" y="416"/>
                  </a:lnTo>
                  <a:lnTo>
                    <a:pt x="228" y="416"/>
                  </a:lnTo>
                  <a:close/>
                  <a:moveTo>
                    <a:pt x="7" y="416"/>
                  </a:moveTo>
                  <a:lnTo>
                    <a:pt x="5" y="416"/>
                  </a:lnTo>
                  <a:lnTo>
                    <a:pt x="7" y="416"/>
                  </a:lnTo>
                  <a:close/>
                  <a:moveTo>
                    <a:pt x="225" y="416"/>
                  </a:moveTo>
                  <a:lnTo>
                    <a:pt x="223" y="416"/>
                  </a:lnTo>
                  <a:lnTo>
                    <a:pt x="225" y="416"/>
                  </a:lnTo>
                  <a:close/>
                  <a:moveTo>
                    <a:pt x="7" y="416"/>
                  </a:moveTo>
                  <a:lnTo>
                    <a:pt x="5" y="416"/>
                  </a:lnTo>
                  <a:lnTo>
                    <a:pt x="7" y="416"/>
                  </a:lnTo>
                  <a:close/>
                  <a:moveTo>
                    <a:pt x="216" y="416"/>
                  </a:moveTo>
                  <a:lnTo>
                    <a:pt x="213" y="416"/>
                  </a:lnTo>
                  <a:lnTo>
                    <a:pt x="216" y="416"/>
                  </a:lnTo>
                  <a:close/>
                  <a:moveTo>
                    <a:pt x="216" y="416"/>
                  </a:moveTo>
                  <a:lnTo>
                    <a:pt x="216" y="414"/>
                  </a:lnTo>
                  <a:lnTo>
                    <a:pt x="216" y="416"/>
                  </a:lnTo>
                  <a:close/>
                  <a:moveTo>
                    <a:pt x="228" y="414"/>
                  </a:moveTo>
                  <a:lnTo>
                    <a:pt x="228" y="416"/>
                  </a:lnTo>
                  <a:lnTo>
                    <a:pt x="228" y="414"/>
                  </a:lnTo>
                  <a:close/>
                  <a:moveTo>
                    <a:pt x="9" y="414"/>
                  </a:moveTo>
                  <a:lnTo>
                    <a:pt x="7" y="414"/>
                  </a:lnTo>
                  <a:lnTo>
                    <a:pt x="9" y="414"/>
                  </a:lnTo>
                  <a:close/>
                  <a:moveTo>
                    <a:pt x="0" y="414"/>
                  </a:moveTo>
                  <a:lnTo>
                    <a:pt x="2" y="414"/>
                  </a:lnTo>
                  <a:lnTo>
                    <a:pt x="0" y="414"/>
                  </a:lnTo>
                  <a:close/>
                  <a:moveTo>
                    <a:pt x="221" y="414"/>
                  </a:moveTo>
                  <a:lnTo>
                    <a:pt x="218" y="414"/>
                  </a:lnTo>
                  <a:lnTo>
                    <a:pt x="221" y="414"/>
                  </a:lnTo>
                  <a:close/>
                  <a:moveTo>
                    <a:pt x="2" y="414"/>
                  </a:moveTo>
                  <a:lnTo>
                    <a:pt x="0" y="414"/>
                  </a:lnTo>
                  <a:lnTo>
                    <a:pt x="2" y="414"/>
                  </a:lnTo>
                  <a:close/>
                  <a:moveTo>
                    <a:pt x="2" y="414"/>
                  </a:moveTo>
                  <a:lnTo>
                    <a:pt x="0" y="414"/>
                  </a:lnTo>
                  <a:lnTo>
                    <a:pt x="2" y="411"/>
                  </a:lnTo>
                  <a:lnTo>
                    <a:pt x="2" y="414"/>
                  </a:lnTo>
                  <a:close/>
                  <a:moveTo>
                    <a:pt x="7" y="414"/>
                  </a:moveTo>
                  <a:lnTo>
                    <a:pt x="7" y="411"/>
                  </a:lnTo>
                  <a:lnTo>
                    <a:pt x="7" y="414"/>
                  </a:lnTo>
                  <a:close/>
                  <a:moveTo>
                    <a:pt x="237" y="411"/>
                  </a:moveTo>
                  <a:lnTo>
                    <a:pt x="237" y="414"/>
                  </a:lnTo>
                  <a:lnTo>
                    <a:pt x="237" y="411"/>
                  </a:lnTo>
                  <a:close/>
                  <a:moveTo>
                    <a:pt x="221" y="411"/>
                  </a:moveTo>
                  <a:lnTo>
                    <a:pt x="221" y="414"/>
                  </a:lnTo>
                  <a:lnTo>
                    <a:pt x="221" y="411"/>
                  </a:lnTo>
                  <a:close/>
                  <a:moveTo>
                    <a:pt x="2" y="414"/>
                  </a:moveTo>
                  <a:lnTo>
                    <a:pt x="2" y="411"/>
                  </a:lnTo>
                  <a:lnTo>
                    <a:pt x="2" y="414"/>
                  </a:lnTo>
                  <a:close/>
                  <a:moveTo>
                    <a:pt x="239" y="411"/>
                  </a:moveTo>
                  <a:lnTo>
                    <a:pt x="237" y="411"/>
                  </a:lnTo>
                  <a:lnTo>
                    <a:pt x="239" y="411"/>
                  </a:lnTo>
                  <a:close/>
                  <a:moveTo>
                    <a:pt x="0" y="414"/>
                  </a:moveTo>
                  <a:lnTo>
                    <a:pt x="0" y="411"/>
                  </a:lnTo>
                  <a:lnTo>
                    <a:pt x="0" y="414"/>
                  </a:lnTo>
                  <a:close/>
                  <a:moveTo>
                    <a:pt x="225" y="411"/>
                  </a:moveTo>
                  <a:lnTo>
                    <a:pt x="225" y="414"/>
                  </a:lnTo>
                  <a:lnTo>
                    <a:pt x="225" y="411"/>
                  </a:lnTo>
                  <a:close/>
                  <a:moveTo>
                    <a:pt x="223" y="411"/>
                  </a:moveTo>
                  <a:lnTo>
                    <a:pt x="223" y="414"/>
                  </a:lnTo>
                  <a:lnTo>
                    <a:pt x="223" y="411"/>
                  </a:lnTo>
                  <a:close/>
                  <a:moveTo>
                    <a:pt x="221" y="411"/>
                  </a:moveTo>
                  <a:lnTo>
                    <a:pt x="218" y="411"/>
                  </a:lnTo>
                  <a:lnTo>
                    <a:pt x="221" y="411"/>
                  </a:lnTo>
                  <a:close/>
                  <a:moveTo>
                    <a:pt x="223" y="409"/>
                  </a:moveTo>
                  <a:lnTo>
                    <a:pt x="223" y="411"/>
                  </a:lnTo>
                  <a:lnTo>
                    <a:pt x="223" y="409"/>
                  </a:lnTo>
                  <a:lnTo>
                    <a:pt x="223" y="411"/>
                  </a:lnTo>
                  <a:lnTo>
                    <a:pt x="223" y="409"/>
                  </a:lnTo>
                  <a:close/>
                  <a:moveTo>
                    <a:pt x="223" y="409"/>
                  </a:moveTo>
                  <a:lnTo>
                    <a:pt x="221" y="409"/>
                  </a:lnTo>
                  <a:lnTo>
                    <a:pt x="223" y="409"/>
                  </a:lnTo>
                  <a:close/>
                  <a:moveTo>
                    <a:pt x="232" y="409"/>
                  </a:moveTo>
                  <a:lnTo>
                    <a:pt x="232" y="407"/>
                  </a:lnTo>
                  <a:lnTo>
                    <a:pt x="232" y="409"/>
                  </a:lnTo>
                  <a:close/>
                  <a:moveTo>
                    <a:pt x="249" y="407"/>
                  </a:moveTo>
                  <a:lnTo>
                    <a:pt x="249" y="409"/>
                  </a:lnTo>
                  <a:lnTo>
                    <a:pt x="249" y="407"/>
                  </a:lnTo>
                  <a:close/>
                  <a:moveTo>
                    <a:pt x="242" y="407"/>
                  </a:moveTo>
                  <a:lnTo>
                    <a:pt x="242" y="409"/>
                  </a:lnTo>
                  <a:lnTo>
                    <a:pt x="242" y="407"/>
                  </a:lnTo>
                  <a:close/>
                  <a:moveTo>
                    <a:pt x="235" y="407"/>
                  </a:moveTo>
                  <a:lnTo>
                    <a:pt x="235" y="409"/>
                  </a:lnTo>
                  <a:lnTo>
                    <a:pt x="235" y="407"/>
                  </a:lnTo>
                  <a:close/>
                  <a:moveTo>
                    <a:pt x="237" y="407"/>
                  </a:moveTo>
                  <a:lnTo>
                    <a:pt x="235" y="407"/>
                  </a:lnTo>
                  <a:lnTo>
                    <a:pt x="237" y="407"/>
                  </a:lnTo>
                  <a:close/>
                  <a:moveTo>
                    <a:pt x="223" y="407"/>
                  </a:moveTo>
                  <a:lnTo>
                    <a:pt x="221" y="407"/>
                  </a:lnTo>
                  <a:lnTo>
                    <a:pt x="223" y="407"/>
                  </a:lnTo>
                  <a:close/>
                  <a:moveTo>
                    <a:pt x="249" y="407"/>
                  </a:moveTo>
                  <a:lnTo>
                    <a:pt x="247" y="407"/>
                  </a:lnTo>
                  <a:lnTo>
                    <a:pt x="249" y="407"/>
                  </a:lnTo>
                  <a:close/>
                  <a:moveTo>
                    <a:pt x="237" y="407"/>
                  </a:moveTo>
                  <a:lnTo>
                    <a:pt x="237" y="404"/>
                  </a:lnTo>
                  <a:lnTo>
                    <a:pt x="237" y="407"/>
                  </a:lnTo>
                  <a:close/>
                  <a:moveTo>
                    <a:pt x="247" y="404"/>
                  </a:moveTo>
                  <a:lnTo>
                    <a:pt x="247" y="407"/>
                  </a:lnTo>
                  <a:lnTo>
                    <a:pt x="247" y="404"/>
                  </a:lnTo>
                  <a:close/>
                  <a:moveTo>
                    <a:pt x="232" y="404"/>
                  </a:moveTo>
                  <a:lnTo>
                    <a:pt x="232" y="407"/>
                  </a:lnTo>
                  <a:lnTo>
                    <a:pt x="232" y="404"/>
                  </a:lnTo>
                  <a:close/>
                  <a:moveTo>
                    <a:pt x="235" y="404"/>
                  </a:moveTo>
                  <a:lnTo>
                    <a:pt x="232" y="404"/>
                  </a:lnTo>
                  <a:lnTo>
                    <a:pt x="235" y="404"/>
                  </a:lnTo>
                  <a:close/>
                  <a:moveTo>
                    <a:pt x="249" y="404"/>
                  </a:moveTo>
                  <a:lnTo>
                    <a:pt x="249" y="402"/>
                  </a:lnTo>
                  <a:lnTo>
                    <a:pt x="249" y="404"/>
                  </a:lnTo>
                  <a:close/>
                  <a:moveTo>
                    <a:pt x="247" y="402"/>
                  </a:moveTo>
                  <a:lnTo>
                    <a:pt x="247" y="404"/>
                  </a:lnTo>
                  <a:lnTo>
                    <a:pt x="247" y="402"/>
                  </a:lnTo>
                  <a:close/>
                  <a:moveTo>
                    <a:pt x="235" y="402"/>
                  </a:moveTo>
                  <a:lnTo>
                    <a:pt x="232" y="402"/>
                  </a:lnTo>
                  <a:lnTo>
                    <a:pt x="235" y="402"/>
                  </a:lnTo>
                  <a:close/>
                  <a:moveTo>
                    <a:pt x="244" y="402"/>
                  </a:moveTo>
                  <a:lnTo>
                    <a:pt x="244" y="400"/>
                  </a:lnTo>
                  <a:lnTo>
                    <a:pt x="244" y="402"/>
                  </a:lnTo>
                  <a:close/>
                  <a:moveTo>
                    <a:pt x="221" y="400"/>
                  </a:moveTo>
                  <a:lnTo>
                    <a:pt x="221" y="402"/>
                  </a:lnTo>
                  <a:lnTo>
                    <a:pt x="221" y="400"/>
                  </a:lnTo>
                  <a:close/>
                  <a:moveTo>
                    <a:pt x="256" y="400"/>
                  </a:moveTo>
                  <a:lnTo>
                    <a:pt x="254" y="400"/>
                  </a:lnTo>
                  <a:lnTo>
                    <a:pt x="256" y="400"/>
                  </a:lnTo>
                  <a:close/>
                  <a:moveTo>
                    <a:pt x="244" y="400"/>
                  </a:moveTo>
                  <a:lnTo>
                    <a:pt x="247" y="400"/>
                  </a:lnTo>
                  <a:lnTo>
                    <a:pt x="244" y="400"/>
                  </a:lnTo>
                  <a:close/>
                  <a:moveTo>
                    <a:pt x="247" y="400"/>
                  </a:moveTo>
                  <a:lnTo>
                    <a:pt x="244" y="400"/>
                  </a:lnTo>
                  <a:lnTo>
                    <a:pt x="247" y="400"/>
                  </a:lnTo>
                  <a:close/>
                  <a:moveTo>
                    <a:pt x="256" y="400"/>
                  </a:moveTo>
                  <a:lnTo>
                    <a:pt x="254" y="400"/>
                  </a:lnTo>
                  <a:lnTo>
                    <a:pt x="256" y="400"/>
                  </a:lnTo>
                  <a:close/>
                  <a:moveTo>
                    <a:pt x="258" y="400"/>
                  </a:moveTo>
                  <a:lnTo>
                    <a:pt x="258" y="397"/>
                  </a:lnTo>
                  <a:lnTo>
                    <a:pt x="258" y="400"/>
                  </a:lnTo>
                  <a:close/>
                  <a:moveTo>
                    <a:pt x="247" y="400"/>
                  </a:moveTo>
                  <a:lnTo>
                    <a:pt x="247" y="397"/>
                  </a:lnTo>
                  <a:lnTo>
                    <a:pt x="247" y="400"/>
                  </a:lnTo>
                  <a:close/>
                  <a:moveTo>
                    <a:pt x="258" y="400"/>
                  </a:moveTo>
                  <a:lnTo>
                    <a:pt x="258" y="397"/>
                  </a:lnTo>
                  <a:lnTo>
                    <a:pt x="258" y="400"/>
                  </a:lnTo>
                  <a:close/>
                  <a:moveTo>
                    <a:pt x="251" y="400"/>
                  </a:moveTo>
                  <a:lnTo>
                    <a:pt x="251" y="397"/>
                  </a:lnTo>
                  <a:lnTo>
                    <a:pt x="251" y="400"/>
                  </a:lnTo>
                  <a:close/>
                  <a:moveTo>
                    <a:pt x="254" y="400"/>
                  </a:moveTo>
                  <a:lnTo>
                    <a:pt x="254" y="397"/>
                  </a:lnTo>
                  <a:lnTo>
                    <a:pt x="254" y="400"/>
                  </a:lnTo>
                  <a:close/>
                  <a:moveTo>
                    <a:pt x="256" y="397"/>
                  </a:moveTo>
                  <a:lnTo>
                    <a:pt x="256" y="395"/>
                  </a:lnTo>
                  <a:lnTo>
                    <a:pt x="256" y="397"/>
                  </a:lnTo>
                  <a:close/>
                  <a:moveTo>
                    <a:pt x="247" y="397"/>
                  </a:moveTo>
                  <a:lnTo>
                    <a:pt x="247" y="395"/>
                  </a:lnTo>
                  <a:lnTo>
                    <a:pt x="247" y="397"/>
                  </a:lnTo>
                  <a:close/>
                  <a:moveTo>
                    <a:pt x="249" y="397"/>
                  </a:moveTo>
                  <a:lnTo>
                    <a:pt x="249" y="395"/>
                  </a:lnTo>
                  <a:lnTo>
                    <a:pt x="249" y="397"/>
                  </a:lnTo>
                  <a:close/>
                  <a:moveTo>
                    <a:pt x="261" y="395"/>
                  </a:moveTo>
                  <a:lnTo>
                    <a:pt x="258" y="395"/>
                  </a:lnTo>
                  <a:lnTo>
                    <a:pt x="261" y="395"/>
                  </a:lnTo>
                  <a:close/>
                  <a:moveTo>
                    <a:pt x="258" y="395"/>
                  </a:moveTo>
                  <a:lnTo>
                    <a:pt x="256" y="395"/>
                  </a:lnTo>
                  <a:lnTo>
                    <a:pt x="258" y="395"/>
                  </a:lnTo>
                  <a:close/>
                  <a:moveTo>
                    <a:pt x="258" y="395"/>
                  </a:moveTo>
                  <a:lnTo>
                    <a:pt x="256" y="395"/>
                  </a:lnTo>
                  <a:lnTo>
                    <a:pt x="258" y="395"/>
                  </a:lnTo>
                  <a:close/>
                  <a:moveTo>
                    <a:pt x="247" y="395"/>
                  </a:moveTo>
                  <a:lnTo>
                    <a:pt x="244" y="395"/>
                  </a:lnTo>
                  <a:lnTo>
                    <a:pt x="244" y="392"/>
                  </a:lnTo>
                  <a:lnTo>
                    <a:pt x="247" y="392"/>
                  </a:lnTo>
                  <a:lnTo>
                    <a:pt x="247" y="395"/>
                  </a:lnTo>
                  <a:close/>
                  <a:moveTo>
                    <a:pt x="256" y="395"/>
                  </a:moveTo>
                  <a:lnTo>
                    <a:pt x="256" y="392"/>
                  </a:lnTo>
                  <a:lnTo>
                    <a:pt x="256" y="395"/>
                  </a:lnTo>
                  <a:close/>
                  <a:moveTo>
                    <a:pt x="254" y="392"/>
                  </a:moveTo>
                  <a:lnTo>
                    <a:pt x="251" y="392"/>
                  </a:lnTo>
                  <a:lnTo>
                    <a:pt x="254" y="392"/>
                  </a:lnTo>
                  <a:close/>
                  <a:moveTo>
                    <a:pt x="258" y="392"/>
                  </a:moveTo>
                  <a:lnTo>
                    <a:pt x="256" y="392"/>
                  </a:lnTo>
                  <a:lnTo>
                    <a:pt x="258" y="392"/>
                  </a:lnTo>
                  <a:close/>
                  <a:moveTo>
                    <a:pt x="263" y="392"/>
                  </a:moveTo>
                  <a:lnTo>
                    <a:pt x="261" y="392"/>
                  </a:lnTo>
                  <a:lnTo>
                    <a:pt x="263" y="392"/>
                  </a:lnTo>
                  <a:close/>
                  <a:moveTo>
                    <a:pt x="268" y="390"/>
                  </a:moveTo>
                  <a:lnTo>
                    <a:pt x="266" y="390"/>
                  </a:lnTo>
                  <a:lnTo>
                    <a:pt x="268" y="390"/>
                  </a:lnTo>
                  <a:close/>
                  <a:moveTo>
                    <a:pt x="266" y="390"/>
                  </a:moveTo>
                  <a:lnTo>
                    <a:pt x="263" y="390"/>
                  </a:lnTo>
                  <a:lnTo>
                    <a:pt x="266" y="390"/>
                  </a:lnTo>
                  <a:close/>
                  <a:moveTo>
                    <a:pt x="256" y="390"/>
                  </a:moveTo>
                  <a:lnTo>
                    <a:pt x="254" y="390"/>
                  </a:lnTo>
                  <a:lnTo>
                    <a:pt x="256" y="390"/>
                  </a:lnTo>
                  <a:close/>
                  <a:moveTo>
                    <a:pt x="258" y="390"/>
                  </a:moveTo>
                  <a:lnTo>
                    <a:pt x="258" y="388"/>
                  </a:lnTo>
                  <a:lnTo>
                    <a:pt x="258" y="390"/>
                  </a:lnTo>
                  <a:close/>
                  <a:moveTo>
                    <a:pt x="263" y="388"/>
                  </a:moveTo>
                  <a:lnTo>
                    <a:pt x="261" y="388"/>
                  </a:lnTo>
                  <a:lnTo>
                    <a:pt x="263" y="388"/>
                  </a:lnTo>
                  <a:close/>
                  <a:moveTo>
                    <a:pt x="254" y="388"/>
                  </a:moveTo>
                  <a:lnTo>
                    <a:pt x="251" y="388"/>
                  </a:lnTo>
                  <a:lnTo>
                    <a:pt x="254" y="388"/>
                  </a:lnTo>
                  <a:close/>
                  <a:moveTo>
                    <a:pt x="242" y="388"/>
                  </a:moveTo>
                  <a:lnTo>
                    <a:pt x="242" y="385"/>
                  </a:lnTo>
                  <a:lnTo>
                    <a:pt x="242" y="388"/>
                  </a:lnTo>
                  <a:close/>
                  <a:moveTo>
                    <a:pt x="263" y="388"/>
                  </a:moveTo>
                  <a:lnTo>
                    <a:pt x="261" y="388"/>
                  </a:lnTo>
                  <a:lnTo>
                    <a:pt x="261" y="385"/>
                  </a:lnTo>
                  <a:lnTo>
                    <a:pt x="263" y="385"/>
                  </a:lnTo>
                  <a:lnTo>
                    <a:pt x="263" y="388"/>
                  </a:lnTo>
                  <a:close/>
                  <a:moveTo>
                    <a:pt x="266" y="388"/>
                  </a:moveTo>
                  <a:lnTo>
                    <a:pt x="266" y="385"/>
                  </a:lnTo>
                  <a:lnTo>
                    <a:pt x="266" y="388"/>
                  </a:lnTo>
                  <a:close/>
                  <a:moveTo>
                    <a:pt x="258" y="388"/>
                  </a:moveTo>
                  <a:lnTo>
                    <a:pt x="258" y="385"/>
                  </a:lnTo>
                  <a:lnTo>
                    <a:pt x="258" y="388"/>
                  </a:lnTo>
                  <a:close/>
                  <a:moveTo>
                    <a:pt x="263" y="388"/>
                  </a:moveTo>
                  <a:lnTo>
                    <a:pt x="263" y="385"/>
                  </a:lnTo>
                  <a:lnTo>
                    <a:pt x="263" y="388"/>
                  </a:lnTo>
                  <a:close/>
                  <a:moveTo>
                    <a:pt x="263" y="388"/>
                  </a:moveTo>
                  <a:lnTo>
                    <a:pt x="263" y="385"/>
                  </a:lnTo>
                  <a:lnTo>
                    <a:pt x="263" y="388"/>
                  </a:lnTo>
                  <a:close/>
                  <a:moveTo>
                    <a:pt x="268" y="388"/>
                  </a:moveTo>
                  <a:lnTo>
                    <a:pt x="268" y="385"/>
                  </a:lnTo>
                  <a:lnTo>
                    <a:pt x="268" y="388"/>
                  </a:lnTo>
                  <a:close/>
                  <a:moveTo>
                    <a:pt x="270" y="385"/>
                  </a:moveTo>
                  <a:lnTo>
                    <a:pt x="268" y="385"/>
                  </a:lnTo>
                  <a:lnTo>
                    <a:pt x="270" y="385"/>
                  </a:lnTo>
                  <a:close/>
                  <a:moveTo>
                    <a:pt x="244" y="385"/>
                  </a:moveTo>
                  <a:lnTo>
                    <a:pt x="242" y="385"/>
                  </a:lnTo>
                  <a:lnTo>
                    <a:pt x="244" y="385"/>
                  </a:lnTo>
                  <a:close/>
                  <a:moveTo>
                    <a:pt x="251" y="385"/>
                  </a:moveTo>
                  <a:lnTo>
                    <a:pt x="254" y="385"/>
                  </a:lnTo>
                  <a:lnTo>
                    <a:pt x="251" y="385"/>
                  </a:lnTo>
                  <a:close/>
                  <a:moveTo>
                    <a:pt x="244" y="385"/>
                  </a:moveTo>
                  <a:lnTo>
                    <a:pt x="242" y="385"/>
                  </a:lnTo>
                  <a:lnTo>
                    <a:pt x="244" y="385"/>
                  </a:lnTo>
                  <a:close/>
                  <a:moveTo>
                    <a:pt x="247" y="385"/>
                  </a:moveTo>
                  <a:lnTo>
                    <a:pt x="244" y="385"/>
                  </a:lnTo>
                  <a:lnTo>
                    <a:pt x="247" y="385"/>
                  </a:lnTo>
                  <a:close/>
                  <a:moveTo>
                    <a:pt x="266" y="385"/>
                  </a:moveTo>
                  <a:lnTo>
                    <a:pt x="263" y="385"/>
                  </a:lnTo>
                  <a:lnTo>
                    <a:pt x="266" y="385"/>
                  </a:lnTo>
                  <a:close/>
                  <a:moveTo>
                    <a:pt x="256" y="385"/>
                  </a:moveTo>
                  <a:lnTo>
                    <a:pt x="254" y="385"/>
                  </a:lnTo>
                  <a:lnTo>
                    <a:pt x="256" y="385"/>
                  </a:lnTo>
                  <a:close/>
                  <a:moveTo>
                    <a:pt x="251" y="385"/>
                  </a:moveTo>
                  <a:lnTo>
                    <a:pt x="249" y="385"/>
                  </a:lnTo>
                  <a:lnTo>
                    <a:pt x="251" y="385"/>
                  </a:lnTo>
                  <a:close/>
                  <a:moveTo>
                    <a:pt x="258" y="385"/>
                  </a:moveTo>
                  <a:lnTo>
                    <a:pt x="256" y="385"/>
                  </a:lnTo>
                  <a:lnTo>
                    <a:pt x="258" y="385"/>
                  </a:lnTo>
                  <a:close/>
                  <a:moveTo>
                    <a:pt x="270" y="385"/>
                  </a:moveTo>
                  <a:lnTo>
                    <a:pt x="273" y="385"/>
                  </a:lnTo>
                  <a:lnTo>
                    <a:pt x="270" y="385"/>
                  </a:lnTo>
                  <a:close/>
                  <a:moveTo>
                    <a:pt x="244" y="385"/>
                  </a:moveTo>
                  <a:lnTo>
                    <a:pt x="244" y="383"/>
                  </a:lnTo>
                  <a:lnTo>
                    <a:pt x="244" y="385"/>
                  </a:lnTo>
                  <a:close/>
                  <a:moveTo>
                    <a:pt x="251" y="385"/>
                  </a:moveTo>
                  <a:lnTo>
                    <a:pt x="251" y="383"/>
                  </a:lnTo>
                  <a:lnTo>
                    <a:pt x="251" y="385"/>
                  </a:lnTo>
                  <a:close/>
                  <a:moveTo>
                    <a:pt x="244" y="383"/>
                  </a:moveTo>
                  <a:lnTo>
                    <a:pt x="242" y="383"/>
                  </a:lnTo>
                  <a:lnTo>
                    <a:pt x="244" y="383"/>
                  </a:lnTo>
                  <a:close/>
                  <a:moveTo>
                    <a:pt x="251" y="383"/>
                  </a:moveTo>
                  <a:lnTo>
                    <a:pt x="249" y="383"/>
                  </a:lnTo>
                  <a:lnTo>
                    <a:pt x="251" y="383"/>
                  </a:lnTo>
                  <a:close/>
                  <a:moveTo>
                    <a:pt x="258" y="383"/>
                  </a:moveTo>
                  <a:lnTo>
                    <a:pt x="256" y="383"/>
                  </a:lnTo>
                  <a:lnTo>
                    <a:pt x="258" y="383"/>
                  </a:lnTo>
                  <a:close/>
                  <a:moveTo>
                    <a:pt x="244" y="383"/>
                  </a:moveTo>
                  <a:lnTo>
                    <a:pt x="242" y="383"/>
                  </a:lnTo>
                  <a:lnTo>
                    <a:pt x="244" y="383"/>
                  </a:lnTo>
                  <a:close/>
                  <a:moveTo>
                    <a:pt x="237" y="383"/>
                  </a:moveTo>
                  <a:lnTo>
                    <a:pt x="235" y="383"/>
                  </a:lnTo>
                  <a:lnTo>
                    <a:pt x="237" y="383"/>
                  </a:lnTo>
                  <a:close/>
                  <a:moveTo>
                    <a:pt x="247" y="383"/>
                  </a:moveTo>
                  <a:lnTo>
                    <a:pt x="244" y="383"/>
                  </a:lnTo>
                  <a:lnTo>
                    <a:pt x="247" y="383"/>
                  </a:lnTo>
                  <a:close/>
                  <a:moveTo>
                    <a:pt x="249" y="383"/>
                  </a:moveTo>
                  <a:lnTo>
                    <a:pt x="247" y="383"/>
                  </a:lnTo>
                  <a:lnTo>
                    <a:pt x="249" y="383"/>
                  </a:lnTo>
                  <a:close/>
                  <a:moveTo>
                    <a:pt x="244" y="383"/>
                  </a:moveTo>
                  <a:lnTo>
                    <a:pt x="244" y="381"/>
                  </a:lnTo>
                  <a:lnTo>
                    <a:pt x="244" y="383"/>
                  </a:lnTo>
                  <a:close/>
                  <a:moveTo>
                    <a:pt x="256" y="383"/>
                  </a:moveTo>
                  <a:lnTo>
                    <a:pt x="256" y="381"/>
                  </a:lnTo>
                  <a:lnTo>
                    <a:pt x="256" y="383"/>
                  </a:lnTo>
                  <a:close/>
                  <a:moveTo>
                    <a:pt x="273" y="381"/>
                  </a:moveTo>
                  <a:lnTo>
                    <a:pt x="273" y="383"/>
                  </a:lnTo>
                  <a:lnTo>
                    <a:pt x="273" y="381"/>
                  </a:lnTo>
                  <a:close/>
                  <a:moveTo>
                    <a:pt x="258" y="381"/>
                  </a:moveTo>
                  <a:lnTo>
                    <a:pt x="256" y="381"/>
                  </a:lnTo>
                  <a:lnTo>
                    <a:pt x="258" y="381"/>
                  </a:lnTo>
                  <a:close/>
                  <a:moveTo>
                    <a:pt x="247" y="381"/>
                  </a:moveTo>
                  <a:lnTo>
                    <a:pt x="244" y="381"/>
                  </a:lnTo>
                  <a:lnTo>
                    <a:pt x="247" y="381"/>
                  </a:lnTo>
                  <a:close/>
                  <a:moveTo>
                    <a:pt x="266" y="381"/>
                  </a:moveTo>
                  <a:lnTo>
                    <a:pt x="263" y="381"/>
                  </a:lnTo>
                  <a:lnTo>
                    <a:pt x="266" y="381"/>
                  </a:lnTo>
                  <a:close/>
                  <a:moveTo>
                    <a:pt x="275" y="381"/>
                  </a:moveTo>
                  <a:lnTo>
                    <a:pt x="273" y="381"/>
                  </a:lnTo>
                  <a:lnTo>
                    <a:pt x="275" y="381"/>
                  </a:lnTo>
                  <a:close/>
                  <a:moveTo>
                    <a:pt x="256" y="381"/>
                  </a:moveTo>
                  <a:lnTo>
                    <a:pt x="256" y="378"/>
                  </a:lnTo>
                  <a:lnTo>
                    <a:pt x="256" y="381"/>
                  </a:lnTo>
                  <a:close/>
                  <a:moveTo>
                    <a:pt x="266" y="381"/>
                  </a:moveTo>
                  <a:lnTo>
                    <a:pt x="266" y="378"/>
                  </a:lnTo>
                  <a:lnTo>
                    <a:pt x="266" y="381"/>
                  </a:lnTo>
                  <a:close/>
                  <a:moveTo>
                    <a:pt x="258" y="381"/>
                  </a:moveTo>
                  <a:lnTo>
                    <a:pt x="258" y="378"/>
                  </a:lnTo>
                  <a:lnTo>
                    <a:pt x="258" y="381"/>
                  </a:lnTo>
                  <a:close/>
                  <a:moveTo>
                    <a:pt x="254" y="381"/>
                  </a:moveTo>
                  <a:lnTo>
                    <a:pt x="254" y="378"/>
                  </a:lnTo>
                  <a:lnTo>
                    <a:pt x="254" y="381"/>
                  </a:lnTo>
                  <a:close/>
                  <a:moveTo>
                    <a:pt x="251" y="381"/>
                  </a:moveTo>
                  <a:lnTo>
                    <a:pt x="251" y="378"/>
                  </a:lnTo>
                  <a:lnTo>
                    <a:pt x="254" y="378"/>
                  </a:lnTo>
                  <a:lnTo>
                    <a:pt x="251" y="381"/>
                  </a:lnTo>
                  <a:close/>
                  <a:moveTo>
                    <a:pt x="275" y="378"/>
                  </a:moveTo>
                  <a:lnTo>
                    <a:pt x="275" y="381"/>
                  </a:lnTo>
                  <a:lnTo>
                    <a:pt x="275" y="378"/>
                  </a:lnTo>
                  <a:close/>
                  <a:moveTo>
                    <a:pt x="266" y="378"/>
                  </a:moveTo>
                  <a:lnTo>
                    <a:pt x="263" y="378"/>
                  </a:lnTo>
                  <a:lnTo>
                    <a:pt x="266" y="378"/>
                  </a:lnTo>
                  <a:close/>
                  <a:moveTo>
                    <a:pt x="247" y="378"/>
                  </a:moveTo>
                  <a:lnTo>
                    <a:pt x="249" y="378"/>
                  </a:lnTo>
                  <a:lnTo>
                    <a:pt x="247" y="378"/>
                  </a:lnTo>
                  <a:close/>
                  <a:moveTo>
                    <a:pt x="247" y="378"/>
                  </a:moveTo>
                  <a:lnTo>
                    <a:pt x="249" y="378"/>
                  </a:lnTo>
                  <a:lnTo>
                    <a:pt x="247" y="378"/>
                  </a:lnTo>
                  <a:close/>
                  <a:moveTo>
                    <a:pt x="261" y="378"/>
                  </a:moveTo>
                  <a:lnTo>
                    <a:pt x="258" y="378"/>
                  </a:lnTo>
                  <a:lnTo>
                    <a:pt x="261" y="378"/>
                  </a:lnTo>
                  <a:close/>
                  <a:moveTo>
                    <a:pt x="266" y="378"/>
                  </a:moveTo>
                  <a:lnTo>
                    <a:pt x="268" y="378"/>
                  </a:lnTo>
                  <a:lnTo>
                    <a:pt x="266" y="378"/>
                  </a:lnTo>
                  <a:close/>
                  <a:moveTo>
                    <a:pt x="256" y="378"/>
                  </a:moveTo>
                  <a:lnTo>
                    <a:pt x="254" y="378"/>
                  </a:lnTo>
                  <a:lnTo>
                    <a:pt x="256" y="378"/>
                  </a:lnTo>
                  <a:close/>
                  <a:moveTo>
                    <a:pt x="275" y="376"/>
                  </a:moveTo>
                  <a:lnTo>
                    <a:pt x="275" y="378"/>
                  </a:lnTo>
                  <a:lnTo>
                    <a:pt x="273" y="378"/>
                  </a:lnTo>
                  <a:lnTo>
                    <a:pt x="273" y="376"/>
                  </a:lnTo>
                  <a:lnTo>
                    <a:pt x="275" y="376"/>
                  </a:lnTo>
                  <a:close/>
                  <a:moveTo>
                    <a:pt x="258" y="378"/>
                  </a:moveTo>
                  <a:lnTo>
                    <a:pt x="258" y="376"/>
                  </a:lnTo>
                  <a:lnTo>
                    <a:pt x="258" y="378"/>
                  </a:lnTo>
                  <a:close/>
                  <a:moveTo>
                    <a:pt x="280" y="378"/>
                  </a:moveTo>
                  <a:lnTo>
                    <a:pt x="280" y="376"/>
                  </a:lnTo>
                  <a:lnTo>
                    <a:pt x="280" y="378"/>
                  </a:lnTo>
                  <a:close/>
                  <a:moveTo>
                    <a:pt x="282" y="376"/>
                  </a:moveTo>
                  <a:lnTo>
                    <a:pt x="282" y="378"/>
                  </a:lnTo>
                  <a:lnTo>
                    <a:pt x="282" y="376"/>
                  </a:lnTo>
                  <a:close/>
                  <a:moveTo>
                    <a:pt x="280" y="376"/>
                  </a:moveTo>
                  <a:lnTo>
                    <a:pt x="280" y="378"/>
                  </a:lnTo>
                  <a:lnTo>
                    <a:pt x="280" y="376"/>
                  </a:lnTo>
                  <a:close/>
                  <a:moveTo>
                    <a:pt x="256" y="376"/>
                  </a:moveTo>
                  <a:lnTo>
                    <a:pt x="254" y="376"/>
                  </a:lnTo>
                  <a:lnTo>
                    <a:pt x="256" y="376"/>
                  </a:lnTo>
                  <a:close/>
                  <a:moveTo>
                    <a:pt x="263" y="376"/>
                  </a:moveTo>
                  <a:lnTo>
                    <a:pt x="261" y="376"/>
                  </a:lnTo>
                  <a:lnTo>
                    <a:pt x="263" y="376"/>
                  </a:lnTo>
                  <a:close/>
                  <a:moveTo>
                    <a:pt x="280" y="376"/>
                  </a:moveTo>
                  <a:lnTo>
                    <a:pt x="280" y="373"/>
                  </a:lnTo>
                  <a:lnTo>
                    <a:pt x="280" y="376"/>
                  </a:lnTo>
                  <a:close/>
                  <a:moveTo>
                    <a:pt x="275" y="373"/>
                  </a:moveTo>
                  <a:lnTo>
                    <a:pt x="273" y="373"/>
                  </a:lnTo>
                  <a:lnTo>
                    <a:pt x="275" y="373"/>
                  </a:lnTo>
                  <a:close/>
                  <a:moveTo>
                    <a:pt x="268" y="373"/>
                  </a:moveTo>
                  <a:lnTo>
                    <a:pt x="266" y="373"/>
                  </a:lnTo>
                  <a:lnTo>
                    <a:pt x="268" y="373"/>
                  </a:lnTo>
                  <a:close/>
                  <a:moveTo>
                    <a:pt x="256" y="373"/>
                  </a:moveTo>
                  <a:lnTo>
                    <a:pt x="254" y="373"/>
                  </a:lnTo>
                  <a:lnTo>
                    <a:pt x="256" y="373"/>
                  </a:lnTo>
                  <a:close/>
                  <a:moveTo>
                    <a:pt x="275" y="373"/>
                  </a:moveTo>
                  <a:lnTo>
                    <a:pt x="273" y="373"/>
                  </a:lnTo>
                  <a:lnTo>
                    <a:pt x="275" y="373"/>
                  </a:lnTo>
                  <a:close/>
                  <a:moveTo>
                    <a:pt x="256" y="371"/>
                  </a:moveTo>
                  <a:lnTo>
                    <a:pt x="254" y="371"/>
                  </a:lnTo>
                  <a:lnTo>
                    <a:pt x="256" y="371"/>
                  </a:lnTo>
                  <a:close/>
                  <a:moveTo>
                    <a:pt x="256" y="371"/>
                  </a:moveTo>
                  <a:lnTo>
                    <a:pt x="254" y="371"/>
                  </a:lnTo>
                  <a:lnTo>
                    <a:pt x="256" y="371"/>
                  </a:lnTo>
                  <a:close/>
                  <a:moveTo>
                    <a:pt x="275" y="371"/>
                  </a:moveTo>
                  <a:lnTo>
                    <a:pt x="273" y="371"/>
                  </a:lnTo>
                  <a:lnTo>
                    <a:pt x="275" y="371"/>
                  </a:lnTo>
                  <a:close/>
                  <a:moveTo>
                    <a:pt x="256" y="371"/>
                  </a:moveTo>
                  <a:lnTo>
                    <a:pt x="258" y="371"/>
                  </a:lnTo>
                  <a:lnTo>
                    <a:pt x="256" y="371"/>
                  </a:lnTo>
                  <a:close/>
                  <a:moveTo>
                    <a:pt x="256" y="371"/>
                  </a:moveTo>
                  <a:lnTo>
                    <a:pt x="256" y="369"/>
                  </a:lnTo>
                  <a:lnTo>
                    <a:pt x="256" y="371"/>
                  </a:lnTo>
                  <a:close/>
                  <a:moveTo>
                    <a:pt x="263" y="371"/>
                  </a:moveTo>
                  <a:lnTo>
                    <a:pt x="263" y="369"/>
                  </a:lnTo>
                  <a:lnTo>
                    <a:pt x="263" y="371"/>
                  </a:lnTo>
                  <a:close/>
                  <a:moveTo>
                    <a:pt x="261" y="369"/>
                  </a:moveTo>
                  <a:lnTo>
                    <a:pt x="263" y="369"/>
                  </a:lnTo>
                  <a:lnTo>
                    <a:pt x="261" y="369"/>
                  </a:lnTo>
                  <a:close/>
                  <a:moveTo>
                    <a:pt x="258" y="369"/>
                  </a:moveTo>
                  <a:lnTo>
                    <a:pt x="256" y="369"/>
                  </a:lnTo>
                  <a:lnTo>
                    <a:pt x="258" y="369"/>
                  </a:lnTo>
                  <a:close/>
                  <a:moveTo>
                    <a:pt x="270" y="369"/>
                  </a:moveTo>
                  <a:lnTo>
                    <a:pt x="268" y="369"/>
                  </a:lnTo>
                  <a:lnTo>
                    <a:pt x="270" y="369"/>
                  </a:lnTo>
                  <a:close/>
                  <a:moveTo>
                    <a:pt x="275" y="369"/>
                  </a:moveTo>
                  <a:lnTo>
                    <a:pt x="273" y="369"/>
                  </a:lnTo>
                  <a:lnTo>
                    <a:pt x="275" y="369"/>
                  </a:lnTo>
                  <a:close/>
                  <a:moveTo>
                    <a:pt x="268" y="369"/>
                  </a:moveTo>
                  <a:lnTo>
                    <a:pt x="266" y="369"/>
                  </a:lnTo>
                  <a:lnTo>
                    <a:pt x="268" y="369"/>
                  </a:lnTo>
                  <a:close/>
                  <a:moveTo>
                    <a:pt x="273" y="369"/>
                  </a:moveTo>
                  <a:lnTo>
                    <a:pt x="273" y="366"/>
                  </a:lnTo>
                  <a:lnTo>
                    <a:pt x="273" y="369"/>
                  </a:lnTo>
                  <a:close/>
                  <a:moveTo>
                    <a:pt x="277" y="369"/>
                  </a:moveTo>
                  <a:lnTo>
                    <a:pt x="277" y="366"/>
                  </a:lnTo>
                  <a:lnTo>
                    <a:pt x="277" y="369"/>
                  </a:lnTo>
                  <a:close/>
                  <a:moveTo>
                    <a:pt x="280" y="366"/>
                  </a:moveTo>
                  <a:lnTo>
                    <a:pt x="277" y="366"/>
                  </a:lnTo>
                  <a:lnTo>
                    <a:pt x="280" y="366"/>
                  </a:lnTo>
                  <a:close/>
                  <a:moveTo>
                    <a:pt x="270" y="366"/>
                  </a:moveTo>
                  <a:lnTo>
                    <a:pt x="273" y="366"/>
                  </a:lnTo>
                  <a:lnTo>
                    <a:pt x="270" y="366"/>
                  </a:lnTo>
                  <a:close/>
                  <a:moveTo>
                    <a:pt x="273" y="366"/>
                  </a:moveTo>
                  <a:lnTo>
                    <a:pt x="270" y="366"/>
                  </a:lnTo>
                  <a:lnTo>
                    <a:pt x="270" y="364"/>
                  </a:lnTo>
                  <a:lnTo>
                    <a:pt x="273" y="364"/>
                  </a:lnTo>
                  <a:lnTo>
                    <a:pt x="273" y="366"/>
                  </a:lnTo>
                  <a:close/>
                  <a:moveTo>
                    <a:pt x="273" y="366"/>
                  </a:moveTo>
                  <a:lnTo>
                    <a:pt x="273" y="364"/>
                  </a:lnTo>
                  <a:lnTo>
                    <a:pt x="275" y="366"/>
                  </a:lnTo>
                  <a:lnTo>
                    <a:pt x="273" y="366"/>
                  </a:lnTo>
                  <a:close/>
                  <a:moveTo>
                    <a:pt x="275" y="366"/>
                  </a:moveTo>
                  <a:lnTo>
                    <a:pt x="275" y="364"/>
                  </a:lnTo>
                  <a:lnTo>
                    <a:pt x="275" y="366"/>
                  </a:lnTo>
                  <a:close/>
                  <a:moveTo>
                    <a:pt x="268" y="364"/>
                  </a:moveTo>
                  <a:lnTo>
                    <a:pt x="268" y="366"/>
                  </a:lnTo>
                  <a:lnTo>
                    <a:pt x="268" y="364"/>
                  </a:lnTo>
                  <a:close/>
                  <a:moveTo>
                    <a:pt x="268" y="364"/>
                  </a:moveTo>
                  <a:lnTo>
                    <a:pt x="266" y="364"/>
                  </a:lnTo>
                  <a:lnTo>
                    <a:pt x="268" y="364"/>
                  </a:lnTo>
                  <a:close/>
                  <a:moveTo>
                    <a:pt x="273" y="364"/>
                  </a:moveTo>
                  <a:lnTo>
                    <a:pt x="270" y="364"/>
                  </a:lnTo>
                  <a:lnTo>
                    <a:pt x="273" y="364"/>
                  </a:lnTo>
                  <a:close/>
                  <a:moveTo>
                    <a:pt x="270" y="362"/>
                  </a:moveTo>
                  <a:lnTo>
                    <a:pt x="268" y="362"/>
                  </a:lnTo>
                  <a:lnTo>
                    <a:pt x="270" y="362"/>
                  </a:lnTo>
                  <a:close/>
                  <a:moveTo>
                    <a:pt x="270" y="362"/>
                  </a:moveTo>
                  <a:lnTo>
                    <a:pt x="268" y="362"/>
                  </a:lnTo>
                  <a:lnTo>
                    <a:pt x="270" y="362"/>
                  </a:lnTo>
                  <a:close/>
                  <a:moveTo>
                    <a:pt x="270" y="359"/>
                  </a:moveTo>
                  <a:lnTo>
                    <a:pt x="270" y="362"/>
                  </a:lnTo>
                  <a:lnTo>
                    <a:pt x="270" y="359"/>
                  </a:lnTo>
                  <a:close/>
                  <a:moveTo>
                    <a:pt x="266" y="359"/>
                  </a:moveTo>
                  <a:lnTo>
                    <a:pt x="266" y="357"/>
                  </a:lnTo>
                  <a:lnTo>
                    <a:pt x="266" y="359"/>
                  </a:lnTo>
                  <a:close/>
                  <a:moveTo>
                    <a:pt x="258" y="347"/>
                  </a:moveTo>
                  <a:lnTo>
                    <a:pt x="258" y="345"/>
                  </a:lnTo>
                  <a:lnTo>
                    <a:pt x="258" y="347"/>
                  </a:lnTo>
                  <a:close/>
                  <a:moveTo>
                    <a:pt x="249" y="345"/>
                  </a:moveTo>
                  <a:lnTo>
                    <a:pt x="251" y="345"/>
                  </a:lnTo>
                  <a:lnTo>
                    <a:pt x="249" y="345"/>
                  </a:lnTo>
                  <a:close/>
                  <a:moveTo>
                    <a:pt x="256" y="345"/>
                  </a:moveTo>
                  <a:lnTo>
                    <a:pt x="254" y="345"/>
                  </a:lnTo>
                  <a:lnTo>
                    <a:pt x="256" y="345"/>
                  </a:lnTo>
                  <a:close/>
                  <a:moveTo>
                    <a:pt x="251" y="345"/>
                  </a:moveTo>
                  <a:lnTo>
                    <a:pt x="251" y="343"/>
                  </a:lnTo>
                  <a:lnTo>
                    <a:pt x="251" y="345"/>
                  </a:lnTo>
                  <a:close/>
                  <a:moveTo>
                    <a:pt x="249" y="345"/>
                  </a:moveTo>
                  <a:lnTo>
                    <a:pt x="249" y="343"/>
                  </a:lnTo>
                  <a:lnTo>
                    <a:pt x="249" y="345"/>
                  </a:lnTo>
                  <a:close/>
                  <a:moveTo>
                    <a:pt x="254" y="343"/>
                  </a:moveTo>
                  <a:lnTo>
                    <a:pt x="251" y="343"/>
                  </a:lnTo>
                  <a:lnTo>
                    <a:pt x="254" y="343"/>
                  </a:lnTo>
                  <a:close/>
                  <a:moveTo>
                    <a:pt x="249" y="343"/>
                  </a:moveTo>
                  <a:lnTo>
                    <a:pt x="249" y="345"/>
                  </a:lnTo>
                  <a:lnTo>
                    <a:pt x="249" y="343"/>
                  </a:lnTo>
                  <a:close/>
                  <a:moveTo>
                    <a:pt x="254" y="343"/>
                  </a:moveTo>
                  <a:lnTo>
                    <a:pt x="251" y="343"/>
                  </a:lnTo>
                  <a:lnTo>
                    <a:pt x="254" y="343"/>
                  </a:lnTo>
                  <a:close/>
                  <a:moveTo>
                    <a:pt x="256" y="343"/>
                  </a:moveTo>
                  <a:lnTo>
                    <a:pt x="254" y="343"/>
                  </a:lnTo>
                  <a:lnTo>
                    <a:pt x="256" y="343"/>
                  </a:lnTo>
                  <a:close/>
                  <a:moveTo>
                    <a:pt x="256" y="343"/>
                  </a:moveTo>
                  <a:lnTo>
                    <a:pt x="254" y="343"/>
                  </a:lnTo>
                  <a:lnTo>
                    <a:pt x="256" y="343"/>
                  </a:lnTo>
                  <a:close/>
                  <a:moveTo>
                    <a:pt x="258" y="343"/>
                  </a:moveTo>
                  <a:lnTo>
                    <a:pt x="256" y="343"/>
                  </a:lnTo>
                  <a:lnTo>
                    <a:pt x="258" y="343"/>
                  </a:lnTo>
                  <a:close/>
                  <a:moveTo>
                    <a:pt x="251" y="343"/>
                  </a:moveTo>
                  <a:lnTo>
                    <a:pt x="249" y="343"/>
                  </a:lnTo>
                  <a:lnTo>
                    <a:pt x="251" y="343"/>
                  </a:lnTo>
                  <a:close/>
                  <a:moveTo>
                    <a:pt x="249" y="343"/>
                  </a:moveTo>
                  <a:lnTo>
                    <a:pt x="247" y="343"/>
                  </a:lnTo>
                  <a:lnTo>
                    <a:pt x="249" y="343"/>
                  </a:lnTo>
                  <a:close/>
                  <a:moveTo>
                    <a:pt x="249" y="343"/>
                  </a:moveTo>
                  <a:lnTo>
                    <a:pt x="247" y="343"/>
                  </a:lnTo>
                  <a:lnTo>
                    <a:pt x="249" y="343"/>
                  </a:lnTo>
                  <a:close/>
                  <a:moveTo>
                    <a:pt x="254" y="340"/>
                  </a:moveTo>
                  <a:lnTo>
                    <a:pt x="254" y="343"/>
                  </a:lnTo>
                  <a:lnTo>
                    <a:pt x="254" y="340"/>
                  </a:lnTo>
                  <a:close/>
                  <a:moveTo>
                    <a:pt x="249" y="340"/>
                  </a:moveTo>
                  <a:lnTo>
                    <a:pt x="251" y="340"/>
                  </a:lnTo>
                  <a:lnTo>
                    <a:pt x="249" y="340"/>
                  </a:lnTo>
                  <a:close/>
                  <a:moveTo>
                    <a:pt x="251" y="340"/>
                  </a:moveTo>
                  <a:lnTo>
                    <a:pt x="251" y="338"/>
                  </a:lnTo>
                  <a:lnTo>
                    <a:pt x="251" y="340"/>
                  </a:lnTo>
                  <a:close/>
                  <a:moveTo>
                    <a:pt x="251" y="340"/>
                  </a:moveTo>
                  <a:lnTo>
                    <a:pt x="251" y="338"/>
                  </a:lnTo>
                  <a:lnTo>
                    <a:pt x="251" y="340"/>
                  </a:lnTo>
                  <a:close/>
                  <a:moveTo>
                    <a:pt x="256" y="338"/>
                  </a:moveTo>
                  <a:lnTo>
                    <a:pt x="254" y="338"/>
                  </a:lnTo>
                  <a:lnTo>
                    <a:pt x="256" y="338"/>
                  </a:lnTo>
                  <a:close/>
                  <a:moveTo>
                    <a:pt x="261" y="338"/>
                  </a:moveTo>
                  <a:lnTo>
                    <a:pt x="258" y="338"/>
                  </a:lnTo>
                  <a:lnTo>
                    <a:pt x="261" y="338"/>
                  </a:lnTo>
                  <a:close/>
                  <a:moveTo>
                    <a:pt x="249" y="338"/>
                  </a:moveTo>
                  <a:lnTo>
                    <a:pt x="249" y="335"/>
                  </a:lnTo>
                  <a:lnTo>
                    <a:pt x="249" y="338"/>
                  </a:lnTo>
                  <a:close/>
                  <a:moveTo>
                    <a:pt x="261" y="335"/>
                  </a:moveTo>
                  <a:lnTo>
                    <a:pt x="261" y="338"/>
                  </a:lnTo>
                  <a:lnTo>
                    <a:pt x="258" y="335"/>
                  </a:lnTo>
                  <a:lnTo>
                    <a:pt x="261" y="335"/>
                  </a:lnTo>
                  <a:close/>
                  <a:moveTo>
                    <a:pt x="249" y="335"/>
                  </a:moveTo>
                  <a:lnTo>
                    <a:pt x="247" y="335"/>
                  </a:lnTo>
                  <a:lnTo>
                    <a:pt x="249" y="335"/>
                  </a:lnTo>
                  <a:close/>
                  <a:moveTo>
                    <a:pt x="247" y="335"/>
                  </a:moveTo>
                  <a:lnTo>
                    <a:pt x="249" y="335"/>
                  </a:lnTo>
                  <a:lnTo>
                    <a:pt x="247" y="335"/>
                  </a:lnTo>
                  <a:close/>
                  <a:moveTo>
                    <a:pt x="239" y="333"/>
                  </a:moveTo>
                  <a:lnTo>
                    <a:pt x="239" y="335"/>
                  </a:lnTo>
                  <a:lnTo>
                    <a:pt x="239" y="333"/>
                  </a:lnTo>
                  <a:close/>
                  <a:moveTo>
                    <a:pt x="256" y="335"/>
                  </a:moveTo>
                  <a:lnTo>
                    <a:pt x="256" y="333"/>
                  </a:lnTo>
                  <a:lnTo>
                    <a:pt x="256" y="335"/>
                  </a:lnTo>
                  <a:close/>
                  <a:moveTo>
                    <a:pt x="244" y="333"/>
                  </a:moveTo>
                  <a:lnTo>
                    <a:pt x="244" y="335"/>
                  </a:lnTo>
                  <a:lnTo>
                    <a:pt x="244" y="333"/>
                  </a:lnTo>
                  <a:close/>
                  <a:moveTo>
                    <a:pt x="251" y="331"/>
                  </a:moveTo>
                  <a:lnTo>
                    <a:pt x="251" y="333"/>
                  </a:lnTo>
                  <a:lnTo>
                    <a:pt x="251" y="331"/>
                  </a:lnTo>
                  <a:close/>
                  <a:moveTo>
                    <a:pt x="242" y="331"/>
                  </a:moveTo>
                  <a:lnTo>
                    <a:pt x="239" y="331"/>
                  </a:lnTo>
                  <a:lnTo>
                    <a:pt x="242" y="331"/>
                  </a:lnTo>
                  <a:close/>
                  <a:moveTo>
                    <a:pt x="242" y="331"/>
                  </a:moveTo>
                  <a:lnTo>
                    <a:pt x="239" y="331"/>
                  </a:lnTo>
                  <a:lnTo>
                    <a:pt x="242" y="331"/>
                  </a:lnTo>
                  <a:close/>
                  <a:moveTo>
                    <a:pt x="249" y="331"/>
                  </a:moveTo>
                  <a:lnTo>
                    <a:pt x="247" y="331"/>
                  </a:lnTo>
                  <a:lnTo>
                    <a:pt x="249" y="331"/>
                  </a:lnTo>
                  <a:close/>
                  <a:moveTo>
                    <a:pt x="251" y="328"/>
                  </a:moveTo>
                  <a:lnTo>
                    <a:pt x="251" y="331"/>
                  </a:lnTo>
                  <a:lnTo>
                    <a:pt x="251" y="328"/>
                  </a:lnTo>
                  <a:close/>
                  <a:moveTo>
                    <a:pt x="251" y="328"/>
                  </a:moveTo>
                  <a:lnTo>
                    <a:pt x="251" y="331"/>
                  </a:lnTo>
                  <a:lnTo>
                    <a:pt x="251" y="328"/>
                  </a:lnTo>
                  <a:close/>
                  <a:moveTo>
                    <a:pt x="251" y="331"/>
                  </a:moveTo>
                  <a:lnTo>
                    <a:pt x="251" y="328"/>
                  </a:lnTo>
                  <a:lnTo>
                    <a:pt x="251" y="331"/>
                  </a:lnTo>
                  <a:close/>
                  <a:moveTo>
                    <a:pt x="254" y="328"/>
                  </a:moveTo>
                  <a:lnTo>
                    <a:pt x="251" y="331"/>
                  </a:lnTo>
                  <a:lnTo>
                    <a:pt x="251" y="328"/>
                  </a:lnTo>
                  <a:lnTo>
                    <a:pt x="254" y="328"/>
                  </a:lnTo>
                  <a:close/>
                  <a:moveTo>
                    <a:pt x="237" y="328"/>
                  </a:moveTo>
                  <a:lnTo>
                    <a:pt x="235" y="331"/>
                  </a:lnTo>
                  <a:lnTo>
                    <a:pt x="235" y="328"/>
                  </a:lnTo>
                  <a:lnTo>
                    <a:pt x="237" y="328"/>
                  </a:lnTo>
                  <a:close/>
                  <a:moveTo>
                    <a:pt x="235" y="328"/>
                  </a:moveTo>
                  <a:lnTo>
                    <a:pt x="235" y="331"/>
                  </a:lnTo>
                  <a:lnTo>
                    <a:pt x="235" y="328"/>
                  </a:lnTo>
                  <a:close/>
                  <a:moveTo>
                    <a:pt x="251" y="328"/>
                  </a:moveTo>
                  <a:lnTo>
                    <a:pt x="251" y="331"/>
                  </a:lnTo>
                  <a:lnTo>
                    <a:pt x="251" y="328"/>
                  </a:lnTo>
                  <a:close/>
                  <a:moveTo>
                    <a:pt x="251" y="331"/>
                  </a:moveTo>
                  <a:lnTo>
                    <a:pt x="251" y="328"/>
                  </a:lnTo>
                  <a:lnTo>
                    <a:pt x="251" y="331"/>
                  </a:lnTo>
                  <a:close/>
                  <a:moveTo>
                    <a:pt x="237" y="328"/>
                  </a:moveTo>
                  <a:lnTo>
                    <a:pt x="237" y="331"/>
                  </a:lnTo>
                  <a:lnTo>
                    <a:pt x="237" y="328"/>
                  </a:lnTo>
                  <a:close/>
                  <a:moveTo>
                    <a:pt x="237" y="328"/>
                  </a:moveTo>
                  <a:lnTo>
                    <a:pt x="237" y="326"/>
                  </a:lnTo>
                  <a:lnTo>
                    <a:pt x="237" y="328"/>
                  </a:lnTo>
                  <a:close/>
                  <a:moveTo>
                    <a:pt x="247" y="328"/>
                  </a:moveTo>
                  <a:lnTo>
                    <a:pt x="247" y="326"/>
                  </a:lnTo>
                  <a:lnTo>
                    <a:pt x="247" y="328"/>
                  </a:lnTo>
                  <a:close/>
                  <a:moveTo>
                    <a:pt x="247" y="328"/>
                  </a:moveTo>
                  <a:lnTo>
                    <a:pt x="247" y="326"/>
                  </a:lnTo>
                  <a:lnTo>
                    <a:pt x="247" y="328"/>
                  </a:lnTo>
                  <a:close/>
                  <a:moveTo>
                    <a:pt x="235" y="326"/>
                  </a:moveTo>
                  <a:lnTo>
                    <a:pt x="235" y="328"/>
                  </a:lnTo>
                  <a:lnTo>
                    <a:pt x="235" y="326"/>
                  </a:lnTo>
                  <a:close/>
                  <a:moveTo>
                    <a:pt x="244" y="326"/>
                  </a:moveTo>
                  <a:lnTo>
                    <a:pt x="242" y="326"/>
                  </a:lnTo>
                  <a:lnTo>
                    <a:pt x="244" y="326"/>
                  </a:lnTo>
                  <a:close/>
                  <a:moveTo>
                    <a:pt x="244" y="326"/>
                  </a:moveTo>
                  <a:lnTo>
                    <a:pt x="242" y="326"/>
                  </a:lnTo>
                  <a:lnTo>
                    <a:pt x="244" y="326"/>
                  </a:lnTo>
                  <a:close/>
                  <a:moveTo>
                    <a:pt x="247" y="326"/>
                  </a:moveTo>
                  <a:lnTo>
                    <a:pt x="244" y="326"/>
                  </a:lnTo>
                  <a:lnTo>
                    <a:pt x="247" y="326"/>
                  </a:lnTo>
                  <a:close/>
                  <a:moveTo>
                    <a:pt x="232" y="326"/>
                  </a:moveTo>
                  <a:lnTo>
                    <a:pt x="232" y="324"/>
                  </a:lnTo>
                  <a:lnTo>
                    <a:pt x="232" y="326"/>
                  </a:lnTo>
                  <a:close/>
                  <a:moveTo>
                    <a:pt x="232" y="326"/>
                  </a:moveTo>
                  <a:lnTo>
                    <a:pt x="232" y="324"/>
                  </a:lnTo>
                  <a:lnTo>
                    <a:pt x="232" y="326"/>
                  </a:lnTo>
                  <a:close/>
                  <a:moveTo>
                    <a:pt x="221" y="326"/>
                  </a:moveTo>
                  <a:lnTo>
                    <a:pt x="221" y="324"/>
                  </a:lnTo>
                  <a:lnTo>
                    <a:pt x="221" y="326"/>
                  </a:lnTo>
                  <a:close/>
                  <a:moveTo>
                    <a:pt x="223" y="324"/>
                  </a:moveTo>
                  <a:lnTo>
                    <a:pt x="223" y="321"/>
                  </a:lnTo>
                  <a:lnTo>
                    <a:pt x="223" y="324"/>
                  </a:lnTo>
                  <a:close/>
                  <a:moveTo>
                    <a:pt x="235" y="324"/>
                  </a:moveTo>
                  <a:lnTo>
                    <a:pt x="235" y="321"/>
                  </a:lnTo>
                  <a:lnTo>
                    <a:pt x="235" y="324"/>
                  </a:lnTo>
                  <a:close/>
                  <a:moveTo>
                    <a:pt x="218" y="321"/>
                  </a:moveTo>
                  <a:lnTo>
                    <a:pt x="218" y="324"/>
                  </a:lnTo>
                  <a:lnTo>
                    <a:pt x="218" y="321"/>
                  </a:lnTo>
                  <a:close/>
                  <a:moveTo>
                    <a:pt x="223" y="321"/>
                  </a:moveTo>
                  <a:lnTo>
                    <a:pt x="223" y="324"/>
                  </a:lnTo>
                  <a:lnTo>
                    <a:pt x="223" y="321"/>
                  </a:lnTo>
                  <a:close/>
                  <a:moveTo>
                    <a:pt x="221" y="319"/>
                  </a:moveTo>
                  <a:lnTo>
                    <a:pt x="221" y="321"/>
                  </a:lnTo>
                  <a:lnTo>
                    <a:pt x="221" y="319"/>
                  </a:lnTo>
                  <a:close/>
                  <a:moveTo>
                    <a:pt x="221" y="321"/>
                  </a:moveTo>
                  <a:lnTo>
                    <a:pt x="221" y="319"/>
                  </a:lnTo>
                  <a:lnTo>
                    <a:pt x="221" y="321"/>
                  </a:lnTo>
                  <a:close/>
                  <a:moveTo>
                    <a:pt x="230" y="321"/>
                  </a:moveTo>
                  <a:lnTo>
                    <a:pt x="230" y="319"/>
                  </a:lnTo>
                  <a:lnTo>
                    <a:pt x="230" y="321"/>
                  </a:lnTo>
                  <a:close/>
                  <a:moveTo>
                    <a:pt x="221" y="319"/>
                  </a:moveTo>
                  <a:lnTo>
                    <a:pt x="218" y="319"/>
                  </a:lnTo>
                  <a:lnTo>
                    <a:pt x="221" y="319"/>
                  </a:lnTo>
                  <a:close/>
                  <a:moveTo>
                    <a:pt x="218" y="319"/>
                  </a:moveTo>
                  <a:lnTo>
                    <a:pt x="221" y="319"/>
                  </a:lnTo>
                  <a:lnTo>
                    <a:pt x="218" y="319"/>
                  </a:lnTo>
                  <a:close/>
                  <a:moveTo>
                    <a:pt x="216" y="319"/>
                  </a:moveTo>
                  <a:lnTo>
                    <a:pt x="216" y="316"/>
                  </a:lnTo>
                  <a:lnTo>
                    <a:pt x="216" y="319"/>
                  </a:lnTo>
                  <a:close/>
                  <a:moveTo>
                    <a:pt x="211" y="316"/>
                  </a:moveTo>
                  <a:lnTo>
                    <a:pt x="209" y="316"/>
                  </a:lnTo>
                  <a:lnTo>
                    <a:pt x="211" y="316"/>
                  </a:lnTo>
                  <a:close/>
                  <a:moveTo>
                    <a:pt x="211" y="314"/>
                  </a:moveTo>
                  <a:lnTo>
                    <a:pt x="209" y="314"/>
                  </a:lnTo>
                  <a:lnTo>
                    <a:pt x="211" y="314"/>
                  </a:lnTo>
                  <a:close/>
                  <a:moveTo>
                    <a:pt x="211" y="312"/>
                  </a:moveTo>
                  <a:lnTo>
                    <a:pt x="209" y="312"/>
                  </a:lnTo>
                  <a:lnTo>
                    <a:pt x="211" y="312"/>
                  </a:lnTo>
                  <a:close/>
                  <a:moveTo>
                    <a:pt x="209" y="309"/>
                  </a:moveTo>
                  <a:lnTo>
                    <a:pt x="209" y="307"/>
                  </a:lnTo>
                  <a:lnTo>
                    <a:pt x="209" y="309"/>
                  </a:lnTo>
                  <a:close/>
                  <a:moveTo>
                    <a:pt x="206" y="302"/>
                  </a:moveTo>
                  <a:lnTo>
                    <a:pt x="206" y="305"/>
                  </a:lnTo>
                  <a:lnTo>
                    <a:pt x="206" y="302"/>
                  </a:lnTo>
                  <a:close/>
                  <a:moveTo>
                    <a:pt x="204" y="302"/>
                  </a:moveTo>
                  <a:lnTo>
                    <a:pt x="206" y="302"/>
                  </a:lnTo>
                  <a:lnTo>
                    <a:pt x="204" y="302"/>
                  </a:lnTo>
                  <a:close/>
                  <a:moveTo>
                    <a:pt x="204" y="302"/>
                  </a:moveTo>
                  <a:lnTo>
                    <a:pt x="204" y="300"/>
                  </a:lnTo>
                  <a:lnTo>
                    <a:pt x="204" y="302"/>
                  </a:lnTo>
                  <a:close/>
                  <a:moveTo>
                    <a:pt x="206" y="300"/>
                  </a:moveTo>
                  <a:lnTo>
                    <a:pt x="209" y="300"/>
                  </a:lnTo>
                  <a:lnTo>
                    <a:pt x="206" y="300"/>
                  </a:lnTo>
                  <a:close/>
                  <a:moveTo>
                    <a:pt x="209" y="297"/>
                  </a:moveTo>
                  <a:lnTo>
                    <a:pt x="209" y="300"/>
                  </a:lnTo>
                  <a:lnTo>
                    <a:pt x="209" y="297"/>
                  </a:lnTo>
                  <a:close/>
                  <a:moveTo>
                    <a:pt x="206" y="295"/>
                  </a:moveTo>
                  <a:lnTo>
                    <a:pt x="209" y="295"/>
                  </a:lnTo>
                  <a:lnTo>
                    <a:pt x="206" y="295"/>
                  </a:lnTo>
                  <a:close/>
                  <a:moveTo>
                    <a:pt x="206" y="295"/>
                  </a:moveTo>
                  <a:lnTo>
                    <a:pt x="206" y="293"/>
                  </a:lnTo>
                  <a:lnTo>
                    <a:pt x="206" y="295"/>
                  </a:lnTo>
                  <a:close/>
                  <a:moveTo>
                    <a:pt x="209" y="293"/>
                  </a:moveTo>
                  <a:lnTo>
                    <a:pt x="209" y="295"/>
                  </a:lnTo>
                  <a:lnTo>
                    <a:pt x="209" y="293"/>
                  </a:lnTo>
                  <a:close/>
                  <a:moveTo>
                    <a:pt x="209" y="293"/>
                  </a:moveTo>
                  <a:lnTo>
                    <a:pt x="209" y="295"/>
                  </a:lnTo>
                  <a:lnTo>
                    <a:pt x="206" y="293"/>
                  </a:lnTo>
                  <a:lnTo>
                    <a:pt x="209" y="293"/>
                  </a:lnTo>
                  <a:close/>
                  <a:moveTo>
                    <a:pt x="206" y="290"/>
                  </a:moveTo>
                  <a:lnTo>
                    <a:pt x="204" y="290"/>
                  </a:lnTo>
                  <a:lnTo>
                    <a:pt x="206" y="290"/>
                  </a:lnTo>
                  <a:close/>
                  <a:moveTo>
                    <a:pt x="206" y="286"/>
                  </a:moveTo>
                  <a:lnTo>
                    <a:pt x="206" y="288"/>
                  </a:lnTo>
                  <a:lnTo>
                    <a:pt x="206" y="286"/>
                  </a:lnTo>
                  <a:lnTo>
                    <a:pt x="206" y="288"/>
                  </a:lnTo>
                  <a:lnTo>
                    <a:pt x="206" y="286"/>
                  </a:lnTo>
                  <a:close/>
                  <a:moveTo>
                    <a:pt x="206" y="286"/>
                  </a:moveTo>
                  <a:lnTo>
                    <a:pt x="204" y="286"/>
                  </a:lnTo>
                  <a:lnTo>
                    <a:pt x="206" y="286"/>
                  </a:lnTo>
                  <a:close/>
                  <a:moveTo>
                    <a:pt x="206" y="286"/>
                  </a:moveTo>
                  <a:lnTo>
                    <a:pt x="204" y="286"/>
                  </a:lnTo>
                  <a:lnTo>
                    <a:pt x="206" y="286"/>
                  </a:lnTo>
                  <a:close/>
                  <a:moveTo>
                    <a:pt x="204" y="283"/>
                  </a:moveTo>
                  <a:lnTo>
                    <a:pt x="204" y="286"/>
                  </a:lnTo>
                  <a:lnTo>
                    <a:pt x="204" y="283"/>
                  </a:lnTo>
                  <a:close/>
                  <a:moveTo>
                    <a:pt x="204" y="283"/>
                  </a:moveTo>
                  <a:lnTo>
                    <a:pt x="204" y="286"/>
                  </a:lnTo>
                  <a:lnTo>
                    <a:pt x="204" y="283"/>
                  </a:lnTo>
                  <a:close/>
                  <a:moveTo>
                    <a:pt x="206" y="283"/>
                  </a:moveTo>
                  <a:lnTo>
                    <a:pt x="206" y="286"/>
                  </a:lnTo>
                  <a:lnTo>
                    <a:pt x="206" y="283"/>
                  </a:lnTo>
                  <a:close/>
                  <a:moveTo>
                    <a:pt x="206" y="283"/>
                  </a:moveTo>
                  <a:lnTo>
                    <a:pt x="204" y="283"/>
                  </a:lnTo>
                  <a:lnTo>
                    <a:pt x="206" y="283"/>
                  </a:lnTo>
                  <a:close/>
                  <a:moveTo>
                    <a:pt x="206" y="281"/>
                  </a:moveTo>
                  <a:lnTo>
                    <a:pt x="204" y="281"/>
                  </a:lnTo>
                  <a:lnTo>
                    <a:pt x="206" y="281"/>
                  </a:lnTo>
                  <a:close/>
                  <a:moveTo>
                    <a:pt x="204" y="278"/>
                  </a:moveTo>
                  <a:lnTo>
                    <a:pt x="206" y="278"/>
                  </a:lnTo>
                  <a:lnTo>
                    <a:pt x="204" y="278"/>
                  </a:lnTo>
                  <a:close/>
                  <a:moveTo>
                    <a:pt x="206" y="271"/>
                  </a:moveTo>
                  <a:lnTo>
                    <a:pt x="204" y="271"/>
                  </a:lnTo>
                  <a:lnTo>
                    <a:pt x="206" y="271"/>
                  </a:lnTo>
                  <a:close/>
                  <a:moveTo>
                    <a:pt x="209" y="269"/>
                  </a:moveTo>
                  <a:lnTo>
                    <a:pt x="209" y="271"/>
                  </a:lnTo>
                  <a:lnTo>
                    <a:pt x="209" y="269"/>
                  </a:lnTo>
                  <a:close/>
                  <a:moveTo>
                    <a:pt x="204" y="269"/>
                  </a:moveTo>
                  <a:lnTo>
                    <a:pt x="206" y="269"/>
                  </a:lnTo>
                  <a:lnTo>
                    <a:pt x="204" y="269"/>
                  </a:lnTo>
                  <a:close/>
                  <a:moveTo>
                    <a:pt x="202" y="269"/>
                  </a:moveTo>
                  <a:lnTo>
                    <a:pt x="204" y="269"/>
                  </a:lnTo>
                  <a:lnTo>
                    <a:pt x="202" y="269"/>
                  </a:lnTo>
                  <a:close/>
                  <a:moveTo>
                    <a:pt x="204" y="264"/>
                  </a:moveTo>
                  <a:lnTo>
                    <a:pt x="204" y="267"/>
                  </a:lnTo>
                  <a:lnTo>
                    <a:pt x="204" y="264"/>
                  </a:lnTo>
                  <a:close/>
                  <a:moveTo>
                    <a:pt x="206" y="264"/>
                  </a:moveTo>
                  <a:lnTo>
                    <a:pt x="204" y="264"/>
                  </a:lnTo>
                  <a:lnTo>
                    <a:pt x="206" y="264"/>
                  </a:lnTo>
                  <a:close/>
                  <a:moveTo>
                    <a:pt x="211" y="262"/>
                  </a:moveTo>
                  <a:lnTo>
                    <a:pt x="209" y="262"/>
                  </a:lnTo>
                  <a:lnTo>
                    <a:pt x="211" y="262"/>
                  </a:lnTo>
                  <a:close/>
                  <a:moveTo>
                    <a:pt x="211" y="257"/>
                  </a:moveTo>
                  <a:lnTo>
                    <a:pt x="211" y="255"/>
                  </a:lnTo>
                  <a:lnTo>
                    <a:pt x="211" y="257"/>
                  </a:lnTo>
                  <a:close/>
                  <a:moveTo>
                    <a:pt x="213" y="252"/>
                  </a:moveTo>
                  <a:lnTo>
                    <a:pt x="213" y="255"/>
                  </a:lnTo>
                  <a:lnTo>
                    <a:pt x="213" y="252"/>
                  </a:lnTo>
                  <a:close/>
                  <a:moveTo>
                    <a:pt x="211" y="250"/>
                  </a:moveTo>
                  <a:lnTo>
                    <a:pt x="209" y="250"/>
                  </a:lnTo>
                  <a:lnTo>
                    <a:pt x="211" y="250"/>
                  </a:lnTo>
                  <a:close/>
                  <a:moveTo>
                    <a:pt x="213" y="245"/>
                  </a:moveTo>
                  <a:lnTo>
                    <a:pt x="211" y="245"/>
                  </a:lnTo>
                  <a:lnTo>
                    <a:pt x="213" y="245"/>
                  </a:lnTo>
                  <a:close/>
                  <a:moveTo>
                    <a:pt x="216" y="229"/>
                  </a:moveTo>
                  <a:lnTo>
                    <a:pt x="213" y="229"/>
                  </a:lnTo>
                  <a:lnTo>
                    <a:pt x="216" y="229"/>
                  </a:lnTo>
                  <a:close/>
                  <a:moveTo>
                    <a:pt x="216" y="229"/>
                  </a:moveTo>
                  <a:lnTo>
                    <a:pt x="213" y="229"/>
                  </a:lnTo>
                  <a:lnTo>
                    <a:pt x="216" y="229"/>
                  </a:lnTo>
                  <a:close/>
                  <a:moveTo>
                    <a:pt x="216" y="224"/>
                  </a:moveTo>
                  <a:lnTo>
                    <a:pt x="216" y="226"/>
                  </a:lnTo>
                  <a:lnTo>
                    <a:pt x="216" y="224"/>
                  </a:lnTo>
                  <a:close/>
                  <a:moveTo>
                    <a:pt x="225" y="219"/>
                  </a:moveTo>
                  <a:lnTo>
                    <a:pt x="223" y="219"/>
                  </a:lnTo>
                  <a:lnTo>
                    <a:pt x="225" y="219"/>
                  </a:lnTo>
                  <a:close/>
                  <a:moveTo>
                    <a:pt x="213" y="219"/>
                  </a:moveTo>
                  <a:lnTo>
                    <a:pt x="213" y="217"/>
                  </a:lnTo>
                  <a:lnTo>
                    <a:pt x="213" y="219"/>
                  </a:lnTo>
                  <a:close/>
                  <a:moveTo>
                    <a:pt x="232" y="202"/>
                  </a:moveTo>
                  <a:lnTo>
                    <a:pt x="235" y="202"/>
                  </a:lnTo>
                  <a:lnTo>
                    <a:pt x="232" y="202"/>
                  </a:lnTo>
                  <a:close/>
                  <a:moveTo>
                    <a:pt x="230" y="200"/>
                  </a:moveTo>
                  <a:lnTo>
                    <a:pt x="228" y="200"/>
                  </a:lnTo>
                  <a:lnTo>
                    <a:pt x="230" y="200"/>
                  </a:lnTo>
                  <a:close/>
                  <a:moveTo>
                    <a:pt x="244" y="200"/>
                  </a:moveTo>
                  <a:lnTo>
                    <a:pt x="244" y="198"/>
                  </a:lnTo>
                  <a:lnTo>
                    <a:pt x="244" y="200"/>
                  </a:lnTo>
                  <a:close/>
                  <a:moveTo>
                    <a:pt x="242" y="198"/>
                  </a:moveTo>
                  <a:lnTo>
                    <a:pt x="239" y="195"/>
                  </a:lnTo>
                  <a:lnTo>
                    <a:pt x="242" y="198"/>
                  </a:lnTo>
                  <a:close/>
                  <a:moveTo>
                    <a:pt x="251" y="191"/>
                  </a:moveTo>
                  <a:lnTo>
                    <a:pt x="251" y="193"/>
                  </a:lnTo>
                  <a:lnTo>
                    <a:pt x="251" y="191"/>
                  </a:lnTo>
                  <a:close/>
                  <a:moveTo>
                    <a:pt x="249" y="188"/>
                  </a:moveTo>
                  <a:lnTo>
                    <a:pt x="249" y="191"/>
                  </a:lnTo>
                  <a:lnTo>
                    <a:pt x="249" y="188"/>
                  </a:lnTo>
                  <a:close/>
                  <a:moveTo>
                    <a:pt x="254" y="191"/>
                  </a:moveTo>
                  <a:lnTo>
                    <a:pt x="254" y="188"/>
                  </a:lnTo>
                  <a:lnTo>
                    <a:pt x="254" y="191"/>
                  </a:lnTo>
                  <a:close/>
                  <a:moveTo>
                    <a:pt x="256" y="188"/>
                  </a:moveTo>
                  <a:lnTo>
                    <a:pt x="254" y="188"/>
                  </a:lnTo>
                  <a:lnTo>
                    <a:pt x="256" y="188"/>
                  </a:lnTo>
                  <a:close/>
                  <a:moveTo>
                    <a:pt x="251" y="186"/>
                  </a:moveTo>
                  <a:lnTo>
                    <a:pt x="249" y="186"/>
                  </a:lnTo>
                  <a:lnTo>
                    <a:pt x="251" y="186"/>
                  </a:lnTo>
                  <a:close/>
                  <a:moveTo>
                    <a:pt x="223" y="186"/>
                  </a:moveTo>
                  <a:lnTo>
                    <a:pt x="223" y="188"/>
                  </a:lnTo>
                  <a:lnTo>
                    <a:pt x="223" y="186"/>
                  </a:lnTo>
                  <a:close/>
                  <a:moveTo>
                    <a:pt x="254" y="186"/>
                  </a:moveTo>
                  <a:lnTo>
                    <a:pt x="251" y="186"/>
                  </a:lnTo>
                  <a:lnTo>
                    <a:pt x="254" y="186"/>
                  </a:lnTo>
                  <a:close/>
                  <a:moveTo>
                    <a:pt x="251" y="186"/>
                  </a:moveTo>
                  <a:lnTo>
                    <a:pt x="251" y="183"/>
                  </a:lnTo>
                  <a:lnTo>
                    <a:pt x="251" y="186"/>
                  </a:lnTo>
                  <a:close/>
                  <a:moveTo>
                    <a:pt x="254" y="183"/>
                  </a:moveTo>
                  <a:lnTo>
                    <a:pt x="251" y="186"/>
                  </a:lnTo>
                  <a:lnTo>
                    <a:pt x="251" y="183"/>
                  </a:lnTo>
                  <a:lnTo>
                    <a:pt x="254" y="183"/>
                  </a:lnTo>
                  <a:close/>
                  <a:moveTo>
                    <a:pt x="256" y="183"/>
                  </a:moveTo>
                  <a:lnTo>
                    <a:pt x="254" y="183"/>
                  </a:lnTo>
                  <a:lnTo>
                    <a:pt x="256" y="183"/>
                  </a:lnTo>
                  <a:close/>
                  <a:moveTo>
                    <a:pt x="263" y="181"/>
                  </a:moveTo>
                  <a:lnTo>
                    <a:pt x="263" y="179"/>
                  </a:lnTo>
                  <a:lnTo>
                    <a:pt x="263" y="181"/>
                  </a:lnTo>
                  <a:close/>
                  <a:moveTo>
                    <a:pt x="266" y="179"/>
                  </a:moveTo>
                  <a:lnTo>
                    <a:pt x="266" y="181"/>
                  </a:lnTo>
                  <a:lnTo>
                    <a:pt x="266" y="179"/>
                  </a:lnTo>
                  <a:close/>
                  <a:moveTo>
                    <a:pt x="266" y="179"/>
                  </a:moveTo>
                  <a:lnTo>
                    <a:pt x="266" y="181"/>
                  </a:lnTo>
                  <a:lnTo>
                    <a:pt x="263" y="181"/>
                  </a:lnTo>
                  <a:lnTo>
                    <a:pt x="263" y="179"/>
                  </a:lnTo>
                  <a:lnTo>
                    <a:pt x="266" y="179"/>
                  </a:lnTo>
                  <a:close/>
                  <a:moveTo>
                    <a:pt x="263" y="179"/>
                  </a:moveTo>
                  <a:lnTo>
                    <a:pt x="263" y="181"/>
                  </a:lnTo>
                  <a:lnTo>
                    <a:pt x="263" y="179"/>
                  </a:lnTo>
                  <a:lnTo>
                    <a:pt x="263" y="181"/>
                  </a:lnTo>
                  <a:lnTo>
                    <a:pt x="263" y="179"/>
                  </a:lnTo>
                  <a:close/>
                  <a:moveTo>
                    <a:pt x="268" y="179"/>
                  </a:moveTo>
                  <a:lnTo>
                    <a:pt x="266" y="179"/>
                  </a:lnTo>
                  <a:lnTo>
                    <a:pt x="268" y="179"/>
                  </a:lnTo>
                  <a:close/>
                  <a:moveTo>
                    <a:pt x="261" y="176"/>
                  </a:moveTo>
                  <a:lnTo>
                    <a:pt x="261" y="174"/>
                  </a:lnTo>
                  <a:lnTo>
                    <a:pt x="261" y="176"/>
                  </a:lnTo>
                  <a:close/>
                  <a:moveTo>
                    <a:pt x="268" y="176"/>
                  </a:moveTo>
                  <a:lnTo>
                    <a:pt x="268" y="174"/>
                  </a:lnTo>
                  <a:lnTo>
                    <a:pt x="268" y="176"/>
                  </a:lnTo>
                  <a:close/>
                  <a:moveTo>
                    <a:pt x="273" y="174"/>
                  </a:moveTo>
                  <a:lnTo>
                    <a:pt x="270" y="174"/>
                  </a:lnTo>
                  <a:lnTo>
                    <a:pt x="273" y="174"/>
                  </a:lnTo>
                  <a:close/>
                  <a:moveTo>
                    <a:pt x="273" y="174"/>
                  </a:moveTo>
                  <a:lnTo>
                    <a:pt x="273" y="172"/>
                  </a:lnTo>
                  <a:lnTo>
                    <a:pt x="273" y="174"/>
                  </a:lnTo>
                  <a:close/>
                  <a:moveTo>
                    <a:pt x="270" y="174"/>
                  </a:moveTo>
                  <a:lnTo>
                    <a:pt x="268" y="174"/>
                  </a:lnTo>
                  <a:lnTo>
                    <a:pt x="270" y="172"/>
                  </a:lnTo>
                  <a:lnTo>
                    <a:pt x="270" y="174"/>
                  </a:lnTo>
                  <a:close/>
                  <a:moveTo>
                    <a:pt x="285" y="169"/>
                  </a:moveTo>
                  <a:lnTo>
                    <a:pt x="285" y="167"/>
                  </a:lnTo>
                  <a:lnTo>
                    <a:pt x="285" y="169"/>
                  </a:lnTo>
                  <a:close/>
                  <a:moveTo>
                    <a:pt x="280" y="167"/>
                  </a:moveTo>
                  <a:lnTo>
                    <a:pt x="280" y="169"/>
                  </a:lnTo>
                  <a:lnTo>
                    <a:pt x="280" y="167"/>
                  </a:lnTo>
                  <a:close/>
                  <a:moveTo>
                    <a:pt x="289" y="167"/>
                  </a:moveTo>
                  <a:lnTo>
                    <a:pt x="287" y="167"/>
                  </a:lnTo>
                  <a:lnTo>
                    <a:pt x="289" y="167"/>
                  </a:lnTo>
                  <a:close/>
                  <a:moveTo>
                    <a:pt x="280" y="167"/>
                  </a:moveTo>
                  <a:lnTo>
                    <a:pt x="277" y="167"/>
                  </a:lnTo>
                  <a:lnTo>
                    <a:pt x="280" y="167"/>
                  </a:lnTo>
                  <a:close/>
                  <a:moveTo>
                    <a:pt x="289" y="164"/>
                  </a:moveTo>
                  <a:lnTo>
                    <a:pt x="289" y="167"/>
                  </a:lnTo>
                  <a:lnTo>
                    <a:pt x="289" y="164"/>
                  </a:lnTo>
                  <a:close/>
                  <a:moveTo>
                    <a:pt x="280" y="164"/>
                  </a:moveTo>
                  <a:lnTo>
                    <a:pt x="280" y="167"/>
                  </a:lnTo>
                  <a:lnTo>
                    <a:pt x="280" y="164"/>
                  </a:lnTo>
                  <a:lnTo>
                    <a:pt x="277" y="167"/>
                  </a:lnTo>
                  <a:lnTo>
                    <a:pt x="277" y="164"/>
                  </a:lnTo>
                  <a:lnTo>
                    <a:pt x="280" y="164"/>
                  </a:lnTo>
                  <a:close/>
                  <a:moveTo>
                    <a:pt x="277" y="167"/>
                  </a:moveTo>
                  <a:lnTo>
                    <a:pt x="277" y="164"/>
                  </a:lnTo>
                  <a:lnTo>
                    <a:pt x="277" y="167"/>
                  </a:lnTo>
                  <a:close/>
                  <a:moveTo>
                    <a:pt x="277" y="164"/>
                  </a:moveTo>
                  <a:lnTo>
                    <a:pt x="275" y="164"/>
                  </a:lnTo>
                  <a:lnTo>
                    <a:pt x="277" y="164"/>
                  </a:lnTo>
                  <a:close/>
                  <a:moveTo>
                    <a:pt x="282" y="164"/>
                  </a:moveTo>
                  <a:lnTo>
                    <a:pt x="282" y="162"/>
                  </a:lnTo>
                  <a:lnTo>
                    <a:pt x="282" y="164"/>
                  </a:lnTo>
                  <a:close/>
                  <a:moveTo>
                    <a:pt x="294" y="162"/>
                  </a:moveTo>
                  <a:lnTo>
                    <a:pt x="294" y="164"/>
                  </a:lnTo>
                  <a:lnTo>
                    <a:pt x="294" y="162"/>
                  </a:lnTo>
                  <a:close/>
                  <a:moveTo>
                    <a:pt x="294" y="162"/>
                  </a:moveTo>
                  <a:lnTo>
                    <a:pt x="292" y="162"/>
                  </a:lnTo>
                  <a:lnTo>
                    <a:pt x="294" y="162"/>
                  </a:lnTo>
                  <a:close/>
                  <a:moveTo>
                    <a:pt x="294" y="162"/>
                  </a:moveTo>
                  <a:lnTo>
                    <a:pt x="292" y="162"/>
                  </a:lnTo>
                  <a:lnTo>
                    <a:pt x="294" y="162"/>
                  </a:lnTo>
                  <a:close/>
                  <a:moveTo>
                    <a:pt x="294" y="160"/>
                  </a:moveTo>
                  <a:lnTo>
                    <a:pt x="294" y="162"/>
                  </a:lnTo>
                  <a:lnTo>
                    <a:pt x="294" y="160"/>
                  </a:lnTo>
                  <a:close/>
                  <a:moveTo>
                    <a:pt x="292" y="162"/>
                  </a:moveTo>
                  <a:lnTo>
                    <a:pt x="292" y="160"/>
                  </a:lnTo>
                  <a:lnTo>
                    <a:pt x="292" y="162"/>
                  </a:lnTo>
                  <a:close/>
                  <a:moveTo>
                    <a:pt x="294" y="160"/>
                  </a:moveTo>
                  <a:lnTo>
                    <a:pt x="292" y="160"/>
                  </a:lnTo>
                  <a:lnTo>
                    <a:pt x="294" y="160"/>
                  </a:lnTo>
                  <a:close/>
                  <a:moveTo>
                    <a:pt x="294" y="160"/>
                  </a:moveTo>
                  <a:lnTo>
                    <a:pt x="292" y="160"/>
                  </a:lnTo>
                  <a:lnTo>
                    <a:pt x="294" y="160"/>
                  </a:lnTo>
                  <a:close/>
                  <a:moveTo>
                    <a:pt x="299" y="160"/>
                  </a:moveTo>
                  <a:lnTo>
                    <a:pt x="299" y="157"/>
                  </a:lnTo>
                  <a:lnTo>
                    <a:pt x="299" y="160"/>
                  </a:lnTo>
                  <a:close/>
                  <a:moveTo>
                    <a:pt x="294" y="160"/>
                  </a:moveTo>
                  <a:lnTo>
                    <a:pt x="294" y="157"/>
                  </a:lnTo>
                  <a:lnTo>
                    <a:pt x="294" y="160"/>
                  </a:lnTo>
                  <a:close/>
                  <a:moveTo>
                    <a:pt x="325" y="157"/>
                  </a:moveTo>
                  <a:lnTo>
                    <a:pt x="323" y="157"/>
                  </a:lnTo>
                  <a:lnTo>
                    <a:pt x="325" y="157"/>
                  </a:lnTo>
                  <a:close/>
                  <a:moveTo>
                    <a:pt x="323" y="157"/>
                  </a:moveTo>
                  <a:lnTo>
                    <a:pt x="323" y="155"/>
                  </a:lnTo>
                  <a:lnTo>
                    <a:pt x="323" y="157"/>
                  </a:lnTo>
                  <a:close/>
                  <a:moveTo>
                    <a:pt x="325" y="155"/>
                  </a:moveTo>
                  <a:lnTo>
                    <a:pt x="325" y="157"/>
                  </a:lnTo>
                  <a:lnTo>
                    <a:pt x="325" y="155"/>
                  </a:lnTo>
                  <a:close/>
                  <a:moveTo>
                    <a:pt x="327" y="155"/>
                  </a:moveTo>
                  <a:lnTo>
                    <a:pt x="325" y="155"/>
                  </a:lnTo>
                  <a:lnTo>
                    <a:pt x="327" y="155"/>
                  </a:lnTo>
                  <a:close/>
                  <a:moveTo>
                    <a:pt x="308" y="155"/>
                  </a:moveTo>
                  <a:lnTo>
                    <a:pt x="308" y="153"/>
                  </a:lnTo>
                  <a:lnTo>
                    <a:pt x="308" y="155"/>
                  </a:lnTo>
                  <a:close/>
                  <a:moveTo>
                    <a:pt x="325" y="155"/>
                  </a:moveTo>
                  <a:lnTo>
                    <a:pt x="325" y="153"/>
                  </a:lnTo>
                  <a:lnTo>
                    <a:pt x="325" y="155"/>
                  </a:lnTo>
                  <a:close/>
                  <a:moveTo>
                    <a:pt x="311" y="155"/>
                  </a:moveTo>
                  <a:lnTo>
                    <a:pt x="311" y="153"/>
                  </a:lnTo>
                  <a:lnTo>
                    <a:pt x="311" y="155"/>
                  </a:lnTo>
                  <a:close/>
                  <a:moveTo>
                    <a:pt x="311" y="153"/>
                  </a:moveTo>
                  <a:lnTo>
                    <a:pt x="313" y="153"/>
                  </a:lnTo>
                  <a:lnTo>
                    <a:pt x="311" y="153"/>
                  </a:lnTo>
                  <a:close/>
                  <a:moveTo>
                    <a:pt x="311" y="153"/>
                  </a:moveTo>
                  <a:lnTo>
                    <a:pt x="313" y="153"/>
                  </a:lnTo>
                  <a:lnTo>
                    <a:pt x="311" y="153"/>
                  </a:lnTo>
                  <a:close/>
                  <a:moveTo>
                    <a:pt x="313" y="150"/>
                  </a:moveTo>
                  <a:lnTo>
                    <a:pt x="313" y="153"/>
                  </a:lnTo>
                  <a:lnTo>
                    <a:pt x="313" y="150"/>
                  </a:lnTo>
                  <a:close/>
                  <a:moveTo>
                    <a:pt x="318" y="148"/>
                  </a:moveTo>
                  <a:lnTo>
                    <a:pt x="318" y="150"/>
                  </a:lnTo>
                  <a:lnTo>
                    <a:pt x="318" y="148"/>
                  </a:lnTo>
                  <a:close/>
                  <a:moveTo>
                    <a:pt x="325" y="148"/>
                  </a:moveTo>
                  <a:lnTo>
                    <a:pt x="325" y="150"/>
                  </a:lnTo>
                  <a:lnTo>
                    <a:pt x="325" y="148"/>
                  </a:lnTo>
                  <a:close/>
                  <a:moveTo>
                    <a:pt x="313" y="150"/>
                  </a:moveTo>
                  <a:lnTo>
                    <a:pt x="313" y="148"/>
                  </a:lnTo>
                  <a:lnTo>
                    <a:pt x="313" y="150"/>
                  </a:lnTo>
                  <a:close/>
                  <a:moveTo>
                    <a:pt x="308" y="150"/>
                  </a:moveTo>
                  <a:lnTo>
                    <a:pt x="308" y="148"/>
                  </a:lnTo>
                  <a:lnTo>
                    <a:pt x="308" y="150"/>
                  </a:lnTo>
                  <a:close/>
                  <a:moveTo>
                    <a:pt x="315" y="148"/>
                  </a:moveTo>
                  <a:lnTo>
                    <a:pt x="313" y="148"/>
                  </a:lnTo>
                  <a:lnTo>
                    <a:pt x="315" y="148"/>
                  </a:lnTo>
                  <a:close/>
                  <a:moveTo>
                    <a:pt x="315" y="148"/>
                  </a:moveTo>
                  <a:lnTo>
                    <a:pt x="313" y="148"/>
                  </a:lnTo>
                  <a:lnTo>
                    <a:pt x="315" y="148"/>
                  </a:lnTo>
                  <a:close/>
                  <a:moveTo>
                    <a:pt x="330" y="148"/>
                  </a:moveTo>
                  <a:lnTo>
                    <a:pt x="327" y="148"/>
                  </a:lnTo>
                  <a:lnTo>
                    <a:pt x="330" y="148"/>
                  </a:lnTo>
                  <a:lnTo>
                    <a:pt x="327" y="148"/>
                  </a:lnTo>
                  <a:lnTo>
                    <a:pt x="330" y="148"/>
                  </a:lnTo>
                  <a:close/>
                  <a:moveTo>
                    <a:pt x="318" y="145"/>
                  </a:moveTo>
                  <a:lnTo>
                    <a:pt x="318" y="148"/>
                  </a:lnTo>
                  <a:lnTo>
                    <a:pt x="318" y="145"/>
                  </a:lnTo>
                  <a:close/>
                  <a:moveTo>
                    <a:pt x="318" y="148"/>
                  </a:moveTo>
                  <a:lnTo>
                    <a:pt x="318" y="145"/>
                  </a:lnTo>
                  <a:lnTo>
                    <a:pt x="318" y="148"/>
                  </a:lnTo>
                  <a:close/>
                  <a:moveTo>
                    <a:pt x="318" y="148"/>
                  </a:moveTo>
                  <a:lnTo>
                    <a:pt x="318" y="145"/>
                  </a:lnTo>
                  <a:lnTo>
                    <a:pt x="318" y="148"/>
                  </a:lnTo>
                  <a:close/>
                  <a:moveTo>
                    <a:pt x="330" y="145"/>
                  </a:moveTo>
                  <a:lnTo>
                    <a:pt x="327" y="145"/>
                  </a:lnTo>
                  <a:lnTo>
                    <a:pt x="330" y="145"/>
                  </a:lnTo>
                  <a:close/>
                  <a:moveTo>
                    <a:pt x="325" y="138"/>
                  </a:moveTo>
                  <a:lnTo>
                    <a:pt x="325" y="141"/>
                  </a:lnTo>
                  <a:lnTo>
                    <a:pt x="325" y="138"/>
                  </a:lnTo>
                  <a:close/>
                  <a:moveTo>
                    <a:pt x="325" y="138"/>
                  </a:moveTo>
                  <a:lnTo>
                    <a:pt x="325" y="141"/>
                  </a:lnTo>
                  <a:lnTo>
                    <a:pt x="325" y="138"/>
                  </a:lnTo>
                  <a:close/>
                  <a:moveTo>
                    <a:pt x="327" y="136"/>
                  </a:moveTo>
                  <a:lnTo>
                    <a:pt x="325" y="136"/>
                  </a:lnTo>
                  <a:lnTo>
                    <a:pt x="327" y="136"/>
                  </a:lnTo>
                  <a:close/>
                  <a:moveTo>
                    <a:pt x="327" y="134"/>
                  </a:moveTo>
                  <a:lnTo>
                    <a:pt x="327" y="136"/>
                  </a:lnTo>
                  <a:lnTo>
                    <a:pt x="327" y="134"/>
                  </a:lnTo>
                  <a:close/>
                  <a:moveTo>
                    <a:pt x="330" y="131"/>
                  </a:moveTo>
                  <a:lnTo>
                    <a:pt x="327" y="131"/>
                  </a:lnTo>
                  <a:lnTo>
                    <a:pt x="330" y="131"/>
                  </a:lnTo>
                  <a:close/>
                  <a:moveTo>
                    <a:pt x="330" y="126"/>
                  </a:moveTo>
                  <a:lnTo>
                    <a:pt x="330" y="129"/>
                  </a:lnTo>
                  <a:lnTo>
                    <a:pt x="330" y="126"/>
                  </a:lnTo>
                  <a:close/>
                  <a:moveTo>
                    <a:pt x="332" y="124"/>
                  </a:moveTo>
                  <a:lnTo>
                    <a:pt x="332" y="126"/>
                  </a:lnTo>
                  <a:lnTo>
                    <a:pt x="332" y="124"/>
                  </a:lnTo>
                  <a:close/>
                  <a:moveTo>
                    <a:pt x="339" y="122"/>
                  </a:moveTo>
                  <a:lnTo>
                    <a:pt x="337" y="122"/>
                  </a:lnTo>
                  <a:lnTo>
                    <a:pt x="339" y="122"/>
                  </a:lnTo>
                  <a:close/>
                  <a:moveTo>
                    <a:pt x="349" y="117"/>
                  </a:moveTo>
                  <a:lnTo>
                    <a:pt x="346" y="117"/>
                  </a:lnTo>
                  <a:lnTo>
                    <a:pt x="349" y="117"/>
                  </a:lnTo>
                  <a:close/>
                  <a:moveTo>
                    <a:pt x="349" y="110"/>
                  </a:moveTo>
                  <a:lnTo>
                    <a:pt x="346" y="110"/>
                  </a:lnTo>
                  <a:lnTo>
                    <a:pt x="349" y="110"/>
                  </a:lnTo>
                  <a:close/>
                  <a:moveTo>
                    <a:pt x="346" y="107"/>
                  </a:moveTo>
                  <a:lnTo>
                    <a:pt x="346" y="105"/>
                  </a:lnTo>
                  <a:lnTo>
                    <a:pt x="346" y="107"/>
                  </a:lnTo>
                  <a:close/>
                  <a:moveTo>
                    <a:pt x="339" y="100"/>
                  </a:moveTo>
                  <a:lnTo>
                    <a:pt x="339" y="103"/>
                  </a:lnTo>
                  <a:lnTo>
                    <a:pt x="339" y="100"/>
                  </a:lnTo>
                  <a:close/>
                  <a:moveTo>
                    <a:pt x="337" y="98"/>
                  </a:moveTo>
                  <a:lnTo>
                    <a:pt x="334" y="98"/>
                  </a:lnTo>
                  <a:lnTo>
                    <a:pt x="337" y="98"/>
                  </a:lnTo>
                  <a:close/>
                  <a:moveTo>
                    <a:pt x="339" y="96"/>
                  </a:moveTo>
                  <a:lnTo>
                    <a:pt x="342" y="96"/>
                  </a:lnTo>
                  <a:lnTo>
                    <a:pt x="339" y="96"/>
                  </a:lnTo>
                  <a:close/>
                  <a:moveTo>
                    <a:pt x="342" y="93"/>
                  </a:moveTo>
                  <a:lnTo>
                    <a:pt x="342" y="96"/>
                  </a:lnTo>
                  <a:lnTo>
                    <a:pt x="342" y="93"/>
                  </a:lnTo>
                  <a:close/>
                  <a:moveTo>
                    <a:pt x="334" y="93"/>
                  </a:moveTo>
                  <a:lnTo>
                    <a:pt x="334" y="91"/>
                  </a:lnTo>
                  <a:lnTo>
                    <a:pt x="334" y="93"/>
                  </a:lnTo>
                  <a:close/>
                  <a:moveTo>
                    <a:pt x="332" y="88"/>
                  </a:moveTo>
                  <a:lnTo>
                    <a:pt x="332" y="91"/>
                  </a:lnTo>
                  <a:lnTo>
                    <a:pt x="332" y="88"/>
                  </a:lnTo>
                  <a:close/>
                  <a:moveTo>
                    <a:pt x="342" y="86"/>
                  </a:moveTo>
                  <a:lnTo>
                    <a:pt x="339" y="86"/>
                  </a:lnTo>
                  <a:lnTo>
                    <a:pt x="342" y="86"/>
                  </a:lnTo>
                  <a:close/>
                  <a:moveTo>
                    <a:pt x="342" y="84"/>
                  </a:moveTo>
                  <a:lnTo>
                    <a:pt x="339" y="84"/>
                  </a:lnTo>
                  <a:lnTo>
                    <a:pt x="342" y="84"/>
                  </a:lnTo>
                  <a:close/>
                  <a:moveTo>
                    <a:pt x="342" y="84"/>
                  </a:moveTo>
                  <a:lnTo>
                    <a:pt x="342" y="81"/>
                  </a:lnTo>
                  <a:lnTo>
                    <a:pt x="342" y="84"/>
                  </a:lnTo>
                  <a:close/>
                  <a:moveTo>
                    <a:pt x="344" y="81"/>
                  </a:moveTo>
                  <a:lnTo>
                    <a:pt x="342" y="81"/>
                  </a:lnTo>
                  <a:lnTo>
                    <a:pt x="344" y="81"/>
                  </a:lnTo>
                  <a:close/>
                  <a:moveTo>
                    <a:pt x="349" y="74"/>
                  </a:moveTo>
                  <a:lnTo>
                    <a:pt x="351" y="77"/>
                  </a:lnTo>
                  <a:lnTo>
                    <a:pt x="351" y="74"/>
                  </a:lnTo>
                  <a:lnTo>
                    <a:pt x="351" y="77"/>
                  </a:lnTo>
                  <a:lnTo>
                    <a:pt x="349" y="77"/>
                  </a:lnTo>
                  <a:lnTo>
                    <a:pt x="349" y="74"/>
                  </a:lnTo>
                  <a:close/>
                  <a:moveTo>
                    <a:pt x="358" y="72"/>
                  </a:moveTo>
                  <a:lnTo>
                    <a:pt x="361" y="72"/>
                  </a:lnTo>
                  <a:lnTo>
                    <a:pt x="358" y="72"/>
                  </a:lnTo>
                  <a:close/>
                  <a:moveTo>
                    <a:pt x="353" y="69"/>
                  </a:moveTo>
                  <a:lnTo>
                    <a:pt x="351" y="69"/>
                  </a:lnTo>
                  <a:lnTo>
                    <a:pt x="353" y="69"/>
                  </a:lnTo>
                  <a:close/>
                  <a:moveTo>
                    <a:pt x="351" y="67"/>
                  </a:moveTo>
                  <a:lnTo>
                    <a:pt x="351" y="69"/>
                  </a:lnTo>
                  <a:lnTo>
                    <a:pt x="351" y="67"/>
                  </a:lnTo>
                  <a:close/>
                  <a:moveTo>
                    <a:pt x="351" y="67"/>
                  </a:moveTo>
                  <a:lnTo>
                    <a:pt x="349" y="67"/>
                  </a:lnTo>
                  <a:lnTo>
                    <a:pt x="351" y="67"/>
                  </a:lnTo>
                  <a:close/>
                  <a:moveTo>
                    <a:pt x="363" y="65"/>
                  </a:moveTo>
                  <a:lnTo>
                    <a:pt x="361" y="65"/>
                  </a:lnTo>
                  <a:lnTo>
                    <a:pt x="363" y="65"/>
                  </a:lnTo>
                  <a:close/>
                  <a:moveTo>
                    <a:pt x="356" y="62"/>
                  </a:moveTo>
                  <a:lnTo>
                    <a:pt x="353" y="62"/>
                  </a:lnTo>
                  <a:lnTo>
                    <a:pt x="356" y="62"/>
                  </a:lnTo>
                  <a:close/>
                  <a:moveTo>
                    <a:pt x="377" y="62"/>
                  </a:moveTo>
                  <a:lnTo>
                    <a:pt x="375" y="62"/>
                  </a:lnTo>
                  <a:lnTo>
                    <a:pt x="377" y="62"/>
                  </a:lnTo>
                  <a:close/>
                  <a:moveTo>
                    <a:pt x="361" y="62"/>
                  </a:moveTo>
                  <a:lnTo>
                    <a:pt x="358" y="62"/>
                  </a:lnTo>
                  <a:lnTo>
                    <a:pt x="361" y="62"/>
                  </a:lnTo>
                  <a:close/>
                  <a:moveTo>
                    <a:pt x="349" y="62"/>
                  </a:moveTo>
                  <a:lnTo>
                    <a:pt x="346" y="62"/>
                  </a:lnTo>
                  <a:lnTo>
                    <a:pt x="349" y="62"/>
                  </a:lnTo>
                  <a:close/>
                  <a:moveTo>
                    <a:pt x="353" y="62"/>
                  </a:moveTo>
                  <a:lnTo>
                    <a:pt x="351" y="62"/>
                  </a:lnTo>
                  <a:lnTo>
                    <a:pt x="353" y="62"/>
                  </a:lnTo>
                  <a:close/>
                  <a:moveTo>
                    <a:pt x="351" y="60"/>
                  </a:moveTo>
                  <a:lnTo>
                    <a:pt x="351" y="62"/>
                  </a:lnTo>
                  <a:lnTo>
                    <a:pt x="351" y="60"/>
                  </a:lnTo>
                  <a:lnTo>
                    <a:pt x="349" y="60"/>
                  </a:lnTo>
                  <a:lnTo>
                    <a:pt x="351" y="60"/>
                  </a:lnTo>
                  <a:close/>
                  <a:moveTo>
                    <a:pt x="363" y="60"/>
                  </a:moveTo>
                  <a:lnTo>
                    <a:pt x="361" y="60"/>
                  </a:lnTo>
                  <a:lnTo>
                    <a:pt x="363" y="60"/>
                  </a:lnTo>
                  <a:close/>
                  <a:moveTo>
                    <a:pt x="353" y="60"/>
                  </a:moveTo>
                  <a:lnTo>
                    <a:pt x="351" y="60"/>
                  </a:lnTo>
                  <a:lnTo>
                    <a:pt x="353" y="60"/>
                  </a:lnTo>
                  <a:close/>
                  <a:moveTo>
                    <a:pt x="361" y="58"/>
                  </a:moveTo>
                  <a:lnTo>
                    <a:pt x="358" y="58"/>
                  </a:lnTo>
                  <a:lnTo>
                    <a:pt x="361" y="58"/>
                  </a:lnTo>
                  <a:close/>
                  <a:moveTo>
                    <a:pt x="368" y="58"/>
                  </a:moveTo>
                  <a:lnTo>
                    <a:pt x="365" y="58"/>
                  </a:lnTo>
                  <a:lnTo>
                    <a:pt x="368" y="58"/>
                  </a:lnTo>
                  <a:close/>
                  <a:moveTo>
                    <a:pt x="349" y="55"/>
                  </a:moveTo>
                  <a:lnTo>
                    <a:pt x="349" y="58"/>
                  </a:lnTo>
                  <a:lnTo>
                    <a:pt x="349" y="55"/>
                  </a:lnTo>
                  <a:close/>
                  <a:moveTo>
                    <a:pt x="365" y="58"/>
                  </a:moveTo>
                  <a:lnTo>
                    <a:pt x="363" y="58"/>
                  </a:lnTo>
                  <a:lnTo>
                    <a:pt x="363" y="55"/>
                  </a:lnTo>
                  <a:lnTo>
                    <a:pt x="365" y="58"/>
                  </a:lnTo>
                  <a:close/>
                  <a:moveTo>
                    <a:pt x="379" y="55"/>
                  </a:moveTo>
                  <a:lnTo>
                    <a:pt x="379" y="58"/>
                  </a:lnTo>
                  <a:lnTo>
                    <a:pt x="377" y="55"/>
                  </a:lnTo>
                  <a:lnTo>
                    <a:pt x="379" y="55"/>
                  </a:lnTo>
                  <a:close/>
                  <a:moveTo>
                    <a:pt x="365" y="55"/>
                  </a:moveTo>
                  <a:lnTo>
                    <a:pt x="365" y="53"/>
                  </a:lnTo>
                  <a:lnTo>
                    <a:pt x="365" y="55"/>
                  </a:lnTo>
                  <a:close/>
                  <a:moveTo>
                    <a:pt x="372" y="53"/>
                  </a:moveTo>
                  <a:lnTo>
                    <a:pt x="375" y="53"/>
                  </a:lnTo>
                  <a:lnTo>
                    <a:pt x="372" y="53"/>
                  </a:lnTo>
                  <a:close/>
                  <a:moveTo>
                    <a:pt x="370" y="53"/>
                  </a:moveTo>
                  <a:lnTo>
                    <a:pt x="368" y="53"/>
                  </a:lnTo>
                  <a:lnTo>
                    <a:pt x="370" y="53"/>
                  </a:lnTo>
                  <a:close/>
                  <a:moveTo>
                    <a:pt x="377" y="53"/>
                  </a:moveTo>
                  <a:lnTo>
                    <a:pt x="375" y="53"/>
                  </a:lnTo>
                  <a:lnTo>
                    <a:pt x="377" y="53"/>
                  </a:lnTo>
                  <a:close/>
                  <a:moveTo>
                    <a:pt x="365" y="53"/>
                  </a:moveTo>
                  <a:lnTo>
                    <a:pt x="363" y="53"/>
                  </a:lnTo>
                  <a:lnTo>
                    <a:pt x="365" y="53"/>
                  </a:lnTo>
                  <a:close/>
                  <a:moveTo>
                    <a:pt x="379" y="53"/>
                  </a:moveTo>
                  <a:lnTo>
                    <a:pt x="379" y="50"/>
                  </a:lnTo>
                  <a:lnTo>
                    <a:pt x="379" y="53"/>
                  </a:lnTo>
                  <a:close/>
                  <a:moveTo>
                    <a:pt x="384" y="50"/>
                  </a:moveTo>
                  <a:lnTo>
                    <a:pt x="384" y="53"/>
                  </a:lnTo>
                  <a:lnTo>
                    <a:pt x="384" y="50"/>
                  </a:lnTo>
                  <a:close/>
                  <a:moveTo>
                    <a:pt x="379" y="50"/>
                  </a:moveTo>
                  <a:lnTo>
                    <a:pt x="379" y="53"/>
                  </a:lnTo>
                  <a:lnTo>
                    <a:pt x="379" y="50"/>
                  </a:lnTo>
                  <a:close/>
                  <a:moveTo>
                    <a:pt x="391" y="50"/>
                  </a:moveTo>
                  <a:lnTo>
                    <a:pt x="389" y="50"/>
                  </a:lnTo>
                  <a:lnTo>
                    <a:pt x="391" y="50"/>
                  </a:lnTo>
                  <a:close/>
                  <a:moveTo>
                    <a:pt x="372" y="50"/>
                  </a:moveTo>
                  <a:lnTo>
                    <a:pt x="375" y="50"/>
                  </a:lnTo>
                  <a:lnTo>
                    <a:pt x="372" y="50"/>
                  </a:lnTo>
                  <a:close/>
                  <a:moveTo>
                    <a:pt x="382" y="48"/>
                  </a:moveTo>
                  <a:lnTo>
                    <a:pt x="379" y="48"/>
                  </a:lnTo>
                  <a:lnTo>
                    <a:pt x="382" y="48"/>
                  </a:lnTo>
                  <a:close/>
                  <a:moveTo>
                    <a:pt x="379" y="43"/>
                  </a:moveTo>
                  <a:lnTo>
                    <a:pt x="379" y="46"/>
                  </a:lnTo>
                  <a:lnTo>
                    <a:pt x="382" y="46"/>
                  </a:lnTo>
                  <a:lnTo>
                    <a:pt x="379" y="46"/>
                  </a:lnTo>
                  <a:lnTo>
                    <a:pt x="379" y="43"/>
                  </a:lnTo>
                  <a:close/>
                  <a:moveTo>
                    <a:pt x="391" y="46"/>
                  </a:moveTo>
                  <a:lnTo>
                    <a:pt x="391" y="43"/>
                  </a:lnTo>
                  <a:lnTo>
                    <a:pt x="391" y="46"/>
                  </a:lnTo>
                  <a:close/>
                  <a:moveTo>
                    <a:pt x="398" y="43"/>
                  </a:moveTo>
                  <a:lnTo>
                    <a:pt x="398" y="46"/>
                  </a:lnTo>
                  <a:lnTo>
                    <a:pt x="398" y="43"/>
                  </a:lnTo>
                  <a:close/>
                  <a:moveTo>
                    <a:pt x="398" y="43"/>
                  </a:moveTo>
                  <a:lnTo>
                    <a:pt x="396" y="43"/>
                  </a:lnTo>
                  <a:lnTo>
                    <a:pt x="398" y="43"/>
                  </a:lnTo>
                  <a:close/>
                  <a:moveTo>
                    <a:pt x="429" y="43"/>
                  </a:moveTo>
                  <a:lnTo>
                    <a:pt x="429" y="41"/>
                  </a:lnTo>
                  <a:lnTo>
                    <a:pt x="429" y="43"/>
                  </a:lnTo>
                  <a:close/>
                  <a:moveTo>
                    <a:pt x="358" y="43"/>
                  </a:moveTo>
                  <a:lnTo>
                    <a:pt x="358" y="41"/>
                  </a:lnTo>
                  <a:lnTo>
                    <a:pt x="358" y="43"/>
                  </a:lnTo>
                  <a:close/>
                  <a:moveTo>
                    <a:pt x="379" y="41"/>
                  </a:moveTo>
                  <a:lnTo>
                    <a:pt x="379" y="43"/>
                  </a:lnTo>
                  <a:lnTo>
                    <a:pt x="379" y="41"/>
                  </a:lnTo>
                  <a:close/>
                  <a:moveTo>
                    <a:pt x="389" y="41"/>
                  </a:moveTo>
                  <a:lnTo>
                    <a:pt x="389" y="43"/>
                  </a:lnTo>
                  <a:lnTo>
                    <a:pt x="391" y="43"/>
                  </a:lnTo>
                  <a:lnTo>
                    <a:pt x="389" y="43"/>
                  </a:lnTo>
                  <a:lnTo>
                    <a:pt x="389" y="41"/>
                  </a:lnTo>
                  <a:close/>
                  <a:moveTo>
                    <a:pt x="394" y="41"/>
                  </a:moveTo>
                  <a:lnTo>
                    <a:pt x="394" y="43"/>
                  </a:lnTo>
                  <a:lnTo>
                    <a:pt x="394" y="41"/>
                  </a:lnTo>
                  <a:close/>
                  <a:moveTo>
                    <a:pt x="379" y="41"/>
                  </a:moveTo>
                  <a:lnTo>
                    <a:pt x="377" y="41"/>
                  </a:lnTo>
                  <a:lnTo>
                    <a:pt x="379" y="41"/>
                  </a:lnTo>
                  <a:close/>
                  <a:moveTo>
                    <a:pt x="358" y="41"/>
                  </a:moveTo>
                  <a:lnTo>
                    <a:pt x="356" y="41"/>
                  </a:lnTo>
                  <a:lnTo>
                    <a:pt x="358" y="41"/>
                  </a:lnTo>
                  <a:close/>
                  <a:moveTo>
                    <a:pt x="394" y="41"/>
                  </a:moveTo>
                  <a:lnTo>
                    <a:pt x="391" y="41"/>
                  </a:lnTo>
                  <a:lnTo>
                    <a:pt x="394" y="41"/>
                  </a:lnTo>
                  <a:close/>
                  <a:moveTo>
                    <a:pt x="387" y="41"/>
                  </a:moveTo>
                  <a:lnTo>
                    <a:pt x="389" y="41"/>
                  </a:lnTo>
                  <a:lnTo>
                    <a:pt x="387" y="41"/>
                  </a:lnTo>
                  <a:close/>
                  <a:moveTo>
                    <a:pt x="406" y="41"/>
                  </a:moveTo>
                  <a:lnTo>
                    <a:pt x="403" y="41"/>
                  </a:lnTo>
                  <a:lnTo>
                    <a:pt x="406" y="41"/>
                  </a:lnTo>
                  <a:close/>
                  <a:moveTo>
                    <a:pt x="377" y="41"/>
                  </a:moveTo>
                  <a:lnTo>
                    <a:pt x="377" y="39"/>
                  </a:lnTo>
                  <a:lnTo>
                    <a:pt x="377" y="41"/>
                  </a:lnTo>
                  <a:close/>
                  <a:moveTo>
                    <a:pt x="425" y="41"/>
                  </a:moveTo>
                  <a:lnTo>
                    <a:pt x="425" y="39"/>
                  </a:lnTo>
                  <a:lnTo>
                    <a:pt x="425" y="41"/>
                  </a:lnTo>
                  <a:close/>
                  <a:moveTo>
                    <a:pt x="401" y="41"/>
                  </a:moveTo>
                  <a:lnTo>
                    <a:pt x="401" y="39"/>
                  </a:lnTo>
                  <a:lnTo>
                    <a:pt x="401" y="41"/>
                  </a:lnTo>
                  <a:close/>
                  <a:moveTo>
                    <a:pt x="408" y="39"/>
                  </a:moveTo>
                  <a:lnTo>
                    <a:pt x="408" y="41"/>
                  </a:lnTo>
                  <a:lnTo>
                    <a:pt x="408" y="39"/>
                  </a:lnTo>
                  <a:close/>
                  <a:moveTo>
                    <a:pt x="406" y="41"/>
                  </a:moveTo>
                  <a:lnTo>
                    <a:pt x="406" y="39"/>
                  </a:lnTo>
                  <a:lnTo>
                    <a:pt x="406" y="41"/>
                  </a:lnTo>
                  <a:close/>
                  <a:moveTo>
                    <a:pt x="427" y="41"/>
                  </a:moveTo>
                  <a:lnTo>
                    <a:pt x="427" y="39"/>
                  </a:lnTo>
                  <a:lnTo>
                    <a:pt x="427" y="41"/>
                  </a:lnTo>
                  <a:close/>
                  <a:moveTo>
                    <a:pt x="401" y="39"/>
                  </a:moveTo>
                  <a:lnTo>
                    <a:pt x="401" y="41"/>
                  </a:lnTo>
                  <a:lnTo>
                    <a:pt x="401" y="39"/>
                  </a:lnTo>
                  <a:close/>
                  <a:moveTo>
                    <a:pt x="384" y="39"/>
                  </a:moveTo>
                  <a:lnTo>
                    <a:pt x="382" y="39"/>
                  </a:lnTo>
                  <a:lnTo>
                    <a:pt x="384" y="39"/>
                  </a:lnTo>
                  <a:close/>
                  <a:moveTo>
                    <a:pt x="415" y="39"/>
                  </a:moveTo>
                  <a:lnTo>
                    <a:pt x="413" y="39"/>
                  </a:lnTo>
                  <a:lnTo>
                    <a:pt x="415" y="39"/>
                  </a:lnTo>
                  <a:close/>
                  <a:moveTo>
                    <a:pt x="377" y="39"/>
                  </a:moveTo>
                  <a:lnTo>
                    <a:pt x="375" y="39"/>
                  </a:lnTo>
                  <a:lnTo>
                    <a:pt x="377" y="39"/>
                  </a:lnTo>
                  <a:close/>
                  <a:moveTo>
                    <a:pt x="410" y="39"/>
                  </a:moveTo>
                  <a:lnTo>
                    <a:pt x="408" y="39"/>
                  </a:lnTo>
                  <a:lnTo>
                    <a:pt x="410" y="39"/>
                  </a:lnTo>
                  <a:close/>
                  <a:moveTo>
                    <a:pt x="377" y="39"/>
                  </a:moveTo>
                  <a:lnTo>
                    <a:pt x="375" y="39"/>
                  </a:lnTo>
                  <a:lnTo>
                    <a:pt x="377" y="39"/>
                  </a:lnTo>
                  <a:close/>
                  <a:moveTo>
                    <a:pt x="413" y="39"/>
                  </a:moveTo>
                  <a:lnTo>
                    <a:pt x="410" y="39"/>
                  </a:lnTo>
                  <a:lnTo>
                    <a:pt x="413" y="39"/>
                  </a:lnTo>
                  <a:close/>
                  <a:moveTo>
                    <a:pt x="391" y="39"/>
                  </a:moveTo>
                  <a:lnTo>
                    <a:pt x="389" y="39"/>
                  </a:lnTo>
                  <a:lnTo>
                    <a:pt x="389" y="36"/>
                  </a:lnTo>
                  <a:lnTo>
                    <a:pt x="391" y="39"/>
                  </a:lnTo>
                  <a:close/>
                  <a:moveTo>
                    <a:pt x="432" y="36"/>
                  </a:moveTo>
                  <a:lnTo>
                    <a:pt x="432" y="39"/>
                  </a:lnTo>
                  <a:lnTo>
                    <a:pt x="432" y="36"/>
                  </a:lnTo>
                  <a:close/>
                  <a:moveTo>
                    <a:pt x="415" y="39"/>
                  </a:moveTo>
                  <a:lnTo>
                    <a:pt x="415" y="36"/>
                  </a:lnTo>
                  <a:lnTo>
                    <a:pt x="415" y="39"/>
                  </a:lnTo>
                  <a:close/>
                  <a:moveTo>
                    <a:pt x="420" y="36"/>
                  </a:moveTo>
                  <a:lnTo>
                    <a:pt x="420" y="39"/>
                  </a:lnTo>
                  <a:lnTo>
                    <a:pt x="420" y="36"/>
                  </a:lnTo>
                  <a:close/>
                  <a:moveTo>
                    <a:pt x="387" y="39"/>
                  </a:moveTo>
                  <a:lnTo>
                    <a:pt x="387" y="36"/>
                  </a:lnTo>
                  <a:lnTo>
                    <a:pt x="387" y="39"/>
                  </a:lnTo>
                  <a:close/>
                  <a:moveTo>
                    <a:pt x="387" y="39"/>
                  </a:moveTo>
                  <a:lnTo>
                    <a:pt x="387" y="36"/>
                  </a:lnTo>
                  <a:lnTo>
                    <a:pt x="387" y="39"/>
                  </a:lnTo>
                  <a:close/>
                  <a:moveTo>
                    <a:pt x="387" y="36"/>
                  </a:moveTo>
                  <a:lnTo>
                    <a:pt x="387" y="39"/>
                  </a:lnTo>
                  <a:lnTo>
                    <a:pt x="387" y="36"/>
                  </a:lnTo>
                  <a:close/>
                  <a:moveTo>
                    <a:pt x="403" y="36"/>
                  </a:moveTo>
                  <a:lnTo>
                    <a:pt x="401" y="36"/>
                  </a:lnTo>
                  <a:lnTo>
                    <a:pt x="403" y="36"/>
                  </a:lnTo>
                  <a:close/>
                  <a:moveTo>
                    <a:pt x="406" y="36"/>
                  </a:moveTo>
                  <a:lnTo>
                    <a:pt x="403" y="36"/>
                  </a:lnTo>
                  <a:lnTo>
                    <a:pt x="406" y="36"/>
                  </a:lnTo>
                  <a:close/>
                  <a:moveTo>
                    <a:pt x="408" y="36"/>
                  </a:moveTo>
                  <a:lnTo>
                    <a:pt x="410" y="36"/>
                  </a:lnTo>
                  <a:lnTo>
                    <a:pt x="408" y="36"/>
                  </a:lnTo>
                  <a:close/>
                  <a:moveTo>
                    <a:pt x="413" y="36"/>
                  </a:moveTo>
                  <a:lnTo>
                    <a:pt x="410" y="36"/>
                  </a:lnTo>
                  <a:lnTo>
                    <a:pt x="413" y="36"/>
                  </a:lnTo>
                  <a:close/>
                  <a:moveTo>
                    <a:pt x="408" y="36"/>
                  </a:moveTo>
                  <a:lnTo>
                    <a:pt x="406" y="36"/>
                  </a:lnTo>
                  <a:lnTo>
                    <a:pt x="408" y="36"/>
                  </a:lnTo>
                  <a:close/>
                  <a:moveTo>
                    <a:pt x="425" y="36"/>
                  </a:moveTo>
                  <a:lnTo>
                    <a:pt x="425" y="34"/>
                  </a:lnTo>
                  <a:lnTo>
                    <a:pt x="425" y="36"/>
                  </a:lnTo>
                  <a:close/>
                  <a:moveTo>
                    <a:pt x="408" y="34"/>
                  </a:moveTo>
                  <a:lnTo>
                    <a:pt x="408" y="36"/>
                  </a:lnTo>
                  <a:lnTo>
                    <a:pt x="406" y="36"/>
                  </a:lnTo>
                  <a:lnTo>
                    <a:pt x="408" y="34"/>
                  </a:lnTo>
                  <a:close/>
                  <a:moveTo>
                    <a:pt x="384" y="36"/>
                  </a:moveTo>
                  <a:lnTo>
                    <a:pt x="384" y="34"/>
                  </a:lnTo>
                  <a:lnTo>
                    <a:pt x="384" y="36"/>
                  </a:lnTo>
                  <a:close/>
                  <a:moveTo>
                    <a:pt x="429" y="34"/>
                  </a:moveTo>
                  <a:lnTo>
                    <a:pt x="429" y="36"/>
                  </a:lnTo>
                  <a:lnTo>
                    <a:pt x="429" y="34"/>
                  </a:lnTo>
                  <a:close/>
                  <a:moveTo>
                    <a:pt x="425" y="36"/>
                  </a:moveTo>
                  <a:lnTo>
                    <a:pt x="425" y="34"/>
                  </a:lnTo>
                  <a:lnTo>
                    <a:pt x="425" y="36"/>
                  </a:lnTo>
                  <a:close/>
                  <a:moveTo>
                    <a:pt x="408" y="36"/>
                  </a:moveTo>
                  <a:lnTo>
                    <a:pt x="408" y="34"/>
                  </a:lnTo>
                  <a:lnTo>
                    <a:pt x="408" y="36"/>
                  </a:lnTo>
                  <a:close/>
                  <a:moveTo>
                    <a:pt x="389" y="36"/>
                  </a:moveTo>
                  <a:lnTo>
                    <a:pt x="389" y="34"/>
                  </a:lnTo>
                  <a:lnTo>
                    <a:pt x="389" y="36"/>
                  </a:lnTo>
                  <a:close/>
                  <a:moveTo>
                    <a:pt x="389" y="34"/>
                  </a:moveTo>
                  <a:lnTo>
                    <a:pt x="389" y="36"/>
                  </a:lnTo>
                  <a:lnTo>
                    <a:pt x="389" y="34"/>
                  </a:lnTo>
                  <a:close/>
                  <a:moveTo>
                    <a:pt x="413" y="34"/>
                  </a:moveTo>
                  <a:lnTo>
                    <a:pt x="410" y="34"/>
                  </a:lnTo>
                  <a:lnTo>
                    <a:pt x="413" y="34"/>
                  </a:lnTo>
                  <a:close/>
                  <a:moveTo>
                    <a:pt x="422" y="34"/>
                  </a:moveTo>
                  <a:lnTo>
                    <a:pt x="420" y="34"/>
                  </a:lnTo>
                  <a:lnTo>
                    <a:pt x="422" y="34"/>
                  </a:lnTo>
                  <a:close/>
                  <a:moveTo>
                    <a:pt x="403" y="34"/>
                  </a:moveTo>
                  <a:lnTo>
                    <a:pt x="401" y="34"/>
                  </a:lnTo>
                  <a:lnTo>
                    <a:pt x="401" y="31"/>
                  </a:lnTo>
                  <a:lnTo>
                    <a:pt x="403" y="31"/>
                  </a:lnTo>
                  <a:lnTo>
                    <a:pt x="403" y="34"/>
                  </a:lnTo>
                  <a:close/>
                  <a:moveTo>
                    <a:pt x="375" y="31"/>
                  </a:moveTo>
                  <a:lnTo>
                    <a:pt x="375" y="34"/>
                  </a:lnTo>
                  <a:lnTo>
                    <a:pt x="375" y="31"/>
                  </a:lnTo>
                  <a:close/>
                  <a:moveTo>
                    <a:pt x="377" y="31"/>
                  </a:moveTo>
                  <a:lnTo>
                    <a:pt x="375" y="31"/>
                  </a:lnTo>
                  <a:lnTo>
                    <a:pt x="377" y="31"/>
                  </a:lnTo>
                  <a:close/>
                  <a:moveTo>
                    <a:pt x="398" y="31"/>
                  </a:moveTo>
                  <a:lnTo>
                    <a:pt x="401" y="31"/>
                  </a:lnTo>
                  <a:lnTo>
                    <a:pt x="398" y="31"/>
                  </a:lnTo>
                  <a:close/>
                  <a:moveTo>
                    <a:pt x="398" y="29"/>
                  </a:moveTo>
                  <a:lnTo>
                    <a:pt x="398" y="31"/>
                  </a:lnTo>
                  <a:lnTo>
                    <a:pt x="398" y="29"/>
                  </a:lnTo>
                  <a:close/>
                  <a:moveTo>
                    <a:pt x="384" y="29"/>
                  </a:moveTo>
                  <a:lnTo>
                    <a:pt x="387" y="29"/>
                  </a:lnTo>
                  <a:lnTo>
                    <a:pt x="384" y="29"/>
                  </a:lnTo>
                  <a:close/>
                  <a:moveTo>
                    <a:pt x="387" y="19"/>
                  </a:moveTo>
                  <a:lnTo>
                    <a:pt x="389" y="19"/>
                  </a:lnTo>
                  <a:lnTo>
                    <a:pt x="387" y="19"/>
                  </a:lnTo>
                  <a:close/>
                  <a:moveTo>
                    <a:pt x="391" y="12"/>
                  </a:moveTo>
                  <a:lnTo>
                    <a:pt x="391" y="10"/>
                  </a:lnTo>
                  <a:lnTo>
                    <a:pt x="391" y="12"/>
                  </a:lnTo>
                  <a:close/>
                  <a:moveTo>
                    <a:pt x="391" y="0"/>
                  </a:moveTo>
                  <a:lnTo>
                    <a:pt x="389" y="0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Freeform 57756">
              <a:extLst>
                <a:ext uri="{FF2B5EF4-FFF2-40B4-BE49-F238E27FC236}">
                  <a16:creationId xmlns:a16="http://schemas.microsoft.com/office/drawing/2014/main" id="{60BA457E-7D06-4466-3992-AE75CC8FD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68344" y="8711654"/>
              <a:ext cx="682775" cy="435035"/>
            </a:xfrm>
            <a:custGeom>
              <a:avLst/>
              <a:gdLst>
                <a:gd name="T0" fmla="*/ 92 w 149"/>
                <a:gd name="T1" fmla="*/ 2 h 95"/>
                <a:gd name="T2" fmla="*/ 95 w 149"/>
                <a:gd name="T3" fmla="*/ 5 h 95"/>
                <a:gd name="T4" fmla="*/ 99 w 149"/>
                <a:gd name="T5" fmla="*/ 7 h 95"/>
                <a:gd name="T6" fmla="*/ 118 w 149"/>
                <a:gd name="T7" fmla="*/ 14 h 95"/>
                <a:gd name="T8" fmla="*/ 123 w 149"/>
                <a:gd name="T9" fmla="*/ 21 h 95"/>
                <a:gd name="T10" fmla="*/ 116 w 149"/>
                <a:gd name="T11" fmla="*/ 29 h 95"/>
                <a:gd name="T12" fmla="*/ 118 w 149"/>
                <a:gd name="T13" fmla="*/ 36 h 95"/>
                <a:gd name="T14" fmla="*/ 130 w 149"/>
                <a:gd name="T15" fmla="*/ 40 h 95"/>
                <a:gd name="T16" fmla="*/ 140 w 149"/>
                <a:gd name="T17" fmla="*/ 45 h 95"/>
                <a:gd name="T18" fmla="*/ 147 w 149"/>
                <a:gd name="T19" fmla="*/ 38 h 95"/>
                <a:gd name="T20" fmla="*/ 147 w 149"/>
                <a:gd name="T21" fmla="*/ 48 h 95"/>
                <a:gd name="T22" fmla="*/ 149 w 149"/>
                <a:gd name="T23" fmla="*/ 55 h 95"/>
                <a:gd name="T24" fmla="*/ 142 w 149"/>
                <a:gd name="T25" fmla="*/ 57 h 95"/>
                <a:gd name="T26" fmla="*/ 135 w 149"/>
                <a:gd name="T27" fmla="*/ 59 h 95"/>
                <a:gd name="T28" fmla="*/ 137 w 149"/>
                <a:gd name="T29" fmla="*/ 69 h 95"/>
                <a:gd name="T30" fmla="*/ 135 w 149"/>
                <a:gd name="T31" fmla="*/ 74 h 95"/>
                <a:gd name="T32" fmla="*/ 126 w 149"/>
                <a:gd name="T33" fmla="*/ 69 h 95"/>
                <a:gd name="T34" fmla="*/ 118 w 149"/>
                <a:gd name="T35" fmla="*/ 71 h 95"/>
                <a:gd name="T36" fmla="*/ 114 w 149"/>
                <a:gd name="T37" fmla="*/ 62 h 95"/>
                <a:gd name="T38" fmla="*/ 109 w 149"/>
                <a:gd name="T39" fmla="*/ 67 h 95"/>
                <a:gd name="T40" fmla="*/ 109 w 149"/>
                <a:gd name="T41" fmla="*/ 76 h 95"/>
                <a:gd name="T42" fmla="*/ 102 w 149"/>
                <a:gd name="T43" fmla="*/ 83 h 95"/>
                <a:gd name="T44" fmla="*/ 102 w 149"/>
                <a:gd name="T45" fmla="*/ 93 h 95"/>
                <a:gd name="T46" fmla="*/ 99 w 149"/>
                <a:gd name="T47" fmla="*/ 90 h 95"/>
                <a:gd name="T48" fmla="*/ 97 w 149"/>
                <a:gd name="T49" fmla="*/ 83 h 95"/>
                <a:gd name="T50" fmla="*/ 88 w 149"/>
                <a:gd name="T51" fmla="*/ 78 h 95"/>
                <a:gd name="T52" fmla="*/ 83 w 149"/>
                <a:gd name="T53" fmla="*/ 67 h 95"/>
                <a:gd name="T54" fmla="*/ 76 w 149"/>
                <a:gd name="T55" fmla="*/ 71 h 95"/>
                <a:gd name="T56" fmla="*/ 73 w 149"/>
                <a:gd name="T57" fmla="*/ 78 h 95"/>
                <a:gd name="T58" fmla="*/ 66 w 149"/>
                <a:gd name="T59" fmla="*/ 86 h 95"/>
                <a:gd name="T60" fmla="*/ 59 w 149"/>
                <a:gd name="T61" fmla="*/ 90 h 95"/>
                <a:gd name="T62" fmla="*/ 52 w 149"/>
                <a:gd name="T63" fmla="*/ 88 h 95"/>
                <a:gd name="T64" fmla="*/ 42 w 149"/>
                <a:gd name="T65" fmla="*/ 93 h 95"/>
                <a:gd name="T66" fmla="*/ 35 w 149"/>
                <a:gd name="T67" fmla="*/ 90 h 95"/>
                <a:gd name="T68" fmla="*/ 31 w 149"/>
                <a:gd name="T69" fmla="*/ 81 h 95"/>
                <a:gd name="T70" fmla="*/ 28 w 149"/>
                <a:gd name="T71" fmla="*/ 71 h 95"/>
                <a:gd name="T72" fmla="*/ 14 w 149"/>
                <a:gd name="T73" fmla="*/ 67 h 95"/>
                <a:gd name="T74" fmla="*/ 12 w 149"/>
                <a:gd name="T75" fmla="*/ 76 h 95"/>
                <a:gd name="T76" fmla="*/ 0 w 149"/>
                <a:gd name="T77" fmla="*/ 78 h 95"/>
                <a:gd name="T78" fmla="*/ 2 w 149"/>
                <a:gd name="T79" fmla="*/ 76 h 95"/>
                <a:gd name="T80" fmla="*/ 7 w 149"/>
                <a:gd name="T81" fmla="*/ 71 h 95"/>
                <a:gd name="T82" fmla="*/ 7 w 149"/>
                <a:gd name="T83" fmla="*/ 62 h 95"/>
                <a:gd name="T84" fmla="*/ 12 w 149"/>
                <a:gd name="T85" fmla="*/ 55 h 95"/>
                <a:gd name="T86" fmla="*/ 16 w 149"/>
                <a:gd name="T87" fmla="*/ 45 h 95"/>
                <a:gd name="T88" fmla="*/ 23 w 149"/>
                <a:gd name="T89" fmla="*/ 38 h 95"/>
                <a:gd name="T90" fmla="*/ 28 w 149"/>
                <a:gd name="T91" fmla="*/ 31 h 95"/>
                <a:gd name="T92" fmla="*/ 35 w 149"/>
                <a:gd name="T93" fmla="*/ 24 h 95"/>
                <a:gd name="T94" fmla="*/ 31 w 149"/>
                <a:gd name="T95" fmla="*/ 19 h 95"/>
                <a:gd name="T96" fmla="*/ 40 w 149"/>
                <a:gd name="T97" fmla="*/ 14 h 95"/>
                <a:gd name="T98" fmla="*/ 45 w 149"/>
                <a:gd name="T99" fmla="*/ 19 h 95"/>
                <a:gd name="T100" fmla="*/ 50 w 149"/>
                <a:gd name="T101" fmla="*/ 17 h 95"/>
                <a:gd name="T102" fmla="*/ 57 w 149"/>
                <a:gd name="T103" fmla="*/ 12 h 95"/>
                <a:gd name="T104" fmla="*/ 61 w 149"/>
                <a:gd name="T105" fmla="*/ 10 h 95"/>
                <a:gd name="T106" fmla="*/ 71 w 149"/>
                <a:gd name="T107" fmla="*/ 12 h 95"/>
                <a:gd name="T108" fmla="*/ 80 w 149"/>
                <a:gd name="T109" fmla="*/ 12 h 95"/>
                <a:gd name="T110" fmla="*/ 88 w 149"/>
                <a:gd name="T111" fmla="*/ 10 h 95"/>
                <a:gd name="T112" fmla="*/ 80 w 149"/>
                <a:gd name="T113" fmla="*/ 7 h 95"/>
                <a:gd name="T114" fmla="*/ 88 w 149"/>
                <a:gd name="T115" fmla="*/ 2 h 95"/>
                <a:gd name="T116" fmla="*/ 92 w 149"/>
                <a:gd name="T117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95">
                  <a:moveTo>
                    <a:pt x="88" y="0"/>
                  </a:moveTo>
                  <a:lnTo>
                    <a:pt x="88" y="2"/>
                  </a:lnTo>
                  <a:lnTo>
                    <a:pt x="90" y="2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5" y="7"/>
                  </a:lnTo>
                  <a:lnTo>
                    <a:pt x="95" y="5"/>
                  </a:lnTo>
                  <a:lnTo>
                    <a:pt x="92" y="5"/>
                  </a:lnTo>
                  <a:lnTo>
                    <a:pt x="95" y="5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97" y="5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9" y="7"/>
                  </a:lnTo>
                  <a:lnTo>
                    <a:pt x="104" y="7"/>
                  </a:lnTo>
                  <a:lnTo>
                    <a:pt x="107" y="7"/>
                  </a:lnTo>
                  <a:lnTo>
                    <a:pt x="114" y="10"/>
                  </a:lnTo>
                  <a:lnTo>
                    <a:pt x="116" y="12"/>
                  </a:lnTo>
                  <a:lnTo>
                    <a:pt x="118" y="12"/>
                  </a:lnTo>
                  <a:lnTo>
                    <a:pt x="118" y="14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1" y="17"/>
                  </a:lnTo>
                  <a:lnTo>
                    <a:pt x="121" y="19"/>
                  </a:lnTo>
                  <a:lnTo>
                    <a:pt x="123" y="19"/>
                  </a:lnTo>
                  <a:lnTo>
                    <a:pt x="123" y="21"/>
                  </a:lnTo>
                  <a:lnTo>
                    <a:pt x="121" y="21"/>
                  </a:lnTo>
                  <a:lnTo>
                    <a:pt x="121" y="24"/>
                  </a:lnTo>
                  <a:lnTo>
                    <a:pt x="118" y="24"/>
                  </a:lnTo>
                  <a:lnTo>
                    <a:pt x="118" y="26"/>
                  </a:lnTo>
                  <a:lnTo>
                    <a:pt x="118" y="29"/>
                  </a:lnTo>
                  <a:lnTo>
                    <a:pt x="116" y="29"/>
                  </a:lnTo>
                  <a:lnTo>
                    <a:pt x="116" y="31"/>
                  </a:lnTo>
                  <a:lnTo>
                    <a:pt x="118" y="31"/>
                  </a:lnTo>
                  <a:lnTo>
                    <a:pt x="118" y="33"/>
                  </a:lnTo>
                  <a:lnTo>
                    <a:pt x="118" y="36"/>
                  </a:lnTo>
                  <a:lnTo>
                    <a:pt x="116" y="36"/>
                  </a:lnTo>
                  <a:lnTo>
                    <a:pt x="118" y="36"/>
                  </a:lnTo>
                  <a:lnTo>
                    <a:pt x="121" y="36"/>
                  </a:lnTo>
                  <a:lnTo>
                    <a:pt x="123" y="36"/>
                  </a:lnTo>
                  <a:lnTo>
                    <a:pt x="126" y="36"/>
                  </a:lnTo>
                  <a:lnTo>
                    <a:pt x="128" y="38"/>
                  </a:lnTo>
                  <a:lnTo>
                    <a:pt x="130" y="38"/>
                  </a:lnTo>
                  <a:lnTo>
                    <a:pt x="130" y="40"/>
                  </a:lnTo>
                  <a:lnTo>
                    <a:pt x="130" y="43"/>
                  </a:lnTo>
                  <a:lnTo>
                    <a:pt x="133" y="43"/>
                  </a:lnTo>
                  <a:lnTo>
                    <a:pt x="135" y="43"/>
                  </a:lnTo>
                  <a:lnTo>
                    <a:pt x="135" y="45"/>
                  </a:lnTo>
                  <a:lnTo>
                    <a:pt x="137" y="45"/>
                  </a:lnTo>
                  <a:lnTo>
                    <a:pt x="140" y="45"/>
                  </a:lnTo>
                  <a:lnTo>
                    <a:pt x="142" y="45"/>
                  </a:lnTo>
                  <a:lnTo>
                    <a:pt x="142" y="43"/>
                  </a:lnTo>
                  <a:lnTo>
                    <a:pt x="144" y="43"/>
                  </a:lnTo>
                  <a:lnTo>
                    <a:pt x="144" y="40"/>
                  </a:lnTo>
                  <a:lnTo>
                    <a:pt x="144" y="38"/>
                  </a:lnTo>
                  <a:lnTo>
                    <a:pt x="147" y="38"/>
                  </a:lnTo>
                  <a:lnTo>
                    <a:pt x="147" y="40"/>
                  </a:lnTo>
                  <a:lnTo>
                    <a:pt x="149" y="40"/>
                  </a:lnTo>
                  <a:lnTo>
                    <a:pt x="149" y="43"/>
                  </a:lnTo>
                  <a:lnTo>
                    <a:pt x="149" y="45"/>
                  </a:lnTo>
                  <a:lnTo>
                    <a:pt x="149" y="48"/>
                  </a:lnTo>
                  <a:lnTo>
                    <a:pt x="147" y="48"/>
                  </a:lnTo>
                  <a:lnTo>
                    <a:pt x="147" y="50"/>
                  </a:lnTo>
                  <a:lnTo>
                    <a:pt x="149" y="50"/>
                  </a:lnTo>
                  <a:lnTo>
                    <a:pt x="147" y="50"/>
                  </a:lnTo>
                  <a:lnTo>
                    <a:pt x="147" y="52"/>
                  </a:lnTo>
                  <a:lnTo>
                    <a:pt x="147" y="55"/>
                  </a:lnTo>
                  <a:lnTo>
                    <a:pt x="149" y="55"/>
                  </a:lnTo>
                  <a:lnTo>
                    <a:pt x="149" y="57"/>
                  </a:lnTo>
                  <a:lnTo>
                    <a:pt x="149" y="59"/>
                  </a:lnTo>
                  <a:lnTo>
                    <a:pt x="147" y="59"/>
                  </a:lnTo>
                  <a:lnTo>
                    <a:pt x="144" y="59"/>
                  </a:lnTo>
                  <a:lnTo>
                    <a:pt x="142" y="59"/>
                  </a:lnTo>
                  <a:lnTo>
                    <a:pt x="142" y="57"/>
                  </a:lnTo>
                  <a:lnTo>
                    <a:pt x="142" y="55"/>
                  </a:lnTo>
                  <a:lnTo>
                    <a:pt x="142" y="57"/>
                  </a:lnTo>
                  <a:lnTo>
                    <a:pt x="140" y="57"/>
                  </a:lnTo>
                  <a:lnTo>
                    <a:pt x="137" y="57"/>
                  </a:lnTo>
                  <a:lnTo>
                    <a:pt x="137" y="59"/>
                  </a:lnTo>
                  <a:lnTo>
                    <a:pt x="135" y="59"/>
                  </a:lnTo>
                  <a:lnTo>
                    <a:pt x="135" y="62"/>
                  </a:lnTo>
                  <a:lnTo>
                    <a:pt x="135" y="64"/>
                  </a:lnTo>
                  <a:lnTo>
                    <a:pt x="137" y="67"/>
                  </a:lnTo>
                  <a:lnTo>
                    <a:pt x="140" y="67"/>
                  </a:lnTo>
                  <a:lnTo>
                    <a:pt x="137" y="67"/>
                  </a:lnTo>
                  <a:lnTo>
                    <a:pt x="137" y="69"/>
                  </a:lnTo>
                  <a:lnTo>
                    <a:pt x="137" y="71"/>
                  </a:lnTo>
                  <a:lnTo>
                    <a:pt x="140" y="71"/>
                  </a:lnTo>
                  <a:lnTo>
                    <a:pt x="140" y="74"/>
                  </a:lnTo>
                  <a:lnTo>
                    <a:pt x="137" y="76"/>
                  </a:lnTo>
                  <a:lnTo>
                    <a:pt x="135" y="76"/>
                  </a:lnTo>
                  <a:lnTo>
                    <a:pt x="135" y="74"/>
                  </a:lnTo>
                  <a:lnTo>
                    <a:pt x="133" y="74"/>
                  </a:lnTo>
                  <a:lnTo>
                    <a:pt x="133" y="71"/>
                  </a:lnTo>
                  <a:lnTo>
                    <a:pt x="133" y="69"/>
                  </a:lnTo>
                  <a:lnTo>
                    <a:pt x="130" y="69"/>
                  </a:lnTo>
                  <a:lnTo>
                    <a:pt x="128" y="69"/>
                  </a:lnTo>
                  <a:lnTo>
                    <a:pt x="126" y="69"/>
                  </a:lnTo>
                  <a:lnTo>
                    <a:pt x="126" y="71"/>
                  </a:lnTo>
                  <a:lnTo>
                    <a:pt x="123" y="71"/>
                  </a:lnTo>
                  <a:lnTo>
                    <a:pt x="126" y="71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18" y="71"/>
                  </a:lnTo>
                  <a:lnTo>
                    <a:pt x="118" y="69"/>
                  </a:lnTo>
                  <a:lnTo>
                    <a:pt x="116" y="69"/>
                  </a:lnTo>
                  <a:lnTo>
                    <a:pt x="116" y="67"/>
                  </a:lnTo>
                  <a:lnTo>
                    <a:pt x="116" y="64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64"/>
                  </a:lnTo>
                  <a:lnTo>
                    <a:pt x="114" y="62"/>
                  </a:lnTo>
                  <a:lnTo>
                    <a:pt x="111" y="62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9" y="67"/>
                  </a:lnTo>
                  <a:lnTo>
                    <a:pt x="109" y="69"/>
                  </a:lnTo>
                  <a:lnTo>
                    <a:pt x="111" y="69"/>
                  </a:lnTo>
                  <a:lnTo>
                    <a:pt x="111" y="71"/>
                  </a:lnTo>
                  <a:lnTo>
                    <a:pt x="109" y="71"/>
                  </a:lnTo>
                  <a:lnTo>
                    <a:pt x="109" y="74"/>
                  </a:lnTo>
                  <a:lnTo>
                    <a:pt x="109" y="76"/>
                  </a:lnTo>
                  <a:lnTo>
                    <a:pt x="107" y="76"/>
                  </a:lnTo>
                  <a:lnTo>
                    <a:pt x="107" y="78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104" y="83"/>
                  </a:lnTo>
                  <a:lnTo>
                    <a:pt x="102" y="83"/>
                  </a:lnTo>
                  <a:lnTo>
                    <a:pt x="102" y="86"/>
                  </a:lnTo>
                  <a:lnTo>
                    <a:pt x="99" y="88"/>
                  </a:lnTo>
                  <a:lnTo>
                    <a:pt x="102" y="88"/>
                  </a:lnTo>
                  <a:lnTo>
                    <a:pt x="102" y="90"/>
                  </a:lnTo>
                  <a:lnTo>
                    <a:pt x="104" y="90"/>
                  </a:lnTo>
                  <a:lnTo>
                    <a:pt x="102" y="93"/>
                  </a:lnTo>
                  <a:lnTo>
                    <a:pt x="102" y="95"/>
                  </a:lnTo>
                  <a:lnTo>
                    <a:pt x="99" y="95"/>
                  </a:lnTo>
                  <a:lnTo>
                    <a:pt x="99" y="93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99" y="90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5" y="88"/>
                  </a:lnTo>
                  <a:lnTo>
                    <a:pt x="95" y="86"/>
                  </a:lnTo>
                  <a:lnTo>
                    <a:pt x="95" y="83"/>
                  </a:lnTo>
                  <a:lnTo>
                    <a:pt x="97" y="83"/>
                  </a:lnTo>
                  <a:lnTo>
                    <a:pt x="95" y="83"/>
                  </a:lnTo>
                  <a:lnTo>
                    <a:pt x="95" y="81"/>
                  </a:lnTo>
                  <a:lnTo>
                    <a:pt x="92" y="81"/>
                  </a:lnTo>
                  <a:lnTo>
                    <a:pt x="90" y="81"/>
                  </a:lnTo>
                  <a:lnTo>
                    <a:pt x="88" y="81"/>
                  </a:lnTo>
                  <a:lnTo>
                    <a:pt x="88" y="78"/>
                  </a:lnTo>
                  <a:lnTo>
                    <a:pt x="85" y="76"/>
                  </a:lnTo>
                  <a:lnTo>
                    <a:pt x="83" y="76"/>
                  </a:lnTo>
                  <a:lnTo>
                    <a:pt x="83" y="74"/>
                  </a:lnTo>
                  <a:lnTo>
                    <a:pt x="83" y="71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83" y="64"/>
                  </a:lnTo>
                  <a:lnTo>
                    <a:pt x="80" y="64"/>
                  </a:lnTo>
                  <a:lnTo>
                    <a:pt x="78" y="67"/>
                  </a:lnTo>
                  <a:lnTo>
                    <a:pt x="78" y="69"/>
                  </a:lnTo>
                  <a:lnTo>
                    <a:pt x="76" y="69"/>
                  </a:lnTo>
                  <a:lnTo>
                    <a:pt x="76" y="71"/>
                  </a:lnTo>
                  <a:lnTo>
                    <a:pt x="73" y="71"/>
                  </a:lnTo>
                  <a:lnTo>
                    <a:pt x="71" y="71"/>
                  </a:lnTo>
                  <a:lnTo>
                    <a:pt x="71" y="74"/>
                  </a:lnTo>
                  <a:lnTo>
                    <a:pt x="71" y="76"/>
                  </a:lnTo>
                  <a:lnTo>
                    <a:pt x="73" y="76"/>
                  </a:lnTo>
                  <a:lnTo>
                    <a:pt x="73" y="78"/>
                  </a:lnTo>
                  <a:lnTo>
                    <a:pt x="71" y="78"/>
                  </a:lnTo>
                  <a:lnTo>
                    <a:pt x="71" y="81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69" y="86"/>
                  </a:lnTo>
                  <a:lnTo>
                    <a:pt x="66" y="86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4" y="90"/>
                  </a:lnTo>
                  <a:lnTo>
                    <a:pt x="61" y="90"/>
                  </a:lnTo>
                  <a:lnTo>
                    <a:pt x="59" y="88"/>
                  </a:lnTo>
                  <a:lnTo>
                    <a:pt x="59" y="90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2" y="86"/>
                  </a:lnTo>
                  <a:lnTo>
                    <a:pt x="52" y="88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47" y="90"/>
                  </a:lnTo>
                  <a:lnTo>
                    <a:pt x="45" y="90"/>
                  </a:lnTo>
                  <a:lnTo>
                    <a:pt x="42" y="90"/>
                  </a:lnTo>
                  <a:lnTo>
                    <a:pt x="42" y="93"/>
                  </a:lnTo>
                  <a:lnTo>
                    <a:pt x="40" y="93"/>
                  </a:lnTo>
                  <a:lnTo>
                    <a:pt x="42" y="93"/>
                  </a:lnTo>
                  <a:lnTo>
                    <a:pt x="40" y="93"/>
                  </a:lnTo>
                  <a:lnTo>
                    <a:pt x="38" y="93"/>
                  </a:lnTo>
                  <a:lnTo>
                    <a:pt x="38" y="90"/>
                  </a:lnTo>
                  <a:lnTo>
                    <a:pt x="35" y="90"/>
                  </a:lnTo>
                  <a:lnTo>
                    <a:pt x="35" y="88"/>
                  </a:lnTo>
                  <a:lnTo>
                    <a:pt x="35" y="86"/>
                  </a:lnTo>
                  <a:lnTo>
                    <a:pt x="33" y="86"/>
                  </a:lnTo>
                  <a:lnTo>
                    <a:pt x="33" y="83"/>
                  </a:lnTo>
                  <a:lnTo>
                    <a:pt x="31" y="83"/>
                  </a:lnTo>
                  <a:lnTo>
                    <a:pt x="31" y="81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28" y="74"/>
                  </a:lnTo>
                  <a:lnTo>
                    <a:pt x="31" y="74"/>
                  </a:lnTo>
                  <a:lnTo>
                    <a:pt x="31" y="71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8" y="67"/>
                  </a:lnTo>
                  <a:lnTo>
                    <a:pt x="23" y="64"/>
                  </a:lnTo>
                  <a:lnTo>
                    <a:pt x="19" y="64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12" y="74"/>
                  </a:lnTo>
                  <a:lnTo>
                    <a:pt x="12" y="76"/>
                  </a:lnTo>
                  <a:lnTo>
                    <a:pt x="9" y="76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5" y="78"/>
                  </a:lnTo>
                  <a:lnTo>
                    <a:pt x="2" y="78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5" y="74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5" y="64"/>
                  </a:lnTo>
                  <a:lnTo>
                    <a:pt x="5" y="62"/>
                  </a:lnTo>
                  <a:lnTo>
                    <a:pt x="7" y="62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6" y="36"/>
                  </a:lnTo>
                  <a:lnTo>
                    <a:pt x="23" y="36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19"/>
                  </a:lnTo>
                  <a:lnTo>
                    <a:pt x="47" y="17"/>
                  </a:lnTo>
                  <a:lnTo>
                    <a:pt x="50" y="17"/>
                  </a:lnTo>
                  <a:lnTo>
                    <a:pt x="50" y="14"/>
                  </a:lnTo>
                  <a:lnTo>
                    <a:pt x="50" y="17"/>
                  </a:lnTo>
                  <a:lnTo>
                    <a:pt x="52" y="17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4" y="12"/>
                  </a:lnTo>
                  <a:lnTo>
                    <a:pt x="57" y="12"/>
                  </a:lnTo>
                  <a:lnTo>
                    <a:pt x="57" y="14"/>
                  </a:lnTo>
                  <a:lnTo>
                    <a:pt x="59" y="12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9" y="12"/>
                  </a:lnTo>
                  <a:lnTo>
                    <a:pt x="71" y="12"/>
                  </a:lnTo>
                  <a:lnTo>
                    <a:pt x="73" y="12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3" y="12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8" y="10"/>
                  </a:lnTo>
                  <a:lnTo>
                    <a:pt x="85" y="10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0" y="7"/>
                  </a:lnTo>
                  <a:lnTo>
                    <a:pt x="83" y="7"/>
                  </a:lnTo>
                  <a:lnTo>
                    <a:pt x="80" y="5"/>
                  </a:lnTo>
                  <a:lnTo>
                    <a:pt x="83" y="5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8" y="0"/>
                  </a:lnTo>
                  <a:close/>
                  <a:moveTo>
                    <a:pt x="90" y="5"/>
                  </a:moveTo>
                  <a:lnTo>
                    <a:pt x="90" y="7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Freeform 57757">
              <a:extLst>
                <a:ext uri="{FF2B5EF4-FFF2-40B4-BE49-F238E27FC236}">
                  <a16:creationId xmlns:a16="http://schemas.microsoft.com/office/drawing/2014/main" id="{9D847273-9D4F-CA29-10DE-53F21D4CF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3299" y="9874794"/>
              <a:ext cx="389503" cy="315971"/>
            </a:xfrm>
            <a:custGeom>
              <a:avLst/>
              <a:gdLst>
                <a:gd name="T0" fmla="*/ 50 w 85"/>
                <a:gd name="T1" fmla="*/ 3 h 69"/>
                <a:gd name="T2" fmla="*/ 55 w 85"/>
                <a:gd name="T3" fmla="*/ 3 h 69"/>
                <a:gd name="T4" fmla="*/ 59 w 85"/>
                <a:gd name="T5" fmla="*/ 0 h 69"/>
                <a:gd name="T6" fmla="*/ 64 w 85"/>
                <a:gd name="T7" fmla="*/ 3 h 69"/>
                <a:gd name="T8" fmla="*/ 66 w 85"/>
                <a:gd name="T9" fmla="*/ 7 h 69"/>
                <a:gd name="T10" fmla="*/ 71 w 85"/>
                <a:gd name="T11" fmla="*/ 12 h 69"/>
                <a:gd name="T12" fmla="*/ 76 w 85"/>
                <a:gd name="T13" fmla="*/ 14 h 69"/>
                <a:gd name="T14" fmla="*/ 78 w 85"/>
                <a:gd name="T15" fmla="*/ 22 h 69"/>
                <a:gd name="T16" fmla="*/ 81 w 85"/>
                <a:gd name="T17" fmla="*/ 26 h 69"/>
                <a:gd name="T18" fmla="*/ 85 w 85"/>
                <a:gd name="T19" fmla="*/ 29 h 69"/>
                <a:gd name="T20" fmla="*/ 83 w 85"/>
                <a:gd name="T21" fmla="*/ 33 h 69"/>
                <a:gd name="T22" fmla="*/ 83 w 85"/>
                <a:gd name="T23" fmla="*/ 36 h 69"/>
                <a:gd name="T24" fmla="*/ 83 w 85"/>
                <a:gd name="T25" fmla="*/ 43 h 69"/>
                <a:gd name="T26" fmla="*/ 81 w 85"/>
                <a:gd name="T27" fmla="*/ 48 h 69"/>
                <a:gd name="T28" fmla="*/ 76 w 85"/>
                <a:gd name="T29" fmla="*/ 50 h 69"/>
                <a:gd name="T30" fmla="*/ 74 w 85"/>
                <a:gd name="T31" fmla="*/ 55 h 69"/>
                <a:gd name="T32" fmla="*/ 69 w 85"/>
                <a:gd name="T33" fmla="*/ 57 h 69"/>
                <a:gd name="T34" fmla="*/ 62 w 85"/>
                <a:gd name="T35" fmla="*/ 57 h 69"/>
                <a:gd name="T36" fmla="*/ 57 w 85"/>
                <a:gd name="T37" fmla="*/ 55 h 69"/>
                <a:gd name="T38" fmla="*/ 52 w 85"/>
                <a:gd name="T39" fmla="*/ 57 h 69"/>
                <a:gd name="T40" fmla="*/ 50 w 85"/>
                <a:gd name="T41" fmla="*/ 57 h 69"/>
                <a:gd name="T42" fmla="*/ 48 w 85"/>
                <a:gd name="T43" fmla="*/ 62 h 69"/>
                <a:gd name="T44" fmla="*/ 43 w 85"/>
                <a:gd name="T45" fmla="*/ 64 h 69"/>
                <a:gd name="T46" fmla="*/ 43 w 85"/>
                <a:gd name="T47" fmla="*/ 67 h 69"/>
                <a:gd name="T48" fmla="*/ 40 w 85"/>
                <a:gd name="T49" fmla="*/ 67 h 69"/>
                <a:gd name="T50" fmla="*/ 36 w 85"/>
                <a:gd name="T51" fmla="*/ 69 h 69"/>
                <a:gd name="T52" fmla="*/ 31 w 85"/>
                <a:gd name="T53" fmla="*/ 67 h 69"/>
                <a:gd name="T54" fmla="*/ 24 w 85"/>
                <a:gd name="T55" fmla="*/ 69 h 69"/>
                <a:gd name="T56" fmla="*/ 17 w 85"/>
                <a:gd name="T57" fmla="*/ 67 h 69"/>
                <a:gd name="T58" fmla="*/ 10 w 85"/>
                <a:gd name="T59" fmla="*/ 67 h 69"/>
                <a:gd name="T60" fmla="*/ 5 w 85"/>
                <a:gd name="T61" fmla="*/ 60 h 69"/>
                <a:gd name="T62" fmla="*/ 2 w 85"/>
                <a:gd name="T63" fmla="*/ 55 h 69"/>
                <a:gd name="T64" fmla="*/ 0 w 85"/>
                <a:gd name="T65" fmla="*/ 48 h 69"/>
                <a:gd name="T66" fmla="*/ 2 w 85"/>
                <a:gd name="T67" fmla="*/ 43 h 69"/>
                <a:gd name="T68" fmla="*/ 2 w 85"/>
                <a:gd name="T69" fmla="*/ 41 h 69"/>
                <a:gd name="T70" fmla="*/ 2 w 85"/>
                <a:gd name="T71" fmla="*/ 38 h 69"/>
                <a:gd name="T72" fmla="*/ 2 w 85"/>
                <a:gd name="T73" fmla="*/ 31 h 69"/>
                <a:gd name="T74" fmla="*/ 2 w 85"/>
                <a:gd name="T75" fmla="*/ 24 h 69"/>
                <a:gd name="T76" fmla="*/ 7 w 85"/>
                <a:gd name="T77" fmla="*/ 22 h 69"/>
                <a:gd name="T78" fmla="*/ 10 w 85"/>
                <a:gd name="T79" fmla="*/ 17 h 69"/>
                <a:gd name="T80" fmla="*/ 12 w 85"/>
                <a:gd name="T81" fmla="*/ 12 h 69"/>
                <a:gd name="T82" fmla="*/ 17 w 85"/>
                <a:gd name="T83" fmla="*/ 10 h 69"/>
                <a:gd name="T84" fmla="*/ 21 w 85"/>
                <a:gd name="T85" fmla="*/ 7 h 69"/>
                <a:gd name="T86" fmla="*/ 29 w 85"/>
                <a:gd name="T87" fmla="*/ 12 h 69"/>
                <a:gd name="T88" fmla="*/ 31 w 85"/>
                <a:gd name="T89" fmla="*/ 5 h 69"/>
                <a:gd name="T90" fmla="*/ 38 w 85"/>
                <a:gd name="T91" fmla="*/ 5 h 69"/>
                <a:gd name="T92" fmla="*/ 40 w 85"/>
                <a:gd name="T93" fmla="*/ 5 h 69"/>
                <a:gd name="T94" fmla="*/ 43 w 85"/>
                <a:gd name="T95" fmla="*/ 0 h 69"/>
                <a:gd name="T96" fmla="*/ 48 w 85"/>
                <a:gd name="T97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69">
                  <a:moveTo>
                    <a:pt x="48" y="5"/>
                  </a:moveTo>
                  <a:lnTo>
                    <a:pt x="50" y="5"/>
                  </a:lnTo>
                  <a:lnTo>
                    <a:pt x="50" y="3"/>
                  </a:lnTo>
                  <a:lnTo>
                    <a:pt x="52" y="5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66" y="7"/>
                  </a:lnTo>
                  <a:lnTo>
                    <a:pt x="66" y="10"/>
                  </a:lnTo>
                  <a:lnTo>
                    <a:pt x="69" y="12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8" y="17"/>
                  </a:lnTo>
                  <a:lnTo>
                    <a:pt x="78" y="19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3" y="26"/>
                  </a:lnTo>
                  <a:lnTo>
                    <a:pt x="83" y="29"/>
                  </a:lnTo>
                  <a:lnTo>
                    <a:pt x="85" y="29"/>
                  </a:lnTo>
                  <a:lnTo>
                    <a:pt x="85" y="31"/>
                  </a:lnTo>
                  <a:lnTo>
                    <a:pt x="83" y="31"/>
                  </a:lnTo>
                  <a:lnTo>
                    <a:pt x="83" y="33"/>
                  </a:lnTo>
                  <a:lnTo>
                    <a:pt x="81" y="33"/>
                  </a:lnTo>
                  <a:lnTo>
                    <a:pt x="81" y="36"/>
                  </a:lnTo>
                  <a:lnTo>
                    <a:pt x="83" y="36"/>
                  </a:lnTo>
                  <a:lnTo>
                    <a:pt x="83" y="38"/>
                  </a:lnTo>
                  <a:lnTo>
                    <a:pt x="83" y="41"/>
                  </a:lnTo>
                  <a:lnTo>
                    <a:pt x="83" y="43"/>
                  </a:lnTo>
                  <a:lnTo>
                    <a:pt x="83" y="45"/>
                  </a:lnTo>
                  <a:lnTo>
                    <a:pt x="83" y="48"/>
                  </a:lnTo>
                  <a:lnTo>
                    <a:pt x="81" y="48"/>
                  </a:lnTo>
                  <a:lnTo>
                    <a:pt x="78" y="48"/>
                  </a:lnTo>
                  <a:lnTo>
                    <a:pt x="76" y="48"/>
                  </a:lnTo>
                  <a:lnTo>
                    <a:pt x="76" y="50"/>
                  </a:lnTo>
                  <a:lnTo>
                    <a:pt x="76" y="55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69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2" y="57"/>
                  </a:lnTo>
                  <a:lnTo>
                    <a:pt x="59" y="57"/>
                  </a:lnTo>
                  <a:lnTo>
                    <a:pt x="59" y="55"/>
                  </a:lnTo>
                  <a:lnTo>
                    <a:pt x="57" y="55"/>
                  </a:lnTo>
                  <a:lnTo>
                    <a:pt x="57" y="57"/>
                  </a:lnTo>
                  <a:lnTo>
                    <a:pt x="55" y="57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7"/>
                  </a:lnTo>
                  <a:lnTo>
                    <a:pt x="50" y="57"/>
                  </a:lnTo>
                  <a:lnTo>
                    <a:pt x="48" y="57"/>
                  </a:lnTo>
                  <a:lnTo>
                    <a:pt x="48" y="60"/>
                  </a:lnTo>
                  <a:lnTo>
                    <a:pt x="48" y="62"/>
                  </a:lnTo>
                  <a:lnTo>
                    <a:pt x="45" y="62"/>
                  </a:lnTo>
                  <a:lnTo>
                    <a:pt x="45" y="64"/>
                  </a:lnTo>
                  <a:lnTo>
                    <a:pt x="43" y="64"/>
                  </a:lnTo>
                  <a:lnTo>
                    <a:pt x="45" y="64"/>
                  </a:lnTo>
                  <a:lnTo>
                    <a:pt x="43" y="64"/>
                  </a:lnTo>
                  <a:lnTo>
                    <a:pt x="43" y="67"/>
                  </a:lnTo>
                  <a:lnTo>
                    <a:pt x="40" y="67"/>
                  </a:lnTo>
                  <a:lnTo>
                    <a:pt x="40" y="64"/>
                  </a:lnTo>
                  <a:lnTo>
                    <a:pt x="40" y="67"/>
                  </a:lnTo>
                  <a:lnTo>
                    <a:pt x="38" y="67"/>
                  </a:lnTo>
                  <a:lnTo>
                    <a:pt x="38" y="69"/>
                  </a:lnTo>
                  <a:lnTo>
                    <a:pt x="36" y="69"/>
                  </a:lnTo>
                  <a:lnTo>
                    <a:pt x="36" y="67"/>
                  </a:lnTo>
                  <a:lnTo>
                    <a:pt x="33" y="67"/>
                  </a:lnTo>
                  <a:lnTo>
                    <a:pt x="31" y="67"/>
                  </a:lnTo>
                  <a:lnTo>
                    <a:pt x="29" y="69"/>
                  </a:lnTo>
                  <a:lnTo>
                    <a:pt x="26" y="69"/>
                  </a:lnTo>
                  <a:lnTo>
                    <a:pt x="24" y="69"/>
                  </a:lnTo>
                  <a:lnTo>
                    <a:pt x="21" y="69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0" y="67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5" y="60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2" y="55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2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3" y="3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8" y="3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Freeform 57758">
              <a:extLst>
                <a:ext uri="{FF2B5EF4-FFF2-40B4-BE49-F238E27FC236}">
                  <a16:creationId xmlns:a16="http://schemas.microsoft.com/office/drawing/2014/main" id="{53A15320-D6A6-27EE-7FF6-125528F71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5328" y="7699635"/>
              <a:ext cx="2726510" cy="1753867"/>
            </a:xfrm>
            <a:custGeom>
              <a:avLst/>
              <a:gdLst>
                <a:gd name="T0" fmla="*/ 486 w 595"/>
                <a:gd name="T1" fmla="*/ 269 h 383"/>
                <a:gd name="T2" fmla="*/ 462 w 595"/>
                <a:gd name="T3" fmla="*/ 276 h 383"/>
                <a:gd name="T4" fmla="*/ 431 w 595"/>
                <a:gd name="T5" fmla="*/ 299 h 383"/>
                <a:gd name="T6" fmla="*/ 424 w 595"/>
                <a:gd name="T7" fmla="*/ 318 h 383"/>
                <a:gd name="T8" fmla="*/ 465 w 595"/>
                <a:gd name="T9" fmla="*/ 330 h 383"/>
                <a:gd name="T10" fmla="*/ 455 w 595"/>
                <a:gd name="T11" fmla="*/ 352 h 383"/>
                <a:gd name="T12" fmla="*/ 410 w 595"/>
                <a:gd name="T13" fmla="*/ 366 h 383"/>
                <a:gd name="T14" fmla="*/ 375 w 595"/>
                <a:gd name="T15" fmla="*/ 371 h 383"/>
                <a:gd name="T16" fmla="*/ 363 w 595"/>
                <a:gd name="T17" fmla="*/ 342 h 383"/>
                <a:gd name="T18" fmla="*/ 346 w 595"/>
                <a:gd name="T19" fmla="*/ 330 h 383"/>
                <a:gd name="T20" fmla="*/ 379 w 595"/>
                <a:gd name="T21" fmla="*/ 307 h 383"/>
                <a:gd name="T22" fmla="*/ 358 w 595"/>
                <a:gd name="T23" fmla="*/ 299 h 383"/>
                <a:gd name="T24" fmla="*/ 327 w 595"/>
                <a:gd name="T25" fmla="*/ 295 h 383"/>
                <a:gd name="T26" fmla="*/ 310 w 595"/>
                <a:gd name="T27" fmla="*/ 283 h 383"/>
                <a:gd name="T28" fmla="*/ 356 w 595"/>
                <a:gd name="T29" fmla="*/ 273 h 383"/>
                <a:gd name="T30" fmla="*/ 341 w 595"/>
                <a:gd name="T31" fmla="*/ 280 h 383"/>
                <a:gd name="T32" fmla="*/ 322 w 595"/>
                <a:gd name="T33" fmla="*/ 254 h 383"/>
                <a:gd name="T34" fmla="*/ 320 w 595"/>
                <a:gd name="T35" fmla="*/ 278 h 383"/>
                <a:gd name="T36" fmla="*/ 301 w 595"/>
                <a:gd name="T37" fmla="*/ 278 h 383"/>
                <a:gd name="T38" fmla="*/ 275 w 595"/>
                <a:gd name="T39" fmla="*/ 302 h 383"/>
                <a:gd name="T40" fmla="*/ 270 w 595"/>
                <a:gd name="T41" fmla="*/ 307 h 383"/>
                <a:gd name="T42" fmla="*/ 253 w 595"/>
                <a:gd name="T43" fmla="*/ 321 h 383"/>
                <a:gd name="T44" fmla="*/ 251 w 595"/>
                <a:gd name="T45" fmla="*/ 333 h 383"/>
                <a:gd name="T46" fmla="*/ 201 w 595"/>
                <a:gd name="T47" fmla="*/ 330 h 383"/>
                <a:gd name="T48" fmla="*/ 235 w 595"/>
                <a:gd name="T49" fmla="*/ 280 h 383"/>
                <a:gd name="T50" fmla="*/ 263 w 595"/>
                <a:gd name="T51" fmla="*/ 285 h 383"/>
                <a:gd name="T52" fmla="*/ 244 w 595"/>
                <a:gd name="T53" fmla="*/ 254 h 383"/>
                <a:gd name="T54" fmla="*/ 235 w 595"/>
                <a:gd name="T55" fmla="*/ 216 h 383"/>
                <a:gd name="T56" fmla="*/ 206 w 595"/>
                <a:gd name="T57" fmla="*/ 200 h 383"/>
                <a:gd name="T58" fmla="*/ 166 w 595"/>
                <a:gd name="T59" fmla="*/ 195 h 383"/>
                <a:gd name="T60" fmla="*/ 135 w 595"/>
                <a:gd name="T61" fmla="*/ 212 h 383"/>
                <a:gd name="T62" fmla="*/ 83 w 595"/>
                <a:gd name="T63" fmla="*/ 219 h 383"/>
                <a:gd name="T64" fmla="*/ 33 w 595"/>
                <a:gd name="T65" fmla="*/ 207 h 383"/>
                <a:gd name="T66" fmla="*/ 0 w 595"/>
                <a:gd name="T67" fmla="*/ 185 h 383"/>
                <a:gd name="T68" fmla="*/ 19 w 595"/>
                <a:gd name="T69" fmla="*/ 157 h 383"/>
                <a:gd name="T70" fmla="*/ 47 w 595"/>
                <a:gd name="T71" fmla="*/ 105 h 383"/>
                <a:gd name="T72" fmla="*/ 61 w 595"/>
                <a:gd name="T73" fmla="*/ 71 h 383"/>
                <a:gd name="T74" fmla="*/ 54 w 595"/>
                <a:gd name="T75" fmla="*/ 36 h 383"/>
                <a:gd name="T76" fmla="*/ 106 w 595"/>
                <a:gd name="T77" fmla="*/ 21 h 383"/>
                <a:gd name="T78" fmla="*/ 168 w 595"/>
                <a:gd name="T79" fmla="*/ 33 h 383"/>
                <a:gd name="T80" fmla="*/ 199 w 595"/>
                <a:gd name="T81" fmla="*/ 36 h 383"/>
                <a:gd name="T82" fmla="*/ 244 w 595"/>
                <a:gd name="T83" fmla="*/ 45 h 383"/>
                <a:gd name="T84" fmla="*/ 280 w 595"/>
                <a:gd name="T85" fmla="*/ 43 h 383"/>
                <a:gd name="T86" fmla="*/ 296 w 595"/>
                <a:gd name="T87" fmla="*/ 12 h 383"/>
                <a:gd name="T88" fmla="*/ 337 w 595"/>
                <a:gd name="T89" fmla="*/ 7 h 383"/>
                <a:gd name="T90" fmla="*/ 386 w 595"/>
                <a:gd name="T91" fmla="*/ 2 h 383"/>
                <a:gd name="T92" fmla="*/ 398 w 595"/>
                <a:gd name="T93" fmla="*/ 45 h 383"/>
                <a:gd name="T94" fmla="*/ 431 w 595"/>
                <a:gd name="T95" fmla="*/ 64 h 383"/>
                <a:gd name="T96" fmla="*/ 450 w 595"/>
                <a:gd name="T97" fmla="*/ 97 h 383"/>
                <a:gd name="T98" fmla="*/ 505 w 595"/>
                <a:gd name="T99" fmla="*/ 93 h 383"/>
                <a:gd name="T100" fmla="*/ 543 w 595"/>
                <a:gd name="T101" fmla="*/ 116 h 383"/>
                <a:gd name="T102" fmla="*/ 590 w 595"/>
                <a:gd name="T103" fmla="*/ 140 h 383"/>
                <a:gd name="T104" fmla="*/ 581 w 595"/>
                <a:gd name="T105" fmla="*/ 174 h 383"/>
                <a:gd name="T106" fmla="*/ 586 w 595"/>
                <a:gd name="T107" fmla="*/ 209 h 383"/>
                <a:gd name="T108" fmla="*/ 536 w 595"/>
                <a:gd name="T109" fmla="*/ 233 h 383"/>
                <a:gd name="T110" fmla="*/ 393 w 595"/>
                <a:gd name="T111" fmla="*/ 302 h 383"/>
                <a:gd name="T112" fmla="*/ 398 w 595"/>
                <a:gd name="T113" fmla="*/ 307 h 383"/>
                <a:gd name="T114" fmla="*/ 410 w 595"/>
                <a:gd name="T115" fmla="*/ 307 h 383"/>
                <a:gd name="T116" fmla="*/ 408 w 595"/>
                <a:gd name="T117" fmla="*/ 314 h 383"/>
                <a:gd name="T118" fmla="*/ 424 w 595"/>
                <a:gd name="T119" fmla="*/ 323 h 383"/>
                <a:gd name="T120" fmla="*/ 424 w 595"/>
                <a:gd name="T121" fmla="*/ 318 h 383"/>
                <a:gd name="T122" fmla="*/ 415 w 595"/>
                <a:gd name="T123" fmla="*/ 299 h 383"/>
                <a:gd name="T124" fmla="*/ 398 w 595"/>
                <a:gd name="T125" fmla="*/ 30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" h="383">
                  <a:moveTo>
                    <a:pt x="251" y="342"/>
                  </a:moveTo>
                  <a:lnTo>
                    <a:pt x="251" y="345"/>
                  </a:lnTo>
                  <a:lnTo>
                    <a:pt x="249" y="345"/>
                  </a:lnTo>
                  <a:lnTo>
                    <a:pt x="249" y="342"/>
                  </a:lnTo>
                  <a:lnTo>
                    <a:pt x="251" y="342"/>
                  </a:lnTo>
                  <a:close/>
                  <a:moveTo>
                    <a:pt x="465" y="278"/>
                  </a:moveTo>
                  <a:lnTo>
                    <a:pt x="465" y="280"/>
                  </a:lnTo>
                  <a:lnTo>
                    <a:pt x="462" y="283"/>
                  </a:lnTo>
                  <a:lnTo>
                    <a:pt x="465" y="280"/>
                  </a:lnTo>
                  <a:lnTo>
                    <a:pt x="465" y="278"/>
                  </a:lnTo>
                  <a:close/>
                  <a:moveTo>
                    <a:pt x="510" y="254"/>
                  </a:moveTo>
                  <a:lnTo>
                    <a:pt x="510" y="257"/>
                  </a:lnTo>
                  <a:lnTo>
                    <a:pt x="510" y="254"/>
                  </a:lnTo>
                  <a:lnTo>
                    <a:pt x="510" y="257"/>
                  </a:lnTo>
                  <a:lnTo>
                    <a:pt x="510" y="254"/>
                  </a:lnTo>
                  <a:lnTo>
                    <a:pt x="510" y="257"/>
                  </a:lnTo>
                  <a:lnTo>
                    <a:pt x="510" y="254"/>
                  </a:lnTo>
                  <a:lnTo>
                    <a:pt x="510" y="257"/>
                  </a:lnTo>
                  <a:lnTo>
                    <a:pt x="507" y="257"/>
                  </a:lnTo>
                  <a:lnTo>
                    <a:pt x="505" y="259"/>
                  </a:lnTo>
                  <a:lnTo>
                    <a:pt x="505" y="261"/>
                  </a:lnTo>
                  <a:lnTo>
                    <a:pt x="503" y="261"/>
                  </a:lnTo>
                  <a:lnTo>
                    <a:pt x="503" y="264"/>
                  </a:lnTo>
                  <a:lnTo>
                    <a:pt x="500" y="264"/>
                  </a:lnTo>
                  <a:lnTo>
                    <a:pt x="500" y="266"/>
                  </a:lnTo>
                  <a:lnTo>
                    <a:pt x="500" y="264"/>
                  </a:lnTo>
                  <a:lnTo>
                    <a:pt x="498" y="261"/>
                  </a:lnTo>
                  <a:lnTo>
                    <a:pt x="498" y="264"/>
                  </a:lnTo>
                  <a:lnTo>
                    <a:pt x="496" y="264"/>
                  </a:lnTo>
                  <a:lnTo>
                    <a:pt x="493" y="264"/>
                  </a:lnTo>
                  <a:lnTo>
                    <a:pt x="493" y="266"/>
                  </a:lnTo>
                  <a:lnTo>
                    <a:pt x="491" y="266"/>
                  </a:lnTo>
                  <a:lnTo>
                    <a:pt x="488" y="266"/>
                  </a:lnTo>
                  <a:lnTo>
                    <a:pt x="488" y="269"/>
                  </a:lnTo>
                  <a:lnTo>
                    <a:pt x="486" y="269"/>
                  </a:lnTo>
                  <a:lnTo>
                    <a:pt x="486" y="271"/>
                  </a:lnTo>
                  <a:lnTo>
                    <a:pt x="486" y="273"/>
                  </a:lnTo>
                  <a:lnTo>
                    <a:pt x="484" y="273"/>
                  </a:lnTo>
                  <a:lnTo>
                    <a:pt x="484" y="276"/>
                  </a:lnTo>
                  <a:lnTo>
                    <a:pt x="484" y="278"/>
                  </a:lnTo>
                  <a:lnTo>
                    <a:pt x="481" y="278"/>
                  </a:lnTo>
                  <a:lnTo>
                    <a:pt x="481" y="276"/>
                  </a:lnTo>
                  <a:lnTo>
                    <a:pt x="484" y="276"/>
                  </a:lnTo>
                  <a:lnTo>
                    <a:pt x="484" y="273"/>
                  </a:lnTo>
                  <a:lnTo>
                    <a:pt x="484" y="276"/>
                  </a:lnTo>
                  <a:lnTo>
                    <a:pt x="484" y="273"/>
                  </a:lnTo>
                  <a:lnTo>
                    <a:pt x="484" y="271"/>
                  </a:lnTo>
                  <a:lnTo>
                    <a:pt x="481" y="271"/>
                  </a:lnTo>
                  <a:lnTo>
                    <a:pt x="479" y="271"/>
                  </a:lnTo>
                  <a:lnTo>
                    <a:pt x="477" y="271"/>
                  </a:lnTo>
                  <a:lnTo>
                    <a:pt x="474" y="271"/>
                  </a:lnTo>
                  <a:lnTo>
                    <a:pt x="472" y="271"/>
                  </a:lnTo>
                  <a:lnTo>
                    <a:pt x="472" y="273"/>
                  </a:lnTo>
                  <a:lnTo>
                    <a:pt x="469" y="273"/>
                  </a:lnTo>
                  <a:lnTo>
                    <a:pt x="469" y="276"/>
                  </a:lnTo>
                  <a:lnTo>
                    <a:pt x="467" y="276"/>
                  </a:lnTo>
                  <a:lnTo>
                    <a:pt x="467" y="278"/>
                  </a:lnTo>
                  <a:lnTo>
                    <a:pt x="465" y="278"/>
                  </a:lnTo>
                  <a:lnTo>
                    <a:pt x="467" y="278"/>
                  </a:lnTo>
                  <a:lnTo>
                    <a:pt x="467" y="276"/>
                  </a:lnTo>
                  <a:lnTo>
                    <a:pt x="467" y="278"/>
                  </a:lnTo>
                  <a:lnTo>
                    <a:pt x="467" y="276"/>
                  </a:lnTo>
                  <a:lnTo>
                    <a:pt x="467" y="278"/>
                  </a:lnTo>
                  <a:lnTo>
                    <a:pt x="467" y="276"/>
                  </a:lnTo>
                  <a:lnTo>
                    <a:pt x="467" y="278"/>
                  </a:lnTo>
                  <a:lnTo>
                    <a:pt x="465" y="278"/>
                  </a:lnTo>
                  <a:lnTo>
                    <a:pt x="467" y="278"/>
                  </a:lnTo>
                  <a:lnTo>
                    <a:pt x="465" y="278"/>
                  </a:lnTo>
                  <a:lnTo>
                    <a:pt x="465" y="276"/>
                  </a:lnTo>
                  <a:lnTo>
                    <a:pt x="462" y="276"/>
                  </a:lnTo>
                  <a:lnTo>
                    <a:pt x="460" y="276"/>
                  </a:lnTo>
                  <a:lnTo>
                    <a:pt x="458" y="276"/>
                  </a:lnTo>
                  <a:lnTo>
                    <a:pt x="455" y="276"/>
                  </a:lnTo>
                  <a:lnTo>
                    <a:pt x="453" y="276"/>
                  </a:lnTo>
                  <a:lnTo>
                    <a:pt x="453" y="278"/>
                  </a:lnTo>
                  <a:lnTo>
                    <a:pt x="450" y="278"/>
                  </a:lnTo>
                  <a:lnTo>
                    <a:pt x="448" y="278"/>
                  </a:lnTo>
                  <a:lnTo>
                    <a:pt x="448" y="280"/>
                  </a:lnTo>
                  <a:lnTo>
                    <a:pt x="448" y="278"/>
                  </a:lnTo>
                  <a:lnTo>
                    <a:pt x="448" y="280"/>
                  </a:lnTo>
                  <a:lnTo>
                    <a:pt x="446" y="283"/>
                  </a:lnTo>
                  <a:lnTo>
                    <a:pt x="443" y="283"/>
                  </a:lnTo>
                  <a:lnTo>
                    <a:pt x="443" y="285"/>
                  </a:lnTo>
                  <a:lnTo>
                    <a:pt x="441" y="285"/>
                  </a:lnTo>
                  <a:lnTo>
                    <a:pt x="439" y="285"/>
                  </a:lnTo>
                  <a:lnTo>
                    <a:pt x="439" y="288"/>
                  </a:lnTo>
                  <a:lnTo>
                    <a:pt x="436" y="290"/>
                  </a:lnTo>
                  <a:lnTo>
                    <a:pt x="436" y="292"/>
                  </a:lnTo>
                  <a:lnTo>
                    <a:pt x="434" y="292"/>
                  </a:lnTo>
                  <a:lnTo>
                    <a:pt x="434" y="295"/>
                  </a:lnTo>
                  <a:lnTo>
                    <a:pt x="431" y="295"/>
                  </a:lnTo>
                  <a:lnTo>
                    <a:pt x="431" y="297"/>
                  </a:lnTo>
                  <a:lnTo>
                    <a:pt x="431" y="299"/>
                  </a:lnTo>
                  <a:lnTo>
                    <a:pt x="429" y="299"/>
                  </a:lnTo>
                  <a:lnTo>
                    <a:pt x="429" y="302"/>
                  </a:lnTo>
                  <a:lnTo>
                    <a:pt x="427" y="302"/>
                  </a:lnTo>
                  <a:lnTo>
                    <a:pt x="424" y="302"/>
                  </a:lnTo>
                  <a:lnTo>
                    <a:pt x="424" y="304"/>
                  </a:lnTo>
                  <a:lnTo>
                    <a:pt x="424" y="302"/>
                  </a:lnTo>
                  <a:lnTo>
                    <a:pt x="424" y="304"/>
                  </a:lnTo>
                  <a:lnTo>
                    <a:pt x="424" y="302"/>
                  </a:lnTo>
                  <a:lnTo>
                    <a:pt x="424" y="299"/>
                  </a:lnTo>
                  <a:lnTo>
                    <a:pt x="427" y="299"/>
                  </a:lnTo>
                  <a:lnTo>
                    <a:pt x="429" y="299"/>
                  </a:lnTo>
                  <a:lnTo>
                    <a:pt x="431" y="299"/>
                  </a:lnTo>
                  <a:lnTo>
                    <a:pt x="431" y="297"/>
                  </a:lnTo>
                  <a:lnTo>
                    <a:pt x="431" y="295"/>
                  </a:lnTo>
                  <a:lnTo>
                    <a:pt x="434" y="295"/>
                  </a:lnTo>
                  <a:lnTo>
                    <a:pt x="434" y="292"/>
                  </a:lnTo>
                  <a:lnTo>
                    <a:pt x="436" y="292"/>
                  </a:lnTo>
                  <a:lnTo>
                    <a:pt x="436" y="290"/>
                  </a:lnTo>
                  <a:lnTo>
                    <a:pt x="434" y="290"/>
                  </a:lnTo>
                  <a:lnTo>
                    <a:pt x="434" y="292"/>
                  </a:lnTo>
                  <a:lnTo>
                    <a:pt x="434" y="290"/>
                  </a:lnTo>
                  <a:lnTo>
                    <a:pt x="431" y="288"/>
                  </a:lnTo>
                  <a:lnTo>
                    <a:pt x="434" y="288"/>
                  </a:lnTo>
                  <a:lnTo>
                    <a:pt x="434" y="285"/>
                  </a:lnTo>
                  <a:lnTo>
                    <a:pt x="431" y="285"/>
                  </a:lnTo>
                  <a:lnTo>
                    <a:pt x="429" y="285"/>
                  </a:lnTo>
                  <a:lnTo>
                    <a:pt x="431" y="285"/>
                  </a:lnTo>
                  <a:lnTo>
                    <a:pt x="431" y="288"/>
                  </a:lnTo>
                  <a:lnTo>
                    <a:pt x="431" y="290"/>
                  </a:lnTo>
                  <a:lnTo>
                    <a:pt x="429" y="290"/>
                  </a:lnTo>
                  <a:lnTo>
                    <a:pt x="429" y="292"/>
                  </a:lnTo>
                  <a:lnTo>
                    <a:pt x="427" y="292"/>
                  </a:lnTo>
                  <a:lnTo>
                    <a:pt x="427" y="295"/>
                  </a:lnTo>
                  <a:lnTo>
                    <a:pt x="424" y="295"/>
                  </a:lnTo>
                  <a:lnTo>
                    <a:pt x="422" y="295"/>
                  </a:lnTo>
                  <a:lnTo>
                    <a:pt x="420" y="295"/>
                  </a:lnTo>
                  <a:lnTo>
                    <a:pt x="420" y="297"/>
                  </a:lnTo>
                  <a:lnTo>
                    <a:pt x="417" y="297"/>
                  </a:lnTo>
                  <a:lnTo>
                    <a:pt x="417" y="299"/>
                  </a:lnTo>
                  <a:lnTo>
                    <a:pt x="420" y="302"/>
                  </a:lnTo>
                  <a:lnTo>
                    <a:pt x="420" y="304"/>
                  </a:lnTo>
                  <a:lnTo>
                    <a:pt x="420" y="307"/>
                  </a:lnTo>
                  <a:lnTo>
                    <a:pt x="420" y="309"/>
                  </a:lnTo>
                  <a:lnTo>
                    <a:pt x="420" y="311"/>
                  </a:lnTo>
                  <a:lnTo>
                    <a:pt x="422" y="314"/>
                  </a:lnTo>
                  <a:lnTo>
                    <a:pt x="422" y="316"/>
                  </a:lnTo>
                  <a:lnTo>
                    <a:pt x="424" y="318"/>
                  </a:lnTo>
                  <a:lnTo>
                    <a:pt x="424" y="321"/>
                  </a:lnTo>
                  <a:lnTo>
                    <a:pt x="427" y="323"/>
                  </a:lnTo>
                  <a:lnTo>
                    <a:pt x="427" y="326"/>
                  </a:lnTo>
                  <a:lnTo>
                    <a:pt x="429" y="326"/>
                  </a:lnTo>
                  <a:lnTo>
                    <a:pt x="429" y="328"/>
                  </a:lnTo>
                  <a:lnTo>
                    <a:pt x="431" y="328"/>
                  </a:lnTo>
                  <a:lnTo>
                    <a:pt x="431" y="330"/>
                  </a:lnTo>
                  <a:lnTo>
                    <a:pt x="431" y="333"/>
                  </a:lnTo>
                  <a:lnTo>
                    <a:pt x="434" y="333"/>
                  </a:lnTo>
                  <a:lnTo>
                    <a:pt x="434" y="335"/>
                  </a:lnTo>
                  <a:lnTo>
                    <a:pt x="436" y="337"/>
                  </a:lnTo>
                  <a:lnTo>
                    <a:pt x="439" y="337"/>
                  </a:lnTo>
                  <a:lnTo>
                    <a:pt x="439" y="340"/>
                  </a:lnTo>
                  <a:lnTo>
                    <a:pt x="441" y="340"/>
                  </a:lnTo>
                  <a:lnTo>
                    <a:pt x="443" y="340"/>
                  </a:lnTo>
                  <a:lnTo>
                    <a:pt x="446" y="340"/>
                  </a:lnTo>
                  <a:lnTo>
                    <a:pt x="446" y="337"/>
                  </a:lnTo>
                  <a:lnTo>
                    <a:pt x="448" y="337"/>
                  </a:lnTo>
                  <a:lnTo>
                    <a:pt x="450" y="335"/>
                  </a:lnTo>
                  <a:lnTo>
                    <a:pt x="448" y="335"/>
                  </a:lnTo>
                  <a:lnTo>
                    <a:pt x="450" y="335"/>
                  </a:lnTo>
                  <a:lnTo>
                    <a:pt x="450" y="333"/>
                  </a:lnTo>
                  <a:lnTo>
                    <a:pt x="453" y="333"/>
                  </a:lnTo>
                  <a:lnTo>
                    <a:pt x="453" y="335"/>
                  </a:lnTo>
                  <a:lnTo>
                    <a:pt x="455" y="335"/>
                  </a:lnTo>
                  <a:lnTo>
                    <a:pt x="455" y="337"/>
                  </a:lnTo>
                  <a:lnTo>
                    <a:pt x="458" y="337"/>
                  </a:lnTo>
                  <a:lnTo>
                    <a:pt x="458" y="335"/>
                  </a:lnTo>
                  <a:lnTo>
                    <a:pt x="460" y="335"/>
                  </a:lnTo>
                  <a:lnTo>
                    <a:pt x="460" y="333"/>
                  </a:lnTo>
                  <a:lnTo>
                    <a:pt x="462" y="333"/>
                  </a:lnTo>
                  <a:lnTo>
                    <a:pt x="465" y="333"/>
                  </a:lnTo>
                  <a:lnTo>
                    <a:pt x="465" y="330"/>
                  </a:lnTo>
                  <a:lnTo>
                    <a:pt x="465" y="333"/>
                  </a:lnTo>
                  <a:lnTo>
                    <a:pt x="465" y="330"/>
                  </a:lnTo>
                  <a:lnTo>
                    <a:pt x="467" y="330"/>
                  </a:lnTo>
                  <a:lnTo>
                    <a:pt x="467" y="333"/>
                  </a:lnTo>
                  <a:lnTo>
                    <a:pt x="469" y="333"/>
                  </a:lnTo>
                  <a:lnTo>
                    <a:pt x="469" y="330"/>
                  </a:lnTo>
                  <a:lnTo>
                    <a:pt x="469" y="333"/>
                  </a:lnTo>
                  <a:lnTo>
                    <a:pt x="472" y="333"/>
                  </a:lnTo>
                  <a:lnTo>
                    <a:pt x="474" y="333"/>
                  </a:lnTo>
                  <a:lnTo>
                    <a:pt x="477" y="335"/>
                  </a:lnTo>
                  <a:lnTo>
                    <a:pt x="477" y="333"/>
                  </a:lnTo>
                  <a:lnTo>
                    <a:pt x="477" y="335"/>
                  </a:lnTo>
                  <a:lnTo>
                    <a:pt x="479" y="335"/>
                  </a:lnTo>
                  <a:lnTo>
                    <a:pt x="479" y="337"/>
                  </a:lnTo>
                  <a:lnTo>
                    <a:pt x="477" y="337"/>
                  </a:lnTo>
                  <a:lnTo>
                    <a:pt x="474" y="337"/>
                  </a:lnTo>
                  <a:lnTo>
                    <a:pt x="472" y="337"/>
                  </a:lnTo>
                  <a:lnTo>
                    <a:pt x="474" y="337"/>
                  </a:lnTo>
                  <a:lnTo>
                    <a:pt x="472" y="337"/>
                  </a:lnTo>
                  <a:lnTo>
                    <a:pt x="472" y="340"/>
                  </a:lnTo>
                  <a:lnTo>
                    <a:pt x="474" y="340"/>
                  </a:lnTo>
                  <a:lnTo>
                    <a:pt x="472" y="340"/>
                  </a:lnTo>
                  <a:lnTo>
                    <a:pt x="472" y="342"/>
                  </a:lnTo>
                  <a:lnTo>
                    <a:pt x="472" y="340"/>
                  </a:lnTo>
                  <a:lnTo>
                    <a:pt x="472" y="342"/>
                  </a:lnTo>
                  <a:lnTo>
                    <a:pt x="469" y="345"/>
                  </a:lnTo>
                  <a:lnTo>
                    <a:pt x="472" y="347"/>
                  </a:lnTo>
                  <a:lnTo>
                    <a:pt x="472" y="349"/>
                  </a:lnTo>
                  <a:lnTo>
                    <a:pt x="469" y="349"/>
                  </a:lnTo>
                  <a:lnTo>
                    <a:pt x="469" y="352"/>
                  </a:lnTo>
                  <a:lnTo>
                    <a:pt x="467" y="352"/>
                  </a:lnTo>
                  <a:lnTo>
                    <a:pt x="465" y="352"/>
                  </a:lnTo>
                  <a:lnTo>
                    <a:pt x="462" y="352"/>
                  </a:lnTo>
                  <a:lnTo>
                    <a:pt x="460" y="352"/>
                  </a:lnTo>
                  <a:lnTo>
                    <a:pt x="458" y="352"/>
                  </a:lnTo>
                  <a:lnTo>
                    <a:pt x="455" y="354"/>
                  </a:lnTo>
                  <a:lnTo>
                    <a:pt x="455" y="352"/>
                  </a:lnTo>
                  <a:lnTo>
                    <a:pt x="453" y="354"/>
                  </a:lnTo>
                  <a:lnTo>
                    <a:pt x="450" y="354"/>
                  </a:lnTo>
                  <a:lnTo>
                    <a:pt x="453" y="354"/>
                  </a:lnTo>
                  <a:lnTo>
                    <a:pt x="450" y="352"/>
                  </a:lnTo>
                  <a:lnTo>
                    <a:pt x="448" y="349"/>
                  </a:lnTo>
                  <a:lnTo>
                    <a:pt x="446" y="349"/>
                  </a:lnTo>
                  <a:lnTo>
                    <a:pt x="446" y="347"/>
                  </a:lnTo>
                  <a:lnTo>
                    <a:pt x="443" y="347"/>
                  </a:lnTo>
                  <a:lnTo>
                    <a:pt x="441" y="347"/>
                  </a:lnTo>
                  <a:lnTo>
                    <a:pt x="441" y="349"/>
                  </a:lnTo>
                  <a:lnTo>
                    <a:pt x="439" y="349"/>
                  </a:lnTo>
                  <a:lnTo>
                    <a:pt x="439" y="352"/>
                  </a:lnTo>
                  <a:lnTo>
                    <a:pt x="436" y="352"/>
                  </a:lnTo>
                  <a:lnTo>
                    <a:pt x="439" y="352"/>
                  </a:lnTo>
                  <a:lnTo>
                    <a:pt x="439" y="354"/>
                  </a:lnTo>
                  <a:lnTo>
                    <a:pt x="436" y="354"/>
                  </a:lnTo>
                  <a:lnTo>
                    <a:pt x="436" y="356"/>
                  </a:lnTo>
                  <a:lnTo>
                    <a:pt x="434" y="356"/>
                  </a:lnTo>
                  <a:lnTo>
                    <a:pt x="434" y="354"/>
                  </a:lnTo>
                  <a:lnTo>
                    <a:pt x="434" y="356"/>
                  </a:lnTo>
                  <a:lnTo>
                    <a:pt x="434" y="354"/>
                  </a:lnTo>
                  <a:lnTo>
                    <a:pt x="431" y="356"/>
                  </a:lnTo>
                  <a:lnTo>
                    <a:pt x="431" y="359"/>
                  </a:lnTo>
                  <a:lnTo>
                    <a:pt x="429" y="359"/>
                  </a:lnTo>
                  <a:lnTo>
                    <a:pt x="429" y="361"/>
                  </a:lnTo>
                  <a:lnTo>
                    <a:pt x="427" y="364"/>
                  </a:lnTo>
                  <a:lnTo>
                    <a:pt x="427" y="361"/>
                  </a:lnTo>
                  <a:lnTo>
                    <a:pt x="424" y="361"/>
                  </a:lnTo>
                  <a:lnTo>
                    <a:pt x="422" y="361"/>
                  </a:lnTo>
                  <a:lnTo>
                    <a:pt x="420" y="361"/>
                  </a:lnTo>
                  <a:lnTo>
                    <a:pt x="417" y="361"/>
                  </a:lnTo>
                  <a:lnTo>
                    <a:pt x="415" y="364"/>
                  </a:lnTo>
                  <a:lnTo>
                    <a:pt x="412" y="364"/>
                  </a:lnTo>
                  <a:lnTo>
                    <a:pt x="410" y="364"/>
                  </a:lnTo>
                  <a:lnTo>
                    <a:pt x="410" y="366"/>
                  </a:lnTo>
                  <a:lnTo>
                    <a:pt x="408" y="366"/>
                  </a:lnTo>
                  <a:lnTo>
                    <a:pt x="405" y="366"/>
                  </a:lnTo>
                  <a:lnTo>
                    <a:pt x="405" y="368"/>
                  </a:lnTo>
                  <a:lnTo>
                    <a:pt x="405" y="371"/>
                  </a:lnTo>
                  <a:lnTo>
                    <a:pt x="403" y="371"/>
                  </a:lnTo>
                  <a:lnTo>
                    <a:pt x="403" y="373"/>
                  </a:lnTo>
                  <a:lnTo>
                    <a:pt x="403" y="375"/>
                  </a:lnTo>
                  <a:lnTo>
                    <a:pt x="401" y="375"/>
                  </a:lnTo>
                  <a:lnTo>
                    <a:pt x="401" y="378"/>
                  </a:lnTo>
                  <a:lnTo>
                    <a:pt x="398" y="378"/>
                  </a:lnTo>
                  <a:lnTo>
                    <a:pt x="396" y="378"/>
                  </a:lnTo>
                  <a:lnTo>
                    <a:pt x="396" y="380"/>
                  </a:lnTo>
                  <a:lnTo>
                    <a:pt x="393" y="380"/>
                  </a:lnTo>
                  <a:lnTo>
                    <a:pt x="393" y="383"/>
                  </a:lnTo>
                  <a:lnTo>
                    <a:pt x="391" y="383"/>
                  </a:lnTo>
                  <a:lnTo>
                    <a:pt x="391" y="380"/>
                  </a:lnTo>
                  <a:lnTo>
                    <a:pt x="391" y="383"/>
                  </a:lnTo>
                  <a:lnTo>
                    <a:pt x="389" y="383"/>
                  </a:lnTo>
                  <a:lnTo>
                    <a:pt x="386" y="383"/>
                  </a:lnTo>
                  <a:lnTo>
                    <a:pt x="386" y="380"/>
                  </a:lnTo>
                  <a:lnTo>
                    <a:pt x="386" y="383"/>
                  </a:lnTo>
                  <a:lnTo>
                    <a:pt x="384" y="383"/>
                  </a:lnTo>
                  <a:lnTo>
                    <a:pt x="382" y="383"/>
                  </a:lnTo>
                  <a:lnTo>
                    <a:pt x="382" y="380"/>
                  </a:lnTo>
                  <a:lnTo>
                    <a:pt x="379" y="380"/>
                  </a:lnTo>
                  <a:lnTo>
                    <a:pt x="379" y="378"/>
                  </a:lnTo>
                  <a:lnTo>
                    <a:pt x="377" y="378"/>
                  </a:lnTo>
                  <a:lnTo>
                    <a:pt x="375" y="378"/>
                  </a:lnTo>
                  <a:lnTo>
                    <a:pt x="375" y="375"/>
                  </a:lnTo>
                  <a:lnTo>
                    <a:pt x="372" y="375"/>
                  </a:lnTo>
                  <a:lnTo>
                    <a:pt x="372" y="373"/>
                  </a:lnTo>
                  <a:lnTo>
                    <a:pt x="370" y="373"/>
                  </a:lnTo>
                  <a:lnTo>
                    <a:pt x="372" y="373"/>
                  </a:lnTo>
                  <a:lnTo>
                    <a:pt x="375" y="373"/>
                  </a:lnTo>
                  <a:lnTo>
                    <a:pt x="375" y="371"/>
                  </a:lnTo>
                  <a:lnTo>
                    <a:pt x="375" y="373"/>
                  </a:lnTo>
                  <a:lnTo>
                    <a:pt x="375" y="371"/>
                  </a:lnTo>
                  <a:lnTo>
                    <a:pt x="375" y="373"/>
                  </a:lnTo>
                  <a:lnTo>
                    <a:pt x="375" y="371"/>
                  </a:lnTo>
                  <a:lnTo>
                    <a:pt x="375" y="373"/>
                  </a:lnTo>
                  <a:lnTo>
                    <a:pt x="375" y="371"/>
                  </a:lnTo>
                  <a:lnTo>
                    <a:pt x="377" y="371"/>
                  </a:lnTo>
                  <a:lnTo>
                    <a:pt x="375" y="373"/>
                  </a:lnTo>
                  <a:lnTo>
                    <a:pt x="377" y="373"/>
                  </a:lnTo>
                  <a:lnTo>
                    <a:pt x="375" y="373"/>
                  </a:lnTo>
                  <a:lnTo>
                    <a:pt x="377" y="373"/>
                  </a:lnTo>
                  <a:lnTo>
                    <a:pt x="377" y="371"/>
                  </a:lnTo>
                  <a:lnTo>
                    <a:pt x="375" y="371"/>
                  </a:lnTo>
                  <a:lnTo>
                    <a:pt x="377" y="371"/>
                  </a:lnTo>
                  <a:lnTo>
                    <a:pt x="377" y="368"/>
                  </a:lnTo>
                  <a:lnTo>
                    <a:pt x="377" y="366"/>
                  </a:lnTo>
                  <a:lnTo>
                    <a:pt x="377" y="364"/>
                  </a:lnTo>
                  <a:lnTo>
                    <a:pt x="377" y="361"/>
                  </a:lnTo>
                  <a:lnTo>
                    <a:pt x="379" y="361"/>
                  </a:lnTo>
                  <a:lnTo>
                    <a:pt x="379" y="359"/>
                  </a:lnTo>
                  <a:lnTo>
                    <a:pt x="379" y="356"/>
                  </a:lnTo>
                  <a:lnTo>
                    <a:pt x="377" y="354"/>
                  </a:lnTo>
                  <a:lnTo>
                    <a:pt x="379" y="354"/>
                  </a:lnTo>
                  <a:lnTo>
                    <a:pt x="377" y="354"/>
                  </a:lnTo>
                  <a:lnTo>
                    <a:pt x="377" y="352"/>
                  </a:lnTo>
                  <a:lnTo>
                    <a:pt x="377" y="349"/>
                  </a:lnTo>
                  <a:lnTo>
                    <a:pt x="375" y="347"/>
                  </a:lnTo>
                  <a:lnTo>
                    <a:pt x="375" y="345"/>
                  </a:lnTo>
                  <a:lnTo>
                    <a:pt x="372" y="345"/>
                  </a:lnTo>
                  <a:lnTo>
                    <a:pt x="370" y="345"/>
                  </a:lnTo>
                  <a:lnTo>
                    <a:pt x="367" y="345"/>
                  </a:lnTo>
                  <a:lnTo>
                    <a:pt x="367" y="347"/>
                  </a:lnTo>
                  <a:lnTo>
                    <a:pt x="365" y="345"/>
                  </a:lnTo>
                  <a:lnTo>
                    <a:pt x="363" y="345"/>
                  </a:lnTo>
                  <a:lnTo>
                    <a:pt x="363" y="342"/>
                  </a:lnTo>
                  <a:lnTo>
                    <a:pt x="360" y="342"/>
                  </a:lnTo>
                  <a:lnTo>
                    <a:pt x="360" y="340"/>
                  </a:lnTo>
                  <a:lnTo>
                    <a:pt x="358" y="340"/>
                  </a:lnTo>
                  <a:lnTo>
                    <a:pt x="358" y="337"/>
                  </a:lnTo>
                  <a:lnTo>
                    <a:pt x="358" y="340"/>
                  </a:lnTo>
                  <a:lnTo>
                    <a:pt x="360" y="340"/>
                  </a:lnTo>
                  <a:lnTo>
                    <a:pt x="360" y="337"/>
                  </a:lnTo>
                  <a:lnTo>
                    <a:pt x="360" y="335"/>
                  </a:lnTo>
                  <a:lnTo>
                    <a:pt x="360" y="337"/>
                  </a:lnTo>
                  <a:lnTo>
                    <a:pt x="360" y="335"/>
                  </a:lnTo>
                  <a:lnTo>
                    <a:pt x="360" y="337"/>
                  </a:lnTo>
                  <a:lnTo>
                    <a:pt x="363" y="337"/>
                  </a:lnTo>
                  <a:lnTo>
                    <a:pt x="363" y="335"/>
                  </a:lnTo>
                  <a:lnTo>
                    <a:pt x="363" y="333"/>
                  </a:lnTo>
                  <a:lnTo>
                    <a:pt x="365" y="333"/>
                  </a:lnTo>
                  <a:lnTo>
                    <a:pt x="363" y="333"/>
                  </a:lnTo>
                  <a:lnTo>
                    <a:pt x="363" y="335"/>
                  </a:lnTo>
                  <a:lnTo>
                    <a:pt x="360" y="335"/>
                  </a:lnTo>
                  <a:lnTo>
                    <a:pt x="360" y="337"/>
                  </a:lnTo>
                  <a:lnTo>
                    <a:pt x="358" y="337"/>
                  </a:lnTo>
                  <a:lnTo>
                    <a:pt x="356" y="337"/>
                  </a:lnTo>
                  <a:lnTo>
                    <a:pt x="358" y="337"/>
                  </a:lnTo>
                  <a:lnTo>
                    <a:pt x="356" y="337"/>
                  </a:lnTo>
                  <a:lnTo>
                    <a:pt x="353" y="337"/>
                  </a:lnTo>
                  <a:lnTo>
                    <a:pt x="351" y="337"/>
                  </a:lnTo>
                  <a:lnTo>
                    <a:pt x="348" y="337"/>
                  </a:lnTo>
                  <a:lnTo>
                    <a:pt x="348" y="340"/>
                  </a:lnTo>
                  <a:lnTo>
                    <a:pt x="346" y="340"/>
                  </a:lnTo>
                  <a:lnTo>
                    <a:pt x="346" y="337"/>
                  </a:lnTo>
                  <a:lnTo>
                    <a:pt x="344" y="337"/>
                  </a:lnTo>
                  <a:lnTo>
                    <a:pt x="341" y="337"/>
                  </a:lnTo>
                  <a:lnTo>
                    <a:pt x="341" y="335"/>
                  </a:lnTo>
                  <a:lnTo>
                    <a:pt x="344" y="333"/>
                  </a:lnTo>
                  <a:lnTo>
                    <a:pt x="344" y="330"/>
                  </a:lnTo>
                  <a:lnTo>
                    <a:pt x="346" y="330"/>
                  </a:lnTo>
                  <a:lnTo>
                    <a:pt x="348" y="330"/>
                  </a:lnTo>
                  <a:lnTo>
                    <a:pt x="348" y="328"/>
                  </a:lnTo>
                  <a:lnTo>
                    <a:pt x="351" y="328"/>
                  </a:lnTo>
                  <a:lnTo>
                    <a:pt x="353" y="328"/>
                  </a:lnTo>
                  <a:lnTo>
                    <a:pt x="351" y="328"/>
                  </a:lnTo>
                  <a:lnTo>
                    <a:pt x="353" y="328"/>
                  </a:lnTo>
                  <a:lnTo>
                    <a:pt x="353" y="326"/>
                  </a:lnTo>
                  <a:lnTo>
                    <a:pt x="356" y="326"/>
                  </a:lnTo>
                  <a:lnTo>
                    <a:pt x="356" y="323"/>
                  </a:lnTo>
                  <a:lnTo>
                    <a:pt x="358" y="323"/>
                  </a:lnTo>
                  <a:lnTo>
                    <a:pt x="358" y="321"/>
                  </a:lnTo>
                  <a:lnTo>
                    <a:pt x="360" y="321"/>
                  </a:lnTo>
                  <a:lnTo>
                    <a:pt x="363" y="321"/>
                  </a:lnTo>
                  <a:lnTo>
                    <a:pt x="363" y="318"/>
                  </a:lnTo>
                  <a:lnTo>
                    <a:pt x="363" y="316"/>
                  </a:lnTo>
                  <a:lnTo>
                    <a:pt x="365" y="318"/>
                  </a:lnTo>
                  <a:lnTo>
                    <a:pt x="367" y="318"/>
                  </a:lnTo>
                  <a:lnTo>
                    <a:pt x="370" y="318"/>
                  </a:lnTo>
                  <a:lnTo>
                    <a:pt x="370" y="316"/>
                  </a:lnTo>
                  <a:lnTo>
                    <a:pt x="372" y="316"/>
                  </a:lnTo>
                  <a:lnTo>
                    <a:pt x="372" y="314"/>
                  </a:lnTo>
                  <a:lnTo>
                    <a:pt x="375" y="314"/>
                  </a:lnTo>
                  <a:lnTo>
                    <a:pt x="377" y="314"/>
                  </a:lnTo>
                  <a:lnTo>
                    <a:pt x="377" y="311"/>
                  </a:lnTo>
                  <a:lnTo>
                    <a:pt x="379" y="311"/>
                  </a:lnTo>
                  <a:lnTo>
                    <a:pt x="379" y="314"/>
                  </a:lnTo>
                  <a:lnTo>
                    <a:pt x="382" y="314"/>
                  </a:lnTo>
                  <a:lnTo>
                    <a:pt x="382" y="311"/>
                  </a:lnTo>
                  <a:lnTo>
                    <a:pt x="384" y="311"/>
                  </a:lnTo>
                  <a:lnTo>
                    <a:pt x="384" y="309"/>
                  </a:lnTo>
                  <a:lnTo>
                    <a:pt x="384" y="311"/>
                  </a:lnTo>
                  <a:lnTo>
                    <a:pt x="384" y="309"/>
                  </a:lnTo>
                  <a:lnTo>
                    <a:pt x="382" y="309"/>
                  </a:lnTo>
                  <a:lnTo>
                    <a:pt x="379" y="309"/>
                  </a:lnTo>
                  <a:lnTo>
                    <a:pt x="379" y="307"/>
                  </a:lnTo>
                  <a:lnTo>
                    <a:pt x="379" y="304"/>
                  </a:lnTo>
                  <a:lnTo>
                    <a:pt x="379" y="302"/>
                  </a:lnTo>
                  <a:lnTo>
                    <a:pt x="379" y="299"/>
                  </a:lnTo>
                  <a:lnTo>
                    <a:pt x="377" y="299"/>
                  </a:lnTo>
                  <a:lnTo>
                    <a:pt x="377" y="302"/>
                  </a:lnTo>
                  <a:lnTo>
                    <a:pt x="375" y="302"/>
                  </a:lnTo>
                  <a:lnTo>
                    <a:pt x="377" y="302"/>
                  </a:lnTo>
                  <a:lnTo>
                    <a:pt x="377" y="304"/>
                  </a:lnTo>
                  <a:lnTo>
                    <a:pt x="375" y="304"/>
                  </a:lnTo>
                  <a:lnTo>
                    <a:pt x="375" y="307"/>
                  </a:lnTo>
                  <a:lnTo>
                    <a:pt x="375" y="304"/>
                  </a:lnTo>
                  <a:lnTo>
                    <a:pt x="375" y="307"/>
                  </a:lnTo>
                  <a:lnTo>
                    <a:pt x="375" y="304"/>
                  </a:lnTo>
                  <a:lnTo>
                    <a:pt x="372" y="304"/>
                  </a:lnTo>
                  <a:lnTo>
                    <a:pt x="372" y="307"/>
                  </a:lnTo>
                  <a:lnTo>
                    <a:pt x="372" y="304"/>
                  </a:lnTo>
                  <a:lnTo>
                    <a:pt x="370" y="304"/>
                  </a:lnTo>
                  <a:lnTo>
                    <a:pt x="370" y="302"/>
                  </a:lnTo>
                  <a:lnTo>
                    <a:pt x="367" y="302"/>
                  </a:lnTo>
                  <a:lnTo>
                    <a:pt x="367" y="304"/>
                  </a:lnTo>
                  <a:lnTo>
                    <a:pt x="370" y="304"/>
                  </a:lnTo>
                  <a:lnTo>
                    <a:pt x="367" y="304"/>
                  </a:lnTo>
                  <a:lnTo>
                    <a:pt x="367" y="302"/>
                  </a:lnTo>
                  <a:lnTo>
                    <a:pt x="367" y="299"/>
                  </a:lnTo>
                  <a:lnTo>
                    <a:pt x="365" y="299"/>
                  </a:lnTo>
                  <a:lnTo>
                    <a:pt x="365" y="302"/>
                  </a:lnTo>
                  <a:lnTo>
                    <a:pt x="365" y="299"/>
                  </a:lnTo>
                  <a:lnTo>
                    <a:pt x="365" y="297"/>
                  </a:lnTo>
                  <a:lnTo>
                    <a:pt x="365" y="299"/>
                  </a:lnTo>
                  <a:lnTo>
                    <a:pt x="363" y="299"/>
                  </a:lnTo>
                  <a:lnTo>
                    <a:pt x="363" y="302"/>
                  </a:lnTo>
                  <a:lnTo>
                    <a:pt x="363" y="299"/>
                  </a:lnTo>
                  <a:lnTo>
                    <a:pt x="360" y="302"/>
                  </a:lnTo>
                  <a:lnTo>
                    <a:pt x="360" y="299"/>
                  </a:lnTo>
                  <a:lnTo>
                    <a:pt x="358" y="299"/>
                  </a:lnTo>
                  <a:lnTo>
                    <a:pt x="360" y="299"/>
                  </a:lnTo>
                  <a:lnTo>
                    <a:pt x="358" y="302"/>
                  </a:lnTo>
                  <a:lnTo>
                    <a:pt x="360" y="302"/>
                  </a:lnTo>
                  <a:lnTo>
                    <a:pt x="358" y="302"/>
                  </a:lnTo>
                  <a:lnTo>
                    <a:pt x="356" y="302"/>
                  </a:lnTo>
                  <a:lnTo>
                    <a:pt x="353" y="302"/>
                  </a:lnTo>
                  <a:lnTo>
                    <a:pt x="351" y="302"/>
                  </a:lnTo>
                  <a:lnTo>
                    <a:pt x="348" y="302"/>
                  </a:lnTo>
                  <a:lnTo>
                    <a:pt x="346" y="302"/>
                  </a:lnTo>
                  <a:lnTo>
                    <a:pt x="344" y="302"/>
                  </a:lnTo>
                  <a:lnTo>
                    <a:pt x="344" y="304"/>
                  </a:lnTo>
                  <a:lnTo>
                    <a:pt x="341" y="304"/>
                  </a:lnTo>
                  <a:lnTo>
                    <a:pt x="341" y="302"/>
                  </a:lnTo>
                  <a:lnTo>
                    <a:pt x="339" y="302"/>
                  </a:lnTo>
                  <a:lnTo>
                    <a:pt x="337" y="302"/>
                  </a:lnTo>
                  <a:lnTo>
                    <a:pt x="334" y="302"/>
                  </a:lnTo>
                  <a:lnTo>
                    <a:pt x="332" y="299"/>
                  </a:lnTo>
                  <a:lnTo>
                    <a:pt x="329" y="299"/>
                  </a:lnTo>
                  <a:lnTo>
                    <a:pt x="327" y="299"/>
                  </a:lnTo>
                  <a:lnTo>
                    <a:pt x="329" y="299"/>
                  </a:lnTo>
                  <a:lnTo>
                    <a:pt x="332" y="299"/>
                  </a:lnTo>
                  <a:lnTo>
                    <a:pt x="334" y="299"/>
                  </a:lnTo>
                  <a:lnTo>
                    <a:pt x="332" y="299"/>
                  </a:lnTo>
                  <a:lnTo>
                    <a:pt x="334" y="299"/>
                  </a:lnTo>
                  <a:lnTo>
                    <a:pt x="334" y="297"/>
                  </a:lnTo>
                  <a:lnTo>
                    <a:pt x="332" y="297"/>
                  </a:lnTo>
                  <a:lnTo>
                    <a:pt x="332" y="299"/>
                  </a:lnTo>
                  <a:lnTo>
                    <a:pt x="332" y="297"/>
                  </a:lnTo>
                  <a:lnTo>
                    <a:pt x="332" y="299"/>
                  </a:lnTo>
                  <a:lnTo>
                    <a:pt x="332" y="297"/>
                  </a:lnTo>
                  <a:lnTo>
                    <a:pt x="329" y="297"/>
                  </a:lnTo>
                  <a:lnTo>
                    <a:pt x="327" y="297"/>
                  </a:lnTo>
                  <a:lnTo>
                    <a:pt x="327" y="295"/>
                  </a:lnTo>
                  <a:lnTo>
                    <a:pt x="325" y="295"/>
                  </a:lnTo>
                  <a:lnTo>
                    <a:pt x="327" y="295"/>
                  </a:lnTo>
                  <a:lnTo>
                    <a:pt x="325" y="295"/>
                  </a:lnTo>
                  <a:lnTo>
                    <a:pt x="327" y="295"/>
                  </a:lnTo>
                  <a:lnTo>
                    <a:pt x="325" y="295"/>
                  </a:lnTo>
                  <a:lnTo>
                    <a:pt x="322" y="292"/>
                  </a:lnTo>
                  <a:lnTo>
                    <a:pt x="322" y="295"/>
                  </a:lnTo>
                  <a:lnTo>
                    <a:pt x="320" y="295"/>
                  </a:lnTo>
                  <a:lnTo>
                    <a:pt x="318" y="295"/>
                  </a:lnTo>
                  <a:lnTo>
                    <a:pt x="318" y="292"/>
                  </a:lnTo>
                  <a:lnTo>
                    <a:pt x="320" y="292"/>
                  </a:lnTo>
                  <a:lnTo>
                    <a:pt x="320" y="290"/>
                  </a:lnTo>
                  <a:lnTo>
                    <a:pt x="320" y="292"/>
                  </a:lnTo>
                  <a:lnTo>
                    <a:pt x="322" y="292"/>
                  </a:lnTo>
                  <a:lnTo>
                    <a:pt x="322" y="290"/>
                  </a:lnTo>
                  <a:lnTo>
                    <a:pt x="322" y="292"/>
                  </a:lnTo>
                  <a:lnTo>
                    <a:pt x="322" y="290"/>
                  </a:lnTo>
                  <a:lnTo>
                    <a:pt x="322" y="292"/>
                  </a:lnTo>
                  <a:lnTo>
                    <a:pt x="322" y="290"/>
                  </a:lnTo>
                  <a:lnTo>
                    <a:pt x="325" y="290"/>
                  </a:lnTo>
                  <a:lnTo>
                    <a:pt x="327" y="290"/>
                  </a:lnTo>
                  <a:lnTo>
                    <a:pt x="327" y="288"/>
                  </a:lnTo>
                  <a:lnTo>
                    <a:pt x="327" y="285"/>
                  </a:lnTo>
                  <a:lnTo>
                    <a:pt x="325" y="285"/>
                  </a:lnTo>
                  <a:lnTo>
                    <a:pt x="322" y="285"/>
                  </a:lnTo>
                  <a:lnTo>
                    <a:pt x="325" y="285"/>
                  </a:lnTo>
                  <a:lnTo>
                    <a:pt x="322" y="285"/>
                  </a:lnTo>
                  <a:lnTo>
                    <a:pt x="325" y="285"/>
                  </a:lnTo>
                  <a:lnTo>
                    <a:pt x="322" y="285"/>
                  </a:lnTo>
                  <a:lnTo>
                    <a:pt x="318" y="285"/>
                  </a:lnTo>
                  <a:lnTo>
                    <a:pt x="318" y="283"/>
                  </a:lnTo>
                  <a:lnTo>
                    <a:pt x="315" y="285"/>
                  </a:lnTo>
                  <a:lnTo>
                    <a:pt x="315" y="288"/>
                  </a:lnTo>
                  <a:lnTo>
                    <a:pt x="315" y="285"/>
                  </a:lnTo>
                  <a:lnTo>
                    <a:pt x="313" y="285"/>
                  </a:lnTo>
                  <a:lnTo>
                    <a:pt x="313" y="283"/>
                  </a:lnTo>
                  <a:lnTo>
                    <a:pt x="310" y="283"/>
                  </a:lnTo>
                  <a:lnTo>
                    <a:pt x="310" y="280"/>
                  </a:lnTo>
                  <a:lnTo>
                    <a:pt x="308" y="280"/>
                  </a:lnTo>
                  <a:lnTo>
                    <a:pt x="310" y="280"/>
                  </a:lnTo>
                  <a:lnTo>
                    <a:pt x="313" y="280"/>
                  </a:lnTo>
                  <a:lnTo>
                    <a:pt x="315" y="280"/>
                  </a:lnTo>
                  <a:lnTo>
                    <a:pt x="318" y="280"/>
                  </a:lnTo>
                  <a:lnTo>
                    <a:pt x="318" y="283"/>
                  </a:lnTo>
                  <a:lnTo>
                    <a:pt x="320" y="283"/>
                  </a:lnTo>
                  <a:lnTo>
                    <a:pt x="322" y="283"/>
                  </a:lnTo>
                  <a:lnTo>
                    <a:pt x="325" y="283"/>
                  </a:lnTo>
                  <a:lnTo>
                    <a:pt x="327" y="283"/>
                  </a:lnTo>
                  <a:lnTo>
                    <a:pt x="329" y="283"/>
                  </a:lnTo>
                  <a:lnTo>
                    <a:pt x="332" y="283"/>
                  </a:lnTo>
                  <a:lnTo>
                    <a:pt x="332" y="285"/>
                  </a:lnTo>
                  <a:lnTo>
                    <a:pt x="334" y="285"/>
                  </a:lnTo>
                  <a:lnTo>
                    <a:pt x="337" y="285"/>
                  </a:lnTo>
                  <a:lnTo>
                    <a:pt x="339" y="285"/>
                  </a:lnTo>
                  <a:lnTo>
                    <a:pt x="339" y="283"/>
                  </a:lnTo>
                  <a:lnTo>
                    <a:pt x="337" y="283"/>
                  </a:lnTo>
                  <a:lnTo>
                    <a:pt x="337" y="285"/>
                  </a:lnTo>
                  <a:lnTo>
                    <a:pt x="334" y="285"/>
                  </a:lnTo>
                  <a:lnTo>
                    <a:pt x="334" y="283"/>
                  </a:lnTo>
                  <a:lnTo>
                    <a:pt x="337" y="283"/>
                  </a:lnTo>
                  <a:lnTo>
                    <a:pt x="339" y="283"/>
                  </a:lnTo>
                  <a:lnTo>
                    <a:pt x="341" y="283"/>
                  </a:lnTo>
                  <a:lnTo>
                    <a:pt x="341" y="280"/>
                  </a:lnTo>
                  <a:lnTo>
                    <a:pt x="344" y="280"/>
                  </a:lnTo>
                  <a:lnTo>
                    <a:pt x="344" y="278"/>
                  </a:lnTo>
                  <a:lnTo>
                    <a:pt x="346" y="278"/>
                  </a:lnTo>
                  <a:lnTo>
                    <a:pt x="346" y="276"/>
                  </a:lnTo>
                  <a:lnTo>
                    <a:pt x="348" y="276"/>
                  </a:lnTo>
                  <a:lnTo>
                    <a:pt x="351" y="276"/>
                  </a:lnTo>
                  <a:lnTo>
                    <a:pt x="353" y="276"/>
                  </a:lnTo>
                  <a:lnTo>
                    <a:pt x="353" y="273"/>
                  </a:lnTo>
                  <a:lnTo>
                    <a:pt x="356" y="273"/>
                  </a:lnTo>
                  <a:lnTo>
                    <a:pt x="358" y="271"/>
                  </a:lnTo>
                  <a:lnTo>
                    <a:pt x="358" y="273"/>
                  </a:lnTo>
                  <a:lnTo>
                    <a:pt x="360" y="271"/>
                  </a:lnTo>
                  <a:lnTo>
                    <a:pt x="363" y="271"/>
                  </a:lnTo>
                  <a:lnTo>
                    <a:pt x="365" y="271"/>
                  </a:lnTo>
                  <a:lnTo>
                    <a:pt x="367" y="271"/>
                  </a:lnTo>
                  <a:lnTo>
                    <a:pt x="370" y="271"/>
                  </a:lnTo>
                  <a:lnTo>
                    <a:pt x="367" y="271"/>
                  </a:lnTo>
                  <a:lnTo>
                    <a:pt x="370" y="271"/>
                  </a:lnTo>
                  <a:lnTo>
                    <a:pt x="367" y="271"/>
                  </a:lnTo>
                  <a:lnTo>
                    <a:pt x="365" y="271"/>
                  </a:lnTo>
                  <a:lnTo>
                    <a:pt x="363" y="271"/>
                  </a:lnTo>
                  <a:lnTo>
                    <a:pt x="363" y="269"/>
                  </a:lnTo>
                  <a:lnTo>
                    <a:pt x="365" y="269"/>
                  </a:lnTo>
                  <a:lnTo>
                    <a:pt x="365" y="271"/>
                  </a:lnTo>
                  <a:lnTo>
                    <a:pt x="365" y="269"/>
                  </a:lnTo>
                  <a:lnTo>
                    <a:pt x="363" y="269"/>
                  </a:lnTo>
                  <a:lnTo>
                    <a:pt x="363" y="271"/>
                  </a:lnTo>
                  <a:lnTo>
                    <a:pt x="360" y="271"/>
                  </a:lnTo>
                  <a:lnTo>
                    <a:pt x="358" y="271"/>
                  </a:lnTo>
                  <a:lnTo>
                    <a:pt x="356" y="271"/>
                  </a:lnTo>
                  <a:lnTo>
                    <a:pt x="356" y="273"/>
                  </a:lnTo>
                  <a:lnTo>
                    <a:pt x="353" y="273"/>
                  </a:lnTo>
                  <a:lnTo>
                    <a:pt x="353" y="276"/>
                  </a:lnTo>
                  <a:lnTo>
                    <a:pt x="351" y="276"/>
                  </a:lnTo>
                  <a:lnTo>
                    <a:pt x="348" y="276"/>
                  </a:lnTo>
                  <a:lnTo>
                    <a:pt x="346" y="276"/>
                  </a:lnTo>
                  <a:lnTo>
                    <a:pt x="346" y="278"/>
                  </a:lnTo>
                  <a:lnTo>
                    <a:pt x="344" y="278"/>
                  </a:lnTo>
                  <a:lnTo>
                    <a:pt x="341" y="278"/>
                  </a:lnTo>
                  <a:lnTo>
                    <a:pt x="344" y="278"/>
                  </a:lnTo>
                  <a:lnTo>
                    <a:pt x="341" y="278"/>
                  </a:lnTo>
                  <a:lnTo>
                    <a:pt x="341" y="280"/>
                  </a:lnTo>
                  <a:lnTo>
                    <a:pt x="341" y="278"/>
                  </a:lnTo>
                  <a:lnTo>
                    <a:pt x="341" y="280"/>
                  </a:lnTo>
                  <a:lnTo>
                    <a:pt x="339" y="280"/>
                  </a:lnTo>
                  <a:lnTo>
                    <a:pt x="337" y="280"/>
                  </a:lnTo>
                  <a:lnTo>
                    <a:pt x="334" y="280"/>
                  </a:lnTo>
                  <a:lnTo>
                    <a:pt x="334" y="278"/>
                  </a:lnTo>
                  <a:lnTo>
                    <a:pt x="332" y="280"/>
                  </a:lnTo>
                  <a:lnTo>
                    <a:pt x="329" y="280"/>
                  </a:lnTo>
                  <a:lnTo>
                    <a:pt x="329" y="278"/>
                  </a:lnTo>
                  <a:lnTo>
                    <a:pt x="327" y="278"/>
                  </a:lnTo>
                  <a:lnTo>
                    <a:pt x="325" y="278"/>
                  </a:lnTo>
                  <a:lnTo>
                    <a:pt x="325" y="276"/>
                  </a:lnTo>
                  <a:lnTo>
                    <a:pt x="325" y="273"/>
                  </a:lnTo>
                  <a:lnTo>
                    <a:pt x="325" y="271"/>
                  </a:lnTo>
                  <a:lnTo>
                    <a:pt x="322" y="271"/>
                  </a:lnTo>
                  <a:lnTo>
                    <a:pt x="322" y="269"/>
                  </a:lnTo>
                  <a:lnTo>
                    <a:pt x="325" y="269"/>
                  </a:lnTo>
                  <a:lnTo>
                    <a:pt x="322" y="269"/>
                  </a:lnTo>
                  <a:lnTo>
                    <a:pt x="325" y="269"/>
                  </a:lnTo>
                  <a:lnTo>
                    <a:pt x="325" y="266"/>
                  </a:lnTo>
                  <a:lnTo>
                    <a:pt x="325" y="264"/>
                  </a:lnTo>
                  <a:lnTo>
                    <a:pt x="327" y="264"/>
                  </a:lnTo>
                  <a:lnTo>
                    <a:pt x="325" y="261"/>
                  </a:lnTo>
                  <a:lnTo>
                    <a:pt x="325" y="264"/>
                  </a:lnTo>
                  <a:lnTo>
                    <a:pt x="325" y="261"/>
                  </a:lnTo>
                  <a:lnTo>
                    <a:pt x="325" y="264"/>
                  </a:lnTo>
                  <a:lnTo>
                    <a:pt x="322" y="264"/>
                  </a:lnTo>
                  <a:lnTo>
                    <a:pt x="322" y="261"/>
                  </a:lnTo>
                  <a:lnTo>
                    <a:pt x="325" y="261"/>
                  </a:lnTo>
                  <a:lnTo>
                    <a:pt x="325" y="259"/>
                  </a:lnTo>
                  <a:lnTo>
                    <a:pt x="322" y="259"/>
                  </a:lnTo>
                  <a:lnTo>
                    <a:pt x="320" y="259"/>
                  </a:lnTo>
                  <a:lnTo>
                    <a:pt x="320" y="257"/>
                  </a:lnTo>
                  <a:lnTo>
                    <a:pt x="320" y="259"/>
                  </a:lnTo>
                  <a:lnTo>
                    <a:pt x="320" y="257"/>
                  </a:lnTo>
                  <a:lnTo>
                    <a:pt x="322" y="257"/>
                  </a:lnTo>
                  <a:lnTo>
                    <a:pt x="322" y="254"/>
                  </a:lnTo>
                  <a:lnTo>
                    <a:pt x="320" y="254"/>
                  </a:lnTo>
                  <a:lnTo>
                    <a:pt x="320" y="252"/>
                  </a:lnTo>
                  <a:lnTo>
                    <a:pt x="320" y="250"/>
                  </a:lnTo>
                  <a:lnTo>
                    <a:pt x="320" y="252"/>
                  </a:lnTo>
                  <a:lnTo>
                    <a:pt x="320" y="250"/>
                  </a:lnTo>
                  <a:lnTo>
                    <a:pt x="318" y="250"/>
                  </a:lnTo>
                  <a:lnTo>
                    <a:pt x="318" y="247"/>
                  </a:lnTo>
                  <a:lnTo>
                    <a:pt x="318" y="245"/>
                  </a:lnTo>
                  <a:lnTo>
                    <a:pt x="315" y="245"/>
                  </a:lnTo>
                  <a:lnTo>
                    <a:pt x="318" y="245"/>
                  </a:lnTo>
                  <a:lnTo>
                    <a:pt x="318" y="247"/>
                  </a:lnTo>
                  <a:lnTo>
                    <a:pt x="318" y="250"/>
                  </a:lnTo>
                  <a:lnTo>
                    <a:pt x="320" y="250"/>
                  </a:lnTo>
                  <a:lnTo>
                    <a:pt x="320" y="252"/>
                  </a:lnTo>
                  <a:lnTo>
                    <a:pt x="320" y="254"/>
                  </a:lnTo>
                  <a:lnTo>
                    <a:pt x="322" y="254"/>
                  </a:lnTo>
                  <a:lnTo>
                    <a:pt x="322" y="257"/>
                  </a:lnTo>
                  <a:lnTo>
                    <a:pt x="320" y="257"/>
                  </a:lnTo>
                  <a:lnTo>
                    <a:pt x="320" y="259"/>
                  </a:lnTo>
                  <a:lnTo>
                    <a:pt x="322" y="259"/>
                  </a:lnTo>
                  <a:lnTo>
                    <a:pt x="325" y="259"/>
                  </a:lnTo>
                  <a:lnTo>
                    <a:pt x="325" y="261"/>
                  </a:lnTo>
                  <a:lnTo>
                    <a:pt x="322" y="261"/>
                  </a:lnTo>
                  <a:lnTo>
                    <a:pt x="322" y="264"/>
                  </a:lnTo>
                  <a:lnTo>
                    <a:pt x="325" y="264"/>
                  </a:lnTo>
                  <a:lnTo>
                    <a:pt x="325" y="266"/>
                  </a:lnTo>
                  <a:lnTo>
                    <a:pt x="322" y="266"/>
                  </a:lnTo>
                  <a:lnTo>
                    <a:pt x="322" y="269"/>
                  </a:lnTo>
                  <a:lnTo>
                    <a:pt x="320" y="269"/>
                  </a:lnTo>
                  <a:lnTo>
                    <a:pt x="320" y="271"/>
                  </a:lnTo>
                  <a:lnTo>
                    <a:pt x="322" y="271"/>
                  </a:lnTo>
                  <a:lnTo>
                    <a:pt x="322" y="273"/>
                  </a:lnTo>
                  <a:lnTo>
                    <a:pt x="322" y="276"/>
                  </a:lnTo>
                  <a:lnTo>
                    <a:pt x="322" y="278"/>
                  </a:lnTo>
                  <a:lnTo>
                    <a:pt x="320" y="278"/>
                  </a:lnTo>
                  <a:lnTo>
                    <a:pt x="318" y="278"/>
                  </a:lnTo>
                  <a:lnTo>
                    <a:pt x="315" y="278"/>
                  </a:lnTo>
                  <a:lnTo>
                    <a:pt x="315" y="276"/>
                  </a:lnTo>
                  <a:lnTo>
                    <a:pt x="313" y="276"/>
                  </a:lnTo>
                  <a:lnTo>
                    <a:pt x="310" y="278"/>
                  </a:lnTo>
                  <a:lnTo>
                    <a:pt x="308" y="278"/>
                  </a:lnTo>
                  <a:lnTo>
                    <a:pt x="306" y="278"/>
                  </a:lnTo>
                  <a:lnTo>
                    <a:pt x="308" y="278"/>
                  </a:lnTo>
                  <a:lnTo>
                    <a:pt x="308" y="276"/>
                  </a:lnTo>
                  <a:lnTo>
                    <a:pt x="308" y="273"/>
                  </a:lnTo>
                  <a:lnTo>
                    <a:pt x="310" y="273"/>
                  </a:lnTo>
                  <a:lnTo>
                    <a:pt x="310" y="271"/>
                  </a:lnTo>
                  <a:lnTo>
                    <a:pt x="310" y="269"/>
                  </a:lnTo>
                  <a:lnTo>
                    <a:pt x="313" y="269"/>
                  </a:lnTo>
                  <a:lnTo>
                    <a:pt x="310" y="269"/>
                  </a:lnTo>
                  <a:lnTo>
                    <a:pt x="313" y="269"/>
                  </a:lnTo>
                  <a:lnTo>
                    <a:pt x="310" y="269"/>
                  </a:lnTo>
                  <a:lnTo>
                    <a:pt x="313" y="269"/>
                  </a:lnTo>
                  <a:lnTo>
                    <a:pt x="310" y="269"/>
                  </a:lnTo>
                  <a:lnTo>
                    <a:pt x="310" y="271"/>
                  </a:lnTo>
                  <a:lnTo>
                    <a:pt x="308" y="271"/>
                  </a:lnTo>
                  <a:lnTo>
                    <a:pt x="310" y="271"/>
                  </a:lnTo>
                  <a:lnTo>
                    <a:pt x="310" y="273"/>
                  </a:lnTo>
                  <a:lnTo>
                    <a:pt x="308" y="273"/>
                  </a:lnTo>
                  <a:lnTo>
                    <a:pt x="308" y="271"/>
                  </a:lnTo>
                  <a:lnTo>
                    <a:pt x="306" y="271"/>
                  </a:lnTo>
                  <a:lnTo>
                    <a:pt x="306" y="269"/>
                  </a:lnTo>
                  <a:lnTo>
                    <a:pt x="306" y="271"/>
                  </a:lnTo>
                  <a:lnTo>
                    <a:pt x="308" y="271"/>
                  </a:lnTo>
                  <a:lnTo>
                    <a:pt x="308" y="273"/>
                  </a:lnTo>
                  <a:lnTo>
                    <a:pt x="308" y="276"/>
                  </a:lnTo>
                  <a:lnTo>
                    <a:pt x="306" y="276"/>
                  </a:lnTo>
                  <a:lnTo>
                    <a:pt x="306" y="278"/>
                  </a:lnTo>
                  <a:lnTo>
                    <a:pt x="303" y="278"/>
                  </a:lnTo>
                  <a:lnTo>
                    <a:pt x="301" y="278"/>
                  </a:lnTo>
                  <a:lnTo>
                    <a:pt x="299" y="278"/>
                  </a:lnTo>
                  <a:lnTo>
                    <a:pt x="296" y="278"/>
                  </a:lnTo>
                  <a:lnTo>
                    <a:pt x="294" y="278"/>
                  </a:lnTo>
                  <a:lnTo>
                    <a:pt x="294" y="276"/>
                  </a:lnTo>
                  <a:lnTo>
                    <a:pt x="291" y="276"/>
                  </a:lnTo>
                  <a:lnTo>
                    <a:pt x="291" y="278"/>
                  </a:lnTo>
                  <a:lnTo>
                    <a:pt x="294" y="278"/>
                  </a:lnTo>
                  <a:lnTo>
                    <a:pt x="291" y="278"/>
                  </a:lnTo>
                  <a:lnTo>
                    <a:pt x="294" y="278"/>
                  </a:lnTo>
                  <a:lnTo>
                    <a:pt x="291" y="278"/>
                  </a:lnTo>
                  <a:lnTo>
                    <a:pt x="291" y="280"/>
                  </a:lnTo>
                  <a:lnTo>
                    <a:pt x="289" y="280"/>
                  </a:lnTo>
                  <a:lnTo>
                    <a:pt x="287" y="280"/>
                  </a:lnTo>
                  <a:lnTo>
                    <a:pt x="284" y="280"/>
                  </a:lnTo>
                  <a:lnTo>
                    <a:pt x="284" y="283"/>
                  </a:lnTo>
                  <a:lnTo>
                    <a:pt x="284" y="285"/>
                  </a:lnTo>
                  <a:lnTo>
                    <a:pt x="284" y="283"/>
                  </a:lnTo>
                  <a:lnTo>
                    <a:pt x="284" y="285"/>
                  </a:lnTo>
                  <a:lnTo>
                    <a:pt x="284" y="288"/>
                  </a:lnTo>
                  <a:lnTo>
                    <a:pt x="284" y="290"/>
                  </a:lnTo>
                  <a:lnTo>
                    <a:pt x="282" y="290"/>
                  </a:lnTo>
                  <a:lnTo>
                    <a:pt x="282" y="292"/>
                  </a:lnTo>
                  <a:lnTo>
                    <a:pt x="282" y="290"/>
                  </a:lnTo>
                  <a:lnTo>
                    <a:pt x="280" y="290"/>
                  </a:lnTo>
                  <a:lnTo>
                    <a:pt x="280" y="288"/>
                  </a:lnTo>
                  <a:lnTo>
                    <a:pt x="280" y="290"/>
                  </a:lnTo>
                  <a:lnTo>
                    <a:pt x="282" y="292"/>
                  </a:lnTo>
                  <a:lnTo>
                    <a:pt x="280" y="295"/>
                  </a:lnTo>
                  <a:lnTo>
                    <a:pt x="280" y="297"/>
                  </a:lnTo>
                  <a:lnTo>
                    <a:pt x="277" y="297"/>
                  </a:lnTo>
                  <a:lnTo>
                    <a:pt x="277" y="299"/>
                  </a:lnTo>
                  <a:lnTo>
                    <a:pt x="277" y="302"/>
                  </a:lnTo>
                  <a:lnTo>
                    <a:pt x="275" y="302"/>
                  </a:lnTo>
                  <a:lnTo>
                    <a:pt x="275" y="304"/>
                  </a:lnTo>
                  <a:lnTo>
                    <a:pt x="275" y="302"/>
                  </a:lnTo>
                  <a:lnTo>
                    <a:pt x="277" y="299"/>
                  </a:lnTo>
                  <a:lnTo>
                    <a:pt x="275" y="299"/>
                  </a:lnTo>
                  <a:lnTo>
                    <a:pt x="272" y="299"/>
                  </a:lnTo>
                  <a:lnTo>
                    <a:pt x="272" y="297"/>
                  </a:lnTo>
                  <a:lnTo>
                    <a:pt x="275" y="295"/>
                  </a:lnTo>
                  <a:lnTo>
                    <a:pt x="272" y="295"/>
                  </a:lnTo>
                  <a:lnTo>
                    <a:pt x="270" y="295"/>
                  </a:lnTo>
                  <a:lnTo>
                    <a:pt x="270" y="292"/>
                  </a:lnTo>
                  <a:lnTo>
                    <a:pt x="270" y="290"/>
                  </a:lnTo>
                  <a:lnTo>
                    <a:pt x="270" y="292"/>
                  </a:lnTo>
                  <a:lnTo>
                    <a:pt x="268" y="292"/>
                  </a:lnTo>
                  <a:lnTo>
                    <a:pt x="268" y="290"/>
                  </a:lnTo>
                  <a:lnTo>
                    <a:pt x="268" y="288"/>
                  </a:lnTo>
                  <a:lnTo>
                    <a:pt x="265" y="288"/>
                  </a:lnTo>
                  <a:lnTo>
                    <a:pt x="263" y="290"/>
                  </a:lnTo>
                  <a:lnTo>
                    <a:pt x="263" y="292"/>
                  </a:lnTo>
                  <a:lnTo>
                    <a:pt x="263" y="295"/>
                  </a:lnTo>
                  <a:lnTo>
                    <a:pt x="265" y="295"/>
                  </a:lnTo>
                  <a:lnTo>
                    <a:pt x="268" y="295"/>
                  </a:lnTo>
                  <a:lnTo>
                    <a:pt x="268" y="297"/>
                  </a:lnTo>
                  <a:lnTo>
                    <a:pt x="268" y="295"/>
                  </a:lnTo>
                  <a:lnTo>
                    <a:pt x="268" y="297"/>
                  </a:lnTo>
                  <a:lnTo>
                    <a:pt x="270" y="297"/>
                  </a:lnTo>
                  <a:lnTo>
                    <a:pt x="272" y="297"/>
                  </a:lnTo>
                  <a:lnTo>
                    <a:pt x="272" y="299"/>
                  </a:lnTo>
                  <a:lnTo>
                    <a:pt x="272" y="297"/>
                  </a:lnTo>
                  <a:lnTo>
                    <a:pt x="272" y="299"/>
                  </a:lnTo>
                  <a:lnTo>
                    <a:pt x="272" y="302"/>
                  </a:lnTo>
                  <a:lnTo>
                    <a:pt x="272" y="304"/>
                  </a:lnTo>
                  <a:lnTo>
                    <a:pt x="275" y="304"/>
                  </a:lnTo>
                  <a:lnTo>
                    <a:pt x="272" y="304"/>
                  </a:lnTo>
                  <a:lnTo>
                    <a:pt x="272" y="307"/>
                  </a:lnTo>
                  <a:lnTo>
                    <a:pt x="270" y="307"/>
                  </a:lnTo>
                  <a:lnTo>
                    <a:pt x="270" y="309"/>
                  </a:lnTo>
                  <a:lnTo>
                    <a:pt x="270" y="307"/>
                  </a:lnTo>
                  <a:lnTo>
                    <a:pt x="272" y="307"/>
                  </a:lnTo>
                  <a:lnTo>
                    <a:pt x="272" y="304"/>
                  </a:lnTo>
                  <a:lnTo>
                    <a:pt x="272" y="307"/>
                  </a:lnTo>
                  <a:lnTo>
                    <a:pt x="270" y="307"/>
                  </a:lnTo>
                  <a:lnTo>
                    <a:pt x="270" y="309"/>
                  </a:lnTo>
                  <a:lnTo>
                    <a:pt x="268" y="309"/>
                  </a:lnTo>
                  <a:lnTo>
                    <a:pt x="270" y="309"/>
                  </a:lnTo>
                  <a:lnTo>
                    <a:pt x="268" y="311"/>
                  </a:lnTo>
                  <a:lnTo>
                    <a:pt x="268" y="314"/>
                  </a:lnTo>
                  <a:lnTo>
                    <a:pt x="265" y="314"/>
                  </a:lnTo>
                  <a:lnTo>
                    <a:pt x="263" y="316"/>
                  </a:lnTo>
                  <a:lnTo>
                    <a:pt x="263" y="314"/>
                  </a:lnTo>
                  <a:lnTo>
                    <a:pt x="263" y="311"/>
                  </a:lnTo>
                  <a:lnTo>
                    <a:pt x="263" y="314"/>
                  </a:lnTo>
                  <a:lnTo>
                    <a:pt x="263" y="316"/>
                  </a:lnTo>
                  <a:lnTo>
                    <a:pt x="261" y="316"/>
                  </a:lnTo>
                  <a:lnTo>
                    <a:pt x="261" y="314"/>
                  </a:lnTo>
                  <a:lnTo>
                    <a:pt x="258" y="314"/>
                  </a:lnTo>
                  <a:lnTo>
                    <a:pt x="258" y="311"/>
                  </a:lnTo>
                  <a:lnTo>
                    <a:pt x="258" y="314"/>
                  </a:lnTo>
                  <a:lnTo>
                    <a:pt x="258" y="316"/>
                  </a:lnTo>
                  <a:lnTo>
                    <a:pt x="258" y="318"/>
                  </a:lnTo>
                  <a:lnTo>
                    <a:pt x="258" y="316"/>
                  </a:lnTo>
                  <a:lnTo>
                    <a:pt x="256" y="316"/>
                  </a:lnTo>
                  <a:lnTo>
                    <a:pt x="258" y="316"/>
                  </a:lnTo>
                  <a:lnTo>
                    <a:pt x="256" y="314"/>
                  </a:lnTo>
                  <a:lnTo>
                    <a:pt x="256" y="316"/>
                  </a:lnTo>
                  <a:lnTo>
                    <a:pt x="256" y="318"/>
                  </a:lnTo>
                  <a:lnTo>
                    <a:pt x="258" y="318"/>
                  </a:lnTo>
                  <a:lnTo>
                    <a:pt x="256" y="318"/>
                  </a:lnTo>
                  <a:lnTo>
                    <a:pt x="256" y="316"/>
                  </a:lnTo>
                  <a:lnTo>
                    <a:pt x="256" y="318"/>
                  </a:lnTo>
                  <a:lnTo>
                    <a:pt x="253" y="318"/>
                  </a:lnTo>
                  <a:lnTo>
                    <a:pt x="251" y="318"/>
                  </a:lnTo>
                  <a:lnTo>
                    <a:pt x="253" y="321"/>
                  </a:lnTo>
                  <a:lnTo>
                    <a:pt x="256" y="323"/>
                  </a:lnTo>
                  <a:lnTo>
                    <a:pt x="256" y="321"/>
                  </a:lnTo>
                  <a:lnTo>
                    <a:pt x="258" y="321"/>
                  </a:lnTo>
                  <a:lnTo>
                    <a:pt x="258" y="318"/>
                  </a:lnTo>
                  <a:lnTo>
                    <a:pt x="261" y="318"/>
                  </a:lnTo>
                  <a:lnTo>
                    <a:pt x="261" y="316"/>
                  </a:lnTo>
                  <a:lnTo>
                    <a:pt x="263" y="316"/>
                  </a:lnTo>
                  <a:lnTo>
                    <a:pt x="261" y="316"/>
                  </a:lnTo>
                  <a:lnTo>
                    <a:pt x="261" y="318"/>
                  </a:lnTo>
                  <a:lnTo>
                    <a:pt x="258" y="318"/>
                  </a:lnTo>
                  <a:lnTo>
                    <a:pt x="258" y="321"/>
                  </a:lnTo>
                  <a:lnTo>
                    <a:pt x="256" y="321"/>
                  </a:lnTo>
                  <a:lnTo>
                    <a:pt x="256" y="323"/>
                  </a:lnTo>
                  <a:lnTo>
                    <a:pt x="253" y="323"/>
                  </a:lnTo>
                  <a:lnTo>
                    <a:pt x="251" y="326"/>
                  </a:lnTo>
                  <a:lnTo>
                    <a:pt x="253" y="323"/>
                  </a:lnTo>
                  <a:lnTo>
                    <a:pt x="251" y="323"/>
                  </a:lnTo>
                  <a:lnTo>
                    <a:pt x="253" y="323"/>
                  </a:lnTo>
                  <a:lnTo>
                    <a:pt x="251" y="323"/>
                  </a:lnTo>
                  <a:lnTo>
                    <a:pt x="251" y="326"/>
                  </a:lnTo>
                  <a:lnTo>
                    <a:pt x="249" y="326"/>
                  </a:lnTo>
                  <a:lnTo>
                    <a:pt x="249" y="328"/>
                  </a:lnTo>
                  <a:lnTo>
                    <a:pt x="249" y="330"/>
                  </a:lnTo>
                  <a:lnTo>
                    <a:pt x="246" y="330"/>
                  </a:lnTo>
                  <a:lnTo>
                    <a:pt x="246" y="333"/>
                  </a:lnTo>
                  <a:lnTo>
                    <a:pt x="246" y="330"/>
                  </a:lnTo>
                  <a:lnTo>
                    <a:pt x="246" y="333"/>
                  </a:lnTo>
                  <a:lnTo>
                    <a:pt x="246" y="330"/>
                  </a:lnTo>
                  <a:lnTo>
                    <a:pt x="246" y="333"/>
                  </a:lnTo>
                  <a:lnTo>
                    <a:pt x="249" y="333"/>
                  </a:lnTo>
                  <a:lnTo>
                    <a:pt x="249" y="330"/>
                  </a:lnTo>
                  <a:lnTo>
                    <a:pt x="249" y="333"/>
                  </a:lnTo>
                  <a:lnTo>
                    <a:pt x="251" y="333"/>
                  </a:lnTo>
                  <a:lnTo>
                    <a:pt x="249" y="333"/>
                  </a:lnTo>
                  <a:lnTo>
                    <a:pt x="251" y="333"/>
                  </a:lnTo>
                  <a:lnTo>
                    <a:pt x="249" y="333"/>
                  </a:lnTo>
                  <a:lnTo>
                    <a:pt x="246" y="335"/>
                  </a:lnTo>
                  <a:lnTo>
                    <a:pt x="244" y="335"/>
                  </a:lnTo>
                  <a:lnTo>
                    <a:pt x="244" y="333"/>
                  </a:lnTo>
                  <a:lnTo>
                    <a:pt x="242" y="333"/>
                  </a:lnTo>
                  <a:lnTo>
                    <a:pt x="239" y="333"/>
                  </a:lnTo>
                  <a:lnTo>
                    <a:pt x="237" y="333"/>
                  </a:lnTo>
                  <a:lnTo>
                    <a:pt x="235" y="333"/>
                  </a:lnTo>
                  <a:lnTo>
                    <a:pt x="232" y="333"/>
                  </a:lnTo>
                  <a:lnTo>
                    <a:pt x="232" y="335"/>
                  </a:lnTo>
                  <a:lnTo>
                    <a:pt x="230" y="335"/>
                  </a:lnTo>
                  <a:lnTo>
                    <a:pt x="227" y="337"/>
                  </a:lnTo>
                  <a:lnTo>
                    <a:pt x="225" y="337"/>
                  </a:lnTo>
                  <a:lnTo>
                    <a:pt x="225" y="340"/>
                  </a:lnTo>
                  <a:lnTo>
                    <a:pt x="223" y="340"/>
                  </a:lnTo>
                  <a:lnTo>
                    <a:pt x="220" y="340"/>
                  </a:lnTo>
                  <a:lnTo>
                    <a:pt x="220" y="337"/>
                  </a:lnTo>
                  <a:lnTo>
                    <a:pt x="218" y="337"/>
                  </a:lnTo>
                  <a:lnTo>
                    <a:pt x="218" y="340"/>
                  </a:lnTo>
                  <a:lnTo>
                    <a:pt x="220" y="340"/>
                  </a:lnTo>
                  <a:lnTo>
                    <a:pt x="218" y="340"/>
                  </a:lnTo>
                  <a:lnTo>
                    <a:pt x="218" y="342"/>
                  </a:lnTo>
                  <a:lnTo>
                    <a:pt x="220" y="342"/>
                  </a:lnTo>
                  <a:lnTo>
                    <a:pt x="218" y="342"/>
                  </a:lnTo>
                  <a:lnTo>
                    <a:pt x="216" y="342"/>
                  </a:lnTo>
                  <a:lnTo>
                    <a:pt x="213" y="342"/>
                  </a:lnTo>
                  <a:lnTo>
                    <a:pt x="211" y="342"/>
                  </a:lnTo>
                  <a:lnTo>
                    <a:pt x="211" y="340"/>
                  </a:lnTo>
                  <a:lnTo>
                    <a:pt x="208" y="340"/>
                  </a:lnTo>
                  <a:lnTo>
                    <a:pt x="206" y="340"/>
                  </a:lnTo>
                  <a:lnTo>
                    <a:pt x="204" y="337"/>
                  </a:lnTo>
                  <a:lnTo>
                    <a:pt x="204" y="335"/>
                  </a:lnTo>
                  <a:lnTo>
                    <a:pt x="204" y="333"/>
                  </a:lnTo>
                  <a:lnTo>
                    <a:pt x="201" y="333"/>
                  </a:lnTo>
                  <a:lnTo>
                    <a:pt x="201" y="330"/>
                  </a:lnTo>
                  <a:lnTo>
                    <a:pt x="204" y="328"/>
                  </a:lnTo>
                  <a:lnTo>
                    <a:pt x="206" y="330"/>
                  </a:lnTo>
                  <a:lnTo>
                    <a:pt x="208" y="330"/>
                  </a:lnTo>
                  <a:lnTo>
                    <a:pt x="211" y="330"/>
                  </a:lnTo>
                  <a:lnTo>
                    <a:pt x="208" y="328"/>
                  </a:lnTo>
                  <a:lnTo>
                    <a:pt x="211" y="326"/>
                  </a:lnTo>
                  <a:lnTo>
                    <a:pt x="211" y="323"/>
                  </a:lnTo>
                  <a:lnTo>
                    <a:pt x="208" y="323"/>
                  </a:lnTo>
                  <a:lnTo>
                    <a:pt x="208" y="321"/>
                  </a:lnTo>
                  <a:lnTo>
                    <a:pt x="211" y="321"/>
                  </a:lnTo>
                  <a:lnTo>
                    <a:pt x="211" y="318"/>
                  </a:lnTo>
                  <a:lnTo>
                    <a:pt x="211" y="321"/>
                  </a:lnTo>
                  <a:lnTo>
                    <a:pt x="213" y="318"/>
                  </a:lnTo>
                  <a:lnTo>
                    <a:pt x="216" y="316"/>
                  </a:lnTo>
                  <a:lnTo>
                    <a:pt x="220" y="314"/>
                  </a:lnTo>
                  <a:lnTo>
                    <a:pt x="218" y="311"/>
                  </a:lnTo>
                  <a:lnTo>
                    <a:pt x="218" y="309"/>
                  </a:lnTo>
                  <a:lnTo>
                    <a:pt x="220" y="307"/>
                  </a:lnTo>
                  <a:lnTo>
                    <a:pt x="225" y="307"/>
                  </a:lnTo>
                  <a:lnTo>
                    <a:pt x="227" y="304"/>
                  </a:lnTo>
                  <a:lnTo>
                    <a:pt x="225" y="302"/>
                  </a:lnTo>
                  <a:lnTo>
                    <a:pt x="227" y="297"/>
                  </a:lnTo>
                  <a:lnTo>
                    <a:pt x="225" y="295"/>
                  </a:lnTo>
                  <a:lnTo>
                    <a:pt x="225" y="292"/>
                  </a:lnTo>
                  <a:lnTo>
                    <a:pt x="225" y="290"/>
                  </a:lnTo>
                  <a:lnTo>
                    <a:pt x="225" y="288"/>
                  </a:lnTo>
                  <a:lnTo>
                    <a:pt x="225" y="285"/>
                  </a:lnTo>
                  <a:lnTo>
                    <a:pt x="227" y="285"/>
                  </a:lnTo>
                  <a:lnTo>
                    <a:pt x="225" y="285"/>
                  </a:lnTo>
                  <a:lnTo>
                    <a:pt x="225" y="283"/>
                  </a:lnTo>
                  <a:lnTo>
                    <a:pt x="227" y="283"/>
                  </a:lnTo>
                  <a:lnTo>
                    <a:pt x="230" y="283"/>
                  </a:lnTo>
                  <a:lnTo>
                    <a:pt x="232" y="283"/>
                  </a:lnTo>
                  <a:lnTo>
                    <a:pt x="232" y="280"/>
                  </a:lnTo>
                  <a:lnTo>
                    <a:pt x="235" y="280"/>
                  </a:lnTo>
                  <a:lnTo>
                    <a:pt x="235" y="283"/>
                  </a:lnTo>
                  <a:lnTo>
                    <a:pt x="235" y="285"/>
                  </a:lnTo>
                  <a:lnTo>
                    <a:pt x="235" y="288"/>
                  </a:lnTo>
                  <a:lnTo>
                    <a:pt x="232" y="288"/>
                  </a:lnTo>
                  <a:lnTo>
                    <a:pt x="235" y="290"/>
                  </a:lnTo>
                  <a:lnTo>
                    <a:pt x="235" y="288"/>
                  </a:lnTo>
                  <a:lnTo>
                    <a:pt x="237" y="288"/>
                  </a:lnTo>
                  <a:lnTo>
                    <a:pt x="237" y="285"/>
                  </a:lnTo>
                  <a:lnTo>
                    <a:pt x="237" y="283"/>
                  </a:lnTo>
                  <a:lnTo>
                    <a:pt x="239" y="285"/>
                  </a:lnTo>
                  <a:lnTo>
                    <a:pt x="239" y="288"/>
                  </a:lnTo>
                  <a:lnTo>
                    <a:pt x="239" y="285"/>
                  </a:lnTo>
                  <a:lnTo>
                    <a:pt x="242" y="283"/>
                  </a:lnTo>
                  <a:lnTo>
                    <a:pt x="244" y="285"/>
                  </a:lnTo>
                  <a:lnTo>
                    <a:pt x="242" y="285"/>
                  </a:lnTo>
                  <a:lnTo>
                    <a:pt x="244" y="288"/>
                  </a:lnTo>
                  <a:lnTo>
                    <a:pt x="246" y="290"/>
                  </a:lnTo>
                  <a:lnTo>
                    <a:pt x="249" y="290"/>
                  </a:lnTo>
                  <a:lnTo>
                    <a:pt x="249" y="285"/>
                  </a:lnTo>
                  <a:lnTo>
                    <a:pt x="249" y="288"/>
                  </a:lnTo>
                  <a:lnTo>
                    <a:pt x="251" y="285"/>
                  </a:lnTo>
                  <a:lnTo>
                    <a:pt x="253" y="288"/>
                  </a:lnTo>
                  <a:lnTo>
                    <a:pt x="251" y="288"/>
                  </a:lnTo>
                  <a:lnTo>
                    <a:pt x="253" y="288"/>
                  </a:lnTo>
                  <a:lnTo>
                    <a:pt x="256" y="290"/>
                  </a:lnTo>
                  <a:lnTo>
                    <a:pt x="258" y="288"/>
                  </a:lnTo>
                  <a:lnTo>
                    <a:pt x="258" y="290"/>
                  </a:lnTo>
                  <a:lnTo>
                    <a:pt x="258" y="288"/>
                  </a:lnTo>
                  <a:lnTo>
                    <a:pt x="261" y="290"/>
                  </a:lnTo>
                  <a:lnTo>
                    <a:pt x="261" y="288"/>
                  </a:lnTo>
                  <a:lnTo>
                    <a:pt x="263" y="288"/>
                  </a:lnTo>
                  <a:lnTo>
                    <a:pt x="263" y="290"/>
                  </a:lnTo>
                  <a:lnTo>
                    <a:pt x="265" y="288"/>
                  </a:lnTo>
                  <a:lnTo>
                    <a:pt x="263" y="288"/>
                  </a:lnTo>
                  <a:lnTo>
                    <a:pt x="263" y="285"/>
                  </a:lnTo>
                  <a:lnTo>
                    <a:pt x="263" y="288"/>
                  </a:lnTo>
                  <a:lnTo>
                    <a:pt x="263" y="285"/>
                  </a:lnTo>
                  <a:lnTo>
                    <a:pt x="263" y="288"/>
                  </a:lnTo>
                  <a:lnTo>
                    <a:pt x="261" y="288"/>
                  </a:lnTo>
                  <a:lnTo>
                    <a:pt x="261" y="285"/>
                  </a:lnTo>
                  <a:lnTo>
                    <a:pt x="258" y="285"/>
                  </a:lnTo>
                  <a:lnTo>
                    <a:pt x="261" y="285"/>
                  </a:lnTo>
                  <a:lnTo>
                    <a:pt x="258" y="285"/>
                  </a:lnTo>
                  <a:lnTo>
                    <a:pt x="258" y="283"/>
                  </a:lnTo>
                  <a:lnTo>
                    <a:pt x="256" y="283"/>
                  </a:lnTo>
                  <a:lnTo>
                    <a:pt x="256" y="280"/>
                  </a:lnTo>
                  <a:lnTo>
                    <a:pt x="258" y="280"/>
                  </a:lnTo>
                  <a:lnTo>
                    <a:pt x="258" y="278"/>
                  </a:lnTo>
                  <a:lnTo>
                    <a:pt x="258" y="276"/>
                  </a:lnTo>
                  <a:lnTo>
                    <a:pt x="258" y="273"/>
                  </a:lnTo>
                  <a:lnTo>
                    <a:pt x="258" y="271"/>
                  </a:lnTo>
                  <a:lnTo>
                    <a:pt x="258" y="269"/>
                  </a:lnTo>
                  <a:lnTo>
                    <a:pt x="258" y="266"/>
                  </a:lnTo>
                  <a:lnTo>
                    <a:pt x="256" y="269"/>
                  </a:lnTo>
                  <a:lnTo>
                    <a:pt x="256" y="266"/>
                  </a:lnTo>
                  <a:lnTo>
                    <a:pt x="253" y="266"/>
                  </a:lnTo>
                  <a:lnTo>
                    <a:pt x="251" y="266"/>
                  </a:lnTo>
                  <a:lnTo>
                    <a:pt x="251" y="264"/>
                  </a:lnTo>
                  <a:lnTo>
                    <a:pt x="249" y="264"/>
                  </a:lnTo>
                  <a:lnTo>
                    <a:pt x="246" y="261"/>
                  </a:lnTo>
                  <a:lnTo>
                    <a:pt x="244" y="261"/>
                  </a:lnTo>
                  <a:lnTo>
                    <a:pt x="246" y="261"/>
                  </a:lnTo>
                  <a:lnTo>
                    <a:pt x="246" y="259"/>
                  </a:lnTo>
                  <a:lnTo>
                    <a:pt x="246" y="257"/>
                  </a:lnTo>
                  <a:lnTo>
                    <a:pt x="246" y="254"/>
                  </a:lnTo>
                  <a:lnTo>
                    <a:pt x="244" y="254"/>
                  </a:lnTo>
                  <a:lnTo>
                    <a:pt x="244" y="257"/>
                  </a:lnTo>
                  <a:lnTo>
                    <a:pt x="244" y="254"/>
                  </a:lnTo>
                  <a:lnTo>
                    <a:pt x="242" y="254"/>
                  </a:lnTo>
                  <a:lnTo>
                    <a:pt x="244" y="254"/>
                  </a:lnTo>
                  <a:lnTo>
                    <a:pt x="246" y="254"/>
                  </a:lnTo>
                  <a:lnTo>
                    <a:pt x="244" y="247"/>
                  </a:lnTo>
                  <a:lnTo>
                    <a:pt x="246" y="247"/>
                  </a:lnTo>
                  <a:lnTo>
                    <a:pt x="246" y="242"/>
                  </a:lnTo>
                  <a:lnTo>
                    <a:pt x="244" y="242"/>
                  </a:lnTo>
                  <a:lnTo>
                    <a:pt x="242" y="242"/>
                  </a:lnTo>
                  <a:lnTo>
                    <a:pt x="242" y="245"/>
                  </a:lnTo>
                  <a:lnTo>
                    <a:pt x="239" y="245"/>
                  </a:lnTo>
                  <a:lnTo>
                    <a:pt x="239" y="242"/>
                  </a:lnTo>
                  <a:lnTo>
                    <a:pt x="237" y="242"/>
                  </a:lnTo>
                  <a:lnTo>
                    <a:pt x="237" y="238"/>
                  </a:lnTo>
                  <a:lnTo>
                    <a:pt x="237" y="240"/>
                  </a:lnTo>
                  <a:lnTo>
                    <a:pt x="235" y="240"/>
                  </a:lnTo>
                  <a:lnTo>
                    <a:pt x="235" y="238"/>
                  </a:lnTo>
                  <a:lnTo>
                    <a:pt x="232" y="240"/>
                  </a:lnTo>
                  <a:lnTo>
                    <a:pt x="232" y="238"/>
                  </a:lnTo>
                  <a:lnTo>
                    <a:pt x="232" y="235"/>
                  </a:lnTo>
                  <a:lnTo>
                    <a:pt x="230" y="233"/>
                  </a:lnTo>
                  <a:lnTo>
                    <a:pt x="232" y="233"/>
                  </a:lnTo>
                  <a:lnTo>
                    <a:pt x="232" y="231"/>
                  </a:lnTo>
                  <a:lnTo>
                    <a:pt x="235" y="231"/>
                  </a:lnTo>
                  <a:lnTo>
                    <a:pt x="232" y="231"/>
                  </a:lnTo>
                  <a:lnTo>
                    <a:pt x="235" y="231"/>
                  </a:lnTo>
                  <a:lnTo>
                    <a:pt x="235" y="228"/>
                  </a:lnTo>
                  <a:lnTo>
                    <a:pt x="232" y="228"/>
                  </a:lnTo>
                  <a:lnTo>
                    <a:pt x="235" y="228"/>
                  </a:lnTo>
                  <a:lnTo>
                    <a:pt x="235" y="226"/>
                  </a:lnTo>
                  <a:lnTo>
                    <a:pt x="232" y="226"/>
                  </a:lnTo>
                  <a:lnTo>
                    <a:pt x="235" y="226"/>
                  </a:lnTo>
                  <a:lnTo>
                    <a:pt x="235" y="223"/>
                  </a:lnTo>
                  <a:lnTo>
                    <a:pt x="235" y="221"/>
                  </a:lnTo>
                  <a:lnTo>
                    <a:pt x="232" y="221"/>
                  </a:lnTo>
                  <a:lnTo>
                    <a:pt x="232" y="219"/>
                  </a:lnTo>
                  <a:lnTo>
                    <a:pt x="235" y="219"/>
                  </a:lnTo>
                  <a:lnTo>
                    <a:pt x="235" y="216"/>
                  </a:lnTo>
                  <a:lnTo>
                    <a:pt x="232" y="219"/>
                  </a:lnTo>
                  <a:lnTo>
                    <a:pt x="232" y="214"/>
                  </a:lnTo>
                  <a:lnTo>
                    <a:pt x="232" y="212"/>
                  </a:lnTo>
                  <a:lnTo>
                    <a:pt x="230" y="212"/>
                  </a:lnTo>
                  <a:lnTo>
                    <a:pt x="230" y="214"/>
                  </a:lnTo>
                  <a:lnTo>
                    <a:pt x="227" y="214"/>
                  </a:lnTo>
                  <a:lnTo>
                    <a:pt x="225" y="214"/>
                  </a:lnTo>
                  <a:lnTo>
                    <a:pt x="223" y="212"/>
                  </a:lnTo>
                  <a:lnTo>
                    <a:pt x="220" y="212"/>
                  </a:lnTo>
                  <a:lnTo>
                    <a:pt x="220" y="209"/>
                  </a:lnTo>
                  <a:lnTo>
                    <a:pt x="223" y="207"/>
                  </a:lnTo>
                  <a:lnTo>
                    <a:pt x="220" y="207"/>
                  </a:lnTo>
                  <a:lnTo>
                    <a:pt x="218" y="207"/>
                  </a:lnTo>
                  <a:lnTo>
                    <a:pt x="218" y="204"/>
                  </a:lnTo>
                  <a:lnTo>
                    <a:pt x="218" y="207"/>
                  </a:lnTo>
                  <a:lnTo>
                    <a:pt x="216" y="207"/>
                  </a:lnTo>
                  <a:lnTo>
                    <a:pt x="216" y="204"/>
                  </a:lnTo>
                  <a:lnTo>
                    <a:pt x="213" y="204"/>
                  </a:lnTo>
                  <a:lnTo>
                    <a:pt x="211" y="204"/>
                  </a:lnTo>
                  <a:lnTo>
                    <a:pt x="211" y="207"/>
                  </a:lnTo>
                  <a:lnTo>
                    <a:pt x="208" y="207"/>
                  </a:lnTo>
                  <a:lnTo>
                    <a:pt x="211" y="207"/>
                  </a:lnTo>
                  <a:lnTo>
                    <a:pt x="208" y="209"/>
                  </a:lnTo>
                  <a:lnTo>
                    <a:pt x="211" y="209"/>
                  </a:lnTo>
                  <a:lnTo>
                    <a:pt x="208" y="209"/>
                  </a:lnTo>
                  <a:lnTo>
                    <a:pt x="208" y="207"/>
                  </a:lnTo>
                  <a:lnTo>
                    <a:pt x="206" y="207"/>
                  </a:lnTo>
                  <a:lnTo>
                    <a:pt x="208" y="207"/>
                  </a:lnTo>
                  <a:lnTo>
                    <a:pt x="208" y="204"/>
                  </a:lnTo>
                  <a:lnTo>
                    <a:pt x="206" y="204"/>
                  </a:lnTo>
                  <a:lnTo>
                    <a:pt x="204" y="204"/>
                  </a:lnTo>
                  <a:lnTo>
                    <a:pt x="204" y="207"/>
                  </a:lnTo>
                  <a:lnTo>
                    <a:pt x="204" y="204"/>
                  </a:lnTo>
                  <a:lnTo>
                    <a:pt x="206" y="202"/>
                  </a:lnTo>
                  <a:lnTo>
                    <a:pt x="206" y="200"/>
                  </a:lnTo>
                  <a:lnTo>
                    <a:pt x="204" y="200"/>
                  </a:lnTo>
                  <a:lnTo>
                    <a:pt x="204" y="202"/>
                  </a:lnTo>
                  <a:lnTo>
                    <a:pt x="204" y="200"/>
                  </a:lnTo>
                  <a:lnTo>
                    <a:pt x="204" y="202"/>
                  </a:lnTo>
                  <a:lnTo>
                    <a:pt x="201" y="202"/>
                  </a:lnTo>
                  <a:lnTo>
                    <a:pt x="199" y="202"/>
                  </a:lnTo>
                  <a:lnTo>
                    <a:pt x="199" y="200"/>
                  </a:lnTo>
                  <a:lnTo>
                    <a:pt x="197" y="200"/>
                  </a:lnTo>
                  <a:lnTo>
                    <a:pt x="197" y="202"/>
                  </a:lnTo>
                  <a:lnTo>
                    <a:pt x="197" y="200"/>
                  </a:lnTo>
                  <a:lnTo>
                    <a:pt x="197" y="197"/>
                  </a:lnTo>
                  <a:lnTo>
                    <a:pt x="194" y="197"/>
                  </a:lnTo>
                  <a:lnTo>
                    <a:pt x="192" y="197"/>
                  </a:lnTo>
                  <a:lnTo>
                    <a:pt x="192" y="195"/>
                  </a:lnTo>
                  <a:lnTo>
                    <a:pt x="189" y="195"/>
                  </a:lnTo>
                  <a:lnTo>
                    <a:pt x="189" y="193"/>
                  </a:lnTo>
                  <a:lnTo>
                    <a:pt x="187" y="193"/>
                  </a:lnTo>
                  <a:lnTo>
                    <a:pt x="187" y="190"/>
                  </a:lnTo>
                  <a:lnTo>
                    <a:pt x="185" y="190"/>
                  </a:lnTo>
                  <a:lnTo>
                    <a:pt x="182" y="190"/>
                  </a:lnTo>
                  <a:lnTo>
                    <a:pt x="180" y="190"/>
                  </a:lnTo>
                  <a:lnTo>
                    <a:pt x="180" y="188"/>
                  </a:lnTo>
                  <a:lnTo>
                    <a:pt x="180" y="190"/>
                  </a:lnTo>
                  <a:lnTo>
                    <a:pt x="178" y="190"/>
                  </a:lnTo>
                  <a:lnTo>
                    <a:pt x="175" y="190"/>
                  </a:lnTo>
                  <a:lnTo>
                    <a:pt x="175" y="193"/>
                  </a:lnTo>
                  <a:lnTo>
                    <a:pt x="173" y="193"/>
                  </a:lnTo>
                  <a:lnTo>
                    <a:pt x="173" y="190"/>
                  </a:lnTo>
                  <a:lnTo>
                    <a:pt x="170" y="190"/>
                  </a:lnTo>
                  <a:lnTo>
                    <a:pt x="170" y="193"/>
                  </a:lnTo>
                  <a:lnTo>
                    <a:pt x="170" y="195"/>
                  </a:lnTo>
                  <a:lnTo>
                    <a:pt x="168" y="195"/>
                  </a:lnTo>
                  <a:lnTo>
                    <a:pt x="168" y="193"/>
                  </a:lnTo>
                  <a:lnTo>
                    <a:pt x="166" y="193"/>
                  </a:lnTo>
                  <a:lnTo>
                    <a:pt x="166" y="195"/>
                  </a:lnTo>
                  <a:lnTo>
                    <a:pt x="166" y="193"/>
                  </a:lnTo>
                  <a:lnTo>
                    <a:pt x="166" y="195"/>
                  </a:lnTo>
                  <a:lnTo>
                    <a:pt x="163" y="195"/>
                  </a:lnTo>
                  <a:lnTo>
                    <a:pt x="163" y="193"/>
                  </a:lnTo>
                  <a:lnTo>
                    <a:pt x="163" y="190"/>
                  </a:lnTo>
                  <a:lnTo>
                    <a:pt x="163" y="193"/>
                  </a:lnTo>
                  <a:lnTo>
                    <a:pt x="161" y="193"/>
                  </a:lnTo>
                  <a:lnTo>
                    <a:pt x="161" y="195"/>
                  </a:lnTo>
                  <a:lnTo>
                    <a:pt x="159" y="195"/>
                  </a:lnTo>
                  <a:lnTo>
                    <a:pt x="156" y="193"/>
                  </a:lnTo>
                  <a:lnTo>
                    <a:pt x="154" y="193"/>
                  </a:lnTo>
                  <a:lnTo>
                    <a:pt x="151" y="193"/>
                  </a:lnTo>
                  <a:lnTo>
                    <a:pt x="151" y="195"/>
                  </a:lnTo>
                  <a:lnTo>
                    <a:pt x="154" y="195"/>
                  </a:lnTo>
                  <a:lnTo>
                    <a:pt x="154" y="197"/>
                  </a:lnTo>
                  <a:lnTo>
                    <a:pt x="151" y="197"/>
                  </a:lnTo>
                  <a:lnTo>
                    <a:pt x="151" y="195"/>
                  </a:lnTo>
                  <a:lnTo>
                    <a:pt x="149" y="195"/>
                  </a:lnTo>
                  <a:lnTo>
                    <a:pt x="149" y="197"/>
                  </a:lnTo>
                  <a:lnTo>
                    <a:pt x="147" y="200"/>
                  </a:lnTo>
                  <a:lnTo>
                    <a:pt x="149" y="200"/>
                  </a:lnTo>
                  <a:lnTo>
                    <a:pt x="147" y="200"/>
                  </a:lnTo>
                  <a:lnTo>
                    <a:pt x="147" y="202"/>
                  </a:lnTo>
                  <a:lnTo>
                    <a:pt x="144" y="202"/>
                  </a:lnTo>
                  <a:lnTo>
                    <a:pt x="142" y="202"/>
                  </a:lnTo>
                  <a:lnTo>
                    <a:pt x="140" y="202"/>
                  </a:lnTo>
                  <a:lnTo>
                    <a:pt x="140" y="204"/>
                  </a:lnTo>
                  <a:lnTo>
                    <a:pt x="140" y="202"/>
                  </a:lnTo>
                  <a:lnTo>
                    <a:pt x="140" y="204"/>
                  </a:lnTo>
                  <a:lnTo>
                    <a:pt x="137" y="202"/>
                  </a:lnTo>
                  <a:lnTo>
                    <a:pt x="137" y="204"/>
                  </a:lnTo>
                  <a:lnTo>
                    <a:pt x="137" y="207"/>
                  </a:lnTo>
                  <a:lnTo>
                    <a:pt x="137" y="209"/>
                  </a:lnTo>
                  <a:lnTo>
                    <a:pt x="135" y="209"/>
                  </a:lnTo>
                  <a:lnTo>
                    <a:pt x="135" y="212"/>
                  </a:lnTo>
                  <a:lnTo>
                    <a:pt x="132" y="212"/>
                  </a:lnTo>
                  <a:lnTo>
                    <a:pt x="132" y="214"/>
                  </a:lnTo>
                  <a:lnTo>
                    <a:pt x="132" y="212"/>
                  </a:lnTo>
                  <a:lnTo>
                    <a:pt x="130" y="214"/>
                  </a:lnTo>
                  <a:lnTo>
                    <a:pt x="130" y="212"/>
                  </a:lnTo>
                  <a:lnTo>
                    <a:pt x="128" y="212"/>
                  </a:lnTo>
                  <a:lnTo>
                    <a:pt x="128" y="214"/>
                  </a:lnTo>
                  <a:lnTo>
                    <a:pt x="125" y="214"/>
                  </a:lnTo>
                  <a:lnTo>
                    <a:pt x="123" y="214"/>
                  </a:lnTo>
                  <a:lnTo>
                    <a:pt x="121" y="214"/>
                  </a:lnTo>
                  <a:lnTo>
                    <a:pt x="118" y="214"/>
                  </a:lnTo>
                  <a:lnTo>
                    <a:pt x="116" y="214"/>
                  </a:lnTo>
                  <a:lnTo>
                    <a:pt x="114" y="214"/>
                  </a:lnTo>
                  <a:lnTo>
                    <a:pt x="111" y="216"/>
                  </a:lnTo>
                  <a:lnTo>
                    <a:pt x="106" y="216"/>
                  </a:lnTo>
                  <a:lnTo>
                    <a:pt x="104" y="216"/>
                  </a:lnTo>
                  <a:lnTo>
                    <a:pt x="102" y="216"/>
                  </a:lnTo>
                  <a:lnTo>
                    <a:pt x="102" y="219"/>
                  </a:lnTo>
                  <a:lnTo>
                    <a:pt x="102" y="221"/>
                  </a:lnTo>
                  <a:lnTo>
                    <a:pt x="99" y="221"/>
                  </a:lnTo>
                  <a:lnTo>
                    <a:pt x="99" y="223"/>
                  </a:lnTo>
                  <a:lnTo>
                    <a:pt x="97" y="223"/>
                  </a:lnTo>
                  <a:lnTo>
                    <a:pt x="97" y="226"/>
                  </a:lnTo>
                  <a:lnTo>
                    <a:pt x="95" y="226"/>
                  </a:lnTo>
                  <a:lnTo>
                    <a:pt x="92" y="226"/>
                  </a:lnTo>
                  <a:lnTo>
                    <a:pt x="90" y="226"/>
                  </a:lnTo>
                  <a:lnTo>
                    <a:pt x="90" y="223"/>
                  </a:lnTo>
                  <a:lnTo>
                    <a:pt x="90" y="221"/>
                  </a:lnTo>
                  <a:lnTo>
                    <a:pt x="87" y="221"/>
                  </a:lnTo>
                  <a:lnTo>
                    <a:pt x="90" y="221"/>
                  </a:lnTo>
                  <a:lnTo>
                    <a:pt x="87" y="221"/>
                  </a:lnTo>
                  <a:lnTo>
                    <a:pt x="87" y="219"/>
                  </a:lnTo>
                  <a:lnTo>
                    <a:pt x="85" y="221"/>
                  </a:lnTo>
                  <a:lnTo>
                    <a:pt x="85" y="219"/>
                  </a:lnTo>
                  <a:lnTo>
                    <a:pt x="83" y="219"/>
                  </a:lnTo>
                  <a:lnTo>
                    <a:pt x="83" y="216"/>
                  </a:lnTo>
                  <a:lnTo>
                    <a:pt x="83" y="214"/>
                  </a:lnTo>
                  <a:lnTo>
                    <a:pt x="80" y="214"/>
                  </a:lnTo>
                  <a:lnTo>
                    <a:pt x="78" y="214"/>
                  </a:lnTo>
                  <a:lnTo>
                    <a:pt x="76" y="214"/>
                  </a:lnTo>
                  <a:lnTo>
                    <a:pt x="73" y="214"/>
                  </a:lnTo>
                  <a:lnTo>
                    <a:pt x="73" y="216"/>
                  </a:lnTo>
                  <a:lnTo>
                    <a:pt x="71" y="216"/>
                  </a:lnTo>
                  <a:lnTo>
                    <a:pt x="68" y="216"/>
                  </a:lnTo>
                  <a:lnTo>
                    <a:pt x="66" y="216"/>
                  </a:lnTo>
                  <a:lnTo>
                    <a:pt x="64" y="216"/>
                  </a:lnTo>
                  <a:lnTo>
                    <a:pt x="64" y="214"/>
                  </a:lnTo>
                  <a:lnTo>
                    <a:pt x="61" y="214"/>
                  </a:lnTo>
                  <a:lnTo>
                    <a:pt x="59" y="214"/>
                  </a:lnTo>
                  <a:lnTo>
                    <a:pt x="57" y="214"/>
                  </a:lnTo>
                  <a:lnTo>
                    <a:pt x="57" y="216"/>
                  </a:lnTo>
                  <a:lnTo>
                    <a:pt x="57" y="214"/>
                  </a:lnTo>
                  <a:lnTo>
                    <a:pt x="54" y="214"/>
                  </a:lnTo>
                  <a:lnTo>
                    <a:pt x="57" y="214"/>
                  </a:lnTo>
                  <a:lnTo>
                    <a:pt x="54" y="214"/>
                  </a:lnTo>
                  <a:lnTo>
                    <a:pt x="54" y="212"/>
                  </a:lnTo>
                  <a:lnTo>
                    <a:pt x="52" y="212"/>
                  </a:lnTo>
                  <a:lnTo>
                    <a:pt x="49" y="212"/>
                  </a:lnTo>
                  <a:lnTo>
                    <a:pt x="49" y="214"/>
                  </a:lnTo>
                  <a:lnTo>
                    <a:pt x="49" y="212"/>
                  </a:lnTo>
                  <a:lnTo>
                    <a:pt x="47" y="212"/>
                  </a:lnTo>
                  <a:lnTo>
                    <a:pt x="45" y="214"/>
                  </a:lnTo>
                  <a:lnTo>
                    <a:pt x="42" y="214"/>
                  </a:lnTo>
                  <a:lnTo>
                    <a:pt x="42" y="212"/>
                  </a:lnTo>
                  <a:lnTo>
                    <a:pt x="40" y="212"/>
                  </a:lnTo>
                  <a:lnTo>
                    <a:pt x="40" y="209"/>
                  </a:lnTo>
                  <a:lnTo>
                    <a:pt x="38" y="209"/>
                  </a:lnTo>
                  <a:lnTo>
                    <a:pt x="38" y="207"/>
                  </a:lnTo>
                  <a:lnTo>
                    <a:pt x="35" y="207"/>
                  </a:lnTo>
                  <a:lnTo>
                    <a:pt x="33" y="207"/>
                  </a:lnTo>
                  <a:lnTo>
                    <a:pt x="33" y="209"/>
                  </a:lnTo>
                  <a:lnTo>
                    <a:pt x="33" y="212"/>
                  </a:lnTo>
                  <a:lnTo>
                    <a:pt x="30" y="212"/>
                  </a:lnTo>
                  <a:lnTo>
                    <a:pt x="28" y="212"/>
                  </a:lnTo>
                  <a:lnTo>
                    <a:pt x="28" y="214"/>
                  </a:lnTo>
                  <a:lnTo>
                    <a:pt x="28" y="212"/>
                  </a:lnTo>
                  <a:lnTo>
                    <a:pt x="26" y="212"/>
                  </a:lnTo>
                  <a:lnTo>
                    <a:pt x="26" y="214"/>
                  </a:lnTo>
                  <a:lnTo>
                    <a:pt x="23" y="214"/>
                  </a:lnTo>
                  <a:lnTo>
                    <a:pt x="23" y="212"/>
                  </a:lnTo>
                  <a:lnTo>
                    <a:pt x="23" y="209"/>
                  </a:lnTo>
                  <a:lnTo>
                    <a:pt x="23" y="207"/>
                  </a:lnTo>
                  <a:lnTo>
                    <a:pt x="21" y="207"/>
                  </a:lnTo>
                  <a:lnTo>
                    <a:pt x="19" y="207"/>
                  </a:lnTo>
                  <a:lnTo>
                    <a:pt x="16" y="207"/>
                  </a:lnTo>
                  <a:lnTo>
                    <a:pt x="14" y="207"/>
                  </a:lnTo>
                  <a:lnTo>
                    <a:pt x="16" y="207"/>
                  </a:lnTo>
                  <a:lnTo>
                    <a:pt x="14" y="207"/>
                  </a:lnTo>
                  <a:lnTo>
                    <a:pt x="14" y="204"/>
                  </a:lnTo>
                  <a:lnTo>
                    <a:pt x="16" y="204"/>
                  </a:lnTo>
                  <a:lnTo>
                    <a:pt x="14" y="204"/>
                  </a:lnTo>
                  <a:lnTo>
                    <a:pt x="14" y="202"/>
                  </a:lnTo>
                  <a:lnTo>
                    <a:pt x="11" y="202"/>
                  </a:lnTo>
                  <a:lnTo>
                    <a:pt x="11" y="200"/>
                  </a:lnTo>
                  <a:lnTo>
                    <a:pt x="9" y="200"/>
                  </a:lnTo>
                  <a:lnTo>
                    <a:pt x="7" y="200"/>
                  </a:lnTo>
                  <a:lnTo>
                    <a:pt x="7" y="197"/>
                  </a:lnTo>
                  <a:lnTo>
                    <a:pt x="7" y="195"/>
                  </a:lnTo>
                  <a:lnTo>
                    <a:pt x="4" y="195"/>
                  </a:lnTo>
                  <a:lnTo>
                    <a:pt x="4" y="193"/>
                  </a:lnTo>
                  <a:lnTo>
                    <a:pt x="2" y="193"/>
                  </a:lnTo>
                  <a:lnTo>
                    <a:pt x="0" y="193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85"/>
                  </a:lnTo>
                  <a:lnTo>
                    <a:pt x="2" y="183"/>
                  </a:lnTo>
                  <a:lnTo>
                    <a:pt x="4" y="183"/>
                  </a:lnTo>
                  <a:lnTo>
                    <a:pt x="4" y="181"/>
                  </a:lnTo>
                  <a:lnTo>
                    <a:pt x="7" y="178"/>
                  </a:lnTo>
                  <a:lnTo>
                    <a:pt x="7" y="176"/>
                  </a:lnTo>
                  <a:lnTo>
                    <a:pt x="7" y="174"/>
                  </a:lnTo>
                  <a:lnTo>
                    <a:pt x="9" y="174"/>
                  </a:lnTo>
                  <a:lnTo>
                    <a:pt x="7" y="171"/>
                  </a:lnTo>
                  <a:lnTo>
                    <a:pt x="9" y="171"/>
                  </a:lnTo>
                  <a:lnTo>
                    <a:pt x="9" y="169"/>
                  </a:lnTo>
                  <a:lnTo>
                    <a:pt x="9" y="166"/>
                  </a:lnTo>
                  <a:lnTo>
                    <a:pt x="11" y="166"/>
                  </a:lnTo>
                  <a:lnTo>
                    <a:pt x="11" y="164"/>
                  </a:lnTo>
                  <a:lnTo>
                    <a:pt x="14" y="164"/>
                  </a:lnTo>
                  <a:lnTo>
                    <a:pt x="14" y="162"/>
                  </a:lnTo>
                  <a:lnTo>
                    <a:pt x="14" y="159"/>
                  </a:lnTo>
                  <a:lnTo>
                    <a:pt x="16" y="159"/>
                  </a:lnTo>
                  <a:lnTo>
                    <a:pt x="16" y="162"/>
                  </a:lnTo>
                  <a:lnTo>
                    <a:pt x="19" y="162"/>
                  </a:lnTo>
                  <a:lnTo>
                    <a:pt x="21" y="162"/>
                  </a:lnTo>
                  <a:lnTo>
                    <a:pt x="23" y="162"/>
                  </a:lnTo>
                  <a:lnTo>
                    <a:pt x="23" y="164"/>
                  </a:lnTo>
                  <a:lnTo>
                    <a:pt x="26" y="164"/>
                  </a:lnTo>
                  <a:lnTo>
                    <a:pt x="23" y="164"/>
                  </a:lnTo>
                  <a:lnTo>
                    <a:pt x="23" y="162"/>
                  </a:lnTo>
                  <a:lnTo>
                    <a:pt x="23" y="159"/>
                  </a:lnTo>
                  <a:lnTo>
                    <a:pt x="26" y="159"/>
                  </a:lnTo>
                  <a:lnTo>
                    <a:pt x="23" y="159"/>
                  </a:lnTo>
                  <a:lnTo>
                    <a:pt x="26" y="159"/>
                  </a:lnTo>
                  <a:lnTo>
                    <a:pt x="23" y="159"/>
                  </a:lnTo>
                  <a:lnTo>
                    <a:pt x="23" y="157"/>
                  </a:lnTo>
                  <a:lnTo>
                    <a:pt x="23" y="159"/>
                  </a:lnTo>
                  <a:lnTo>
                    <a:pt x="23" y="157"/>
                  </a:lnTo>
                  <a:lnTo>
                    <a:pt x="21" y="157"/>
                  </a:lnTo>
                  <a:lnTo>
                    <a:pt x="19" y="157"/>
                  </a:lnTo>
                  <a:lnTo>
                    <a:pt x="21" y="157"/>
                  </a:lnTo>
                  <a:lnTo>
                    <a:pt x="21" y="155"/>
                  </a:lnTo>
                  <a:lnTo>
                    <a:pt x="19" y="155"/>
                  </a:lnTo>
                  <a:lnTo>
                    <a:pt x="19" y="157"/>
                  </a:lnTo>
                  <a:lnTo>
                    <a:pt x="19" y="155"/>
                  </a:lnTo>
                  <a:lnTo>
                    <a:pt x="21" y="155"/>
                  </a:lnTo>
                  <a:lnTo>
                    <a:pt x="19" y="155"/>
                  </a:lnTo>
                  <a:lnTo>
                    <a:pt x="19" y="152"/>
                  </a:lnTo>
                  <a:lnTo>
                    <a:pt x="21" y="150"/>
                  </a:lnTo>
                  <a:lnTo>
                    <a:pt x="21" y="147"/>
                  </a:lnTo>
                  <a:lnTo>
                    <a:pt x="21" y="145"/>
                  </a:lnTo>
                  <a:lnTo>
                    <a:pt x="19" y="143"/>
                  </a:lnTo>
                  <a:lnTo>
                    <a:pt x="19" y="140"/>
                  </a:lnTo>
                  <a:lnTo>
                    <a:pt x="16" y="140"/>
                  </a:lnTo>
                  <a:lnTo>
                    <a:pt x="16" y="138"/>
                  </a:lnTo>
                  <a:lnTo>
                    <a:pt x="19" y="138"/>
                  </a:lnTo>
                  <a:lnTo>
                    <a:pt x="19" y="135"/>
                  </a:lnTo>
                  <a:lnTo>
                    <a:pt x="21" y="133"/>
                  </a:lnTo>
                  <a:lnTo>
                    <a:pt x="21" y="131"/>
                  </a:lnTo>
                  <a:lnTo>
                    <a:pt x="23" y="131"/>
                  </a:lnTo>
                  <a:lnTo>
                    <a:pt x="23" y="128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4"/>
                  </a:lnTo>
                  <a:lnTo>
                    <a:pt x="30" y="121"/>
                  </a:lnTo>
                  <a:lnTo>
                    <a:pt x="30" y="119"/>
                  </a:lnTo>
                  <a:lnTo>
                    <a:pt x="33" y="119"/>
                  </a:lnTo>
                  <a:lnTo>
                    <a:pt x="33" y="116"/>
                  </a:lnTo>
                  <a:lnTo>
                    <a:pt x="35" y="114"/>
                  </a:lnTo>
                  <a:lnTo>
                    <a:pt x="38" y="112"/>
                  </a:lnTo>
                  <a:lnTo>
                    <a:pt x="40" y="109"/>
                  </a:lnTo>
                  <a:lnTo>
                    <a:pt x="42" y="107"/>
                  </a:lnTo>
                  <a:lnTo>
                    <a:pt x="45" y="105"/>
                  </a:lnTo>
                  <a:lnTo>
                    <a:pt x="47" y="105"/>
                  </a:lnTo>
                  <a:lnTo>
                    <a:pt x="47" y="102"/>
                  </a:lnTo>
                  <a:lnTo>
                    <a:pt x="49" y="102"/>
                  </a:lnTo>
                  <a:lnTo>
                    <a:pt x="49" y="100"/>
                  </a:lnTo>
                  <a:lnTo>
                    <a:pt x="52" y="100"/>
                  </a:lnTo>
                  <a:lnTo>
                    <a:pt x="52" y="97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9" y="95"/>
                  </a:lnTo>
                  <a:lnTo>
                    <a:pt x="61" y="95"/>
                  </a:lnTo>
                  <a:lnTo>
                    <a:pt x="64" y="95"/>
                  </a:lnTo>
                  <a:lnTo>
                    <a:pt x="64" y="93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6"/>
                  </a:lnTo>
                  <a:lnTo>
                    <a:pt x="64" y="83"/>
                  </a:lnTo>
                  <a:lnTo>
                    <a:pt x="64" y="81"/>
                  </a:lnTo>
                  <a:lnTo>
                    <a:pt x="61" y="81"/>
                  </a:lnTo>
                  <a:lnTo>
                    <a:pt x="61" y="78"/>
                  </a:lnTo>
                  <a:lnTo>
                    <a:pt x="59" y="76"/>
                  </a:lnTo>
                  <a:lnTo>
                    <a:pt x="61" y="76"/>
                  </a:lnTo>
                  <a:lnTo>
                    <a:pt x="61" y="74"/>
                  </a:lnTo>
                  <a:lnTo>
                    <a:pt x="61" y="76"/>
                  </a:lnTo>
                  <a:lnTo>
                    <a:pt x="61" y="74"/>
                  </a:lnTo>
                  <a:lnTo>
                    <a:pt x="61" y="76"/>
                  </a:lnTo>
                  <a:lnTo>
                    <a:pt x="61" y="74"/>
                  </a:lnTo>
                  <a:lnTo>
                    <a:pt x="61" y="76"/>
                  </a:lnTo>
                  <a:lnTo>
                    <a:pt x="61" y="74"/>
                  </a:lnTo>
                  <a:lnTo>
                    <a:pt x="61" y="76"/>
                  </a:lnTo>
                  <a:lnTo>
                    <a:pt x="64" y="74"/>
                  </a:lnTo>
                  <a:lnTo>
                    <a:pt x="64" y="76"/>
                  </a:lnTo>
                  <a:lnTo>
                    <a:pt x="66" y="76"/>
                  </a:lnTo>
                  <a:lnTo>
                    <a:pt x="66" y="74"/>
                  </a:lnTo>
                  <a:lnTo>
                    <a:pt x="64" y="74"/>
                  </a:lnTo>
                  <a:lnTo>
                    <a:pt x="64" y="71"/>
                  </a:lnTo>
                  <a:lnTo>
                    <a:pt x="61" y="71"/>
                  </a:lnTo>
                  <a:lnTo>
                    <a:pt x="61" y="69"/>
                  </a:lnTo>
                  <a:lnTo>
                    <a:pt x="59" y="67"/>
                  </a:lnTo>
                  <a:lnTo>
                    <a:pt x="59" y="64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7" y="59"/>
                  </a:lnTo>
                  <a:lnTo>
                    <a:pt x="57" y="62"/>
                  </a:lnTo>
                  <a:lnTo>
                    <a:pt x="57" y="59"/>
                  </a:lnTo>
                  <a:lnTo>
                    <a:pt x="57" y="62"/>
                  </a:lnTo>
                  <a:lnTo>
                    <a:pt x="57" y="59"/>
                  </a:lnTo>
                  <a:lnTo>
                    <a:pt x="54" y="59"/>
                  </a:lnTo>
                  <a:lnTo>
                    <a:pt x="54" y="57"/>
                  </a:lnTo>
                  <a:lnTo>
                    <a:pt x="52" y="57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49" y="52"/>
                  </a:lnTo>
                  <a:lnTo>
                    <a:pt x="49" y="50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52" y="43"/>
                  </a:lnTo>
                  <a:lnTo>
                    <a:pt x="49" y="43"/>
                  </a:lnTo>
                  <a:lnTo>
                    <a:pt x="49" y="40"/>
                  </a:lnTo>
                  <a:lnTo>
                    <a:pt x="49" y="38"/>
                  </a:lnTo>
                  <a:lnTo>
                    <a:pt x="49" y="36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4" y="33"/>
                  </a:lnTo>
                  <a:lnTo>
                    <a:pt x="54" y="36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57" y="38"/>
                  </a:lnTo>
                  <a:lnTo>
                    <a:pt x="59" y="38"/>
                  </a:lnTo>
                  <a:lnTo>
                    <a:pt x="61" y="38"/>
                  </a:lnTo>
                  <a:lnTo>
                    <a:pt x="64" y="36"/>
                  </a:lnTo>
                  <a:lnTo>
                    <a:pt x="66" y="33"/>
                  </a:lnTo>
                  <a:lnTo>
                    <a:pt x="71" y="31"/>
                  </a:lnTo>
                  <a:lnTo>
                    <a:pt x="71" y="29"/>
                  </a:lnTo>
                  <a:lnTo>
                    <a:pt x="71" y="26"/>
                  </a:lnTo>
                  <a:lnTo>
                    <a:pt x="73" y="26"/>
                  </a:lnTo>
                  <a:lnTo>
                    <a:pt x="73" y="24"/>
                  </a:lnTo>
                  <a:lnTo>
                    <a:pt x="78" y="24"/>
                  </a:lnTo>
                  <a:lnTo>
                    <a:pt x="80" y="24"/>
                  </a:lnTo>
                  <a:lnTo>
                    <a:pt x="83" y="24"/>
                  </a:lnTo>
                  <a:lnTo>
                    <a:pt x="85" y="24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90" y="21"/>
                  </a:lnTo>
                  <a:lnTo>
                    <a:pt x="90" y="24"/>
                  </a:lnTo>
                  <a:lnTo>
                    <a:pt x="92" y="21"/>
                  </a:lnTo>
                  <a:lnTo>
                    <a:pt x="92" y="24"/>
                  </a:lnTo>
                  <a:lnTo>
                    <a:pt x="95" y="21"/>
                  </a:lnTo>
                  <a:lnTo>
                    <a:pt x="92" y="21"/>
                  </a:lnTo>
                  <a:lnTo>
                    <a:pt x="95" y="21"/>
                  </a:lnTo>
                  <a:lnTo>
                    <a:pt x="97" y="21"/>
                  </a:lnTo>
                  <a:lnTo>
                    <a:pt x="97" y="19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102" y="19"/>
                  </a:lnTo>
                  <a:lnTo>
                    <a:pt x="104" y="19"/>
                  </a:lnTo>
                  <a:lnTo>
                    <a:pt x="104" y="21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1" y="21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3" y="21"/>
                  </a:lnTo>
                  <a:lnTo>
                    <a:pt x="125" y="21"/>
                  </a:lnTo>
                  <a:lnTo>
                    <a:pt x="128" y="21"/>
                  </a:lnTo>
                  <a:lnTo>
                    <a:pt x="130" y="21"/>
                  </a:lnTo>
                  <a:lnTo>
                    <a:pt x="130" y="24"/>
                  </a:lnTo>
                  <a:lnTo>
                    <a:pt x="132" y="24"/>
                  </a:lnTo>
                  <a:lnTo>
                    <a:pt x="135" y="24"/>
                  </a:lnTo>
                  <a:lnTo>
                    <a:pt x="137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4" y="29"/>
                  </a:lnTo>
                  <a:lnTo>
                    <a:pt x="147" y="29"/>
                  </a:lnTo>
                  <a:lnTo>
                    <a:pt x="147" y="26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51" y="29"/>
                  </a:lnTo>
                  <a:lnTo>
                    <a:pt x="154" y="29"/>
                  </a:lnTo>
                  <a:lnTo>
                    <a:pt x="154" y="31"/>
                  </a:lnTo>
                  <a:lnTo>
                    <a:pt x="154" y="29"/>
                  </a:lnTo>
                  <a:lnTo>
                    <a:pt x="156" y="29"/>
                  </a:lnTo>
                  <a:lnTo>
                    <a:pt x="156" y="31"/>
                  </a:lnTo>
                  <a:lnTo>
                    <a:pt x="159" y="31"/>
                  </a:lnTo>
                  <a:lnTo>
                    <a:pt x="161" y="29"/>
                  </a:lnTo>
                  <a:lnTo>
                    <a:pt x="163" y="29"/>
                  </a:lnTo>
                  <a:lnTo>
                    <a:pt x="168" y="29"/>
                  </a:lnTo>
                  <a:lnTo>
                    <a:pt x="168" y="31"/>
                  </a:lnTo>
                  <a:lnTo>
                    <a:pt x="168" y="33"/>
                  </a:lnTo>
                  <a:lnTo>
                    <a:pt x="168" y="36"/>
                  </a:lnTo>
                  <a:lnTo>
                    <a:pt x="170" y="36"/>
                  </a:lnTo>
                  <a:lnTo>
                    <a:pt x="168" y="36"/>
                  </a:lnTo>
                  <a:lnTo>
                    <a:pt x="168" y="38"/>
                  </a:lnTo>
                  <a:lnTo>
                    <a:pt x="170" y="38"/>
                  </a:lnTo>
                  <a:lnTo>
                    <a:pt x="173" y="36"/>
                  </a:lnTo>
                  <a:lnTo>
                    <a:pt x="173" y="38"/>
                  </a:lnTo>
                  <a:lnTo>
                    <a:pt x="175" y="38"/>
                  </a:lnTo>
                  <a:lnTo>
                    <a:pt x="175" y="36"/>
                  </a:lnTo>
                  <a:lnTo>
                    <a:pt x="175" y="38"/>
                  </a:lnTo>
                  <a:lnTo>
                    <a:pt x="178" y="38"/>
                  </a:lnTo>
                  <a:lnTo>
                    <a:pt x="175" y="38"/>
                  </a:lnTo>
                  <a:lnTo>
                    <a:pt x="178" y="38"/>
                  </a:lnTo>
                  <a:lnTo>
                    <a:pt x="178" y="36"/>
                  </a:lnTo>
                  <a:lnTo>
                    <a:pt x="180" y="36"/>
                  </a:lnTo>
                  <a:lnTo>
                    <a:pt x="180" y="38"/>
                  </a:lnTo>
                  <a:lnTo>
                    <a:pt x="182" y="38"/>
                  </a:lnTo>
                  <a:lnTo>
                    <a:pt x="185" y="38"/>
                  </a:lnTo>
                  <a:lnTo>
                    <a:pt x="185" y="40"/>
                  </a:lnTo>
                  <a:lnTo>
                    <a:pt x="182" y="40"/>
                  </a:lnTo>
                  <a:lnTo>
                    <a:pt x="182" y="43"/>
                  </a:lnTo>
                  <a:lnTo>
                    <a:pt x="185" y="43"/>
                  </a:lnTo>
                  <a:lnTo>
                    <a:pt x="187" y="43"/>
                  </a:lnTo>
                  <a:lnTo>
                    <a:pt x="187" y="40"/>
                  </a:lnTo>
                  <a:lnTo>
                    <a:pt x="189" y="40"/>
                  </a:lnTo>
                  <a:lnTo>
                    <a:pt x="187" y="40"/>
                  </a:lnTo>
                  <a:lnTo>
                    <a:pt x="187" y="38"/>
                  </a:lnTo>
                  <a:lnTo>
                    <a:pt x="187" y="36"/>
                  </a:lnTo>
                  <a:lnTo>
                    <a:pt x="189" y="36"/>
                  </a:lnTo>
                  <a:lnTo>
                    <a:pt x="192" y="38"/>
                  </a:lnTo>
                  <a:lnTo>
                    <a:pt x="192" y="40"/>
                  </a:lnTo>
                  <a:lnTo>
                    <a:pt x="194" y="38"/>
                  </a:lnTo>
                  <a:lnTo>
                    <a:pt x="197" y="38"/>
                  </a:lnTo>
                  <a:lnTo>
                    <a:pt x="199" y="38"/>
                  </a:lnTo>
                  <a:lnTo>
                    <a:pt x="199" y="36"/>
                  </a:lnTo>
                  <a:lnTo>
                    <a:pt x="201" y="36"/>
                  </a:lnTo>
                  <a:lnTo>
                    <a:pt x="201" y="33"/>
                  </a:lnTo>
                  <a:lnTo>
                    <a:pt x="201" y="36"/>
                  </a:lnTo>
                  <a:lnTo>
                    <a:pt x="204" y="36"/>
                  </a:lnTo>
                  <a:lnTo>
                    <a:pt x="204" y="38"/>
                  </a:lnTo>
                  <a:lnTo>
                    <a:pt x="206" y="40"/>
                  </a:lnTo>
                  <a:lnTo>
                    <a:pt x="208" y="38"/>
                  </a:lnTo>
                  <a:lnTo>
                    <a:pt x="211" y="38"/>
                  </a:lnTo>
                  <a:lnTo>
                    <a:pt x="216" y="38"/>
                  </a:lnTo>
                  <a:lnTo>
                    <a:pt x="213" y="40"/>
                  </a:lnTo>
                  <a:lnTo>
                    <a:pt x="216" y="40"/>
                  </a:lnTo>
                  <a:lnTo>
                    <a:pt x="216" y="43"/>
                  </a:lnTo>
                  <a:lnTo>
                    <a:pt x="216" y="45"/>
                  </a:lnTo>
                  <a:lnTo>
                    <a:pt x="218" y="45"/>
                  </a:lnTo>
                  <a:lnTo>
                    <a:pt x="218" y="48"/>
                  </a:lnTo>
                  <a:lnTo>
                    <a:pt x="218" y="45"/>
                  </a:lnTo>
                  <a:lnTo>
                    <a:pt x="218" y="43"/>
                  </a:lnTo>
                  <a:lnTo>
                    <a:pt x="220" y="40"/>
                  </a:lnTo>
                  <a:lnTo>
                    <a:pt x="223" y="38"/>
                  </a:lnTo>
                  <a:lnTo>
                    <a:pt x="225" y="38"/>
                  </a:lnTo>
                  <a:lnTo>
                    <a:pt x="227" y="38"/>
                  </a:lnTo>
                  <a:lnTo>
                    <a:pt x="227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2" y="38"/>
                  </a:lnTo>
                  <a:lnTo>
                    <a:pt x="235" y="38"/>
                  </a:lnTo>
                  <a:lnTo>
                    <a:pt x="235" y="40"/>
                  </a:lnTo>
                  <a:lnTo>
                    <a:pt x="235" y="43"/>
                  </a:lnTo>
                  <a:lnTo>
                    <a:pt x="235" y="45"/>
                  </a:lnTo>
                  <a:lnTo>
                    <a:pt x="237" y="45"/>
                  </a:lnTo>
                  <a:lnTo>
                    <a:pt x="237" y="48"/>
                  </a:lnTo>
                  <a:lnTo>
                    <a:pt x="239" y="48"/>
                  </a:lnTo>
                  <a:lnTo>
                    <a:pt x="242" y="48"/>
                  </a:lnTo>
                  <a:lnTo>
                    <a:pt x="244" y="48"/>
                  </a:lnTo>
                  <a:lnTo>
                    <a:pt x="244" y="45"/>
                  </a:lnTo>
                  <a:lnTo>
                    <a:pt x="244" y="43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46" y="43"/>
                  </a:lnTo>
                  <a:lnTo>
                    <a:pt x="249" y="43"/>
                  </a:lnTo>
                  <a:lnTo>
                    <a:pt x="249" y="40"/>
                  </a:lnTo>
                  <a:lnTo>
                    <a:pt x="251" y="40"/>
                  </a:lnTo>
                  <a:lnTo>
                    <a:pt x="251" y="43"/>
                  </a:lnTo>
                  <a:lnTo>
                    <a:pt x="251" y="45"/>
                  </a:lnTo>
                  <a:lnTo>
                    <a:pt x="253" y="45"/>
                  </a:lnTo>
                  <a:lnTo>
                    <a:pt x="256" y="45"/>
                  </a:lnTo>
                  <a:lnTo>
                    <a:pt x="256" y="43"/>
                  </a:lnTo>
                  <a:lnTo>
                    <a:pt x="258" y="43"/>
                  </a:lnTo>
                  <a:lnTo>
                    <a:pt x="261" y="43"/>
                  </a:lnTo>
                  <a:lnTo>
                    <a:pt x="263" y="43"/>
                  </a:lnTo>
                  <a:lnTo>
                    <a:pt x="265" y="43"/>
                  </a:lnTo>
                  <a:lnTo>
                    <a:pt x="268" y="43"/>
                  </a:lnTo>
                  <a:lnTo>
                    <a:pt x="268" y="45"/>
                  </a:lnTo>
                  <a:lnTo>
                    <a:pt x="270" y="45"/>
                  </a:lnTo>
                  <a:lnTo>
                    <a:pt x="270" y="48"/>
                  </a:lnTo>
                  <a:lnTo>
                    <a:pt x="270" y="50"/>
                  </a:lnTo>
                  <a:lnTo>
                    <a:pt x="272" y="50"/>
                  </a:lnTo>
                  <a:lnTo>
                    <a:pt x="272" y="52"/>
                  </a:lnTo>
                  <a:lnTo>
                    <a:pt x="275" y="52"/>
                  </a:lnTo>
                  <a:lnTo>
                    <a:pt x="275" y="55"/>
                  </a:lnTo>
                  <a:lnTo>
                    <a:pt x="275" y="52"/>
                  </a:lnTo>
                  <a:lnTo>
                    <a:pt x="277" y="55"/>
                  </a:lnTo>
                  <a:lnTo>
                    <a:pt x="280" y="52"/>
                  </a:lnTo>
                  <a:lnTo>
                    <a:pt x="280" y="50"/>
                  </a:lnTo>
                  <a:lnTo>
                    <a:pt x="282" y="48"/>
                  </a:lnTo>
                  <a:lnTo>
                    <a:pt x="280" y="48"/>
                  </a:lnTo>
                  <a:lnTo>
                    <a:pt x="280" y="45"/>
                  </a:lnTo>
                  <a:lnTo>
                    <a:pt x="277" y="45"/>
                  </a:lnTo>
                  <a:lnTo>
                    <a:pt x="280" y="45"/>
                  </a:lnTo>
                  <a:lnTo>
                    <a:pt x="280" y="43"/>
                  </a:lnTo>
                  <a:lnTo>
                    <a:pt x="277" y="43"/>
                  </a:lnTo>
                  <a:lnTo>
                    <a:pt x="277" y="40"/>
                  </a:lnTo>
                  <a:lnTo>
                    <a:pt x="280" y="40"/>
                  </a:lnTo>
                  <a:lnTo>
                    <a:pt x="277" y="40"/>
                  </a:lnTo>
                  <a:lnTo>
                    <a:pt x="277" y="38"/>
                  </a:lnTo>
                  <a:lnTo>
                    <a:pt x="275" y="38"/>
                  </a:lnTo>
                  <a:lnTo>
                    <a:pt x="277" y="38"/>
                  </a:lnTo>
                  <a:lnTo>
                    <a:pt x="277" y="36"/>
                  </a:lnTo>
                  <a:lnTo>
                    <a:pt x="277" y="33"/>
                  </a:lnTo>
                  <a:lnTo>
                    <a:pt x="277" y="36"/>
                  </a:lnTo>
                  <a:lnTo>
                    <a:pt x="277" y="33"/>
                  </a:lnTo>
                  <a:lnTo>
                    <a:pt x="277" y="31"/>
                  </a:lnTo>
                  <a:lnTo>
                    <a:pt x="280" y="31"/>
                  </a:lnTo>
                  <a:lnTo>
                    <a:pt x="280" y="33"/>
                  </a:lnTo>
                  <a:lnTo>
                    <a:pt x="280" y="31"/>
                  </a:lnTo>
                  <a:lnTo>
                    <a:pt x="280" y="29"/>
                  </a:lnTo>
                  <a:lnTo>
                    <a:pt x="282" y="29"/>
                  </a:lnTo>
                  <a:lnTo>
                    <a:pt x="282" y="26"/>
                  </a:lnTo>
                  <a:lnTo>
                    <a:pt x="282" y="24"/>
                  </a:lnTo>
                  <a:lnTo>
                    <a:pt x="284" y="24"/>
                  </a:lnTo>
                  <a:lnTo>
                    <a:pt x="284" y="21"/>
                  </a:lnTo>
                  <a:lnTo>
                    <a:pt x="284" y="24"/>
                  </a:lnTo>
                  <a:lnTo>
                    <a:pt x="287" y="21"/>
                  </a:lnTo>
                  <a:lnTo>
                    <a:pt x="287" y="19"/>
                  </a:lnTo>
                  <a:lnTo>
                    <a:pt x="289" y="19"/>
                  </a:lnTo>
                  <a:lnTo>
                    <a:pt x="289" y="17"/>
                  </a:lnTo>
                  <a:lnTo>
                    <a:pt x="291" y="17"/>
                  </a:lnTo>
                  <a:lnTo>
                    <a:pt x="289" y="17"/>
                  </a:lnTo>
                  <a:lnTo>
                    <a:pt x="291" y="17"/>
                  </a:lnTo>
                  <a:lnTo>
                    <a:pt x="291" y="14"/>
                  </a:lnTo>
                  <a:lnTo>
                    <a:pt x="289" y="14"/>
                  </a:lnTo>
                  <a:lnTo>
                    <a:pt x="291" y="14"/>
                  </a:lnTo>
                  <a:lnTo>
                    <a:pt x="294" y="14"/>
                  </a:lnTo>
                  <a:lnTo>
                    <a:pt x="296" y="14"/>
                  </a:lnTo>
                  <a:lnTo>
                    <a:pt x="296" y="12"/>
                  </a:lnTo>
                  <a:lnTo>
                    <a:pt x="296" y="14"/>
                  </a:lnTo>
                  <a:lnTo>
                    <a:pt x="299" y="14"/>
                  </a:lnTo>
                  <a:lnTo>
                    <a:pt x="301" y="17"/>
                  </a:lnTo>
                  <a:lnTo>
                    <a:pt x="301" y="14"/>
                  </a:lnTo>
                  <a:lnTo>
                    <a:pt x="303" y="14"/>
                  </a:lnTo>
                  <a:lnTo>
                    <a:pt x="303" y="12"/>
                  </a:lnTo>
                  <a:lnTo>
                    <a:pt x="306" y="12"/>
                  </a:lnTo>
                  <a:lnTo>
                    <a:pt x="308" y="12"/>
                  </a:lnTo>
                  <a:lnTo>
                    <a:pt x="310" y="12"/>
                  </a:lnTo>
                  <a:lnTo>
                    <a:pt x="313" y="12"/>
                  </a:lnTo>
                  <a:lnTo>
                    <a:pt x="315" y="12"/>
                  </a:lnTo>
                  <a:lnTo>
                    <a:pt x="318" y="12"/>
                  </a:lnTo>
                  <a:lnTo>
                    <a:pt x="320" y="12"/>
                  </a:lnTo>
                  <a:lnTo>
                    <a:pt x="322" y="12"/>
                  </a:lnTo>
                  <a:lnTo>
                    <a:pt x="322" y="14"/>
                  </a:lnTo>
                  <a:lnTo>
                    <a:pt x="325" y="14"/>
                  </a:lnTo>
                  <a:lnTo>
                    <a:pt x="322" y="14"/>
                  </a:lnTo>
                  <a:lnTo>
                    <a:pt x="322" y="17"/>
                  </a:lnTo>
                  <a:lnTo>
                    <a:pt x="322" y="14"/>
                  </a:lnTo>
                  <a:lnTo>
                    <a:pt x="322" y="17"/>
                  </a:lnTo>
                  <a:lnTo>
                    <a:pt x="325" y="14"/>
                  </a:lnTo>
                  <a:lnTo>
                    <a:pt x="327" y="14"/>
                  </a:lnTo>
                  <a:lnTo>
                    <a:pt x="327" y="17"/>
                  </a:lnTo>
                  <a:lnTo>
                    <a:pt x="329" y="17"/>
                  </a:lnTo>
                  <a:lnTo>
                    <a:pt x="329" y="14"/>
                  </a:lnTo>
                  <a:lnTo>
                    <a:pt x="332" y="14"/>
                  </a:lnTo>
                  <a:lnTo>
                    <a:pt x="334" y="14"/>
                  </a:lnTo>
                  <a:lnTo>
                    <a:pt x="334" y="12"/>
                  </a:lnTo>
                  <a:lnTo>
                    <a:pt x="337" y="12"/>
                  </a:lnTo>
                  <a:lnTo>
                    <a:pt x="337" y="10"/>
                  </a:lnTo>
                  <a:lnTo>
                    <a:pt x="337" y="7"/>
                  </a:lnTo>
                  <a:lnTo>
                    <a:pt x="337" y="5"/>
                  </a:lnTo>
                  <a:lnTo>
                    <a:pt x="337" y="7"/>
                  </a:lnTo>
                  <a:lnTo>
                    <a:pt x="337" y="5"/>
                  </a:lnTo>
                  <a:lnTo>
                    <a:pt x="337" y="7"/>
                  </a:lnTo>
                  <a:lnTo>
                    <a:pt x="339" y="5"/>
                  </a:lnTo>
                  <a:lnTo>
                    <a:pt x="337" y="5"/>
                  </a:lnTo>
                  <a:lnTo>
                    <a:pt x="337" y="2"/>
                  </a:lnTo>
                  <a:lnTo>
                    <a:pt x="337" y="0"/>
                  </a:lnTo>
                  <a:lnTo>
                    <a:pt x="339" y="0"/>
                  </a:lnTo>
                  <a:lnTo>
                    <a:pt x="339" y="2"/>
                  </a:lnTo>
                  <a:lnTo>
                    <a:pt x="341" y="2"/>
                  </a:lnTo>
                  <a:lnTo>
                    <a:pt x="344" y="2"/>
                  </a:lnTo>
                  <a:lnTo>
                    <a:pt x="346" y="2"/>
                  </a:lnTo>
                  <a:lnTo>
                    <a:pt x="348" y="5"/>
                  </a:lnTo>
                  <a:lnTo>
                    <a:pt x="351" y="5"/>
                  </a:lnTo>
                  <a:lnTo>
                    <a:pt x="353" y="5"/>
                  </a:lnTo>
                  <a:lnTo>
                    <a:pt x="356" y="5"/>
                  </a:lnTo>
                  <a:lnTo>
                    <a:pt x="353" y="5"/>
                  </a:lnTo>
                  <a:lnTo>
                    <a:pt x="356" y="5"/>
                  </a:lnTo>
                  <a:lnTo>
                    <a:pt x="358" y="5"/>
                  </a:lnTo>
                  <a:lnTo>
                    <a:pt x="358" y="2"/>
                  </a:lnTo>
                  <a:lnTo>
                    <a:pt x="360" y="2"/>
                  </a:lnTo>
                  <a:lnTo>
                    <a:pt x="363" y="2"/>
                  </a:lnTo>
                  <a:lnTo>
                    <a:pt x="363" y="0"/>
                  </a:lnTo>
                  <a:lnTo>
                    <a:pt x="365" y="0"/>
                  </a:lnTo>
                  <a:lnTo>
                    <a:pt x="363" y="0"/>
                  </a:lnTo>
                  <a:lnTo>
                    <a:pt x="365" y="0"/>
                  </a:lnTo>
                  <a:lnTo>
                    <a:pt x="367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5" y="0"/>
                  </a:lnTo>
                  <a:lnTo>
                    <a:pt x="375" y="2"/>
                  </a:lnTo>
                  <a:lnTo>
                    <a:pt x="377" y="2"/>
                  </a:lnTo>
                  <a:lnTo>
                    <a:pt x="379" y="2"/>
                  </a:lnTo>
                  <a:lnTo>
                    <a:pt x="379" y="0"/>
                  </a:lnTo>
                  <a:lnTo>
                    <a:pt x="382" y="0"/>
                  </a:lnTo>
                  <a:lnTo>
                    <a:pt x="384" y="0"/>
                  </a:lnTo>
                  <a:lnTo>
                    <a:pt x="386" y="0"/>
                  </a:lnTo>
                  <a:lnTo>
                    <a:pt x="386" y="2"/>
                  </a:lnTo>
                  <a:lnTo>
                    <a:pt x="389" y="2"/>
                  </a:lnTo>
                  <a:lnTo>
                    <a:pt x="389" y="5"/>
                  </a:lnTo>
                  <a:lnTo>
                    <a:pt x="389" y="7"/>
                  </a:lnTo>
                  <a:lnTo>
                    <a:pt x="391" y="7"/>
                  </a:lnTo>
                  <a:lnTo>
                    <a:pt x="393" y="7"/>
                  </a:lnTo>
                  <a:lnTo>
                    <a:pt x="393" y="10"/>
                  </a:lnTo>
                  <a:lnTo>
                    <a:pt x="396" y="12"/>
                  </a:lnTo>
                  <a:lnTo>
                    <a:pt x="393" y="12"/>
                  </a:lnTo>
                  <a:lnTo>
                    <a:pt x="393" y="14"/>
                  </a:lnTo>
                  <a:lnTo>
                    <a:pt x="393" y="17"/>
                  </a:lnTo>
                  <a:lnTo>
                    <a:pt x="396" y="17"/>
                  </a:lnTo>
                  <a:lnTo>
                    <a:pt x="396" y="19"/>
                  </a:lnTo>
                  <a:lnTo>
                    <a:pt x="398" y="19"/>
                  </a:lnTo>
                  <a:lnTo>
                    <a:pt x="398" y="21"/>
                  </a:lnTo>
                  <a:lnTo>
                    <a:pt x="401" y="21"/>
                  </a:lnTo>
                  <a:lnTo>
                    <a:pt x="401" y="24"/>
                  </a:lnTo>
                  <a:lnTo>
                    <a:pt x="403" y="24"/>
                  </a:lnTo>
                  <a:lnTo>
                    <a:pt x="403" y="26"/>
                  </a:lnTo>
                  <a:lnTo>
                    <a:pt x="405" y="26"/>
                  </a:lnTo>
                  <a:lnTo>
                    <a:pt x="405" y="29"/>
                  </a:lnTo>
                  <a:lnTo>
                    <a:pt x="405" y="31"/>
                  </a:lnTo>
                  <a:lnTo>
                    <a:pt x="403" y="31"/>
                  </a:lnTo>
                  <a:lnTo>
                    <a:pt x="401" y="31"/>
                  </a:lnTo>
                  <a:lnTo>
                    <a:pt x="401" y="33"/>
                  </a:lnTo>
                  <a:lnTo>
                    <a:pt x="398" y="33"/>
                  </a:lnTo>
                  <a:lnTo>
                    <a:pt x="396" y="33"/>
                  </a:lnTo>
                  <a:lnTo>
                    <a:pt x="393" y="33"/>
                  </a:lnTo>
                  <a:lnTo>
                    <a:pt x="393" y="36"/>
                  </a:lnTo>
                  <a:lnTo>
                    <a:pt x="396" y="36"/>
                  </a:lnTo>
                  <a:lnTo>
                    <a:pt x="398" y="36"/>
                  </a:lnTo>
                  <a:lnTo>
                    <a:pt x="398" y="38"/>
                  </a:lnTo>
                  <a:lnTo>
                    <a:pt x="401" y="40"/>
                  </a:lnTo>
                  <a:lnTo>
                    <a:pt x="401" y="43"/>
                  </a:lnTo>
                  <a:lnTo>
                    <a:pt x="401" y="45"/>
                  </a:lnTo>
                  <a:lnTo>
                    <a:pt x="398" y="45"/>
                  </a:lnTo>
                  <a:lnTo>
                    <a:pt x="398" y="48"/>
                  </a:lnTo>
                  <a:lnTo>
                    <a:pt x="401" y="48"/>
                  </a:lnTo>
                  <a:lnTo>
                    <a:pt x="401" y="50"/>
                  </a:lnTo>
                  <a:lnTo>
                    <a:pt x="403" y="50"/>
                  </a:lnTo>
                  <a:lnTo>
                    <a:pt x="401" y="50"/>
                  </a:lnTo>
                  <a:lnTo>
                    <a:pt x="401" y="52"/>
                  </a:lnTo>
                  <a:lnTo>
                    <a:pt x="398" y="52"/>
                  </a:lnTo>
                  <a:lnTo>
                    <a:pt x="398" y="55"/>
                  </a:lnTo>
                  <a:lnTo>
                    <a:pt x="401" y="55"/>
                  </a:lnTo>
                  <a:lnTo>
                    <a:pt x="403" y="55"/>
                  </a:lnTo>
                  <a:lnTo>
                    <a:pt x="405" y="55"/>
                  </a:lnTo>
                  <a:lnTo>
                    <a:pt x="408" y="55"/>
                  </a:lnTo>
                  <a:lnTo>
                    <a:pt x="410" y="55"/>
                  </a:lnTo>
                  <a:lnTo>
                    <a:pt x="412" y="55"/>
                  </a:lnTo>
                  <a:lnTo>
                    <a:pt x="412" y="57"/>
                  </a:lnTo>
                  <a:lnTo>
                    <a:pt x="415" y="57"/>
                  </a:lnTo>
                  <a:lnTo>
                    <a:pt x="415" y="59"/>
                  </a:lnTo>
                  <a:lnTo>
                    <a:pt x="415" y="57"/>
                  </a:lnTo>
                  <a:lnTo>
                    <a:pt x="417" y="57"/>
                  </a:lnTo>
                  <a:lnTo>
                    <a:pt x="417" y="59"/>
                  </a:lnTo>
                  <a:lnTo>
                    <a:pt x="417" y="57"/>
                  </a:lnTo>
                  <a:lnTo>
                    <a:pt x="417" y="59"/>
                  </a:lnTo>
                  <a:lnTo>
                    <a:pt x="420" y="59"/>
                  </a:lnTo>
                  <a:lnTo>
                    <a:pt x="420" y="57"/>
                  </a:lnTo>
                  <a:lnTo>
                    <a:pt x="422" y="57"/>
                  </a:lnTo>
                  <a:lnTo>
                    <a:pt x="424" y="55"/>
                  </a:lnTo>
                  <a:lnTo>
                    <a:pt x="424" y="57"/>
                  </a:lnTo>
                  <a:lnTo>
                    <a:pt x="427" y="57"/>
                  </a:lnTo>
                  <a:lnTo>
                    <a:pt x="427" y="55"/>
                  </a:lnTo>
                  <a:lnTo>
                    <a:pt x="429" y="55"/>
                  </a:lnTo>
                  <a:lnTo>
                    <a:pt x="429" y="57"/>
                  </a:lnTo>
                  <a:lnTo>
                    <a:pt x="429" y="59"/>
                  </a:lnTo>
                  <a:lnTo>
                    <a:pt x="429" y="62"/>
                  </a:lnTo>
                  <a:lnTo>
                    <a:pt x="429" y="64"/>
                  </a:lnTo>
                  <a:lnTo>
                    <a:pt x="431" y="64"/>
                  </a:lnTo>
                  <a:lnTo>
                    <a:pt x="434" y="64"/>
                  </a:lnTo>
                  <a:lnTo>
                    <a:pt x="436" y="64"/>
                  </a:lnTo>
                  <a:lnTo>
                    <a:pt x="439" y="64"/>
                  </a:lnTo>
                  <a:lnTo>
                    <a:pt x="439" y="67"/>
                  </a:lnTo>
                  <a:lnTo>
                    <a:pt x="436" y="67"/>
                  </a:lnTo>
                  <a:lnTo>
                    <a:pt x="436" y="69"/>
                  </a:lnTo>
                  <a:lnTo>
                    <a:pt x="436" y="71"/>
                  </a:lnTo>
                  <a:lnTo>
                    <a:pt x="439" y="71"/>
                  </a:lnTo>
                  <a:lnTo>
                    <a:pt x="436" y="71"/>
                  </a:lnTo>
                  <a:lnTo>
                    <a:pt x="436" y="74"/>
                  </a:lnTo>
                  <a:lnTo>
                    <a:pt x="439" y="74"/>
                  </a:lnTo>
                  <a:lnTo>
                    <a:pt x="439" y="76"/>
                  </a:lnTo>
                  <a:lnTo>
                    <a:pt x="439" y="78"/>
                  </a:lnTo>
                  <a:lnTo>
                    <a:pt x="441" y="78"/>
                  </a:lnTo>
                  <a:lnTo>
                    <a:pt x="439" y="78"/>
                  </a:lnTo>
                  <a:lnTo>
                    <a:pt x="439" y="81"/>
                  </a:lnTo>
                  <a:lnTo>
                    <a:pt x="439" y="83"/>
                  </a:lnTo>
                  <a:lnTo>
                    <a:pt x="441" y="83"/>
                  </a:lnTo>
                  <a:lnTo>
                    <a:pt x="439" y="83"/>
                  </a:lnTo>
                  <a:lnTo>
                    <a:pt x="436" y="83"/>
                  </a:lnTo>
                  <a:lnTo>
                    <a:pt x="436" y="86"/>
                  </a:lnTo>
                  <a:lnTo>
                    <a:pt x="439" y="86"/>
                  </a:lnTo>
                  <a:lnTo>
                    <a:pt x="439" y="88"/>
                  </a:lnTo>
                  <a:lnTo>
                    <a:pt x="436" y="88"/>
                  </a:lnTo>
                  <a:lnTo>
                    <a:pt x="439" y="88"/>
                  </a:lnTo>
                  <a:lnTo>
                    <a:pt x="439" y="90"/>
                  </a:lnTo>
                  <a:lnTo>
                    <a:pt x="441" y="93"/>
                  </a:lnTo>
                  <a:lnTo>
                    <a:pt x="443" y="93"/>
                  </a:lnTo>
                  <a:lnTo>
                    <a:pt x="443" y="95"/>
                  </a:lnTo>
                  <a:lnTo>
                    <a:pt x="443" y="97"/>
                  </a:lnTo>
                  <a:lnTo>
                    <a:pt x="446" y="97"/>
                  </a:lnTo>
                  <a:lnTo>
                    <a:pt x="446" y="100"/>
                  </a:lnTo>
                  <a:lnTo>
                    <a:pt x="446" y="97"/>
                  </a:lnTo>
                  <a:lnTo>
                    <a:pt x="448" y="97"/>
                  </a:lnTo>
                  <a:lnTo>
                    <a:pt x="450" y="97"/>
                  </a:lnTo>
                  <a:lnTo>
                    <a:pt x="450" y="95"/>
                  </a:lnTo>
                  <a:lnTo>
                    <a:pt x="453" y="95"/>
                  </a:lnTo>
                  <a:lnTo>
                    <a:pt x="455" y="95"/>
                  </a:lnTo>
                  <a:lnTo>
                    <a:pt x="458" y="95"/>
                  </a:lnTo>
                  <a:lnTo>
                    <a:pt x="460" y="95"/>
                  </a:lnTo>
                  <a:lnTo>
                    <a:pt x="460" y="93"/>
                  </a:lnTo>
                  <a:lnTo>
                    <a:pt x="460" y="95"/>
                  </a:lnTo>
                  <a:lnTo>
                    <a:pt x="462" y="95"/>
                  </a:lnTo>
                  <a:lnTo>
                    <a:pt x="465" y="97"/>
                  </a:lnTo>
                  <a:lnTo>
                    <a:pt x="467" y="100"/>
                  </a:lnTo>
                  <a:lnTo>
                    <a:pt x="467" y="102"/>
                  </a:lnTo>
                  <a:lnTo>
                    <a:pt x="469" y="102"/>
                  </a:lnTo>
                  <a:lnTo>
                    <a:pt x="469" y="100"/>
                  </a:lnTo>
                  <a:lnTo>
                    <a:pt x="472" y="100"/>
                  </a:lnTo>
                  <a:lnTo>
                    <a:pt x="474" y="100"/>
                  </a:lnTo>
                  <a:lnTo>
                    <a:pt x="474" y="102"/>
                  </a:lnTo>
                  <a:lnTo>
                    <a:pt x="477" y="102"/>
                  </a:lnTo>
                  <a:lnTo>
                    <a:pt x="477" y="105"/>
                  </a:lnTo>
                  <a:lnTo>
                    <a:pt x="479" y="105"/>
                  </a:lnTo>
                  <a:lnTo>
                    <a:pt x="479" y="102"/>
                  </a:lnTo>
                  <a:lnTo>
                    <a:pt x="481" y="102"/>
                  </a:lnTo>
                  <a:lnTo>
                    <a:pt x="484" y="102"/>
                  </a:lnTo>
                  <a:lnTo>
                    <a:pt x="484" y="100"/>
                  </a:lnTo>
                  <a:lnTo>
                    <a:pt x="486" y="100"/>
                  </a:lnTo>
                  <a:lnTo>
                    <a:pt x="488" y="100"/>
                  </a:lnTo>
                  <a:lnTo>
                    <a:pt x="491" y="100"/>
                  </a:lnTo>
                  <a:lnTo>
                    <a:pt x="493" y="100"/>
                  </a:lnTo>
                  <a:lnTo>
                    <a:pt x="493" y="97"/>
                  </a:lnTo>
                  <a:lnTo>
                    <a:pt x="496" y="97"/>
                  </a:lnTo>
                  <a:lnTo>
                    <a:pt x="498" y="97"/>
                  </a:lnTo>
                  <a:lnTo>
                    <a:pt x="500" y="97"/>
                  </a:lnTo>
                  <a:lnTo>
                    <a:pt x="500" y="95"/>
                  </a:lnTo>
                  <a:lnTo>
                    <a:pt x="503" y="95"/>
                  </a:lnTo>
                  <a:lnTo>
                    <a:pt x="505" y="95"/>
                  </a:lnTo>
                  <a:lnTo>
                    <a:pt x="505" y="93"/>
                  </a:lnTo>
                  <a:lnTo>
                    <a:pt x="507" y="93"/>
                  </a:lnTo>
                  <a:lnTo>
                    <a:pt x="505" y="95"/>
                  </a:lnTo>
                  <a:lnTo>
                    <a:pt x="505" y="97"/>
                  </a:lnTo>
                  <a:lnTo>
                    <a:pt x="507" y="97"/>
                  </a:lnTo>
                  <a:lnTo>
                    <a:pt x="507" y="100"/>
                  </a:lnTo>
                  <a:lnTo>
                    <a:pt x="510" y="100"/>
                  </a:lnTo>
                  <a:lnTo>
                    <a:pt x="512" y="100"/>
                  </a:lnTo>
                  <a:lnTo>
                    <a:pt x="510" y="102"/>
                  </a:lnTo>
                  <a:lnTo>
                    <a:pt x="510" y="105"/>
                  </a:lnTo>
                  <a:lnTo>
                    <a:pt x="510" y="107"/>
                  </a:lnTo>
                  <a:lnTo>
                    <a:pt x="512" y="107"/>
                  </a:lnTo>
                  <a:lnTo>
                    <a:pt x="512" y="109"/>
                  </a:lnTo>
                  <a:lnTo>
                    <a:pt x="514" y="112"/>
                  </a:lnTo>
                  <a:lnTo>
                    <a:pt x="517" y="112"/>
                  </a:lnTo>
                  <a:lnTo>
                    <a:pt x="519" y="114"/>
                  </a:lnTo>
                  <a:lnTo>
                    <a:pt x="522" y="114"/>
                  </a:lnTo>
                  <a:lnTo>
                    <a:pt x="522" y="116"/>
                  </a:lnTo>
                  <a:lnTo>
                    <a:pt x="524" y="116"/>
                  </a:lnTo>
                  <a:lnTo>
                    <a:pt x="524" y="119"/>
                  </a:lnTo>
                  <a:lnTo>
                    <a:pt x="524" y="121"/>
                  </a:lnTo>
                  <a:lnTo>
                    <a:pt x="524" y="119"/>
                  </a:lnTo>
                  <a:lnTo>
                    <a:pt x="526" y="119"/>
                  </a:lnTo>
                  <a:lnTo>
                    <a:pt x="529" y="119"/>
                  </a:lnTo>
                  <a:lnTo>
                    <a:pt x="529" y="116"/>
                  </a:lnTo>
                  <a:lnTo>
                    <a:pt x="531" y="116"/>
                  </a:lnTo>
                  <a:lnTo>
                    <a:pt x="529" y="114"/>
                  </a:lnTo>
                  <a:lnTo>
                    <a:pt x="529" y="112"/>
                  </a:lnTo>
                  <a:lnTo>
                    <a:pt x="531" y="112"/>
                  </a:lnTo>
                  <a:lnTo>
                    <a:pt x="533" y="112"/>
                  </a:lnTo>
                  <a:lnTo>
                    <a:pt x="533" y="114"/>
                  </a:lnTo>
                  <a:lnTo>
                    <a:pt x="536" y="116"/>
                  </a:lnTo>
                  <a:lnTo>
                    <a:pt x="538" y="116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16"/>
                  </a:lnTo>
                  <a:lnTo>
                    <a:pt x="545" y="119"/>
                  </a:lnTo>
                  <a:lnTo>
                    <a:pt x="545" y="116"/>
                  </a:lnTo>
                  <a:lnTo>
                    <a:pt x="548" y="116"/>
                  </a:lnTo>
                  <a:lnTo>
                    <a:pt x="545" y="116"/>
                  </a:lnTo>
                  <a:lnTo>
                    <a:pt x="545" y="119"/>
                  </a:lnTo>
                  <a:lnTo>
                    <a:pt x="548" y="119"/>
                  </a:lnTo>
                  <a:lnTo>
                    <a:pt x="548" y="121"/>
                  </a:lnTo>
                  <a:lnTo>
                    <a:pt x="550" y="121"/>
                  </a:lnTo>
                  <a:lnTo>
                    <a:pt x="552" y="121"/>
                  </a:lnTo>
                  <a:lnTo>
                    <a:pt x="552" y="124"/>
                  </a:lnTo>
                  <a:lnTo>
                    <a:pt x="552" y="126"/>
                  </a:lnTo>
                  <a:lnTo>
                    <a:pt x="555" y="126"/>
                  </a:lnTo>
                  <a:lnTo>
                    <a:pt x="557" y="124"/>
                  </a:lnTo>
                  <a:lnTo>
                    <a:pt x="560" y="124"/>
                  </a:lnTo>
                  <a:lnTo>
                    <a:pt x="562" y="121"/>
                  </a:lnTo>
                  <a:lnTo>
                    <a:pt x="564" y="124"/>
                  </a:lnTo>
                  <a:lnTo>
                    <a:pt x="564" y="126"/>
                  </a:lnTo>
                  <a:lnTo>
                    <a:pt x="567" y="128"/>
                  </a:lnTo>
                  <a:lnTo>
                    <a:pt x="569" y="128"/>
                  </a:lnTo>
                  <a:lnTo>
                    <a:pt x="571" y="128"/>
                  </a:lnTo>
                  <a:lnTo>
                    <a:pt x="574" y="128"/>
                  </a:lnTo>
                  <a:lnTo>
                    <a:pt x="576" y="128"/>
                  </a:lnTo>
                  <a:lnTo>
                    <a:pt x="576" y="131"/>
                  </a:lnTo>
                  <a:lnTo>
                    <a:pt x="576" y="133"/>
                  </a:lnTo>
                  <a:lnTo>
                    <a:pt x="579" y="135"/>
                  </a:lnTo>
                  <a:lnTo>
                    <a:pt x="581" y="135"/>
                  </a:lnTo>
                  <a:lnTo>
                    <a:pt x="583" y="138"/>
                  </a:lnTo>
                  <a:lnTo>
                    <a:pt x="586" y="138"/>
                  </a:lnTo>
                  <a:lnTo>
                    <a:pt x="588" y="135"/>
                  </a:lnTo>
                  <a:lnTo>
                    <a:pt x="590" y="135"/>
                  </a:lnTo>
                  <a:lnTo>
                    <a:pt x="593" y="135"/>
                  </a:lnTo>
                  <a:lnTo>
                    <a:pt x="595" y="135"/>
                  </a:lnTo>
                  <a:lnTo>
                    <a:pt x="593" y="138"/>
                  </a:lnTo>
                  <a:lnTo>
                    <a:pt x="590" y="138"/>
                  </a:lnTo>
                  <a:lnTo>
                    <a:pt x="590" y="140"/>
                  </a:lnTo>
                  <a:lnTo>
                    <a:pt x="590" y="143"/>
                  </a:lnTo>
                  <a:lnTo>
                    <a:pt x="593" y="145"/>
                  </a:lnTo>
                  <a:lnTo>
                    <a:pt x="595" y="145"/>
                  </a:lnTo>
                  <a:lnTo>
                    <a:pt x="595" y="147"/>
                  </a:lnTo>
                  <a:lnTo>
                    <a:pt x="595" y="150"/>
                  </a:lnTo>
                  <a:lnTo>
                    <a:pt x="595" y="152"/>
                  </a:lnTo>
                  <a:lnTo>
                    <a:pt x="593" y="152"/>
                  </a:lnTo>
                  <a:lnTo>
                    <a:pt x="593" y="155"/>
                  </a:lnTo>
                  <a:lnTo>
                    <a:pt x="590" y="155"/>
                  </a:lnTo>
                  <a:lnTo>
                    <a:pt x="588" y="157"/>
                  </a:lnTo>
                  <a:lnTo>
                    <a:pt x="588" y="159"/>
                  </a:lnTo>
                  <a:lnTo>
                    <a:pt x="588" y="162"/>
                  </a:lnTo>
                  <a:lnTo>
                    <a:pt x="586" y="162"/>
                  </a:lnTo>
                  <a:lnTo>
                    <a:pt x="583" y="162"/>
                  </a:lnTo>
                  <a:lnTo>
                    <a:pt x="581" y="162"/>
                  </a:lnTo>
                  <a:lnTo>
                    <a:pt x="579" y="162"/>
                  </a:lnTo>
                  <a:lnTo>
                    <a:pt x="579" y="164"/>
                  </a:lnTo>
                  <a:lnTo>
                    <a:pt x="581" y="164"/>
                  </a:lnTo>
                  <a:lnTo>
                    <a:pt x="581" y="166"/>
                  </a:lnTo>
                  <a:lnTo>
                    <a:pt x="583" y="166"/>
                  </a:lnTo>
                  <a:lnTo>
                    <a:pt x="581" y="166"/>
                  </a:lnTo>
                  <a:lnTo>
                    <a:pt x="581" y="169"/>
                  </a:lnTo>
                  <a:lnTo>
                    <a:pt x="583" y="169"/>
                  </a:lnTo>
                  <a:lnTo>
                    <a:pt x="586" y="169"/>
                  </a:lnTo>
                  <a:lnTo>
                    <a:pt x="588" y="169"/>
                  </a:lnTo>
                  <a:lnTo>
                    <a:pt x="588" y="171"/>
                  </a:lnTo>
                  <a:lnTo>
                    <a:pt x="588" y="169"/>
                  </a:lnTo>
                  <a:lnTo>
                    <a:pt x="590" y="169"/>
                  </a:lnTo>
                  <a:lnTo>
                    <a:pt x="593" y="171"/>
                  </a:lnTo>
                  <a:lnTo>
                    <a:pt x="590" y="171"/>
                  </a:lnTo>
                  <a:lnTo>
                    <a:pt x="588" y="174"/>
                  </a:lnTo>
                  <a:lnTo>
                    <a:pt x="586" y="174"/>
                  </a:lnTo>
                  <a:lnTo>
                    <a:pt x="583" y="171"/>
                  </a:lnTo>
                  <a:lnTo>
                    <a:pt x="583" y="174"/>
                  </a:lnTo>
                  <a:lnTo>
                    <a:pt x="581" y="174"/>
                  </a:lnTo>
                  <a:lnTo>
                    <a:pt x="581" y="176"/>
                  </a:lnTo>
                  <a:lnTo>
                    <a:pt x="581" y="178"/>
                  </a:lnTo>
                  <a:lnTo>
                    <a:pt x="579" y="178"/>
                  </a:lnTo>
                  <a:lnTo>
                    <a:pt x="581" y="178"/>
                  </a:lnTo>
                  <a:lnTo>
                    <a:pt x="579" y="178"/>
                  </a:lnTo>
                  <a:lnTo>
                    <a:pt x="581" y="178"/>
                  </a:lnTo>
                  <a:lnTo>
                    <a:pt x="579" y="178"/>
                  </a:lnTo>
                  <a:lnTo>
                    <a:pt x="581" y="178"/>
                  </a:lnTo>
                  <a:lnTo>
                    <a:pt x="579" y="181"/>
                  </a:lnTo>
                  <a:lnTo>
                    <a:pt x="579" y="183"/>
                  </a:lnTo>
                  <a:lnTo>
                    <a:pt x="581" y="183"/>
                  </a:lnTo>
                  <a:lnTo>
                    <a:pt x="583" y="183"/>
                  </a:lnTo>
                  <a:lnTo>
                    <a:pt x="583" y="185"/>
                  </a:lnTo>
                  <a:lnTo>
                    <a:pt x="586" y="188"/>
                  </a:lnTo>
                  <a:lnTo>
                    <a:pt x="583" y="188"/>
                  </a:lnTo>
                  <a:lnTo>
                    <a:pt x="583" y="190"/>
                  </a:lnTo>
                  <a:lnTo>
                    <a:pt x="586" y="190"/>
                  </a:lnTo>
                  <a:lnTo>
                    <a:pt x="586" y="193"/>
                  </a:lnTo>
                  <a:lnTo>
                    <a:pt x="586" y="195"/>
                  </a:lnTo>
                  <a:lnTo>
                    <a:pt x="588" y="193"/>
                  </a:lnTo>
                  <a:lnTo>
                    <a:pt x="588" y="195"/>
                  </a:lnTo>
                  <a:lnTo>
                    <a:pt x="586" y="195"/>
                  </a:lnTo>
                  <a:lnTo>
                    <a:pt x="583" y="195"/>
                  </a:lnTo>
                  <a:lnTo>
                    <a:pt x="583" y="197"/>
                  </a:lnTo>
                  <a:lnTo>
                    <a:pt x="586" y="197"/>
                  </a:lnTo>
                  <a:lnTo>
                    <a:pt x="588" y="197"/>
                  </a:lnTo>
                  <a:lnTo>
                    <a:pt x="590" y="200"/>
                  </a:lnTo>
                  <a:lnTo>
                    <a:pt x="590" y="202"/>
                  </a:lnTo>
                  <a:lnTo>
                    <a:pt x="588" y="202"/>
                  </a:lnTo>
                  <a:lnTo>
                    <a:pt x="588" y="204"/>
                  </a:lnTo>
                  <a:lnTo>
                    <a:pt x="586" y="204"/>
                  </a:lnTo>
                  <a:lnTo>
                    <a:pt x="586" y="207"/>
                  </a:lnTo>
                  <a:lnTo>
                    <a:pt x="586" y="209"/>
                  </a:lnTo>
                  <a:lnTo>
                    <a:pt x="583" y="209"/>
                  </a:lnTo>
                  <a:lnTo>
                    <a:pt x="586" y="209"/>
                  </a:lnTo>
                  <a:lnTo>
                    <a:pt x="581" y="209"/>
                  </a:lnTo>
                  <a:lnTo>
                    <a:pt x="581" y="212"/>
                  </a:lnTo>
                  <a:lnTo>
                    <a:pt x="583" y="212"/>
                  </a:lnTo>
                  <a:lnTo>
                    <a:pt x="583" y="214"/>
                  </a:lnTo>
                  <a:lnTo>
                    <a:pt x="583" y="216"/>
                  </a:lnTo>
                  <a:lnTo>
                    <a:pt x="583" y="219"/>
                  </a:lnTo>
                  <a:lnTo>
                    <a:pt x="581" y="219"/>
                  </a:lnTo>
                  <a:lnTo>
                    <a:pt x="581" y="221"/>
                  </a:lnTo>
                  <a:lnTo>
                    <a:pt x="579" y="221"/>
                  </a:lnTo>
                  <a:lnTo>
                    <a:pt x="576" y="219"/>
                  </a:lnTo>
                  <a:lnTo>
                    <a:pt x="574" y="221"/>
                  </a:lnTo>
                  <a:lnTo>
                    <a:pt x="571" y="219"/>
                  </a:lnTo>
                  <a:lnTo>
                    <a:pt x="569" y="219"/>
                  </a:lnTo>
                  <a:lnTo>
                    <a:pt x="569" y="221"/>
                  </a:lnTo>
                  <a:lnTo>
                    <a:pt x="569" y="219"/>
                  </a:lnTo>
                  <a:lnTo>
                    <a:pt x="567" y="219"/>
                  </a:lnTo>
                  <a:lnTo>
                    <a:pt x="564" y="219"/>
                  </a:lnTo>
                  <a:lnTo>
                    <a:pt x="562" y="219"/>
                  </a:lnTo>
                  <a:lnTo>
                    <a:pt x="560" y="219"/>
                  </a:lnTo>
                  <a:lnTo>
                    <a:pt x="557" y="219"/>
                  </a:lnTo>
                  <a:lnTo>
                    <a:pt x="555" y="219"/>
                  </a:lnTo>
                  <a:lnTo>
                    <a:pt x="552" y="219"/>
                  </a:lnTo>
                  <a:lnTo>
                    <a:pt x="550" y="219"/>
                  </a:lnTo>
                  <a:lnTo>
                    <a:pt x="550" y="221"/>
                  </a:lnTo>
                  <a:lnTo>
                    <a:pt x="550" y="223"/>
                  </a:lnTo>
                  <a:lnTo>
                    <a:pt x="548" y="226"/>
                  </a:lnTo>
                  <a:lnTo>
                    <a:pt x="548" y="228"/>
                  </a:lnTo>
                  <a:lnTo>
                    <a:pt x="548" y="226"/>
                  </a:lnTo>
                  <a:lnTo>
                    <a:pt x="545" y="226"/>
                  </a:lnTo>
                  <a:lnTo>
                    <a:pt x="545" y="228"/>
                  </a:lnTo>
                  <a:lnTo>
                    <a:pt x="543" y="228"/>
                  </a:lnTo>
                  <a:lnTo>
                    <a:pt x="538" y="228"/>
                  </a:lnTo>
                  <a:lnTo>
                    <a:pt x="538" y="231"/>
                  </a:lnTo>
                  <a:lnTo>
                    <a:pt x="536" y="231"/>
                  </a:lnTo>
                  <a:lnTo>
                    <a:pt x="536" y="233"/>
                  </a:lnTo>
                  <a:lnTo>
                    <a:pt x="533" y="233"/>
                  </a:lnTo>
                  <a:lnTo>
                    <a:pt x="533" y="235"/>
                  </a:lnTo>
                  <a:lnTo>
                    <a:pt x="533" y="238"/>
                  </a:lnTo>
                  <a:lnTo>
                    <a:pt x="533" y="240"/>
                  </a:lnTo>
                  <a:lnTo>
                    <a:pt x="533" y="242"/>
                  </a:lnTo>
                  <a:lnTo>
                    <a:pt x="531" y="242"/>
                  </a:lnTo>
                  <a:lnTo>
                    <a:pt x="531" y="245"/>
                  </a:lnTo>
                  <a:lnTo>
                    <a:pt x="533" y="245"/>
                  </a:lnTo>
                  <a:lnTo>
                    <a:pt x="533" y="247"/>
                  </a:lnTo>
                  <a:lnTo>
                    <a:pt x="531" y="250"/>
                  </a:lnTo>
                  <a:lnTo>
                    <a:pt x="531" y="252"/>
                  </a:lnTo>
                  <a:lnTo>
                    <a:pt x="531" y="254"/>
                  </a:lnTo>
                  <a:lnTo>
                    <a:pt x="529" y="254"/>
                  </a:lnTo>
                  <a:lnTo>
                    <a:pt x="529" y="257"/>
                  </a:lnTo>
                  <a:lnTo>
                    <a:pt x="526" y="257"/>
                  </a:lnTo>
                  <a:lnTo>
                    <a:pt x="526" y="259"/>
                  </a:lnTo>
                  <a:lnTo>
                    <a:pt x="526" y="257"/>
                  </a:lnTo>
                  <a:lnTo>
                    <a:pt x="529" y="257"/>
                  </a:lnTo>
                  <a:lnTo>
                    <a:pt x="526" y="257"/>
                  </a:lnTo>
                  <a:lnTo>
                    <a:pt x="526" y="254"/>
                  </a:lnTo>
                  <a:lnTo>
                    <a:pt x="524" y="254"/>
                  </a:lnTo>
                  <a:lnTo>
                    <a:pt x="522" y="254"/>
                  </a:lnTo>
                  <a:lnTo>
                    <a:pt x="519" y="254"/>
                  </a:lnTo>
                  <a:lnTo>
                    <a:pt x="517" y="254"/>
                  </a:lnTo>
                  <a:lnTo>
                    <a:pt x="517" y="257"/>
                  </a:lnTo>
                  <a:lnTo>
                    <a:pt x="517" y="254"/>
                  </a:lnTo>
                  <a:lnTo>
                    <a:pt x="514" y="254"/>
                  </a:lnTo>
                  <a:lnTo>
                    <a:pt x="514" y="257"/>
                  </a:lnTo>
                  <a:lnTo>
                    <a:pt x="512" y="257"/>
                  </a:lnTo>
                  <a:lnTo>
                    <a:pt x="512" y="254"/>
                  </a:lnTo>
                  <a:lnTo>
                    <a:pt x="510" y="254"/>
                  </a:lnTo>
                  <a:lnTo>
                    <a:pt x="510" y="257"/>
                  </a:lnTo>
                  <a:lnTo>
                    <a:pt x="510" y="254"/>
                  </a:lnTo>
                  <a:close/>
                  <a:moveTo>
                    <a:pt x="391" y="302"/>
                  </a:moveTo>
                  <a:lnTo>
                    <a:pt x="393" y="302"/>
                  </a:lnTo>
                  <a:lnTo>
                    <a:pt x="391" y="299"/>
                  </a:lnTo>
                  <a:lnTo>
                    <a:pt x="391" y="297"/>
                  </a:lnTo>
                  <a:lnTo>
                    <a:pt x="389" y="297"/>
                  </a:lnTo>
                  <a:lnTo>
                    <a:pt x="386" y="297"/>
                  </a:lnTo>
                  <a:lnTo>
                    <a:pt x="386" y="295"/>
                  </a:lnTo>
                  <a:lnTo>
                    <a:pt x="386" y="297"/>
                  </a:lnTo>
                  <a:lnTo>
                    <a:pt x="384" y="295"/>
                  </a:lnTo>
                  <a:lnTo>
                    <a:pt x="382" y="295"/>
                  </a:lnTo>
                  <a:lnTo>
                    <a:pt x="382" y="297"/>
                  </a:lnTo>
                  <a:lnTo>
                    <a:pt x="384" y="297"/>
                  </a:lnTo>
                  <a:lnTo>
                    <a:pt x="384" y="299"/>
                  </a:lnTo>
                  <a:lnTo>
                    <a:pt x="386" y="299"/>
                  </a:lnTo>
                  <a:lnTo>
                    <a:pt x="389" y="299"/>
                  </a:lnTo>
                  <a:lnTo>
                    <a:pt x="389" y="302"/>
                  </a:lnTo>
                  <a:lnTo>
                    <a:pt x="391" y="302"/>
                  </a:lnTo>
                  <a:lnTo>
                    <a:pt x="393" y="302"/>
                  </a:lnTo>
                  <a:lnTo>
                    <a:pt x="393" y="304"/>
                  </a:lnTo>
                  <a:lnTo>
                    <a:pt x="396" y="304"/>
                  </a:lnTo>
                  <a:lnTo>
                    <a:pt x="396" y="307"/>
                  </a:lnTo>
                  <a:lnTo>
                    <a:pt x="398" y="307"/>
                  </a:lnTo>
                  <a:lnTo>
                    <a:pt x="396" y="307"/>
                  </a:lnTo>
                  <a:lnTo>
                    <a:pt x="396" y="309"/>
                  </a:lnTo>
                  <a:lnTo>
                    <a:pt x="396" y="307"/>
                  </a:lnTo>
                  <a:lnTo>
                    <a:pt x="393" y="307"/>
                  </a:lnTo>
                  <a:lnTo>
                    <a:pt x="396" y="309"/>
                  </a:lnTo>
                  <a:lnTo>
                    <a:pt x="398" y="309"/>
                  </a:lnTo>
                  <a:lnTo>
                    <a:pt x="396" y="309"/>
                  </a:lnTo>
                  <a:lnTo>
                    <a:pt x="398" y="309"/>
                  </a:lnTo>
                  <a:lnTo>
                    <a:pt x="398" y="307"/>
                  </a:lnTo>
                  <a:lnTo>
                    <a:pt x="396" y="307"/>
                  </a:lnTo>
                  <a:lnTo>
                    <a:pt x="396" y="304"/>
                  </a:lnTo>
                  <a:lnTo>
                    <a:pt x="393" y="304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398" y="307"/>
                  </a:lnTo>
                  <a:lnTo>
                    <a:pt x="401" y="307"/>
                  </a:lnTo>
                  <a:lnTo>
                    <a:pt x="398" y="307"/>
                  </a:lnTo>
                  <a:lnTo>
                    <a:pt x="401" y="307"/>
                  </a:lnTo>
                  <a:lnTo>
                    <a:pt x="401" y="304"/>
                  </a:lnTo>
                  <a:lnTo>
                    <a:pt x="401" y="307"/>
                  </a:lnTo>
                  <a:lnTo>
                    <a:pt x="403" y="307"/>
                  </a:lnTo>
                  <a:lnTo>
                    <a:pt x="401" y="307"/>
                  </a:lnTo>
                  <a:lnTo>
                    <a:pt x="403" y="307"/>
                  </a:lnTo>
                  <a:lnTo>
                    <a:pt x="401" y="307"/>
                  </a:lnTo>
                  <a:lnTo>
                    <a:pt x="403" y="307"/>
                  </a:lnTo>
                  <a:lnTo>
                    <a:pt x="401" y="307"/>
                  </a:lnTo>
                  <a:lnTo>
                    <a:pt x="401" y="304"/>
                  </a:lnTo>
                  <a:lnTo>
                    <a:pt x="403" y="304"/>
                  </a:lnTo>
                  <a:lnTo>
                    <a:pt x="403" y="307"/>
                  </a:lnTo>
                  <a:lnTo>
                    <a:pt x="403" y="304"/>
                  </a:lnTo>
                  <a:lnTo>
                    <a:pt x="403" y="307"/>
                  </a:lnTo>
                  <a:lnTo>
                    <a:pt x="405" y="307"/>
                  </a:lnTo>
                  <a:lnTo>
                    <a:pt x="403" y="307"/>
                  </a:lnTo>
                  <a:lnTo>
                    <a:pt x="405" y="307"/>
                  </a:lnTo>
                  <a:lnTo>
                    <a:pt x="403" y="307"/>
                  </a:lnTo>
                  <a:lnTo>
                    <a:pt x="405" y="307"/>
                  </a:lnTo>
                  <a:lnTo>
                    <a:pt x="405" y="309"/>
                  </a:lnTo>
                  <a:lnTo>
                    <a:pt x="408" y="309"/>
                  </a:lnTo>
                  <a:lnTo>
                    <a:pt x="408" y="311"/>
                  </a:lnTo>
                  <a:lnTo>
                    <a:pt x="405" y="311"/>
                  </a:lnTo>
                  <a:lnTo>
                    <a:pt x="408" y="311"/>
                  </a:lnTo>
                  <a:lnTo>
                    <a:pt x="408" y="314"/>
                  </a:lnTo>
                  <a:lnTo>
                    <a:pt x="408" y="311"/>
                  </a:lnTo>
                  <a:lnTo>
                    <a:pt x="408" y="314"/>
                  </a:lnTo>
                  <a:lnTo>
                    <a:pt x="408" y="311"/>
                  </a:lnTo>
                  <a:lnTo>
                    <a:pt x="408" y="314"/>
                  </a:lnTo>
                  <a:lnTo>
                    <a:pt x="408" y="311"/>
                  </a:lnTo>
                  <a:lnTo>
                    <a:pt x="410" y="311"/>
                  </a:lnTo>
                  <a:lnTo>
                    <a:pt x="410" y="309"/>
                  </a:lnTo>
                  <a:lnTo>
                    <a:pt x="410" y="307"/>
                  </a:lnTo>
                  <a:lnTo>
                    <a:pt x="408" y="307"/>
                  </a:lnTo>
                  <a:lnTo>
                    <a:pt x="408" y="309"/>
                  </a:lnTo>
                  <a:lnTo>
                    <a:pt x="408" y="307"/>
                  </a:lnTo>
                  <a:lnTo>
                    <a:pt x="408" y="309"/>
                  </a:lnTo>
                  <a:lnTo>
                    <a:pt x="408" y="307"/>
                  </a:lnTo>
                  <a:lnTo>
                    <a:pt x="405" y="307"/>
                  </a:lnTo>
                  <a:lnTo>
                    <a:pt x="405" y="304"/>
                  </a:lnTo>
                  <a:lnTo>
                    <a:pt x="408" y="304"/>
                  </a:lnTo>
                  <a:lnTo>
                    <a:pt x="405" y="304"/>
                  </a:lnTo>
                  <a:lnTo>
                    <a:pt x="408" y="307"/>
                  </a:lnTo>
                  <a:lnTo>
                    <a:pt x="408" y="304"/>
                  </a:lnTo>
                  <a:lnTo>
                    <a:pt x="405" y="304"/>
                  </a:lnTo>
                  <a:lnTo>
                    <a:pt x="405" y="302"/>
                  </a:lnTo>
                  <a:lnTo>
                    <a:pt x="408" y="302"/>
                  </a:lnTo>
                  <a:lnTo>
                    <a:pt x="405" y="302"/>
                  </a:lnTo>
                  <a:lnTo>
                    <a:pt x="405" y="304"/>
                  </a:lnTo>
                  <a:lnTo>
                    <a:pt x="405" y="302"/>
                  </a:lnTo>
                  <a:lnTo>
                    <a:pt x="408" y="302"/>
                  </a:lnTo>
                  <a:lnTo>
                    <a:pt x="410" y="302"/>
                  </a:lnTo>
                  <a:lnTo>
                    <a:pt x="410" y="299"/>
                  </a:lnTo>
                  <a:lnTo>
                    <a:pt x="412" y="299"/>
                  </a:lnTo>
                  <a:lnTo>
                    <a:pt x="412" y="302"/>
                  </a:lnTo>
                  <a:lnTo>
                    <a:pt x="412" y="304"/>
                  </a:lnTo>
                  <a:lnTo>
                    <a:pt x="410" y="304"/>
                  </a:lnTo>
                  <a:lnTo>
                    <a:pt x="412" y="304"/>
                  </a:lnTo>
                  <a:lnTo>
                    <a:pt x="410" y="304"/>
                  </a:lnTo>
                  <a:lnTo>
                    <a:pt x="410" y="307"/>
                  </a:lnTo>
                  <a:lnTo>
                    <a:pt x="410" y="309"/>
                  </a:lnTo>
                  <a:lnTo>
                    <a:pt x="412" y="309"/>
                  </a:lnTo>
                  <a:lnTo>
                    <a:pt x="412" y="311"/>
                  </a:lnTo>
                  <a:lnTo>
                    <a:pt x="410" y="311"/>
                  </a:lnTo>
                  <a:lnTo>
                    <a:pt x="410" y="314"/>
                  </a:lnTo>
                  <a:lnTo>
                    <a:pt x="410" y="311"/>
                  </a:lnTo>
                  <a:lnTo>
                    <a:pt x="410" y="314"/>
                  </a:lnTo>
                  <a:lnTo>
                    <a:pt x="408" y="314"/>
                  </a:lnTo>
                  <a:lnTo>
                    <a:pt x="408" y="316"/>
                  </a:lnTo>
                  <a:lnTo>
                    <a:pt x="410" y="316"/>
                  </a:lnTo>
                  <a:lnTo>
                    <a:pt x="408" y="316"/>
                  </a:lnTo>
                  <a:lnTo>
                    <a:pt x="410" y="316"/>
                  </a:lnTo>
                  <a:lnTo>
                    <a:pt x="410" y="314"/>
                  </a:lnTo>
                  <a:lnTo>
                    <a:pt x="412" y="314"/>
                  </a:lnTo>
                  <a:lnTo>
                    <a:pt x="410" y="314"/>
                  </a:lnTo>
                  <a:lnTo>
                    <a:pt x="412" y="314"/>
                  </a:lnTo>
                  <a:lnTo>
                    <a:pt x="415" y="314"/>
                  </a:lnTo>
                  <a:lnTo>
                    <a:pt x="415" y="311"/>
                  </a:lnTo>
                  <a:lnTo>
                    <a:pt x="417" y="311"/>
                  </a:lnTo>
                  <a:lnTo>
                    <a:pt x="417" y="314"/>
                  </a:lnTo>
                  <a:lnTo>
                    <a:pt x="417" y="311"/>
                  </a:lnTo>
                  <a:lnTo>
                    <a:pt x="417" y="314"/>
                  </a:lnTo>
                  <a:lnTo>
                    <a:pt x="415" y="314"/>
                  </a:lnTo>
                  <a:lnTo>
                    <a:pt x="417" y="314"/>
                  </a:lnTo>
                  <a:lnTo>
                    <a:pt x="415" y="314"/>
                  </a:lnTo>
                  <a:lnTo>
                    <a:pt x="412" y="314"/>
                  </a:lnTo>
                  <a:lnTo>
                    <a:pt x="412" y="316"/>
                  </a:lnTo>
                  <a:lnTo>
                    <a:pt x="415" y="316"/>
                  </a:lnTo>
                  <a:lnTo>
                    <a:pt x="417" y="316"/>
                  </a:lnTo>
                  <a:lnTo>
                    <a:pt x="417" y="318"/>
                  </a:lnTo>
                  <a:lnTo>
                    <a:pt x="415" y="318"/>
                  </a:lnTo>
                  <a:lnTo>
                    <a:pt x="415" y="321"/>
                  </a:lnTo>
                  <a:lnTo>
                    <a:pt x="415" y="318"/>
                  </a:lnTo>
                  <a:lnTo>
                    <a:pt x="417" y="318"/>
                  </a:lnTo>
                  <a:lnTo>
                    <a:pt x="420" y="318"/>
                  </a:lnTo>
                  <a:lnTo>
                    <a:pt x="420" y="321"/>
                  </a:lnTo>
                  <a:lnTo>
                    <a:pt x="420" y="318"/>
                  </a:lnTo>
                  <a:lnTo>
                    <a:pt x="420" y="321"/>
                  </a:lnTo>
                  <a:lnTo>
                    <a:pt x="420" y="318"/>
                  </a:lnTo>
                  <a:lnTo>
                    <a:pt x="420" y="321"/>
                  </a:lnTo>
                  <a:lnTo>
                    <a:pt x="422" y="321"/>
                  </a:lnTo>
                  <a:lnTo>
                    <a:pt x="424" y="321"/>
                  </a:lnTo>
                  <a:lnTo>
                    <a:pt x="424" y="323"/>
                  </a:lnTo>
                  <a:lnTo>
                    <a:pt x="424" y="326"/>
                  </a:lnTo>
                  <a:lnTo>
                    <a:pt x="427" y="326"/>
                  </a:lnTo>
                  <a:lnTo>
                    <a:pt x="427" y="328"/>
                  </a:lnTo>
                  <a:lnTo>
                    <a:pt x="427" y="330"/>
                  </a:lnTo>
                  <a:lnTo>
                    <a:pt x="427" y="333"/>
                  </a:lnTo>
                  <a:lnTo>
                    <a:pt x="424" y="333"/>
                  </a:lnTo>
                  <a:lnTo>
                    <a:pt x="424" y="335"/>
                  </a:lnTo>
                  <a:lnTo>
                    <a:pt x="424" y="333"/>
                  </a:lnTo>
                  <a:lnTo>
                    <a:pt x="427" y="335"/>
                  </a:lnTo>
                  <a:lnTo>
                    <a:pt x="427" y="337"/>
                  </a:lnTo>
                  <a:lnTo>
                    <a:pt x="429" y="337"/>
                  </a:lnTo>
                  <a:lnTo>
                    <a:pt x="431" y="337"/>
                  </a:lnTo>
                  <a:lnTo>
                    <a:pt x="431" y="340"/>
                  </a:lnTo>
                  <a:lnTo>
                    <a:pt x="434" y="340"/>
                  </a:lnTo>
                  <a:lnTo>
                    <a:pt x="436" y="340"/>
                  </a:lnTo>
                  <a:lnTo>
                    <a:pt x="436" y="342"/>
                  </a:lnTo>
                  <a:lnTo>
                    <a:pt x="439" y="342"/>
                  </a:lnTo>
                  <a:lnTo>
                    <a:pt x="439" y="340"/>
                  </a:lnTo>
                  <a:lnTo>
                    <a:pt x="436" y="337"/>
                  </a:lnTo>
                  <a:lnTo>
                    <a:pt x="436" y="335"/>
                  </a:lnTo>
                  <a:lnTo>
                    <a:pt x="436" y="337"/>
                  </a:lnTo>
                  <a:lnTo>
                    <a:pt x="436" y="335"/>
                  </a:lnTo>
                  <a:lnTo>
                    <a:pt x="434" y="335"/>
                  </a:lnTo>
                  <a:lnTo>
                    <a:pt x="434" y="333"/>
                  </a:lnTo>
                  <a:lnTo>
                    <a:pt x="431" y="333"/>
                  </a:lnTo>
                  <a:lnTo>
                    <a:pt x="431" y="330"/>
                  </a:lnTo>
                  <a:lnTo>
                    <a:pt x="429" y="330"/>
                  </a:lnTo>
                  <a:lnTo>
                    <a:pt x="429" y="328"/>
                  </a:lnTo>
                  <a:lnTo>
                    <a:pt x="427" y="326"/>
                  </a:lnTo>
                  <a:lnTo>
                    <a:pt x="427" y="323"/>
                  </a:lnTo>
                  <a:lnTo>
                    <a:pt x="427" y="326"/>
                  </a:lnTo>
                  <a:lnTo>
                    <a:pt x="427" y="323"/>
                  </a:lnTo>
                  <a:lnTo>
                    <a:pt x="424" y="323"/>
                  </a:lnTo>
                  <a:lnTo>
                    <a:pt x="424" y="321"/>
                  </a:lnTo>
                  <a:lnTo>
                    <a:pt x="424" y="318"/>
                  </a:lnTo>
                  <a:lnTo>
                    <a:pt x="422" y="318"/>
                  </a:lnTo>
                  <a:lnTo>
                    <a:pt x="422" y="316"/>
                  </a:lnTo>
                  <a:lnTo>
                    <a:pt x="422" y="314"/>
                  </a:lnTo>
                  <a:lnTo>
                    <a:pt x="420" y="314"/>
                  </a:lnTo>
                  <a:lnTo>
                    <a:pt x="420" y="316"/>
                  </a:lnTo>
                  <a:lnTo>
                    <a:pt x="420" y="314"/>
                  </a:lnTo>
                  <a:lnTo>
                    <a:pt x="417" y="314"/>
                  </a:lnTo>
                  <a:lnTo>
                    <a:pt x="420" y="316"/>
                  </a:lnTo>
                  <a:lnTo>
                    <a:pt x="417" y="316"/>
                  </a:lnTo>
                  <a:lnTo>
                    <a:pt x="417" y="314"/>
                  </a:lnTo>
                  <a:lnTo>
                    <a:pt x="420" y="314"/>
                  </a:lnTo>
                  <a:lnTo>
                    <a:pt x="420" y="311"/>
                  </a:lnTo>
                  <a:lnTo>
                    <a:pt x="417" y="311"/>
                  </a:lnTo>
                  <a:lnTo>
                    <a:pt x="420" y="311"/>
                  </a:lnTo>
                  <a:lnTo>
                    <a:pt x="420" y="309"/>
                  </a:lnTo>
                  <a:lnTo>
                    <a:pt x="420" y="307"/>
                  </a:lnTo>
                  <a:lnTo>
                    <a:pt x="420" y="309"/>
                  </a:lnTo>
                  <a:lnTo>
                    <a:pt x="420" y="307"/>
                  </a:lnTo>
                  <a:lnTo>
                    <a:pt x="417" y="307"/>
                  </a:lnTo>
                  <a:lnTo>
                    <a:pt x="417" y="304"/>
                  </a:lnTo>
                  <a:lnTo>
                    <a:pt x="417" y="307"/>
                  </a:lnTo>
                  <a:lnTo>
                    <a:pt x="415" y="307"/>
                  </a:lnTo>
                  <a:lnTo>
                    <a:pt x="415" y="304"/>
                  </a:lnTo>
                  <a:lnTo>
                    <a:pt x="415" y="302"/>
                  </a:lnTo>
                  <a:lnTo>
                    <a:pt x="412" y="302"/>
                  </a:lnTo>
                  <a:lnTo>
                    <a:pt x="415" y="302"/>
                  </a:lnTo>
                  <a:lnTo>
                    <a:pt x="417" y="302"/>
                  </a:lnTo>
                  <a:lnTo>
                    <a:pt x="417" y="304"/>
                  </a:lnTo>
                  <a:lnTo>
                    <a:pt x="417" y="302"/>
                  </a:lnTo>
                  <a:lnTo>
                    <a:pt x="417" y="299"/>
                  </a:lnTo>
                  <a:lnTo>
                    <a:pt x="417" y="302"/>
                  </a:lnTo>
                  <a:lnTo>
                    <a:pt x="417" y="299"/>
                  </a:lnTo>
                  <a:lnTo>
                    <a:pt x="417" y="302"/>
                  </a:lnTo>
                  <a:lnTo>
                    <a:pt x="417" y="299"/>
                  </a:lnTo>
                  <a:lnTo>
                    <a:pt x="415" y="299"/>
                  </a:lnTo>
                  <a:lnTo>
                    <a:pt x="417" y="299"/>
                  </a:lnTo>
                  <a:lnTo>
                    <a:pt x="415" y="299"/>
                  </a:lnTo>
                  <a:lnTo>
                    <a:pt x="417" y="299"/>
                  </a:lnTo>
                  <a:lnTo>
                    <a:pt x="415" y="299"/>
                  </a:lnTo>
                  <a:lnTo>
                    <a:pt x="415" y="297"/>
                  </a:lnTo>
                  <a:lnTo>
                    <a:pt x="412" y="299"/>
                  </a:lnTo>
                  <a:lnTo>
                    <a:pt x="410" y="299"/>
                  </a:lnTo>
                  <a:lnTo>
                    <a:pt x="410" y="297"/>
                  </a:lnTo>
                  <a:lnTo>
                    <a:pt x="408" y="297"/>
                  </a:lnTo>
                  <a:lnTo>
                    <a:pt x="408" y="299"/>
                  </a:lnTo>
                  <a:lnTo>
                    <a:pt x="405" y="299"/>
                  </a:lnTo>
                  <a:lnTo>
                    <a:pt x="405" y="297"/>
                  </a:lnTo>
                  <a:lnTo>
                    <a:pt x="403" y="297"/>
                  </a:lnTo>
                  <a:lnTo>
                    <a:pt x="403" y="295"/>
                  </a:lnTo>
                  <a:lnTo>
                    <a:pt x="403" y="297"/>
                  </a:lnTo>
                  <a:lnTo>
                    <a:pt x="403" y="295"/>
                  </a:lnTo>
                  <a:lnTo>
                    <a:pt x="401" y="295"/>
                  </a:lnTo>
                  <a:lnTo>
                    <a:pt x="401" y="297"/>
                  </a:lnTo>
                  <a:lnTo>
                    <a:pt x="403" y="297"/>
                  </a:lnTo>
                  <a:lnTo>
                    <a:pt x="401" y="297"/>
                  </a:lnTo>
                  <a:lnTo>
                    <a:pt x="403" y="297"/>
                  </a:lnTo>
                  <a:lnTo>
                    <a:pt x="401" y="297"/>
                  </a:lnTo>
                  <a:lnTo>
                    <a:pt x="401" y="299"/>
                  </a:lnTo>
                  <a:lnTo>
                    <a:pt x="403" y="299"/>
                  </a:lnTo>
                  <a:lnTo>
                    <a:pt x="401" y="299"/>
                  </a:lnTo>
                  <a:lnTo>
                    <a:pt x="401" y="302"/>
                  </a:lnTo>
                  <a:lnTo>
                    <a:pt x="401" y="299"/>
                  </a:lnTo>
                  <a:lnTo>
                    <a:pt x="401" y="297"/>
                  </a:lnTo>
                  <a:lnTo>
                    <a:pt x="398" y="299"/>
                  </a:lnTo>
                  <a:lnTo>
                    <a:pt x="398" y="302"/>
                  </a:lnTo>
                  <a:lnTo>
                    <a:pt x="401" y="302"/>
                  </a:lnTo>
                  <a:lnTo>
                    <a:pt x="401" y="299"/>
                  </a:lnTo>
                  <a:lnTo>
                    <a:pt x="401" y="302"/>
                  </a:lnTo>
                  <a:lnTo>
                    <a:pt x="401" y="304"/>
                  </a:lnTo>
                  <a:lnTo>
                    <a:pt x="398" y="304"/>
                  </a:lnTo>
                  <a:lnTo>
                    <a:pt x="398" y="302"/>
                  </a:lnTo>
                  <a:lnTo>
                    <a:pt x="398" y="299"/>
                  </a:lnTo>
                  <a:lnTo>
                    <a:pt x="396" y="299"/>
                  </a:lnTo>
                  <a:lnTo>
                    <a:pt x="396" y="297"/>
                  </a:lnTo>
                  <a:lnTo>
                    <a:pt x="396" y="299"/>
                  </a:lnTo>
                  <a:lnTo>
                    <a:pt x="396" y="297"/>
                  </a:lnTo>
                  <a:lnTo>
                    <a:pt x="396" y="299"/>
                  </a:lnTo>
                  <a:lnTo>
                    <a:pt x="393" y="299"/>
                  </a:lnTo>
                  <a:lnTo>
                    <a:pt x="396" y="299"/>
                  </a:lnTo>
                  <a:lnTo>
                    <a:pt x="396" y="302"/>
                  </a:lnTo>
                  <a:lnTo>
                    <a:pt x="396" y="299"/>
                  </a:lnTo>
                  <a:lnTo>
                    <a:pt x="396" y="302"/>
                  </a:lnTo>
                  <a:lnTo>
                    <a:pt x="396" y="299"/>
                  </a:lnTo>
                  <a:lnTo>
                    <a:pt x="393" y="302"/>
                  </a:lnTo>
                  <a:lnTo>
                    <a:pt x="393" y="299"/>
                  </a:lnTo>
                  <a:lnTo>
                    <a:pt x="393" y="302"/>
                  </a:lnTo>
                  <a:lnTo>
                    <a:pt x="391" y="302"/>
                  </a:lnTo>
                  <a:close/>
                  <a:moveTo>
                    <a:pt x="386" y="299"/>
                  </a:moveTo>
                  <a:lnTo>
                    <a:pt x="384" y="299"/>
                  </a:lnTo>
                  <a:lnTo>
                    <a:pt x="386" y="299"/>
                  </a:lnTo>
                  <a:lnTo>
                    <a:pt x="384" y="299"/>
                  </a:lnTo>
                  <a:lnTo>
                    <a:pt x="384" y="297"/>
                  </a:lnTo>
                  <a:lnTo>
                    <a:pt x="382" y="297"/>
                  </a:lnTo>
                  <a:lnTo>
                    <a:pt x="382" y="299"/>
                  </a:lnTo>
                  <a:lnTo>
                    <a:pt x="384" y="299"/>
                  </a:lnTo>
                  <a:lnTo>
                    <a:pt x="384" y="302"/>
                  </a:lnTo>
                  <a:lnTo>
                    <a:pt x="384" y="299"/>
                  </a:lnTo>
                  <a:lnTo>
                    <a:pt x="386" y="2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Freeform 57765">
              <a:extLst>
                <a:ext uri="{FF2B5EF4-FFF2-40B4-BE49-F238E27FC236}">
                  <a16:creationId xmlns:a16="http://schemas.microsoft.com/office/drawing/2014/main" id="{0DD93B48-9E5B-07AF-5CE2-B715E72591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46361" y="8940626"/>
              <a:ext cx="1154758" cy="325129"/>
            </a:xfrm>
            <a:custGeom>
              <a:avLst/>
              <a:gdLst>
                <a:gd name="T0" fmla="*/ 249 w 252"/>
                <a:gd name="T1" fmla="*/ 69 h 71"/>
                <a:gd name="T2" fmla="*/ 26 w 252"/>
                <a:gd name="T3" fmla="*/ 69 h 71"/>
                <a:gd name="T4" fmla="*/ 24 w 252"/>
                <a:gd name="T5" fmla="*/ 69 h 71"/>
                <a:gd name="T6" fmla="*/ 0 w 252"/>
                <a:gd name="T7" fmla="*/ 66 h 71"/>
                <a:gd name="T8" fmla="*/ 2 w 252"/>
                <a:gd name="T9" fmla="*/ 66 h 71"/>
                <a:gd name="T10" fmla="*/ 5 w 252"/>
                <a:gd name="T11" fmla="*/ 66 h 71"/>
                <a:gd name="T12" fmla="*/ 10 w 252"/>
                <a:gd name="T13" fmla="*/ 64 h 71"/>
                <a:gd name="T14" fmla="*/ 10 w 252"/>
                <a:gd name="T15" fmla="*/ 62 h 71"/>
                <a:gd name="T16" fmla="*/ 17 w 252"/>
                <a:gd name="T17" fmla="*/ 62 h 71"/>
                <a:gd name="T18" fmla="*/ 26 w 252"/>
                <a:gd name="T19" fmla="*/ 62 h 71"/>
                <a:gd name="T20" fmla="*/ 24 w 252"/>
                <a:gd name="T21" fmla="*/ 66 h 71"/>
                <a:gd name="T22" fmla="*/ 24 w 252"/>
                <a:gd name="T23" fmla="*/ 64 h 71"/>
                <a:gd name="T24" fmla="*/ 24 w 252"/>
                <a:gd name="T25" fmla="*/ 62 h 71"/>
                <a:gd name="T26" fmla="*/ 26 w 252"/>
                <a:gd name="T27" fmla="*/ 62 h 71"/>
                <a:gd name="T28" fmla="*/ 26 w 252"/>
                <a:gd name="T29" fmla="*/ 62 h 71"/>
                <a:gd name="T30" fmla="*/ 26 w 252"/>
                <a:gd name="T31" fmla="*/ 62 h 71"/>
                <a:gd name="T32" fmla="*/ 192 w 252"/>
                <a:gd name="T33" fmla="*/ 40 h 71"/>
                <a:gd name="T34" fmla="*/ 192 w 252"/>
                <a:gd name="T35" fmla="*/ 38 h 71"/>
                <a:gd name="T36" fmla="*/ 192 w 252"/>
                <a:gd name="T37" fmla="*/ 36 h 71"/>
                <a:gd name="T38" fmla="*/ 190 w 252"/>
                <a:gd name="T39" fmla="*/ 36 h 71"/>
                <a:gd name="T40" fmla="*/ 119 w 252"/>
                <a:gd name="T41" fmla="*/ 33 h 71"/>
                <a:gd name="T42" fmla="*/ 126 w 252"/>
                <a:gd name="T43" fmla="*/ 33 h 71"/>
                <a:gd name="T44" fmla="*/ 126 w 252"/>
                <a:gd name="T45" fmla="*/ 36 h 71"/>
                <a:gd name="T46" fmla="*/ 128 w 252"/>
                <a:gd name="T47" fmla="*/ 36 h 71"/>
                <a:gd name="T48" fmla="*/ 128 w 252"/>
                <a:gd name="T49" fmla="*/ 33 h 71"/>
                <a:gd name="T50" fmla="*/ 131 w 252"/>
                <a:gd name="T51" fmla="*/ 33 h 71"/>
                <a:gd name="T52" fmla="*/ 133 w 252"/>
                <a:gd name="T53" fmla="*/ 36 h 71"/>
                <a:gd name="T54" fmla="*/ 135 w 252"/>
                <a:gd name="T55" fmla="*/ 36 h 71"/>
                <a:gd name="T56" fmla="*/ 128 w 252"/>
                <a:gd name="T57" fmla="*/ 36 h 71"/>
                <a:gd name="T58" fmla="*/ 121 w 252"/>
                <a:gd name="T59" fmla="*/ 33 h 71"/>
                <a:gd name="T60" fmla="*/ 90 w 252"/>
                <a:gd name="T61" fmla="*/ 24 h 71"/>
                <a:gd name="T62" fmla="*/ 90 w 252"/>
                <a:gd name="T63" fmla="*/ 26 h 71"/>
                <a:gd name="T64" fmla="*/ 97 w 252"/>
                <a:gd name="T65" fmla="*/ 26 h 71"/>
                <a:gd name="T66" fmla="*/ 100 w 252"/>
                <a:gd name="T67" fmla="*/ 26 h 71"/>
                <a:gd name="T68" fmla="*/ 100 w 252"/>
                <a:gd name="T69" fmla="*/ 28 h 71"/>
                <a:gd name="T70" fmla="*/ 88 w 252"/>
                <a:gd name="T71" fmla="*/ 26 h 71"/>
                <a:gd name="T72" fmla="*/ 85 w 252"/>
                <a:gd name="T73" fmla="*/ 21 h 71"/>
                <a:gd name="T74" fmla="*/ 85 w 252"/>
                <a:gd name="T75" fmla="*/ 19 h 71"/>
                <a:gd name="T76" fmla="*/ 88 w 252"/>
                <a:gd name="T77" fmla="*/ 24 h 71"/>
                <a:gd name="T78" fmla="*/ 93 w 252"/>
                <a:gd name="T79" fmla="*/ 17 h 71"/>
                <a:gd name="T80" fmla="*/ 93 w 252"/>
                <a:gd name="T81" fmla="*/ 19 h 71"/>
                <a:gd name="T82" fmla="*/ 93 w 252"/>
                <a:gd name="T83" fmla="*/ 17 h 71"/>
                <a:gd name="T84" fmla="*/ 109 w 252"/>
                <a:gd name="T85" fmla="*/ 12 h 71"/>
                <a:gd name="T86" fmla="*/ 235 w 252"/>
                <a:gd name="T87" fmla="*/ 12 h 71"/>
                <a:gd name="T88" fmla="*/ 112 w 252"/>
                <a:gd name="T89" fmla="*/ 12 h 71"/>
                <a:gd name="T90" fmla="*/ 109 w 252"/>
                <a:gd name="T91" fmla="*/ 12 h 71"/>
                <a:gd name="T92" fmla="*/ 102 w 252"/>
                <a:gd name="T93" fmla="*/ 12 h 71"/>
                <a:gd name="T94" fmla="*/ 104 w 252"/>
                <a:gd name="T95" fmla="*/ 12 h 71"/>
                <a:gd name="T96" fmla="*/ 112 w 252"/>
                <a:gd name="T97" fmla="*/ 12 h 71"/>
                <a:gd name="T98" fmla="*/ 109 w 252"/>
                <a:gd name="T99" fmla="*/ 12 h 71"/>
                <a:gd name="T100" fmla="*/ 109 w 252"/>
                <a:gd name="T101" fmla="*/ 9 h 71"/>
                <a:gd name="T102" fmla="*/ 116 w 252"/>
                <a:gd name="T103" fmla="*/ 9 h 71"/>
                <a:gd name="T104" fmla="*/ 116 w 252"/>
                <a:gd name="T105" fmla="*/ 12 h 71"/>
                <a:gd name="T106" fmla="*/ 114 w 252"/>
                <a:gd name="T107" fmla="*/ 12 h 71"/>
                <a:gd name="T108" fmla="*/ 119 w 252"/>
                <a:gd name="T109" fmla="*/ 9 h 71"/>
                <a:gd name="T110" fmla="*/ 119 w 252"/>
                <a:gd name="T111" fmla="*/ 7 h 71"/>
                <a:gd name="T112" fmla="*/ 138 w 252"/>
                <a:gd name="T11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" h="71">
                  <a:moveTo>
                    <a:pt x="252" y="71"/>
                  </a:moveTo>
                  <a:lnTo>
                    <a:pt x="249" y="71"/>
                  </a:lnTo>
                  <a:lnTo>
                    <a:pt x="249" y="69"/>
                  </a:lnTo>
                  <a:lnTo>
                    <a:pt x="252" y="71"/>
                  </a:lnTo>
                  <a:close/>
                  <a:moveTo>
                    <a:pt x="26" y="66"/>
                  </a:moveTo>
                  <a:lnTo>
                    <a:pt x="26" y="69"/>
                  </a:lnTo>
                  <a:lnTo>
                    <a:pt x="26" y="71"/>
                  </a:lnTo>
                  <a:lnTo>
                    <a:pt x="24" y="71"/>
                  </a:lnTo>
                  <a:lnTo>
                    <a:pt x="24" y="69"/>
                  </a:lnTo>
                  <a:lnTo>
                    <a:pt x="24" y="66"/>
                  </a:lnTo>
                  <a:lnTo>
                    <a:pt x="26" y="66"/>
                  </a:lnTo>
                  <a:close/>
                  <a:moveTo>
                    <a:pt x="0" y="66"/>
                  </a:moveTo>
                  <a:lnTo>
                    <a:pt x="2" y="66"/>
                  </a:lnTo>
                  <a:lnTo>
                    <a:pt x="0" y="66"/>
                  </a:lnTo>
                  <a:close/>
                  <a:moveTo>
                    <a:pt x="2" y="66"/>
                  </a:moveTo>
                  <a:lnTo>
                    <a:pt x="2" y="64"/>
                  </a:lnTo>
                  <a:lnTo>
                    <a:pt x="5" y="64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10" y="62"/>
                  </a:moveTo>
                  <a:lnTo>
                    <a:pt x="10" y="64"/>
                  </a:lnTo>
                  <a:lnTo>
                    <a:pt x="7" y="64"/>
                  </a:lnTo>
                  <a:lnTo>
                    <a:pt x="7" y="62"/>
                  </a:lnTo>
                  <a:lnTo>
                    <a:pt x="10" y="62"/>
                  </a:lnTo>
                  <a:close/>
                  <a:moveTo>
                    <a:pt x="19" y="64"/>
                  </a:moveTo>
                  <a:lnTo>
                    <a:pt x="17" y="64"/>
                  </a:lnTo>
                  <a:lnTo>
                    <a:pt x="17" y="62"/>
                  </a:lnTo>
                  <a:lnTo>
                    <a:pt x="19" y="62"/>
                  </a:lnTo>
                  <a:lnTo>
                    <a:pt x="19" y="64"/>
                  </a:lnTo>
                  <a:close/>
                  <a:moveTo>
                    <a:pt x="26" y="62"/>
                  </a:moveTo>
                  <a:lnTo>
                    <a:pt x="26" y="64"/>
                  </a:lnTo>
                  <a:lnTo>
                    <a:pt x="26" y="66"/>
                  </a:lnTo>
                  <a:lnTo>
                    <a:pt x="24" y="66"/>
                  </a:lnTo>
                  <a:lnTo>
                    <a:pt x="21" y="66"/>
                  </a:lnTo>
                  <a:lnTo>
                    <a:pt x="21" y="64"/>
                  </a:lnTo>
                  <a:lnTo>
                    <a:pt x="24" y="64"/>
                  </a:lnTo>
                  <a:lnTo>
                    <a:pt x="24" y="62"/>
                  </a:lnTo>
                  <a:lnTo>
                    <a:pt x="26" y="62"/>
                  </a:lnTo>
                  <a:close/>
                  <a:moveTo>
                    <a:pt x="24" y="62"/>
                  </a:moveTo>
                  <a:lnTo>
                    <a:pt x="21" y="59"/>
                  </a:lnTo>
                  <a:lnTo>
                    <a:pt x="24" y="62"/>
                  </a:lnTo>
                  <a:close/>
                  <a:moveTo>
                    <a:pt x="26" y="62"/>
                  </a:moveTo>
                  <a:lnTo>
                    <a:pt x="26" y="59"/>
                  </a:lnTo>
                  <a:lnTo>
                    <a:pt x="26" y="62"/>
                  </a:lnTo>
                  <a:close/>
                  <a:moveTo>
                    <a:pt x="26" y="62"/>
                  </a:moveTo>
                  <a:lnTo>
                    <a:pt x="24" y="62"/>
                  </a:lnTo>
                  <a:lnTo>
                    <a:pt x="26" y="59"/>
                  </a:lnTo>
                  <a:lnTo>
                    <a:pt x="26" y="62"/>
                  </a:lnTo>
                  <a:close/>
                  <a:moveTo>
                    <a:pt x="190" y="38"/>
                  </a:moveTo>
                  <a:lnTo>
                    <a:pt x="192" y="38"/>
                  </a:lnTo>
                  <a:lnTo>
                    <a:pt x="192" y="40"/>
                  </a:lnTo>
                  <a:lnTo>
                    <a:pt x="192" y="38"/>
                  </a:lnTo>
                  <a:lnTo>
                    <a:pt x="192" y="40"/>
                  </a:lnTo>
                  <a:lnTo>
                    <a:pt x="192" y="38"/>
                  </a:lnTo>
                  <a:lnTo>
                    <a:pt x="190" y="38"/>
                  </a:lnTo>
                  <a:close/>
                  <a:moveTo>
                    <a:pt x="190" y="36"/>
                  </a:moveTo>
                  <a:lnTo>
                    <a:pt x="192" y="36"/>
                  </a:lnTo>
                  <a:lnTo>
                    <a:pt x="192" y="38"/>
                  </a:lnTo>
                  <a:lnTo>
                    <a:pt x="190" y="38"/>
                  </a:lnTo>
                  <a:lnTo>
                    <a:pt x="190" y="36"/>
                  </a:lnTo>
                  <a:lnTo>
                    <a:pt x="190" y="38"/>
                  </a:lnTo>
                  <a:lnTo>
                    <a:pt x="190" y="36"/>
                  </a:lnTo>
                  <a:close/>
                  <a:moveTo>
                    <a:pt x="119" y="33"/>
                  </a:moveTo>
                  <a:lnTo>
                    <a:pt x="121" y="33"/>
                  </a:lnTo>
                  <a:lnTo>
                    <a:pt x="123" y="33"/>
                  </a:lnTo>
                  <a:lnTo>
                    <a:pt x="126" y="33"/>
                  </a:lnTo>
                  <a:lnTo>
                    <a:pt x="126" y="36"/>
                  </a:lnTo>
                  <a:lnTo>
                    <a:pt x="126" y="33"/>
                  </a:lnTo>
                  <a:lnTo>
                    <a:pt x="126" y="36"/>
                  </a:lnTo>
                  <a:lnTo>
                    <a:pt x="128" y="36"/>
                  </a:lnTo>
                  <a:lnTo>
                    <a:pt x="128" y="33"/>
                  </a:lnTo>
                  <a:lnTo>
                    <a:pt x="128" y="36"/>
                  </a:lnTo>
                  <a:lnTo>
                    <a:pt x="128" y="33"/>
                  </a:lnTo>
                  <a:lnTo>
                    <a:pt x="126" y="33"/>
                  </a:lnTo>
                  <a:lnTo>
                    <a:pt x="128" y="33"/>
                  </a:lnTo>
                  <a:lnTo>
                    <a:pt x="131" y="33"/>
                  </a:lnTo>
                  <a:lnTo>
                    <a:pt x="128" y="33"/>
                  </a:lnTo>
                  <a:lnTo>
                    <a:pt x="131" y="33"/>
                  </a:lnTo>
                  <a:lnTo>
                    <a:pt x="128" y="33"/>
                  </a:lnTo>
                  <a:lnTo>
                    <a:pt x="131" y="33"/>
                  </a:lnTo>
                  <a:lnTo>
                    <a:pt x="133" y="36"/>
                  </a:lnTo>
                  <a:lnTo>
                    <a:pt x="135" y="36"/>
                  </a:lnTo>
                  <a:lnTo>
                    <a:pt x="133" y="36"/>
                  </a:lnTo>
                  <a:lnTo>
                    <a:pt x="135" y="36"/>
                  </a:lnTo>
                  <a:lnTo>
                    <a:pt x="133" y="36"/>
                  </a:lnTo>
                  <a:lnTo>
                    <a:pt x="131" y="36"/>
                  </a:lnTo>
                  <a:lnTo>
                    <a:pt x="128" y="36"/>
                  </a:lnTo>
                  <a:lnTo>
                    <a:pt x="126" y="36"/>
                  </a:lnTo>
                  <a:lnTo>
                    <a:pt x="123" y="33"/>
                  </a:lnTo>
                  <a:lnTo>
                    <a:pt x="121" y="33"/>
                  </a:lnTo>
                  <a:lnTo>
                    <a:pt x="119" y="33"/>
                  </a:lnTo>
                  <a:close/>
                  <a:moveTo>
                    <a:pt x="88" y="24"/>
                  </a:moveTo>
                  <a:lnTo>
                    <a:pt x="90" y="24"/>
                  </a:lnTo>
                  <a:lnTo>
                    <a:pt x="88" y="24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3" y="26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100" y="26"/>
                  </a:lnTo>
                  <a:lnTo>
                    <a:pt x="100" y="28"/>
                  </a:lnTo>
                  <a:lnTo>
                    <a:pt x="100" y="26"/>
                  </a:lnTo>
                  <a:lnTo>
                    <a:pt x="100" y="28"/>
                  </a:lnTo>
                  <a:lnTo>
                    <a:pt x="102" y="28"/>
                  </a:lnTo>
                  <a:lnTo>
                    <a:pt x="100" y="28"/>
                  </a:lnTo>
                  <a:lnTo>
                    <a:pt x="95" y="26"/>
                  </a:lnTo>
                  <a:lnTo>
                    <a:pt x="90" y="26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5" y="24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5" y="21"/>
                  </a:lnTo>
                  <a:lnTo>
                    <a:pt x="85" y="24"/>
                  </a:lnTo>
                  <a:lnTo>
                    <a:pt x="88" y="24"/>
                  </a:lnTo>
                  <a:close/>
                  <a:moveTo>
                    <a:pt x="93" y="17"/>
                  </a:moveTo>
                  <a:lnTo>
                    <a:pt x="93" y="19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3" y="17"/>
                  </a:lnTo>
                  <a:lnTo>
                    <a:pt x="93" y="19"/>
                  </a:lnTo>
                  <a:lnTo>
                    <a:pt x="93" y="17"/>
                  </a:lnTo>
                  <a:lnTo>
                    <a:pt x="90" y="17"/>
                  </a:lnTo>
                  <a:lnTo>
                    <a:pt x="93" y="17"/>
                  </a:lnTo>
                  <a:close/>
                  <a:moveTo>
                    <a:pt x="109" y="12"/>
                  </a:moveTo>
                  <a:lnTo>
                    <a:pt x="109" y="14"/>
                  </a:lnTo>
                  <a:lnTo>
                    <a:pt x="109" y="12"/>
                  </a:lnTo>
                  <a:lnTo>
                    <a:pt x="109" y="14"/>
                  </a:lnTo>
                  <a:lnTo>
                    <a:pt x="109" y="12"/>
                  </a:lnTo>
                  <a:close/>
                  <a:moveTo>
                    <a:pt x="235" y="12"/>
                  </a:moveTo>
                  <a:lnTo>
                    <a:pt x="237" y="12"/>
                  </a:lnTo>
                  <a:lnTo>
                    <a:pt x="235" y="12"/>
                  </a:lnTo>
                  <a:close/>
                  <a:moveTo>
                    <a:pt x="112" y="12"/>
                  </a:moveTo>
                  <a:lnTo>
                    <a:pt x="109" y="12"/>
                  </a:lnTo>
                  <a:lnTo>
                    <a:pt x="112" y="12"/>
                  </a:lnTo>
                  <a:lnTo>
                    <a:pt x="109" y="12"/>
                  </a:lnTo>
                  <a:lnTo>
                    <a:pt x="112" y="12"/>
                  </a:lnTo>
                  <a:close/>
                  <a:moveTo>
                    <a:pt x="104" y="12"/>
                  </a:moveTo>
                  <a:lnTo>
                    <a:pt x="102" y="12"/>
                  </a:lnTo>
                  <a:lnTo>
                    <a:pt x="104" y="12"/>
                  </a:lnTo>
                  <a:lnTo>
                    <a:pt x="102" y="12"/>
                  </a:lnTo>
                  <a:lnTo>
                    <a:pt x="104" y="12"/>
                  </a:lnTo>
                  <a:close/>
                  <a:moveTo>
                    <a:pt x="114" y="9"/>
                  </a:moveTo>
                  <a:lnTo>
                    <a:pt x="114" y="12"/>
                  </a:lnTo>
                  <a:lnTo>
                    <a:pt x="112" y="12"/>
                  </a:lnTo>
                  <a:lnTo>
                    <a:pt x="109" y="12"/>
                  </a:lnTo>
                  <a:lnTo>
                    <a:pt x="109" y="9"/>
                  </a:lnTo>
                  <a:lnTo>
                    <a:pt x="109" y="12"/>
                  </a:lnTo>
                  <a:lnTo>
                    <a:pt x="112" y="12"/>
                  </a:lnTo>
                  <a:lnTo>
                    <a:pt x="112" y="9"/>
                  </a:lnTo>
                  <a:lnTo>
                    <a:pt x="109" y="9"/>
                  </a:lnTo>
                  <a:lnTo>
                    <a:pt x="112" y="9"/>
                  </a:lnTo>
                  <a:lnTo>
                    <a:pt x="114" y="9"/>
                  </a:lnTo>
                  <a:close/>
                  <a:moveTo>
                    <a:pt x="116" y="9"/>
                  </a:moveTo>
                  <a:lnTo>
                    <a:pt x="119" y="9"/>
                  </a:lnTo>
                  <a:lnTo>
                    <a:pt x="116" y="9"/>
                  </a:lnTo>
                  <a:lnTo>
                    <a:pt x="116" y="12"/>
                  </a:lnTo>
                  <a:lnTo>
                    <a:pt x="114" y="12"/>
                  </a:lnTo>
                  <a:lnTo>
                    <a:pt x="112" y="12"/>
                  </a:lnTo>
                  <a:lnTo>
                    <a:pt x="114" y="12"/>
                  </a:lnTo>
                  <a:lnTo>
                    <a:pt x="114" y="9"/>
                  </a:lnTo>
                  <a:lnTo>
                    <a:pt x="116" y="9"/>
                  </a:lnTo>
                  <a:close/>
                  <a:moveTo>
                    <a:pt x="119" y="9"/>
                  </a:moveTo>
                  <a:lnTo>
                    <a:pt x="116" y="9"/>
                  </a:lnTo>
                  <a:lnTo>
                    <a:pt x="116" y="7"/>
                  </a:lnTo>
                  <a:lnTo>
                    <a:pt x="119" y="7"/>
                  </a:lnTo>
                  <a:lnTo>
                    <a:pt x="119" y="9"/>
                  </a:lnTo>
                  <a:close/>
                  <a:moveTo>
                    <a:pt x="140" y="0"/>
                  </a:moveTo>
                  <a:lnTo>
                    <a:pt x="138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Freeform 57766">
              <a:extLst>
                <a:ext uri="{FF2B5EF4-FFF2-40B4-BE49-F238E27FC236}">
                  <a16:creationId xmlns:a16="http://schemas.microsoft.com/office/drawing/2014/main" id="{82AD9919-CA90-6A88-68A3-6D4815743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58771" y="8894834"/>
              <a:ext cx="673610" cy="242703"/>
            </a:xfrm>
            <a:custGeom>
              <a:avLst/>
              <a:gdLst>
                <a:gd name="T0" fmla="*/ 60 w 147"/>
                <a:gd name="T1" fmla="*/ 53 h 53"/>
                <a:gd name="T2" fmla="*/ 62 w 147"/>
                <a:gd name="T3" fmla="*/ 53 h 53"/>
                <a:gd name="T4" fmla="*/ 60 w 147"/>
                <a:gd name="T5" fmla="*/ 53 h 53"/>
                <a:gd name="T6" fmla="*/ 62 w 147"/>
                <a:gd name="T7" fmla="*/ 53 h 53"/>
                <a:gd name="T8" fmla="*/ 62 w 147"/>
                <a:gd name="T9" fmla="*/ 50 h 53"/>
                <a:gd name="T10" fmla="*/ 62 w 147"/>
                <a:gd name="T11" fmla="*/ 53 h 53"/>
                <a:gd name="T12" fmla="*/ 102 w 147"/>
                <a:gd name="T13" fmla="*/ 48 h 53"/>
                <a:gd name="T14" fmla="*/ 105 w 147"/>
                <a:gd name="T15" fmla="*/ 48 h 53"/>
                <a:gd name="T16" fmla="*/ 102 w 147"/>
                <a:gd name="T17" fmla="*/ 48 h 53"/>
                <a:gd name="T18" fmla="*/ 102 w 147"/>
                <a:gd name="T19" fmla="*/ 48 h 53"/>
                <a:gd name="T20" fmla="*/ 102 w 147"/>
                <a:gd name="T21" fmla="*/ 46 h 53"/>
                <a:gd name="T22" fmla="*/ 102 w 147"/>
                <a:gd name="T23" fmla="*/ 48 h 53"/>
                <a:gd name="T24" fmla="*/ 86 w 147"/>
                <a:gd name="T25" fmla="*/ 43 h 53"/>
                <a:gd name="T26" fmla="*/ 86 w 147"/>
                <a:gd name="T27" fmla="*/ 46 h 53"/>
                <a:gd name="T28" fmla="*/ 86 w 147"/>
                <a:gd name="T29" fmla="*/ 43 h 53"/>
                <a:gd name="T30" fmla="*/ 50 w 147"/>
                <a:gd name="T31" fmla="*/ 43 h 53"/>
                <a:gd name="T32" fmla="*/ 50 w 147"/>
                <a:gd name="T33" fmla="*/ 41 h 53"/>
                <a:gd name="T34" fmla="*/ 50 w 147"/>
                <a:gd name="T35" fmla="*/ 43 h 53"/>
                <a:gd name="T36" fmla="*/ 102 w 147"/>
                <a:gd name="T37" fmla="*/ 41 h 53"/>
                <a:gd name="T38" fmla="*/ 102 w 147"/>
                <a:gd name="T39" fmla="*/ 38 h 53"/>
                <a:gd name="T40" fmla="*/ 102 w 147"/>
                <a:gd name="T41" fmla="*/ 41 h 53"/>
                <a:gd name="T42" fmla="*/ 102 w 147"/>
                <a:gd name="T43" fmla="*/ 41 h 53"/>
                <a:gd name="T44" fmla="*/ 102 w 147"/>
                <a:gd name="T45" fmla="*/ 38 h 53"/>
                <a:gd name="T46" fmla="*/ 102 w 147"/>
                <a:gd name="T47" fmla="*/ 41 h 53"/>
                <a:gd name="T48" fmla="*/ 102 w 147"/>
                <a:gd name="T49" fmla="*/ 38 h 53"/>
                <a:gd name="T50" fmla="*/ 102 w 147"/>
                <a:gd name="T51" fmla="*/ 41 h 53"/>
                <a:gd name="T52" fmla="*/ 102 w 147"/>
                <a:gd name="T53" fmla="*/ 38 h 53"/>
                <a:gd name="T54" fmla="*/ 112 w 147"/>
                <a:gd name="T55" fmla="*/ 38 h 53"/>
                <a:gd name="T56" fmla="*/ 109 w 147"/>
                <a:gd name="T57" fmla="*/ 38 h 53"/>
                <a:gd name="T58" fmla="*/ 112 w 147"/>
                <a:gd name="T59" fmla="*/ 38 h 53"/>
                <a:gd name="T60" fmla="*/ 3 w 147"/>
                <a:gd name="T61" fmla="*/ 34 h 53"/>
                <a:gd name="T62" fmla="*/ 0 w 147"/>
                <a:gd name="T63" fmla="*/ 34 h 53"/>
                <a:gd name="T64" fmla="*/ 3 w 147"/>
                <a:gd name="T65" fmla="*/ 34 h 53"/>
                <a:gd name="T66" fmla="*/ 7 w 147"/>
                <a:gd name="T67" fmla="*/ 31 h 53"/>
                <a:gd name="T68" fmla="*/ 7 w 147"/>
                <a:gd name="T69" fmla="*/ 34 h 53"/>
                <a:gd name="T70" fmla="*/ 7 w 147"/>
                <a:gd name="T71" fmla="*/ 31 h 53"/>
                <a:gd name="T72" fmla="*/ 147 w 147"/>
                <a:gd name="T73" fmla="*/ 19 h 53"/>
                <a:gd name="T74" fmla="*/ 147 w 147"/>
                <a:gd name="T75" fmla="*/ 22 h 53"/>
                <a:gd name="T76" fmla="*/ 147 w 147"/>
                <a:gd name="T77" fmla="*/ 19 h 53"/>
                <a:gd name="T78" fmla="*/ 26 w 147"/>
                <a:gd name="T79" fmla="*/ 19 h 53"/>
                <a:gd name="T80" fmla="*/ 26 w 147"/>
                <a:gd name="T81" fmla="*/ 17 h 53"/>
                <a:gd name="T82" fmla="*/ 26 w 147"/>
                <a:gd name="T83" fmla="*/ 19 h 53"/>
                <a:gd name="T84" fmla="*/ 7 w 147"/>
                <a:gd name="T85" fmla="*/ 0 h 53"/>
                <a:gd name="T86" fmla="*/ 7 w 147"/>
                <a:gd name="T87" fmla="*/ 3 h 53"/>
                <a:gd name="T88" fmla="*/ 7 w 147"/>
                <a:gd name="T8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7" h="53">
                  <a:moveTo>
                    <a:pt x="60" y="53"/>
                  </a:moveTo>
                  <a:lnTo>
                    <a:pt x="62" y="53"/>
                  </a:lnTo>
                  <a:lnTo>
                    <a:pt x="60" y="53"/>
                  </a:lnTo>
                  <a:close/>
                  <a:moveTo>
                    <a:pt x="62" y="53"/>
                  </a:moveTo>
                  <a:lnTo>
                    <a:pt x="62" y="50"/>
                  </a:lnTo>
                  <a:lnTo>
                    <a:pt x="62" y="53"/>
                  </a:lnTo>
                  <a:close/>
                  <a:moveTo>
                    <a:pt x="102" y="48"/>
                  </a:moveTo>
                  <a:lnTo>
                    <a:pt x="105" y="48"/>
                  </a:lnTo>
                  <a:lnTo>
                    <a:pt x="102" y="48"/>
                  </a:lnTo>
                  <a:close/>
                  <a:moveTo>
                    <a:pt x="102" y="48"/>
                  </a:moveTo>
                  <a:lnTo>
                    <a:pt x="102" y="46"/>
                  </a:lnTo>
                  <a:lnTo>
                    <a:pt x="102" y="48"/>
                  </a:lnTo>
                  <a:close/>
                  <a:moveTo>
                    <a:pt x="86" y="43"/>
                  </a:moveTo>
                  <a:lnTo>
                    <a:pt x="86" y="46"/>
                  </a:lnTo>
                  <a:lnTo>
                    <a:pt x="86" y="43"/>
                  </a:lnTo>
                  <a:close/>
                  <a:moveTo>
                    <a:pt x="50" y="43"/>
                  </a:moveTo>
                  <a:lnTo>
                    <a:pt x="50" y="41"/>
                  </a:lnTo>
                  <a:lnTo>
                    <a:pt x="50" y="43"/>
                  </a:lnTo>
                  <a:close/>
                  <a:moveTo>
                    <a:pt x="102" y="41"/>
                  </a:moveTo>
                  <a:lnTo>
                    <a:pt x="102" y="38"/>
                  </a:lnTo>
                  <a:lnTo>
                    <a:pt x="102" y="41"/>
                  </a:lnTo>
                  <a:close/>
                  <a:moveTo>
                    <a:pt x="102" y="41"/>
                  </a:moveTo>
                  <a:lnTo>
                    <a:pt x="102" y="38"/>
                  </a:lnTo>
                  <a:lnTo>
                    <a:pt x="102" y="41"/>
                  </a:lnTo>
                  <a:close/>
                  <a:moveTo>
                    <a:pt x="102" y="38"/>
                  </a:moveTo>
                  <a:lnTo>
                    <a:pt x="102" y="41"/>
                  </a:lnTo>
                  <a:lnTo>
                    <a:pt x="102" y="38"/>
                  </a:lnTo>
                  <a:close/>
                  <a:moveTo>
                    <a:pt x="112" y="38"/>
                  </a:moveTo>
                  <a:lnTo>
                    <a:pt x="109" y="38"/>
                  </a:lnTo>
                  <a:lnTo>
                    <a:pt x="112" y="38"/>
                  </a:lnTo>
                  <a:close/>
                  <a:moveTo>
                    <a:pt x="3" y="34"/>
                  </a:moveTo>
                  <a:lnTo>
                    <a:pt x="0" y="34"/>
                  </a:lnTo>
                  <a:lnTo>
                    <a:pt x="3" y="34"/>
                  </a:lnTo>
                  <a:close/>
                  <a:moveTo>
                    <a:pt x="7" y="31"/>
                  </a:moveTo>
                  <a:lnTo>
                    <a:pt x="7" y="34"/>
                  </a:lnTo>
                  <a:lnTo>
                    <a:pt x="7" y="31"/>
                  </a:lnTo>
                  <a:close/>
                  <a:moveTo>
                    <a:pt x="147" y="19"/>
                  </a:moveTo>
                  <a:lnTo>
                    <a:pt x="147" y="22"/>
                  </a:lnTo>
                  <a:lnTo>
                    <a:pt x="147" y="19"/>
                  </a:lnTo>
                  <a:close/>
                  <a:moveTo>
                    <a:pt x="26" y="19"/>
                  </a:moveTo>
                  <a:lnTo>
                    <a:pt x="26" y="17"/>
                  </a:lnTo>
                  <a:lnTo>
                    <a:pt x="26" y="19"/>
                  </a:lnTo>
                  <a:close/>
                  <a:moveTo>
                    <a:pt x="7" y="0"/>
                  </a:move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Freeform 57767">
              <a:extLst>
                <a:ext uri="{FF2B5EF4-FFF2-40B4-BE49-F238E27FC236}">
                  <a16:creationId xmlns:a16="http://schemas.microsoft.com/office/drawing/2014/main" id="{63FFBBAA-0E9C-2129-BCE0-9210442ADE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88759" y="5753439"/>
              <a:ext cx="925639" cy="1772187"/>
            </a:xfrm>
            <a:custGeom>
              <a:avLst/>
              <a:gdLst>
                <a:gd name="T0" fmla="*/ 95 w 202"/>
                <a:gd name="T1" fmla="*/ 387 h 387"/>
                <a:gd name="T2" fmla="*/ 88 w 202"/>
                <a:gd name="T3" fmla="*/ 373 h 387"/>
                <a:gd name="T4" fmla="*/ 64 w 202"/>
                <a:gd name="T5" fmla="*/ 271 h 387"/>
                <a:gd name="T6" fmla="*/ 36 w 202"/>
                <a:gd name="T7" fmla="*/ 249 h 387"/>
                <a:gd name="T8" fmla="*/ 36 w 202"/>
                <a:gd name="T9" fmla="*/ 261 h 387"/>
                <a:gd name="T10" fmla="*/ 26 w 202"/>
                <a:gd name="T11" fmla="*/ 254 h 387"/>
                <a:gd name="T12" fmla="*/ 24 w 202"/>
                <a:gd name="T13" fmla="*/ 249 h 387"/>
                <a:gd name="T14" fmla="*/ 33 w 202"/>
                <a:gd name="T15" fmla="*/ 245 h 387"/>
                <a:gd name="T16" fmla="*/ 38 w 202"/>
                <a:gd name="T17" fmla="*/ 252 h 387"/>
                <a:gd name="T18" fmla="*/ 38 w 202"/>
                <a:gd name="T19" fmla="*/ 245 h 387"/>
                <a:gd name="T20" fmla="*/ 38 w 202"/>
                <a:gd name="T21" fmla="*/ 214 h 387"/>
                <a:gd name="T22" fmla="*/ 47 w 202"/>
                <a:gd name="T23" fmla="*/ 221 h 387"/>
                <a:gd name="T24" fmla="*/ 38 w 202"/>
                <a:gd name="T25" fmla="*/ 228 h 387"/>
                <a:gd name="T26" fmla="*/ 31 w 202"/>
                <a:gd name="T27" fmla="*/ 226 h 387"/>
                <a:gd name="T28" fmla="*/ 33 w 202"/>
                <a:gd name="T29" fmla="*/ 223 h 387"/>
                <a:gd name="T30" fmla="*/ 28 w 202"/>
                <a:gd name="T31" fmla="*/ 216 h 387"/>
                <a:gd name="T32" fmla="*/ 31 w 202"/>
                <a:gd name="T33" fmla="*/ 209 h 387"/>
                <a:gd name="T34" fmla="*/ 47 w 202"/>
                <a:gd name="T35" fmla="*/ 176 h 387"/>
                <a:gd name="T36" fmla="*/ 38 w 202"/>
                <a:gd name="T37" fmla="*/ 190 h 387"/>
                <a:gd name="T38" fmla="*/ 38 w 202"/>
                <a:gd name="T39" fmla="*/ 180 h 387"/>
                <a:gd name="T40" fmla="*/ 33 w 202"/>
                <a:gd name="T41" fmla="*/ 183 h 387"/>
                <a:gd name="T42" fmla="*/ 26 w 202"/>
                <a:gd name="T43" fmla="*/ 176 h 387"/>
                <a:gd name="T44" fmla="*/ 14 w 202"/>
                <a:gd name="T45" fmla="*/ 171 h 387"/>
                <a:gd name="T46" fmla="*/ 19 w 202"/>
                <a:gd name="T47" fmla="*/ 164 h 387"/>
                <a:gd name="T48" fmla="*/ 28 w 202"/>
                <a:gd name="T49" fmla="*/ 166 h 387"/>
                <a:gd name="T50" fmla="*/ 24 w 202"/>
                <a:gd name="T51" fmla="*/ 159 h 387"/>
                <a:gd name="T52" fmla="*/ 31 w 202"/>
                <a:gd name="T53" fmla="*/ 169 h 387"/>
                <a:gd name="T54" fmla="*/ 31 w 202"/>
                <a:gd name="T55" fmla="*/ 121 h 387"/>
                <a:gd name="T56" fmla="*/ 31 w 202"/>
                <a:gd name="T57" fmla="*/ 128 h 387"/>
                <a:gd name="T58" fmla="*/ 21 w 202"/>
                <a:gd name="T59" fmla="*/ 130 h 387"/>
                <a:gd name="T60" fmla="*/ 24 w 202"/>
                <a:gd name="T61" fmla="*/ 135 h 387"/>
                <a:gd name="T62" fmla="*/ 21 w 202"/>
                <a:gd name="T63" fmla="*/ 142 h 387"/>
                <a:gd name="T64" fmla="*/ 14 w 202"/>
                <a:gd name="T65" fmla="*/ 138 h 387"/>
                <a:gd name="T66" fmla="*/ 14 w 202"/>
                <a:gd name="T67" fmla="*/ 142 h 387"/>
                <a:gd name="T68" fmla="*/ 9 w 202"/>
                <a:gd name="T69" fmla="*/ 150 h 387"/>
                <a:gd name="T70" fmla="*/ 2 w 202"/>
                <a:gd name="T71" fmla="*/ 150 h 387"/>
                <a:gd name="T72" fmla="*/ 5 w 202"/>
                <a:gd name="T73" fmla="*/ 142 h 387"/>
                <a:gd name="T74" fmla="*/ 2 w 202"/>
                <a:gd name="T75" fmla="*/ 133 h 387"/>
                <a:gd name="T76" fmla="*/ 5 w 202"/>
                <a:gd name="T77" fmla="*/ 128 h 387"/>
                <a:gd name="T78" fmla="*/ 12 w 202"/>
                <a:gd name="T79" fmla="*/ 128 h 387"/>
                <a:gd name="T80" fmla="*/ 28 w 202"/>
                <a:gd name="T81" fmla="*/ 114 h 387"/>
                <a:gd name="T82" fmla="*/ 135 w 202"/>
                <a:gd name="T83" fmla="*/ 88 h 387"/>
                <a:gd name="T84" fmla="*/ 145 w 202"/>
                <a:gd name="T85" fmla="*/ 90 h 387"/>
                <a:gd name="T86" fmla="*/ 140 w 202"/>
                <a:gd name="T87" fmla="*/ 100 h 387"/>
                <a:gd name="T88" fmla="*/ 140 w 202"/>
                <a:gd name="T89" fmla="*/ 92 h 387"/>
                <a:gd name="T90" fmla="*/ 130 w 202"/>
                <a:gd name="T91" fmla="*/ 85 h 387"/>
                <a:gd name="T92" fmla="*/ 126 w 202"/>
                <a:gd name="T93" fmla="*/ 78 h 387"/>
                <a:gd name="T94" fmla="*/ 192 w 202"/>
                <a:gd name="T95" fmla="*/ 9 h 387"/>
                <a:gd name="T96" fmla="*/ 199 w 202"/>
                <a:gd name="T97" fmla="*/ 9 h 387"/>
                <a:gd name="T98" fmla="*/ 199 w 202"/>
                <a:gd name="T99" fmla="*/ 19 h 387"/>
                <a:gd name="T100" fmla="*/ 199 w 202"/>
                <a:gd name="T101" fmla="*/ 24 h 387"/>
                <a:gd name="T102" fmla="*/ 194 w 202"/>
                <a:gd name="T103" fmla="*/ 35 h 387"/>
                <a:gd name="T104" fmla="*/ 190 w 202"/>
                <a:gd name="T105" fmla="*/ 38 h 387"/>
                <a:gd name="T106" fmla="*/ 192 w 202"/>
                <a:gd name="T107" fmla="*/ 21 h 387"/>
                <a:gd name="T108" fmla="*/ 192 w 202"/>
                <a:gd name="T109" fmla="*/ 24 h 387"/>
                <a:gd name="T110" fmla="*/ 185 w 202"/>
                <a:gd name="T111" fmla="*/ 24 h 387"/>
                <a:gd name="T112" fmla="*/ 180 w 202"/>
                <a:gd name="T113" fmla="*/ 21 h 387"/>
                <a:gd name="T114" fmla="*/ 187 w 202"/>
                <a:gd name="T115" fmla="*/ 19 h 387"/>
                <a:gd name="T116" fmla="*/ 192 w 202"/>
                <a:gd name="T117" fmla="*/ 14 h 387"/>
                <a:gd name="T118" fmla="*/ 187 w 202"/>
                <a:gd name="T119" fmla="*/ 7 h 387"/>
                <a:gd name="T120" fmla="*/ 187 w 202"/>
                <a:gd name="T121" fmla="*/ 5 h 387"/>
                <a:gd name="T122" fmla="*/ 187 w 202"/>
                <a:gd name="T123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387">
                  <a:moveTo>
                    <a:pt x="90" y="373"/>
                  </a:moveTo>
                  <a:lnTo>
                    <a:pt x="92" y="373"/>
                  </a:lnTo>
                  <a:lnTo>
                    <a:pt x="95" y="373"/>
                  </a:lnTo>
                  <a:lnTo>
                    <a:pt x="95" y="375"/>
                  </a:lnTo>
                  <a:lnTo>
                    <a:pt x="97" y="375"/>
                  </a:lnTo>
                  <a:lnTo>
                    <a:pt x="97" y="378"/>
                  </a:lnTo>
                  <a:lnTo>
                    <a:pt x="100" y="378"/>
                  </a:lnTo>
                  <a:lnTo>
                    <a:pt x="102" y="378"/>
                  </a:lnTo>
                  <a:lnTo>
                    <a:pt x="102" y="380"/>
                  </a:lnTo>
                  <a:lnTo>
                    <a:pt x="100" y="380"/>
                  </a:lnTo>
                  <a:lnTo>
                    <a:pt x="100" y="382"/>
                  </a:lnTo>
                  <a:lnTo>
                    <a:pt x="97" y="382"/>
                  </a:lnTo>
                  <a:lnTo>
                    <a:pt x="97" y="385"/>
                  </a:lnTo>
                  <a:lnTo>
                    <a:pt x="95" y="385"/>
                  </a:lnTo>
                  <a:lnTo>
                    <a:pt x="95" y="387"/>
                  </a:lnTo>
                  <a:lnTo>
                    <a:pt x="92" y="387"/>
                  </a:lnTo>
                  <a:lnTo>
                    <a:pt x="90" y="387"/>
                  </a:lnTo>
                  <a:lnTo>
                    <a:pt x="90" y="385"/>
                  </a:lnTo>
                  <a:lnTo>
                    <a:pt x="92" y="385"/>
                  </a:lnTo>
                  <a:lnTo>
                    <a:pt x="90" y="385"/>
                  </a:lnTo>
                  <a:lnTo>
                    <a:pt x="88" y="385"/>
                  </a:lnTo>
                  <a:lnTo>
                    <a:pt x="90" y="385"/>
                  </a:lnTo>
                  <a:lnTo>
                    <a:pt x="88" y="385"/>
                  </a:lnTo>
                  <a:lnTo>
                    <a:pt x="88" y="382"/>
                  </a:lnTo>
                  <a:lnTo>
                    <a:pt x="85" y="382"/>
                  </a:lnTo>
                  <a:lnTo>
                    <a:pt x="85" y="380"/>
                  </a:lnTo>
                  <a:lnTo>
                    <a:pt x="85" y="378"/>
                  </a:lnTo>
                  <a:lnTo>
                    <a:pt x="85" y="375"/>
                  </a:lnTo>
                  <a:lnTo>
                    <a:pt x="85" y="373"/>
                  </a:lnTo>
                  <a:lnTo>
                    <a:pt x="88" y="373"/>
                  </a:lnTo>
                  <a:lnTo>
                    <a:pt x="90" y="373"/>
                  </a:lnTo>
                  <a:close/>
                  <a:moveTo>
                    <a:pt x="62" y="256"/>
                  </a:moveTo>
                  <a:lnTo>
                    <a:pt x="64" y="256"/>
                  </a:lnTo>
                  <a:lnTo>
                    <a:pt x="64" y="259"/>
                  </a:lnTo>
                  <a:lnTo>
                    <a:pt x="66" y="259"/>
                  </a:lnTo>
                  <a:lnTo>
                    <a:pt x="66" y="261"/>
                  </a:lnTo>
                  <a:lnTo>
                    <a:pt x="66" y="264"/>
                  </a:lnTo>
                  <a:lnTo>
                    <a:pt x="69" y="264"/>
                  </a:lnTo>
                  <a:lnTo>
                    <a:pt x="69" y="266"/>
                  </a:lnTo>
                  <a:lnTo>
                    <a:pt x="66" y="266"/>
                  </a:lnTo>
                  <a:lnTo>
                    <a:pt x="69" y="266"/>
                  </a:lnTo>
                  <a:lnTo>
                    <a:pt x="69" y="268"/>
                  </a:lnTo>
                  <a:lnTo>
                    <a:pt x="69" y="271"/>
                  </a:lnTo>
                  <a:lnTo>
                    <a:pt x="66" y="271"/>
                  </a:lnTo>
                  <a:lnTo>
                    <a:pt x="64" y="271"/>
                  </a:lnTo>
                  <a:lnTo>
                    <a:pt x="62" y="271"/>
                  </a:lnTo>
                  <a:lnTo>
                    <a:pt x="62" y="268"/>
                  </a:lnTo>
                  <a:lnTo>
                    <a:pt x="59" y="268"/>
                  </a:lnTo>
                  <a:lnTo>
                    <a:pt x="59" y="266"/>
                  </a:lnTo>
                  <a:lnTo>
                    <a:pt x="59" y="264"/>
                  </a:lnTo>
                  <a:lnTo>
                    <a:pt x="59" y="261"/>
                  </a:lnTo>
                  <a:lnTo>
                    <a:pt x="57" y="261"/>
                  </a:lnTo>
                  <a:lnTo>
                    <a:pt x="59" y="261"/>
                  </a:lnTo>
                  <a:lnTo>
                    <a:pt x="59" y="259"/>
                  </a:lnTo>
                  <a:lnTo>
                    <a:pt x="59" y="256"/>
                  </a:lnTo>
                  <a:lnTo>
                    <a:pt x="62" y="256"/>
                  </a:lnTo>
                  <a:close/>
                  <a:moveTo>
                    <a:pt x="33" y="245"/>
                  </a:moveTo>
                  <a:lnTo>
                    <a:pt x="33" y="247"/>
                  </a:lnTo>
                  <a:lnTo>
                    <a:pt x="33" y="249"/>
                  </a:lnTo>
                  <a:lnTo>
                    <a:pt x="36" y="249"/>
                  </a:lnTo>
                  <a:lnTo>
                    <a:pt x="36" y="252"/>
                  </a:lnTo>
                  <a:lnTo>
                    <a:pt x="36" y="254"/>
                  </a:lnTo>
                  <a:lnTo>
                    <a:pt x="36" y="256"/>
                  </a:lnTo>
                  <a:lnTo>
                    <a:pt x="38" y="256"/>
                  </a:lnTo>
                  <a:lnTo>
                    <a:pt x="36" y="256"/>
                  </a:lnTo>
                  <a:lnTo>
                    <a:pt x="38" y="256"/>
                  </a:lnTo>
                  <a:lnTo>
                    <a:pt x="36" y="256"/>
                  </a:lnTo>
                  <a:lnTo>
                    <a:pt x="38" y="256"/>
                  </a:lnTo>
                  <a:lnTo>
                    <a:pt x="38" y="259"/>
                  </a:lnTo>
                  <a:lnTo>
                    <a:pt x="38" y="256"/>
                  </a:lnTo>
                  <a:lnTo>
                    <a:pt x="38" y="259"/>
                  </a:lnTo>
                  <a:lnTo>
                    <a:pt x="36" y="259"/>
                  </a:lnTo>
                  <a:lnTo>
                    <a:pt x="36" y="261"/>
                  </a:lnTo>
                  <a:lnTo>
                    <a:pt x="36" y="259"/>
                  </a:lnTo>
                  <a:lnTo>
                    <a:pt x="36" y="261"/>
                  </a:lnTo>
                  <a:lnTo>
                    <a:pt x="33" y="261"/>
                  </a:lnTo>
                  <a:lnTo>
                    <a:pt x="31" y="261"/>
                  </a:lnTo>
                  <a:lnTo>
                    <a:pt x="31" y="264"/>
                  </a:lnTo>
                  <a:lnTo>
                    <a:pt x="28" y="264"/>
                  </a:lnTo>
                  <a:lnTo>
                    <a:pt x="26" y="264"/>
                  </a:lnTo>
                  <a:lnTo>
                    <a:pt x="26" y="261"/>
                  </a:lnTo>
                  <a:lnTo>
                    <a:pt x="28" y="261"/>
                  </a:lnTo>
                  <a:lnTo>
                    <a:pt x="28" y="259"/>
                  </a:lnTo>
                  <a:lnTo>
                    <a:pt x="28" y="256"/>
                  </a:lnTo>
                  <a:lnTo>
                    <a:pt x="26" y="256"/>
                  </a:lnTo>
                  <a:lnTo>
                    <a:pt x="26" y="254"/>
                  </a:lnTo>
                  <a:lnTo>
                    <a:pt x="28" y="254"/>
                  </a:lnTo>
                  <a:lnTo>
                    <a:pt x="31" y="254"/>
                  </a:lnTo>
                  <a:lnTo>
                    <a:pt x="28" y="254"/>
                  </a:lnTo>
                  <a:lnTo>
                    <a:pt x="26" y="254"/>
                  </a:lnTo>
                  <a:lnTo>
                    <a:pt x="26" y="256"/>
                  </a:lnTo>
                  <a:lnTo>
                    <a:pt x="24" y="256"/>
                  </a:lnTo>
                  <a:lnTo>
                    <a:pt x="24" y="259"/>
                  </a:lnTo>
                  <a:lnTo>
                    <a:pt x="21" y="259"/>
                  </a:lnTo>
                  <a:lnTo>
                    <a:pt x="21" y="256"/>
                  </a:lnTo>
                  <a:lnTo>
                    <a:pt x="21" y="254"/>
                  </a:lnTo>
                  <a:lnTo>
                    <a:pt x="24" y="254"/>
                  </a:lnTo>
                  <a:lnTo>
                    <a:pt x="21" y="254"/>
                  </a:lnTo>
                  <a:lnTo>
                    <a:pt x="24" y="254"/>
                  </a:lnTo>
                  <a:lnTo>
                    <a:pt x="21" y="254"/>
                  </a:lnTo>
                  <a:lnTo>
                    <a:pt x="21" y="252"/>
                  </a:lnTo>
                  <a:lnTo>
                    <a:pt x="21" y="254"/>
                  </a:lnTo>
                  <a:lnTo>
                    <a:pt x="21" y="252"/>
                  </a:lnTo>
                  <a:lnTo>
                    <a:pt x="24" y="252"/>
                  </a:lnTo>
                  <a:lnTo>
                    <a:pt x="24" y="249"/>
                  </a:lnTo>
                  <a:lnTo>
                    <a:pt x="26" y="249"/>
                  </a:lnTo>
                  <a:lnTo>
                    <a:pt x="26" y="247"/>
                  </a:lnTo>
                  <a:lnTo>
                    <a:pt x="26" y="249"/>
                  </a:lnTo>
                  <a:lnTo>
                    <a:pt x="26" y="247"/>
                  </a:lnTo>
                  <a:lnTo>
                    <a:pt x="28" y="247"/>
                  </a:lnTo>
                  <a:lnTo>
                    <a:pt x="26" y="249"/>
                  </a:lnTo>
                  <a:lnTo>
                    <a:pt x="26" y="252"/>
                  </a:lnTo>
                  <a:lnTo>
                    <a:pt x="28" y="252"/>
                  </a:lnTo>
                  <a:lnTo>
                    <a:pt x="26" y="252"/>
                  </a:lnTo>
                  <a:lnTo>
                    <a:pt x="26" y="249"/>
                  </a:lnTo>
                  <a:lnTo>
                    <a:pt x="28" y="249"/>
                  </a:lnTo>
                  <a:lnTo>
                    <a:pt x="28" y="247"/>
                  </a:lnTo>
                  <a:lnTo>
                    <a:pt x="31" y="247"/>
                  </a:lnTo>
                  <a:lnTo>
                    <a:pt x="33" y="247"/>
                  </a:lnTo>
                  <a:lnTo>
                    <a:pt x="33" y="245"/>
                  </a:lnTo>
                  <a:close/>
                  <a:moveTo>
                    <a:pt x="47" y="235"/>
                  </a:moveTo>
                  <a:lnTo>
                    <a:pt x="47" y="237"/>
                  </a:lnTo>
                  <a:lnTo>
                    <a:pt x="47" y="240"/>
                  </a:lnTo>
                  <a:lnTo>
                    <a:pt x="45" y="240"/>
                  </a:lnTo>
                  <a:lnTo>
                    <a:pt x="45" y="242"/>
                  </a:lnTo>
                  <a:lnTo>
                    <a:pt x="43" y="245"/>
                  </a:lnTo>
                  <a:lnTo>
                    <a:pt x="43" y="247"/>
                  </a:lnTo>
                  <a:lnTo>
                    <a:pt x="43" y="249"/>
                  </a:lnTo>
                  <a:lnTo>
                    <a:pt x="43" y="247"/>
                  </a:lnTo>
                  <a:lnTo>
                    <a:pt x="40" y="247"/>
                  </a:lnTo>
                  <a:lnTo>
                    <a:pt x="40" y="249"/>
                  </a:lnTo>
                  <a:lnTo>
                    <a:pt x="43" y="249"/>
                  </a:lnTo>
                  <a:lnTo>
                    <a:pt x="40" y="249"/>
                  </a:lnTo>
                  <a:lnTo>
                    <a:pt x="40" y="252"/>
                  </a:lnTo>
                  <a:lnTo>
                    <a:pt x="38" y="252"/>
                  </a:lnTo>
                  <a:lnTo>
                    <a:pt x="36" y="252"/>
                  </a:lnTo>
                  <a:lnTo>
                    <a:pt x="36" y="249"/>
                  </a:lnTo>
                  <a:lnTo>
                    <a:pt x="36" y="247"/>
                  </a:lnTo>
                  <a:lnTo>
                    <a:pt x="36" y="245"/>
                  </a:lnTo>
                  <a:lnTo>
                    <a:pt x="38" y="245"/>
                  </a:lnTo>
                  <a:lnTo>
                    <a:pt x="40" y="245"/>
                  </a:lnTo>
                  <a:lnTo>
                    <a:pt x="43" y="245"/>
                  </a:lnTo>
                  <a:lnTo>
                    <a:pt x="43" y="242"/>
                  </a:lnTo>
                  <a:lnTo>
                    <a:pt x="40" y="242"/>
                  </a:lnTo>
                  <a:lnTo>
                    <a:pt x="40" y="245"/>
                  </a:lnTo>
                  <a:lnTo>
                    <a:pt x="40" y="242"/>
                  </a:lnTo>
                  <a:lnTo>
                    <a:pt x="40" y="245"/>
                  </a:lnTo>
                  <a:lnTo>
                    <a:pt x="38" y="245"/>
                  </a:lnTo>
                  <a:lnTo>
                    <a:pt x="38" y="242"/>
                  </a:lnTo>
                  <a:lnTo>
                    <a:pt x="38" y="245"/>
                  </a:lnTo>
                  <a:lnTo>
                    <a:pt x="38" y="242"/>
                  </a:lnTo>
                  <a:lnTo>
                    <a:pt x="38" y="245"/>
                  </a:lnTo>
                  <a:lnTo>
                    <a:pt x="38" y="242"/>
                  </a:lnTo>
                  <a:lnTo>
                    <a:pt x="40" y="242"/>
                  </a:lnTo>
                  <a:lnTo>
                    <a:pt x="38" y="242"/>
                  </a:lnTo>
                  <a:lnTo>
                    <a:pt x="40" y="240"/>
                  </a:lnTo>
                  <a:lnTo>
                    <a:pt x="43" y="237"/>
                  </a:lnTo>
                  <a:lnTo>
                    <a:pt x="45" y="237"/>
                  </a:lnTo>
                  <a:lnTo>
                    <a:pt x="45" y="235"/>
                  </a:lnTo>
                  <a:lnTo>
                    <a:pt x="47" y="235"/>
                  </a:lnTo>
                  <a:close/>
                  <a:moveTo>
                    <a:pt x="33" y="209"/>
                  </a:moveTo>
                  <a:lnTo>
                    <a:pt x="36" y="209"/>
                  </a:lnTo>
                  <a:lnTo>
                    <a:pt x="36" y="211"/>
                  </a:lnTo>
                  <a:lnTo>
                    <a:pt x="38" y="211"/>
                  </a:lnTo>
                  <a:lnTo>
                    <a:pt x="38" y="214"/>
                  </a:lnTo>
                  <a:lnTo>
                    <a:pt x="40" y="214"/>
                  </a:lnTo>
                  <a:lnTo>
                    <a:pt x="38" y="214"/>
                  </a:lnTo>
                  <a:lnTo>
                    <a:pt x="40" y="214"/>
                  </a:lnTo>
                  <a:lnTo>
                    <a:pt x="40" y="216"/>
                  </a:lnTo>
                  <a:lnTo>
                    <a:pt x="43" y="216"/>
                  </a:lnTo>
                  <a:lnTo>
                    <a:pt x="45" y="216"/>
                  </a:lnTo>
                  <a:lnTo>
                    <a:pt x="47" y="218"/>
                  </a:lnTo>
                  <a:lnTo>
                    <a:pt x="47" y="216"/>
                  </a:lnTo>
                  <a:lnTo>
                    <a:pt x="47" y="218"/>
                  </a:lnTo>
                  <a:lnTo>
                    <a:pt x="50" y="218"/>
                  </a:lnTo>
                  <a:lnTo>
                    <a:pt x="50" y="221"/>
                  </a:lnTo>
                  <a:lnTo>
                    <a:pt x="47" y="218"/>
                  </a:lnTo>
                  <a:lnTo>
                    <a:pt x="47" y="221"/>
                  </a:lnTo>
                  <a:lnTo>
                    <a:pt x="47" y="218"/>
                  </a:lnTo>
                  <a:lnTo>
                    <a:pt x="47" y="221"/>
                  </a:lnTo>
                  <a:lnTo>
                    <a:pt x="50" y="221"/>
                  </a:lnTo>
                  <a:lnTo>
                    <a:pt x="50" y="223"/>
                  </a:lnTo>
                  <a:lnTo>
                    <a:pt x="47" y="223"/>
                  </a:lnTo>
                  <a:lnTo>
                    <a:pt x="47" y="221"/>
                  </a:lnTo>
                  <a:lnTo>
                    <a:pt x="45" y="221"/>
                  </a:lnTo>
                  <a:lnTo>
                    <a:pt x="45" y="223"/>
                  </a:lnTo>
                  <a:lnTo>
                    <a:pt x="47" y="223"/>
                  </a:lnTo>
                  <a:lnTo>
                    <a:pt x="47" y="226"/>
                  </a:lnTo>
                  <a:lnTo>
                    <a:pt x="45" y="226"/>
                  </a:lnTo>
                  <a:lnTo>
                    <a:pt x="43" y="226"/>
                  </a:lnTo>
                  <a:lnTo>
                    <a:pt x="43" y="223"/>
                  </a:lnTo>
                  <a:lnTo>
                    <a:pt x="40" y="223"/>
                  </a:lnTo>
                  <a:lnTo>
                    <a:pt x="40" y="226"/>
                  </a:lnTo>
                  <a:lnTo>
                    <a:pt x="38" y="226"/>
                  </a:lnTo>
                  <a:lnTo>
                    <a:pt x="38" y="228"/>
                  </a:lnTo>
                  <a:lnTo>
                    <a:pt x="36" y="228"/>
                  </a:lnTo>
                  <a:lnTo>
                    <a:pt x="36" y="226"/>
                  </a:lnTo>
                  <a:lnTo>
                    <a:pt x="36" y="228"/>
                  </a:lnTo>
                  <a:lnTo>
                    <a:pt x="33" y="228"/>
                  </a:lnTo>
                  <a:lnTo>
                    <a:pt x="31" y="228"/>
                  </a:lnTo>
                  <a:lnTo>
                    <a:pt x="28" y="228"/>
                  </a:lnTo>
                  <a:lnTo>
                    <a:pt x="26" y="228"/>
                  </a:lnTo>
                  <a:lnTo>
                    <a:pt x="26" y="226"/>
                  </a:lnTo>
                  <a:lnTo>
                    <a:pt x="26" y="228"/>
                  </a:lnTo>
                  <a:lnTo>
                    <a:pt x="26" y="226"/>
                  </a:lnTo>
                  <a:lnTo>
                    <a:pt x="26" y="223"/>
                  </a:lnTo>
                  <a:lnTo>
                    <a:pt x="28" y="226"/>
                  </a:lnTo>
                  <a:lnTo>
                    <a:pt x="28" y="223"/>
                  </a:lnTo>
                  <a:lnTo>
                    <a:pt x="28" y="226"/>
                  </a:lnTo>
                  <a:lnTo>
                    <a:pt x="31" y="226"/>
                  </a:lnTo>
                  <a:lnTo>
                    <a:pt x="28" y="226"/>
                  </a:lnTo>
                  <a:lnTo>
                    <a:pt x="31" y="226"/>
                  </a:lnTo>
                  <a:lnTo>
                    <a:pt x="33" y="226"/>
                  </a:lnTo>
                  <a:lnTo>
                    <a:pt x="31" y="226"/>
                  </a:lnTo>
                  <a:lnTo>
                    <a:pt x="33" y="226"/>
                  </a:lnTo>
                  <a:lnTo>
                    <a:pt x="33" y="223"/>
                  </a:lnTo>
                  <a:lnTo>
                    <a:pt x="33" y="226"/>
                  </a:lnTo>
                  <a:lnTo>
                    <a:pt x="36" y="226"/>
                  </a:lnTo>
                  <a:lnTo>
                    <a:pt x="36" y="223"/>
                  </a:lnTo>
                  <a:lnTo>
                    <a:pt x="38" y="223"/>
                  </a:lnTo>
                  <a:lnTo>
                    <a:pt x="38" y="221"/>
                  </a:lnTo>
                  <a:lnTo>
                    <a:pt x="38" y="223"/>
                  </a:lnTo>
                  <a:lnTo>
                    <a:pt x="38" y="221"/>
                  </a:lnTo>
                  <a:lnTo>
                    <a:pt x="36" y="223"/>
                  </a:lnTo>
                  <a:lnTo>
                    <a:pt x="33" y="223"/>
                  </a:lnTo>
                  <a:lnTo>
                    <a:pt x="31" y="223"/>
                  </a:lnTo>
                  <a:lnTo>
                    <a:pt x="31" y="221"/>
                  </a:lnTo>
                  <a:lnTo>
                    <a:pt x="33" y="221"/>
                  </a:lnTo>
                  <a:lnTo>
                    <a:pt x="33" y="218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38" y="216"/>
                  </a:lnTo>
                  <a:lnTo>
                    <a:pt x="36" y="216"/>
                  </a:lnTo>
                  <a:lnTo>
                    <a:pt x="36" y="218"/>
                  </a:lnTo>
                  <a:lnTo>
                    <a:pt x="33" y="218"/>
                  </a:lnTo>
                  <a:lnTo>
                    <a:pt x="31" y="218"/>
                  </a:lnTo>
                  <a:lnTo>
                    <a:pt x="28" y="218"/>
                  </a:lnTo>
                  <a:lnTo>
                    <a:pt x="28" y="216"/>
                  </a:lnTo>
                  <a:lnTo>
                    <a:pt x="28" y="218"/>
                  </a:lnTo>
                  <a:lnTo>
                    <a:pt x="28" y="216"/>
                  </a:lnTo>
                  <a:lnTo>
                    <a:pt x="31" y="216"/>
                  </a:lnTo>
                  <a:lnTo>
                    <a:pt x="33" y="218"/>
                  </a:lnTo>
                  <a:lnTo>
                    <a:pt x="33" y="216"/>
                  </a:lnTo>
                  <a:lnTo>
                    <a:pt x="33" y="218"/>
                  </a:lnTo>
                  <a:lnTo>
                    <a:pt x="33" y="216"/>
                  </a:lnTo>
                  <a:lnTo>
                    <a:pt x="31" y="216"/>
                  </a:lnTo>
                  <a:lnTo>
                    <a:pt x="28" y="216"/>
                  </a:lnTo>
                  <a:lnTo>
                    <a:pt x="28" y="214"/>
                  </a:lnTo>
                  <a:lnTo>
                    <a:pt x="26" y="214"/>
                  </a:lnTo>
                  <a:lnTo>
                    <a:pt x="28" y="214"/>
                  </a:lnTo>
                  <a:lnTo>
                    <a:pt x="28" y="211"/>
                  </a:lnTo>
                  <a:lnTo>
                    <a:pt x="28" y="214"/>
                  </a:lnTo>
                  <a:lnTo>
                    <a:pt x="28" y="211"/>
                  </a:lnTo>
                  <a:lnTo>
                    <a:pt x="31" y="211"/>
                  </a:lnTo>
                  <a:lnTo>
                    <a:pt x="31" y="209"/>
                  </a:lnTo>
                  <a:lnTo>
                    <a:pt x="33" y="209"/>
                  </a:lnTo>
                  <a:close/>
                  <a:moveTo>
                    <a:pt x="33" y="176"/>
                  </a:moveTo>
                  <a:lnTo>
                    <a:pt x="33" y="173"/>
                  </a:lnTo>
                  <a:lnTo>
                    <a:pt x="36" y="173"/>
                  </a:lnTo>
                  <a:lnTo>
                    <a:pt x="36" y="176"/>
                  </a:lnTo>
                  <a:lnTo>
                    <a:pt x="36" y="173"/>
                  </a:lnTo>
                  <a:lnTo>
                    <a:pt x="36" y="176"/>
                  </a:lnTo>
                  <a:lnTo>
                    <a:pt x="36" y="178"/>
                  </a:lnTo>
                  <a:lnTo>
                    <a:pt x="36" y="176"/>
                  </a:lnTo>
                  <a:lnTo>
                    <a:pt x="38" y="176"/>
                  </a:lnTo>
                  <a:lnTo>
                    <a:pt x="40" y="178"/>
                  </a:lnTo>
                  <a:lnTo>
                    <a:pt x="43" y="178"/>
                  </a:lnTo>
                  <a:lnTo>
                    <a:pt x="45" y="178"/>
                  </a:lnTo>
                  <a:lnTo>
                    <a:pt x="45" y="176"/>
                  </a:lnTo>
                  <a:lnTo>
                    <a:pt x="47" y="176"/>
                  </a:lnTo>
                  <a:lnTo>
                    <a:pt x="47" y="178"/>
                  </a:lnTo>
                  <a:lnTo>
                    <a:pt x="50" y="178"/>
                  </a:lnTo>
                  <a:lnTo>
                    <a:pt x="50" y="180"/>
                  </a:lnTo>
                  <a:lnTo>
                    <a:pt x="47" y="180"/>
                  </a:lnTo>
                  <a:lnTo>
                    <a:pt x="45" y="183"/>
                  </a:lnTo>
                  <a:lnTo>
                    <a:pt x="45" y="180"/>
                  </a:lnTo>
                  <a:lnTo>
                    <a:pt x="45" y="183"/>
                  </a:lnTo>
                  <a:lnTo>
                    <a:pt x="45" y="185"/>
                  </a:lnTo>
                  <a:lnTo>
                    <a:pt x="43" y="185"/>
                  </a:lnTo>
                  <a:lnTo>
                    <a:pt x="43" y="188"/>
                  </a:lnTo>
                  <a:lnTo>
                    <a:pt x="40" y="188"/>
                  </a:lnTo>
                  <a:lnTo>
                    <a:pt x="43" y="188"/>
                  </a:lnTo>
                  <a:lnTo>
                    <a:pt x="40" y="188"/>
                  </a:lnTo>
                  <a:lnTo>
                    <a:pt x="40" y="190"/>
                  </a:lnTo>
                  <a:lnTo>
                    <a:pt x="38" y="190"/>
                  </a:lnTo>
                  <a:lnTo>
                    <a:pt x="38" y="188"/>
                  </a:lnTo>
                  <a:lnTo>
                    <a:pt x="36" y="188"/>
                  </a:lnTo>
                  <a:lnTo>
                    <a:pt x="38" y="188"/>
                  </a:lnTo>
                  <a:lnTo>
                    <a:pt x="36" y="188"/>
                  </a:lnTo>
                  <a:lnTo>
                    <a:pt x="38" y="188"/>
                  </a:lnTo>
                  <a:lnTo>
                    <a:pt x="38" y="185"/>
                  </a:lnTo>
                  <a:lnTo>
                    <a:pt x="38" y="183"/>
                  </a:lnTo>
                  <a:lnTo>
                    <a:pt x="40" y="183"/>
                  </a:lnTo>
                  <a:lnTo>
                    <a:pt x="43" y="183"/>
                  </a:lnTo>
                  <a:lnTo>
                    <a:pt x="43" y="180"/>
                  </a:lnTo>
                  <a:lnTo>
                    <a:pt x="40" y="180"/>
                  </a:lnTo>
                  <a:lnTo>
                    <a:pt x="43" y="183"/>
                  </a:lnTo>
                  <a:lnTo>
                    <a:pt x="40" y="183"/>
                  </a:lnTo>
                  <a:lnTo>
                    <a:pt x="38" y="183"/>
                  </a:lnTo>
                  <a:lnTo>
                    <a:pt x="38" y="180"/>
                  </a:lnTo>
                  <a:lnTo>
                    <a:pt x="38" y="178"/>
                  </a:lnTo>
                  <a:lnTo>
                    <a:pt x="36" y="178"/>
                  </a:lnTo>
                  <a:lnTo>
                    <a:pt x="38" y="180"/>
                  </a:lnTo>
                  <a:lnTo>
                    <a:pt x="36" y="180"/>
                  </a:lnTo>
                  <a:lnTo>
                    <a:pt x="38" y="180"/>
                  </a:lnTo>
                  <a:lnTo>
                    <a:pt x="36" y="180"/>
                  </a:lnTo>
                  <a:lnTo>
                    <a:pt x="36" y="183"/>
                  </a:lnTo>
                  <a:lnTo>
                    <a:pt x="36" y="185"/>
                  </a:lnTo>
                  <a:lnTo>
                    <a:pt x="36" y="183"/>
                  </a:lnTo>
                  <a:lnTo>
                    <a:pt x="33" y="183"/>
                  </a:lnTo>
                  <a:lnTo>
                    <a:pt x="36" y="183"/>
                  </a:lnTo>
                  <a:lnTo>
                    <a:pt x="33" y="183"/>
                  </a:lnTo>
                  <a:lnTo>
                    <a:pt x="36" y="183"/>
                  </a:lnTo>
                  <a:lnTo>
                    <a:pt x="33" y="180"/>
                  </a:lnTo>
                  <a:lnTo>
                    <a:pt x="33" y="183"/>
                  </a:lnTo>
                  <a:lnTo>
                    <a:pt x="31" y="183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28" y="183"/>
                  </a:lnTo>
                  <a:lnTo>
                    <a:pt x="28" y="180"/>
                  </a:lnTo>
                  <a:lnTo>
                    <a:pt x="26" y="180"/>
                  </a:lnTo>
                  <a:lnTo>
                    <a:pt x="26" y="178"/>
                  </a:lnTo>
                  <a:lnTo>
                    <a:pt x="24" y="178"/>
                  </a:lnTo>
                  <a:lnTo>
                    <a:pt x="24" y="176"/>
                  </a:lnTo>
                  <a:lnTo>
                    <a:pt x="21" y="176"/>
                  </a:lnTo>
                  <a:lnTo>
                    <a:pt x="24" y="173"/>
                  </a:lnTo>
                  <a:lnTo>
                    <a:pt x="26" y="173"/>
                  </a:lnTo>
                  <a:lnTo>
                    <a:pt x="26" y="176"/>
                  </a:lnTo>
                  <a:lnTo>
                    <a:pt x="28" y="176"/>
                  </a:lnTo>
                  <a:lnTo>
                    <a:pt x="26" y="176"/>
                  </a:lnTo>
                  <a:lnTo>
                    <a:pt x="26" y="173"/>
                  </a:lnTo>
                  <a:lnTo>
                    <a:pt x="24" y="173"/>
                  </a:lnTo>
                  <a:lnTo>
                    <a:pt x="26" y="173"/>
                  </a:lnTo>
                  <a:lnTo>
                    <a:pt x="24" y="173"/>
                  </a:lnTo>
                  <a:lnTo>
                    <a:pt x="26" y="171"/>
                  </a:lnTo>
                  <a:lnTo>
                    <a:pt x="24" y="171"/>
                  </a:lnTo>
                  <a:lnTo>
                    <a:pt x="24" y="173"/>
                  </a:lnTo>
                  <a:lnTo>
                    <a:pt x="24" y="171"/>
                  </a:lnTo>
                  <a:lnTo>
                    <a:pt x="21" y="171"/>
                  </a:lnTo>
                  <a:lnTo>
                    <a:pt x="19" y="171"/>
                  </a:lnTo>
                  <a:lnTo>
                    <a:pt x="21" y="171"/>
                  </a:lnTo>
                  <a:lnTo>
                    <a:pt x="19" y="171"/>
                  </a:lnTo>
                  <a:lnTo>
                    <a:pt x="19" y="173"/>
                  </a:lnTo>
                  <a:lnTo>
                    <a:pt x="17" y="173"/>
                  </a:lnTo>
                  <a:lnTo>
                    <a:pt x="14" y="171"/>
                  </a:lnTo>
                  <a:lnTo>
                    <a:pt x="14" y="169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4" y="166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9" y="169"/>
                  </a:lnTo>
                  <a:lnTo>
                    <a:pt x="19" y="166"/>
                  </a:lnTo>
                  <a:lnTo>
                    <a:pt x="17" y="166"/>
                  </a:lnTo>
                  <a:lnTo>
                    <a:pt x="17" y="164"/>
                  </a:lnTo>
                  <a:lnTo>
                    <a:pt x="19" y="164"/>
                  </a:lnTo>
                  <a:lnTo>
                    <a:pt x="19" y="166"/>
                  </a:lnTo>
                  <a:lnTo>
                    <a:pt x="19" y="164"/>
                  </a:lnTo>
                  <a:lnTo>
                    <a:pt x="17" y="164"/>
                  </a:lnTo>
                  <a:lnTo>
                    <a:pt x="17" y="161"/>
                  </a:lnTo>
                  <a:lnTo>
                    <a:pt x="17" y="159"/>
                  </a:lnTo>
                  <a:lnTo>
                    <a:pt x="19" y="159"/>
                  </a:lnTo>
                  <a:lnTo>
                    <a:pt x="19" y="161"/>
                  </a:lnTo>
                  <a:lnTo>
                    <a:pt x="21" y="161"/>
                  </a:lnTo>
                  <a:lnTo>
                    <a:pt x="21" y="164"/>
                  </a:lnTo>
                  <a:lnTo>
                    <a:pt x="24" y="164"/>
                  </a:lnTo>
                  <a:lnTo>
                    <a:pt x="24" y="166"/>
                  </a:lnTo>
                  <a:lnTo>
                    <a:pt x="24" y="164"/>
                  </a:lnTo>
                  <a:lnTo>
                    <a:pt x="26" y="164"/>
                  </a:lnTo>
                  <a:lnTo>
                    <a:pt x="26" y="166"/>
                  </a:lnTo>
                  <a:lnTo>
                    <a:pt x="28" y="166"/>
                  </a:lnTo>
                  <a:lnTo>
                    <a:pt x="26" y="166"/>
                  </a:lnTo>
                  <a:lnTo>
                    <a:pt x="28" y="166"/>
                  </a:lnTo>
                  <a:lnTo>
                    <a:pt x="26" y="166"/>
                  </a:lnTo>
                  <a:lnTo>
                    <a:pt x="26" y="164"/>
                  </a:lnTo>
                  <a:lnTo>
                    <a:pt x="26" y="161"/>
                  </a:lnTo>
                  <a:lnTo>
                    <a:pt x="24" y="161"/>
                  </a:lnTo>
                  <a:lnTo>
                    <a:pt x="26" y="161"/>
                  </a:lnTo>
                  <a:lnTo>
                    <a:pt x="24" y="161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6" y="161"/>
                  </a:lnTo>
                  <a:lnTo>
                    <a:pt x="26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24" y="159"/>
                  </a:lnTo>
                  <a:lnTo>
                    <a:pt x="26" y="159"/>
                  </a:lnTo>
                  <a:lnTo>
                    <a:pt x="24" y="159"/>
                  </a:lnTo>
                  <a:lnTo>
                    <a:pt x="24" y="157"/>
                  </a:lnTo>
                  <a:lnTo>
                    <a:pt x="26" y="157"/>
                  </a:lnTo>
                  <a:lnTo>
                    <a:pt x="26" y="154"/>
                  </a:lnTo>
                  <a:lnTo>
                    <a:pt x="28" y="154"/>
                  </a:lnTo>
                  <a:lnTo>
                    <a:pt x="28" y="157"/>
                  </a:lnTo>
                  <a:lnTo>
                    <a:pt x="31" y="157"/>
                  </a:lnTo>
                  <a:lnTo>
                    <a:pt x="31" y="159"/>
                  </a:lnTo>
                  <a:lnTo>
                    <a:pt x="33" y="159"/>
                  </a:lnTo>
                  <a:lnTo>
                    <a:pt x="33" y="161"/>
                  </a:lnTo>
                  <a:lnTo>
                    <a:pt x="33" y="164"/>
                  </a:lnTo>
                  <a:lnTo>
                    <a:pt x="33" y="166"/>
                  </a:lnTo>
                  <a:lnTo>
                    <a:pt x="33" y="169"/>
                  </a:lnTo>
                  <a:lnTo>
                    <a:pt x="31" y="169"/>
                  </a:lnTo>
                  <a:lnTo>
                    <a:pt x="31" y="171"/>
                  </a:lnTo>
                  <a:lnTo>
                    <a:pt x="31" y="169"/>
                  </a:lnTo>
                  <a:lnTo>
                    <a:pt x="33" y="171"/>
                  </a:lnTo>
                  <a:lnTo>
                    <a:pt x="33" y="169"/>
                  </a:lnTo>
                  <a:lnTo>
                    <a:pt x="33" y="171"/>
                  </a:lnTo>
                  <a:lnTo>
                    <a:pt x="33" y="173"/>
                  </a:lnTo>
                  <a:lnTo>
                    <a:pt x="36" y="173"/>
                  </a:lnTo>
                  <a:lnTo>
                    <a:pt x="33" y="173"/>
                  </a:lnTo>
                  <a:lnTo>
                    <a:pt x="33" y="176"/>
                  </a:lnTo>
                  <a:close/>
                  <a:moveTo>
                    <a:pt x="31" y="114"/>
                  </a:moveTo>
                  <a:lnTo>
                    <a:pt x="31" y="116"/>
                  </a:lnTo>
                  <a:lnTo>
                    <a:pt x="33" y="116"/>
                  </a:lnTo>
                  <a:lnTo>
                    <a:pt x="31" y="116"/>
                  </a:lnTo>
                  <a:lnTo>
                    <a:pt x="31" y="119"/>
                  </a:lnTo>
                  <a:lnTo>
                    <a:pt x="31" y="121"/>
                  </a:lnTo>
                  <a:lnTo>
                    <a:pt x="33" y="121"/>
                  </a:lnTo>
                  <a:lnTo>
                    <a:pt x="31" y="121"/>
                  </a:lnTo>
                  <a:lnTo>
                    <a:pt x="31" y="123"/>
                  </a:lnTo>
                  <a:lnTo>
                    <a:pt x="28" y="123"/>
                  </a:lnTo>
                  <a:lnTo>
                    <a:pt x="28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6" y="126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31" y="128"/>
                  </a:lnTo>
                  <a:lnTo>
                    <a:pt x="31" y="126"/>
                  </a:lnTo>
                  <a:lnTo>
                    <a:pt x="33" y="126"/>
                  </a:lnTo>
                  <a:lnTo>
                    <a:pt x="33" y="128"/>
                  </a:lnTo>
                  <a:lnTo>
                    <a:pt x="31" y="128"/>
                  </a:lnTo>
                  <a:lnTo>
                    <a:pt x="31" y="130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6" y="128"/>
                  </a:lnTo>
                  <a:lnTo>
                    <a:pt x="26" y="130"/>
                  </a:lnTo>
                  <a:lnTo>
                    <a:pt x="24" y="130"/>
                  </a:lnTo>
                  <a:lnTo>
                    <a:pt x="26" y="130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4" y="130"/>
                  </a:lnTo>
                  <a:lnTo>
                    <a:pt x="21" y="130"/>
                  </a:lnTo>
                  <a:lnTo>
                    <a:pt x="21" y="133"/>
                  </a:lnTo>
                  <a:lnTo>
                    <a:pt x="24" y="133"/>
                  </a:lnTo>
                  <a:lnTo>
                    <a:pt x="21" y="133"/>
                  </a:lnTo>
                  <a:lnTo>
                    <a:pt x="19" y="133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4" y="133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4" y="135"/>
                  </a:lnTo>
                  <a:lnTo>
                    <a:pt x="26" y="135"/>
                  </a:lnTo>
                  <a:lnTo>
                    <a:pt x="26" y="133"/>
                  </a:lnTo>
                  <a:lnTo>
                    <a:pt x="26" y="135"/>
                  </a:lnTo>
                  <a:lnTo>
                    <a:pt x="24" y="135"/>
                  </a:lnTo>
                  <a:lnTo>
                    <a:pt x="24" y="138"/>
                  </a:lnTo>
                  <a:lnTo>
                    <a:pt x="26" y="138"/>
                  </a:lnTo>
                  <a:lnTo>
                    <a:pt x="24" y="138"/>
                  </a:lnTo>
                  <a:lnTo>
                    <a:pt x="21" y="138"/>
                  </a:lnTo>
                  <a:lnTo>
                    <a:pt x="19" y="138"/>
                  </a:lnTo>
                  <a:lnTo>
                    <a:pt x="21" y="138"/>
                  </a:lnTo>
                  <a:lnTo>
                    <a:pt x="21" y="140"/>
                  </a:lnTo>
                  <a:lnTo>
                    <a:pt x="21" y="138"/>
                  </a:lnTo>
                  <a:lnTo>
                    <a:pt x="24" y="140"/>
                  </a:lnTo>
                  <a:lnTo>
                    <a:pt x="24" y="142"/>
                  </a:lnTo>
                  <a:lnTo>
                    <a:pt x="21" y="142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42"/>
                  </a:lnTo>
                  <a:lnTo>
                    <a:pt x="21" y="142"/>
                  </a:lnTo>
                  <a:lnTo>
                    <a:pt x="19" y="142"/>
                  </a:lnTo>
                  <a:lnTo>
                    <a:pt x="17" y="142"/>
                  </a:lnTo>
                  <a:lnTo>
                    <a:pt x="19" y="142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7" y="142"/>
                  </a:lnTo>
                  <a:lnTo>
                    <a:pt x="19" y="142"/>
                  </a:lnTo>
                  <a:lnTo>
                    <a:pt x="17" y="142"/>
                  </a:lnTo>
                  <a:lnTo>
                    <a:pt x="14" y="142"/>
                  </a:lnTo>
                  <a:lnTo>
                    <a:pt x="14" y="140"/>
                  </a:lnTo>
                  <a:lnTo>
                    <a:pt x="14" y="138"/>
                  </a:lnTo>
                  <a:lnTo>
                    <a:pt x="17" y="138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4" y="135"/>
                  </a:lnTo>
                  <a:lnTo>
                    <a:pt x="17" y="135"/>
                  </a:lnTo>
                  <a:lnTo>
                    <a:pt x="17" y="138"/>
                  </a:lnTo>
                  <a:lnTo>
                    <a:pt x="14" y="138"/>
                  </a:lnTo>
                  <a:lnTo>
                    <a:pt x="12" y="138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14" y="140"/>
                  </a:lnTo>
                  <a:lnTo>
                    <a:pt x="14" y="142"/>
                  </a:lnTo>
                  <a:lnTo>
                    <a:pt x="14" y="140"/>
                  </a:lnTo>
                  <a:lnTo>
                    <a:pt x="14" y="142"/>
                  </a:lnTo>
                  <a:lnTo>
                    <a:pt x="14" y="140"/>
                  </a:lnTo>
                  <a:lnTo>
                    <a:pt x="14" y="142"/>
                  </a:lnTo>
                  <a:lnTo>
                    <a:pt x="17" y="142"/>
                  </a:lnTo>
                  <a:lnTo>
                    <a:pt x="14" y="142"/>
                  </a:lnTo>
                  <a:lnTo>
                    <a:pt x="14" y="145"/>
                  </a:lnTo>
                  <a:lnTo>
                    <a:pt x="17" y="145"/>
                  </a:lnTo>
                  <a:lnTo>
                    <a:pt x="14" y="145"/>
                  </a:lnTo>
                  <a:lnTo>
                    <a:pt x="12" y="145"/>
                  </a:lnTo>
                  <a:lnTo>
                    <a:pt x="12" y="147"/>
                  </a:lnTo>
                  <a:lnTo>
                    <a:pt x="14" y="147"/>
                  </a:lnTo>
                  <a:lnTo>
                    <a:pt x="12" y="147"/>
                  </a:lnTo>
                  <a:lnTo>
                    <a:pt x="12" y="150"/>
                  </a:lnTo>
                  <a:lnTo>
                    <a:pt x="9" y="150"/>
                  </a:lnTo>
                  <a:lnTo>
                    <a:pt x="12" y="150"/>
                  </a:lnTo>
                  <a:lnTo>
                    <a:pt x="9" y="150"/>
                  </a:lnTo>
                  <a:lnTo>
                    <a:pt x="12" y="150"/>
                  </a:lnTo>
                  <a:lnTo>
                    <a:pt x="9" y="147"/>
                  </a:lnTo>
                  <a:lnTo>
                    <a:pt x="9" y="150"/>
                  </a:lnTo>
                  <a:lnTo>
                    <a:pt x="7" y="150"/>
                  </a:lnTo>
                  <a:lnTo>
                    <a:pt x="7" y="152"/>
                  </a:lnTo>
                  <a:lnTo>
                    <a:pt x="9" y="152"/>
                  </a:lnTo>
                  <a:lnTo>
                    <a:pt x="7" y="152"/>
                  </a:lnTo>
                  <a:lnTo>
                    <a:pt x="5" y="152"/>
                  </a:lnTo>
                  <a:lnTo>
                    <a:pt x="7" y="152"/>
                  </a:lnTo>
                  <a:lnTo>
                    <a:pt x="5" y="152"/>
                  </a:lnTo>
                  <a:lnTo>
                    <a:pt x="2" y="150"/>
                  </a:lnTo>
                  <a:lnTo>
                    <a:pt x="0" y="150"/>
                  </a:lnTo>
                  <a:lnTo>
                    <a:pt x="0" y="147"/>
                  </a:lnTo>
                  <a:lnTo>
                    <a:pt x="2" y="147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5" y="147"/>
                  </a:lnTo>
                  <a:lnTo>
                    <a:pt x="5" y="145"/>
                  </a:lnTo>
                  <a:lnTo>
                    <a:pt x="7" y="145"/>
                  </a:lnTo>
                  <a:lnTo>
                    <a:pt x="7" y="142"/>
                  </a:lnTo>
                  <a:lnTo>
                    <a:pt x="9" y="145"/>
                  </a:lnTo>
                  <a:lnTo>
                    <a:pt x="12" y="145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5" y="140"/>
                  </a:lnTo>
                  <a:lnTo>
                    <a:pt x="2" y="140"/>
                  </a:lnTo>
                  <a:lnTo>
                    <a:pt x="2" y="138"/>
                  </a:lnTo>
                  <a:lnTo>
                    <a:pt x="5" y="138"/>
                  </a:lnTo>
                  <a:lnTo>
                    <a:pt x="7" y="138"/>
                  </a:lnTo>
                  <a:lnTo>
                    <a:pt x="7" y="135"/>
                  </a:lnTo>
                  <a:lnTo>
                    <a:pt x="5" y="135"/>
                  </a:lnTo>
                  <a:lnTo>
                    <a:pt x="5" y="138"/>
                  </a:lnTo>
                  <a:lnTo>
                    <a:pt x="2" y="138"/>
                  </a:lnTo>
                  <a:lnTo>
                    <a:pt x="2" y="135"/>
                  </a:lnTo>
                  <a:lnTo>
                    <a:pt x="5" y="135"/>
                  </a:lnTo>
                  <a:lnTo>
                    <a:pt x="2" y="135"/>
                  </a:lnTo>
                  <a:lnTo>
                    <a:pt x="5" y="135"/>
                  </a:lnTo>
                  <a:lnTo>
                    <a:pt x="2" y="135"/>
                  </a:lnTo>
                  <a:lnTo>
                    <a:pt x="2" y="133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5" y="130"/>
                  </a:lnTo>
                  <a:lnTo>
                    <a:pt x="5" y="128"/>
                  </a:lnTo>
                  <a:lnTo>
                    <a:pt x="2" y="128"/>
                  </a:lnTo>
                  <a:lnTo>
                    <a:pt x="2" y="126"/>
                  </a:lnTo>
                  <a:lnTo>
                    <a:pt x="5" y="126"/>
                  </a:lnTo>
                  <a:lnTo>
                    <a:pt x="5" y="128"/>
                  </a:lnTo>
                  <a:lnTo>
                    <a:pt x="7" y="128"/>
                  </a:lnTo>
                  <a:lnTo>
                    <a:pt x="7" y="126"/>
                  </a:lnTo>
                  <a:lnTo>
                    <a:pt x="7" y="128"/>
                  </a:lnTo>
                  <a:lnTo>
                    <a:pt x="9" y="128"/>
                  </a:lnTo>
                  <a:lnTo>
                    <a:pt x="9" y="130"/>
                  </a:lnTo>
                  <a:lnTo>
                    <a:pt x="9" y="133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12" y="128"/>
                  </a:lnTo>
                  <a:lnTo>
                    <a:pt x="14" y="128"/>
                  </a:lnTo>
                  <a:lnTo>
                    <a:pt x="14" y="130"/>
                  </a:lnTo>
                  <a:lnTo>
                    <a:pt x="14" y="128"/>
                  </a:lnTo>
                  <a:lnTo>
                    <a:pt x="12" y="128"/>
                  </a:lnTo>
                  <a:lnTo>
                    <a:pt x="14" y="128"/>
                  </a:lnTo>
                  <a:lnTo>
                    <a:pt x="12" y="128"/>
                  </a:lnTo>
                  <a:lnTo>
                    <a:pt x="12" y="126"/>
                  </a:lnTo>
                  <a:lnTo>
                    <a:pt x="12" y="123"/>
                  </a:lnTo>
                  <a:lnTo>
                    <a:pt x="9" y="123"/>
                  </a:lnTo>
                  <a:lnTo>
                    <a:pt x="12" y="123"/>
                  </a:lnTo>
                  <a:lnTo>
                    <a:pt x="14" y="123"/>
                  </a:lnTo>
                  <a:lnTo>
                    <a:pt x="14" y="121"/>
                  </a:lnTo>
                  <a:lnTo>
                    <a:pt x="17" y="121"/>
                  </a:lnTo>
                  <a:lnTo>
                    <a:pt x="19" y="121"/>
                  </a:lnTo>
                  <a:lnTo>
                    <a:pt x="19" y="119"/>
                  </a:lnTo>
                  <a:lnTo>
                    <a:pt x="21" y="119"/>
                  </a:lnTo>
                  <a:lnTo>
                    <a:pt x="21" y="116"/>
                  </a:lnTo>
                  <a:lnTo>
                    <a:pt x="24" y="116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8" y="114"/>
                  </a:lnTo>
                  <a:lnTo>
                    <a:pt x="28" y="111"/>
                  </a:lnTo>
                  <a:lnTo>
                    <a:pt x="31" y="111"/>
                  </a:lnTo>
                  <a:lnTo>
                    <a:pt x="31" y="114"/>
                  </a:lnTo>
                  <a:close/>
                  <a:moveTo>
                    <a:pt x="130" y="78"/>
                  </a:moveTo>
                  <a:lnTo>
                    <a:pt x="133" y="78"/>
                  </a:lnTo>
                  <a:lnTo>
                    <a:pt x="133" y="81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8" y="83"/>
                  </a:lnTo>
                  <a:lnTo>
                    <a:pt x="138" y="85"/>
                  </a:lnTo>
                  <a:lnTo>
                    <a:pt x="135" y="85"/>
                  </a:lnTo>
                  <a:lnTo>
                    <a:pt x="135" y="83"/>
                  </a:lnTo>
                  <a:lnTo>
                    <a:pt x="135" y="85"/>
                  </a:lnTo>
                  <a:lnTo>
                    <a:pt x="133" y="85"/>
                  </a:lnTo>
                  <a:lnTo>
                    <a:pt x="135" y="88"/>
                  </a:lnTo>
                  <a:lnTo>
                    <a:pt x="135" y="85"/>
                  </a:lnTo>
                  <a:lnTo>
                    <a:pt x="135" y="88"/>
                  </a:lnTo>
                  <a:lnTo>
                    <a:pt x="135" y="85"/>
                  </a:lnTo>
                  <a:lnTo>
                    <a:pt x="138" y="85"/>
                  </a:lnTo>
                  <a:lnTo>
                    <a:pt x="138" y="88"/>
                  </a:lnTo>
                  <a:lnTo>
                    <a:pt x="138" y="85"/>
                  </a:lnTo>
                  <a:lnTo>
                    <a:pt x="140" y="85"/>
                  </a:lnTo>
                  <a:lnTo>
                    <a:pt x="140" y="88"/>
                  </a:lnTo>
                  <a:lnTo>
                    <a:pt x="142" y="88"/>
                  </a:lnTo>
                  <a:lnTo>
                    <a:pt x="145" y="88"/>
                  </a:lnTo>
                  <a:lnTo>
                    <a:pt x="142" y="88"/>
                  </a:lnTo>
                  <a:lnTo>
                    <a:pt x="142" y="90"/>
                  </a:lnTo>
                  <a:lnTo>
                    <a:pt x="142" y="88"/>
                  </a:lnTo>
                  <a:lnTo>
                    <a:pt x="142" y="90"/>
                  </a:lnTo>
                  <a:lnTo>
                    <a:pt x="145" y="90"/>
                  </a:lnTo>
                  <a:lnTo>
                    <a:pt x="142" y="90"/>
                  </a:lnTo>
                  <a:lnTo>
                    <a:pt x="145" y="90"/>
                  </a:lnTo>
                  <a:lnTo>
                    <a:pt x="145" y="88"/>
                  </a:lnTo>
                  <a:lnTo>
                    <a:pt x="147" y="88"/>
                  </a:lnTo>
                  <a:lnTo>
                    <a:pt x="147" y="90"/>
                  </a:lnTo>
                  <a:lnTo>
                    <a:pt x="145" y="90"/>
                  </a:lnTo>
                  <a:lnTo>
                    <a:pt x="142" y="92"/>
                  </a:lnTo>
                  <a:lnTo>
                    <a:pt x="140" y="92"/>
                  </a:lnTo>
                  <a:lnTo>
                    <a:pt x="140" y="95"/>
                  </a:lnTo>
                  <a:lnTo>
                    <a:pt x="142" y="95"/>
                  </a:lnTo>
                  <a:lnTo>
                    <a:pt x="140" y="95"/>
                  </a:lnTo>
                  <a:lnTo>
                    <a:pt x="140" y="97"/>
                  </a:lnTo>
                  <a:lnTo>
                    <a:pt x="140" y="95"/>
                  </a:lnTo>
                  <a:lnTo>
                    <a:pt x="140" y="97"/>
                  </a:lnTo>
                  <a:lnTo>
                    <a:pt x="140" y="100"/>
                  </a:lnTo>
                  <a:lnTo>
                    <a:pt x="138" y="100"/>
                  </a:lnTo>
                  <a:lnTo>
                    <a:pt x="138" y="97"/>
                  </a:lnTo>
                  <a:lnTo>
                    <a:pt x="135" y="97"/>
                  </a:lnTo>
                  <a:lnTo>
                    <a:pt x="138" y="97"/>
                  </a:lnTo>
                  <a:lnTo>
                    <a:pt x="138" y="95"/>
                  </a:lnTo>
                  <a:lnTo>
                    <a:pt x="138" y="97"/>
                  </a:lnTo>
                  <a:lnTo>
                    <a:pt x="138" y="95"/>
                  </a:lnTo>
                  <a:lnTo>
                    <a:pt x="135" y="95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8" y="95"/>
                  </a:lnTo>
                  <a:lnTo>
                    <a:pt x="140" y="95"/>
                  </a:lnTo>
                  <a:lnTo>
                    <a:pt x="138" y="95"/>
                  </a:lnTo>
                  <a:lnTo>
                    <a:pt x="140" y="95"/>
                  </a:lnTo>
                  <a:lnTo>
                    <a:pt x="140" y="92"/>
                  </a:lnTo>
                  <a:lnTo>
                    <a:pt x="140" y="90"/>
                  </a:lnTo>
                  <a:lnTo>
                    <a:pt x="138" y="90"/>
                  </a:lnTo>
                  <a:lnTo>
                    <a:pt x="138" y="88"/>
                  </a:lnTo>
                  <a:lnTo>
                    <a:pt x="138" y="90"/>
                  </a:lnTo>
                  <a:lnTo>
                    <a:pt x="135" y="90"/>
                  </a:lnTo>
                  <a:lnTo>
                    <a:pt x="133" y="90"/>
                  </a:lnTo>
                  <a:lnTo>
                    <a:pt x="130" y="90"/>
                  </a:lnTo>
                  <a:lnTo>
                    <a:pt x="128" y="90"/>
                  </a:lnTo>
                  <a:lnTo>
                    <a:pt x="128" y="88"/>
                  </a:lnTo>
                  <a:lnTo>
                    <a:pt x="130" y="88"/>
                  </a:lnTo>
                  <a:lnTo>
                    <a:pt x="128" y="88"/>
                  </a:lnTo>
                  <a:lnTo>
                    <a:pt x="130" y="88"/>
                  </a:lnTo>
                  <a:lnTo>
                    <a:pt x="130" y="85"/>
                  </a:lnTo>
                  <a:lnTo>
                    <a:pt x="128" y="85"/>
                  </a:lnTo>
                  <a:lnTo>
                    <a:pt x="130" y="85"/>
                  </a:lnTo>
                  <a:lnTo>
                    <a:pt x="130" y="83"/>
                  </a:lnTo>
                  <a:lnTo>
                    <a:pt x="128" y="83"/>
                  </a:lnTo>
                  <a:lnTo>
                    <a:pt x="128" y="85"/>
                  </a:lnTo>
                  <a:lnTo>
                    <a:pt x="130" y="85"/>
                  </a:lnTo>
                  <a:lnTo>
                    <a:pt x="130" y="88"/>
                  </a:lnTo>
                  <a:lnTo>
                    <a:pt x="130" y="85"/>
                  </a:lnTo>
                  <a:lnTo>
                    <a:pt x="128" y="85"/>
                  </a:lnTo>
                  <a:lnTo>
                    <a:pt x="128" y="88"/>
                  </a:lnTo>
                  <a:lnTo>
                    <a:pt x="128" y="90"/>
                  </a:lnTo>
                  <a:lnTo>
                    <a:pt x="126" y="90"/>
                  </a:lnTo>
                  <a:lnTo>
                    <a:pt x="126" y="88"/>
                  </a:lnTo>
                  <a:lnTo>
                    <a:pt x="126" y="85"/>
                  </a:lnTo>
                  <a:lnTo>
                    <a:pt x="126" y="83"/>
                  </a:lnTo>
                  <a:lnTo>
                    <a:pt x="126" y="81"/>
                  </a:lnTo>
                  <a:lnTo>
                    <a:pt x="126" y="78"/>
                  </a:lnTo>
                  <a:lnTo>
                    <a:pt x="128" y="78"/>
                  </a:lnTo>
                  <a:lnTo>
                    <a:pt x="130" y="78"/>
                  </a:lnTo>
                  <a:close/>
                  <a:moveTo>
                    <a:pt x="192" y="0"/>
                  </a:moveTo>
                  <a:lnTo>
                    <a:pt x="192" y="2"/>
                  </a:lnTo>
                  <a:lnTo>
                    <a:pt x="192" y="5"/>
                  </a:lnTo>
                  <a:lnTo>
                    <a:pt x="192" y="7"/>
                  </a:lnTo>
                  <a:lnTo>
                    <a:pt x="192" y="9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2" y="9"/>
                  </a:lnTo>
                  <a:lnTo>
                    <a:pt x="194" y="9"/>
                  </a:lnTo>
                  <a:lnTo>
                    <a:pt x="192" y="9"/>
                  </a:lnTo>
                  <a:lnTo>
                    <a:pt x="194" y="9"/>
                  </a:lnTo>
                  <a:lnTo>
                    <a:pt x="194" y="7"/>
                  </a:lnTo>
                  <a:lnTo>
                    <a:pt x="197" y="7"/>
                  </a:lnTo>
                  <a:lnTo>
                    <a:pt x="197" y="9"/>
                  </a:lnTo>
                  <a:lnTo>
                    <a:pt x="197" y="12"/>
                  </a:lnTo>
                  <a:lnTo>
                    <a:pt x="194" y="12"/>
                  </a:lnTo>
                  <a:lnTo>
                    <a:pt x="197" y="12"/>
                  </a:lnTo>
                  <a:lnTo>
                    <a:pt x="194" y="12"/>
                  </a:lnTo>
                  <a:lnTo>
                    <a:pt x="197" y="12"/>
                  </a:lnTo>
                  <a:lnTo>
                    <a:pt x="197" y="14"/>
                  </a:lnTo>
                  <a:lnTo>
                    <a:pt x="197" y="12"/>
                  </a:lnTo>
                  <a:lnTo>
                    <a:pt x="199" y="12"/>
                  </a:lnTo>
                  <a:lnTo>
                    <a:pt x="199" y="9"/>
                  </a:lnTo>
                  <a:lnTo>
                    <a:pt x="202" y="9"/>
                  </a:lnTo>
                  <a:lnTo>
                    <a:pt x="202" y="12"/>
                  </a:lnTo>
                  <a:lnTo>
                    <a:pt x="199" y="12"/>
                  </a:lnTo>
                  <a:lnTo>
                    <a:pt x="199" y="14"/>
                  </a:lnTo>
                  <a:lnTo>
                    <a:pt x="199" y="12"/>
                  </a:lnTo>
                  <a:lnTo>
                    <a:pt x="199" y="14"/>
                  </a:lnTo>
                  <a:lnTo>
                    <a:pt x="199" y="12"/>
                  </a:lnTo>
                  <a:lnTo>
                    <a:pt x="202" y="14"/>
                  </a:lnTo>
                  <a:lnTo>
                    <a:pt x="199" y="14"/>
                  </a:lnTo>
                  <a:lnTo>
                    <a:pt x="202" y="14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6"/>
                  </a:lnTo>
                  <a:lnTo>
                    <a:pt x="199" y="16"/>
                  </a:lnTo>
                  <a:lnTo>
                    <a:pt x="199" y="19"/>
                  </a:lnTo>
                  <a:lnTo>
                    <a:pt x="197" y="19"/>
                  </a:lnTo>
                  <a:lnTo>
                    <a:pt x="199" y="19"/>
                  </a:lnTo>
                  <a:lnTo>
                    <a:pt x="197" y="19"/>
                  </a:lnTo>
                  <a:lnTo>
                    <a:pt x="199" y="19"/>
                  </a:lnTo>
                  <a:lnTo>
                    <a:pt x="197" y="21"/>
                  </a:lnTo>
                  <a:lnTo>
                    <a:pt x="199" y="21"/>
                  </a:lnTo>
                  <a:lnTo>
                    <a:pt x="197" y="21"/>
                  </a:lnTo>
                  <a:lnTo>
                    <a:pt x="197" y="19"/>
                  </a:lnTo>
                  <a:lnTo>
                    <a:pt x="197" y="21"/>
                  </a:lnTo>
                  <a:lnTo>
                    <a:pt x="194" y="21"/>
                  </a:lnTo>
                  <a:lnTo>
                    <a:pt x="197" y="21"/>
                  </a:lnTo>
                  <a:lnTo>
                    <a:pt x="197" y="24"/>
                  </a:lnTo>
                  <a:lnTo>
                    <a:pt x="197" y="21"/>
                  </a:lnTo>
                  <a:lnTo>
                    <a:pt x="197" y="24"/>
                  </a:lnTo>
                  <a:lnTo>
                    <a:pt x="199" y="24"/>
                  </a:lnTo>
                  <a:lnTo>
                    <a:pt x="197" y="24"/>
                  </a:lnTo>
                  <a:lnTo>
                    <a:pt x="197" y="26"/>
                  </a:lnTo>
                  <a:lnTo>
                    <a:pt x="199" y="26"/>
                  </a:lnTo>
                  <a:lnTo>
                    <a:pt x="197" y="26"/>
                  </a:lnTo>
                  <a:lnTo>
                    <a:pt x="197" y="28"/>
                  </a:lnTo>
                  <a:lnTo>
                    <a:pt x="197" y="26"/>
                  </a:lnTo>
                  <a:lnTo>
                    <a:pt x="197" y="28"/>
                  </a:lnTo>
                  <a:lnTo>
                    <a:pt x="194" y="28"/>
                  </a:lnTo>
                  <a:lnTo>
                    <a:pt x="197" y="28"/>
                  </a:lnTo>
                  <a:lnTo>
                    <a:pt x="197" y="31"/>
                  </a:lnTo>
                  <a:lnTo>
                    <a:pt x="194" y="31"/>
                  </a:lnTo>
                  <a:lnTo>
                    <a:pt x="194" y="33"/>
                  </a:lnTo>
                  <a:lnTo>
                    <a:pt x="197" y="33"/>
                  </a:lnTo>
                  <a:lnTo>
                    <a:pt x="197" y="35"/>
                  </a:lnTo>
                  <a:lnTo>
                    <a:pt x="194" y="35"/>
                  </a:lnTo>
                  <a:lnTo>
                    <a:pt x="194" y="33"/>
                  </a:lnTo>
                  <a:lnTo>
                    <a:pt x="194" y="35"/>
                  </a:lnTo>
                  <a:lnTo>
                    <a:pt x="194" y="33"/>
                  </a:lnTo>
                  <a:lnTo>
                    <a:pt x="194" y="35"/>
                  </a:lnTo>
                  <a:lnTo>
                    <a:pt x="194" y="38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4" y="40"/>
                  </a:lnTo>
                  <a:lnTo>
                    <a:pt x="194" y="43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2" y="38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90" y="38"/>
                  </a:lnTo>
                  <a:lnTo>
                    <a:pt x="190" y="35"/>
                  </a:lnTo>
                  <a:lnTo>
                    <a:pt x="192" y="35"/>
                  </a:lnTo>
                  <a:lnTo>
                    <a:pt x="190" y="35"/>
                  </a:lnTo>
                  <a:lnTo>
                    <a:pt x="192" y="35"/>
                  </a:lnTo>
                  <a:lnTo>
                    <a:pt x="192" y="33"/>
                  </a:lnTo>
                  <a:lnTo>
                    <a:pt x="192" y="31"/>
                  </a:lnTo>
                  <a:lnTo>
                    <a:pt x="194" y="28"/>
                  </a:lnTo>
                  <a:lnTo>
                    <a:pt x="194" y="26"/>
                  </a:lnTo>
                  <a:lnTo>
                    <a:pt x="192" y="26"/>
                  </a:lnTo>
                  <a:lnTo>
                    <a:pt x="192" y="24"/>
                  </a:lnTo>
                  <a:lnTo>
                    <a:pt x="194" y="24"/>
                  </a:lnTo>
                  <a:lnTo>
                    <a:pt x="192" y="24"/>
                  </a:lnTo>
                  <a:lnTo>
                    <a:pt x="192" y="26"/>
                  </a:lnTo>
                  <a:lnTo>
                    <a:pt x="192" y="24"/>
                  </a:lnTo>
                  <a:lnTo>
                    <a:pt x="192" y="21"/>
                  </a:lnTo>
                  <a:lnTo>
                    <a:pt x="192" y="24"/>
                  </a:lnTo>
                  <a:lnTo>
                    <a:pt x="192" y="26"/>
                  </a:lnTo>
                  <a:lnTo>
                    <a:pt x="192" y="24"/>
                  </a:lnTo>
                  <a:lnTo>
                    <a:pt x="192" y="21"/>
                  </a:lnTo>
                  <a:lnTo>
                    <a:pt x="192" y="24"/>
                  </a:lnTo>
                  <a:lnTo>
                    <a:pt x="192" y="21"/>
                  </a:lnTo>
                  <a:lnTo>
                    <a:pt x="190" y="21"/>
                  </a:lnTo>
                  <a:lnTo>
                    <a:pt x="192" y="21"/>
                  </a:lnTo>
                  <a:lnTo>
                    <a:pt x="190" y="21"/>
                  </a:lnTo>
                  <a:lnTo>
                    <a:pt x="192" y="21"/>
                  </a:lnTo>
                  <a:lnTo>
                    <a:pt x="190" y="21"/>
                  </a:lnTo>
                  <a:lnTo>
                    <a:pt x="190" y="19"/>
                  </a:lnTo>
                  <a:lnTo>
                    <a:pt x="190" y="21"/>
                  </a:lnTo>
                  <a:lnTo>
                    <a:pt x="192" y="21"/>
                  </a:lnTo>
                  <a:lnTo>
                    <a:pt x="192" y="24"/>
                  </a:lnTo>
                  <a:lnTo>
                    <a:pt x="190" y="24"/>
                  </a:lnTo>
                  <a:lnTo>
                    <a:pt x="192" y="24"/>
                  </a:lnTo>
                  <a:lnTo>
                    <a:pt x="190" y="24"/>
                  </a:lnTo>
                  <a:lnTo>
                    <a:pt x="190" y="21"/>
                  </a:lnTo>
                  <a:lnTo>
                    <a:pt x="190" y="24"/>
                  </a:lnTo>
                  <a:lnTo>
                    <a:pt x="190" y="21"/>
                  </a:lnTo>
                  <a:lnTo>
                    <a:pt x="190" y="24"/>
                  </a:lnTo>
                  <a:lnTo>
                    <a:pt x="187" y="24"/>
                  </a:lnTo>
                  <a:lnTo>
                    <a:pt x="190" y="24"/>
                  </a:lnTo>
                  <a:lnTo>
                    <a:pt x="187" y="24"/>
                  </a:lnTo>
                  <a:lnTo>
                    <a:pt x="187" y="26"/>
                  </a:lnTo>
                  <a:lnTo>
                    <a:pt x="187" y="24"/>
                  </a:lnTo>
                  <a:lnTo>
                    <a:pt x="187" y="26"/>
                  </a:lnTo>
                  <a:lnTo>
                    <a:pt x="185" y="26"/>
                  </a:lnTo>
                  <a:lnTo>
                    <a:pt x="185" y="24"/>
                  </a:lnTo>
                  <a:lnTo>
                    <a:pt x="187" y="24"/>
                  </a:lnTo>
                  <a:lnTo>
                    <a:pt x="187" y="21"/>
                  </a:lnTo>
                  <a:lnTo>
                    <a:pt x="185" y="21"/>
                  </a:lnTo>
                  <a:lnTo>
                    <a:pt x="187" y="21"/>
                  </a:lnTo>
                  <a:lnTo>
                    <a:pt x="185" y="21"/>
                  </a:lnTo>
                  <a:lnTo>
                    <a:pt x="187" y="21"/>
                  </a:lnTo>
                  <a:lnTo>
                    <a:pt x="185" y="21"/>
                  </a:lnTo>
                  <a:lnTo>
                    <a:pt x="185" y="24"/>
                  </a:lnTo>
                  <a:lnTo>
                    <a:pt x="185" y="21"/>
                  </a:lnTo>
                  <a:lnTo>
                    <a:pt x="183" y="21"/>
                  </a:lnTo>
                  <a:lnTo>
                    <a:pt x="183" y="24"/>
                  </a:lnTo>
                  <a:lnTo>
                    <a:pt x="183" y="21"/>
                  </a:lnTo>
                  <a:lnTo>
                    <a:pt x="180" y="21"/>
                  </a:lnTo>
                  <a:lnTo>
                    <a:pt x="183" y="21"/>
                  </a:lnTo>
                  <a:lnTo>
                    <a:pt x="180" y="21"/>
                  </a:lnTo>
                  <a:lnTo>
                    <a:pt x="180" y="19"/>
                  </a:lnTo>
                  <a:lnTo>
                    <a:pt x="180" y="21"/>
                  </a:lnTo>
                  <a:lnTo>
                    <a:pt x="180" y="19"/>
                  </a:lnTo>
                  <a:lnTo>
                    <a:pt x="180" y="16"/>
                  </a:lnTo>
                  <a:lnTo>
                    <a:pt x="183" y="16"/>
                  </a:lnTo>
                  <a:lnTo>
                    <a:pt x="183" y="19"/>
                  </a:lnTo>
                  <a:lnTo>
                    <a:pt x="185" y="19"/>
                  </a:lnTo>
                  <a:lnTo>
                    <a:pt x="183" y="19"/>
                  </a:lnTo>
                  <a:lnTo>
                    <a:pt x="185" y="19"/>
                  </a:lnTo>
                  <a:lnTo>
                    <a:pt x="183" y="16"/>
                  </a:lnTo>
                  <a:lnTo>
                    <a:pt x="185" y="16"/>
                  </a:lnTo>
                  <a:lnTo>
                    <a:pt x="185" y="19"/>
                  </a:lnTo>
                  <a:lnTo>
                    <a:pt x="185" y="16"/>
                  </a:lnTo>
                  <a:lnTo>
                    <a:pt x="187" y="16"/>
                  </a:lnTo>
                  <a:lnTo>
                    <a:pt x="187" y="19"/>
                  </a:lnTo>
                  <a:lnTo>
                    <a:pt x="187" y="16"/>
                  </a:lnTo>
                  <a:lnTo>
                    <a:pt x="187" y="19"/>
                  </a:lnTo>
                  <a:lnTo>
                    <a:pt x="187" y="16"/>
                  </a:lnTo>
                  <a:lnTo>
                    <a:pt x="187" y="19"/>
                  </a:lnTo>
                  <a:lnTo>
                    <a:pt x="187" y="16"/>
                  </a:lnTo>
                  <a:lnTo>
                    <a:pt x="190" y="16"/>
                  </a:lnTo>
                  <a:lnTo>
                    <a:pt x="187" y="16"/>
                  </a:lnTo>
                  <a:lnTo>
                    <a:pt x="190" y="16"/>
                  </a:lnTo>
                  <a:lnTo>
                    <a:pt x="190" y="19"/>
                  </a:lnTo>
                  <a:lnTo>
                    <a:pt x="190" y="16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4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4" y="14"/>
                  </a:lnTo>
                  <a:lnTo>
                    <a:pt x="192" y="14"/>
                  </a:lnTo>
                  <a:lnTo>
                    <a:pt x="190" y="14"/>
                  </a:lnTo>
                  <a:lnTo>
                    <a:pt x="192" y="14"/>
                  </a:lnTo>
                  <a:lnTo>
                    <a:pt x="192" y="12"/>
                  </a:lnTo>
                  <a:lnTo>
                    <a:pt x="190" y="12"/>
                  </a:lnTo>
                  <a:lnTo>
                    <a:pt x="190" y="14"/>
                  </a:lnTo>
                  <a:lnTo>
                    <a:pt x="190" y="12"/>
                  </a:lnTo>
                  <a:lnTo>
                    <a:pt x="187" y="12"/>
                  </a:lnTo>
                  <a:lnTo>
                    <a:pt x="187" y="9"/>
                  </a:lnTo>
                  <a:lnTo>
                    <a:pt x="190" y="9"/>
                  </a:lnTo>
                  <a:lnTo>
                    <a:pt x="187" y="9"/>
                  </a:lnTo>
                  <a:lnTo>
                    <a:pt x="187" y="7"/>
                  </a:lnTo>
                  <a:lnTo>
                    <a:pt x="187" y="9"/>
                  </a:lnTo>
                  <a:lnTo>
                    <a:pt x="185" y="9"/>
                  </a:lnTo>
                  <a:lnTo>
                    <a:pt x="187" y="9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5" y="9"/>
                  </a:lnTo>
                  <a:lnTo>
                    <a:pt x="185" y="7"/>
                  </a:lnTo>
                  <a:lnTo>
                    <a:pt x="183" y="7"/>
                  </a:lnTo>
                  <a:lnTo>
                    <a:pt x="183" y="9"/>
                  </a:lnTo>
                  <a:lnTo>
                    <a:pt x="183" y="7"/>
                  </a:lnTo>
                  <a:lnTo>
                    <a:pt x="185" y="7"/>
                  </a:lnTo>
                  <a:lnTo>
                    <a:pt x="183" y="7"/>
                  </a:lnTo>
                  <a:lnTo>
                    <a:pt x="185" y="7"/>
                  </a:lnTo>
                  <a:lnTo>
                    <a:pt x="185" y="5"/>
                  </a:lnTo>
                  <a:lnTo>
                    <a:pt x="187" y="5"/>
                  </a:lnTo>
                  <a:lnTo>
                    <a:pt x="187" y="7"/>
                  </a:lnTo>
                  <a:lnTo>
                    <a:pt x="190" y="7"/>
                  </a:lnTo>
                  <a:lnTo>
                    <a:pt x="187" y="7"/>
                  </a:lnTo>
                  <a:lnTo>
                    <a:pt x="187" y="5"/>
                  </a:lnTo>
                  <a:lnTo>
                    <a:pt x="187" y="2"/>
                  </a:lnTo>
                  <a:lnTo>
                    <a:pt x="190" y="2"/>
                  </a:lnTo>
                  <a:lnTo>
                    <a:pt x="187" y="2"/>
                  </a:lnTo>
                  <a:lnTo>
                    <a:pt x="190" y="2"/>
                  </a:lnTo>
                  <a:lnTo>
                    <a:pt x="187" y="2"/>
                  </a:lnTo>
                  <a:lnTo>
                    <a:pt x="190" y="2"/>
                  </a:lnTo>
                  <a:lnTo>
                    <a:pt x="187" y="2"/>
                  </a:lnTo>
                  <a:lnTo>
                    <a:pt x="190" y="2"/>
                  </a:lnTo>
                  <a:lnTo>
                    <a:pt x="187" y="2"/>
                  </a:lnTo>
                  <a:lnTo>
                    <a:pt x="190" y="0"/>
                  </a:lnTo>
                  <a:lnTo>
                    <a:pt x="187" y="0"/>
                  </a:lnTo>
                  <a:lnTo>
                    <a:pt x="190" y="0"/>
                  </a:lnTo>
                  <a:lnTo>
                    <a:pt x="190" y="2"/>
                  </a:lnTo>
                  <a:lnTo>
                    <a:pt x="192" y="0"/>
                  </a:lnTo>
                  <a:lnTo>
                    <a:pt x="192" y="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Freeform 57768">
              <a:extLst>
                <a:ext uri="{FF2B5EF4-FFF2-40B4-BE49-F238E27FC236}">
                  <a16:creationId xmlns:a16="http://schemas.microsoft.com/office/drawing/2014/main" id="{57B1C8EE-87D8-7C28-A474-FCF545D6B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37542" y="6229689"/>
              <a:ext cx="1498437" cy="2014883"/>
            </a:xfrm>
            <a:custGeom>
              <a:avLst/>
              <a:gdLst>
                <a:gd name="T0" fmla="*/ 80 w 327"/>
                <a:gd name="T1" fmla="*/ 200 h 440"/>
                <a:gd name="T2" fmla="*/ 88 w 327"/>
                <a:gd name="T3" fmla="*/ 221 h 440"/>
                <a:gd name="T4" fmla="*/ 83 w 327"/>
                <a:gd name="T5" fmla="*/ 226 h 440"/>
                <a:gd name="T6" fmla="*/ 50 w 327"/>
                <a:gd name="T7" fmla="*/ 231 h 440"/>
                <a:gd name="T8" fmla="*/ 2 w 327"/>
                <a:gd name="T9" fmla="*/ 221 h 440"/>
                <a:gd name="T10" fmla="*/ 28 w 327"/>
                <a:gd name="T11" fmla="*/ 190 h 440"/>
                <a:gd name="T12" fmla="*/ 249 w 327"/>
                <a:gd name="T13" fmla="*/ 214 h 440"/>
                <a:gd name="T14" fmla="*/ 258 w 327"/>
                <a:gd name="T15" fmla="*/ 252 h 440"/>
                <a:gd name="T16" fmla="*/ 268 w 327"/>
                <a:gd name="T17" fmla="*/ 259 h 440"/>
                <a:gd name="T18" fmla="*/ 284 w 327"/>
                <a:gd name="T19" fmla="*/ 295 h 440"/>
                <a:gd name="T20" fmla="*/ 322 w 327"/>
                <a:gd name="T21" fmla="*/ 328 h 440"/>
                <a:gd name="T22" fmla="*/ 306 w 327"/>
                <a:gd name="T23" fmla="*/ 340 h 440"/>
                <a:gd name="T24" fmla="*/ 299 w 327"/>
                <a:gd name="T25" fmla="*/ 354 h 440"/>
                <a:gd name="T26" fmla="*/ 273 w 327"/>
                <a:gd name="T27" fmla="*/ 364 h 440"/>
                <a:gd name="T28" fmla="*/ 303 w 327"/>
                <a:gd name="T29" fmla="*/ 371 h 440"/>
                <a:gd name="T30" fmla="*/ 275 w 327"/>
                <a:gd name="T31" fmla="*/ 402 h 440"/>
                <a:gd name="T32" fmla="*/ 232 w 327"/>
                <a:gd name="T33" fmla="*/ 395 h 440"/>
                <a:gd name="T34" fmla="*/ 201 w 327"/>
                <a:gd name="T35" fmla="*/ 404 h 440"/>
                <a:gd name="T36" fmla="*/ 154 w 327"/>
                <a:gd name="T37" fmla="*/ 407 h 440"/>
                <a:gd name="T38" fmla="*/ 144 w 327"/>
                <a:gd name="T39" fmla="*/ 426 h 440"/>
                <a:gd name="T40" fmla="*/ 118 w 327"/>
                <a:gd name="T41" fmla="*/ 421 h 440"/>
                <a:gd name="T42" fmla="*/ 102 w 327"/>
                <a:gd name="T43" fmla="*/ 437 h 440"/>
                <a:gd name="T44" fmla="*/ 102 w 327"/>
                <a:gd name="T45" fmla="*/ 411 h 440"/>
                <a:gd name="T46" fmla="*/ 133 w 327"/>
                <a:gd name="T47" fmla="*/ 383 h 440"/>
                <a:gd name="T48" fmla="*/ 171 w 327"/>
                <a:gd name="T49" fmla="*/ 369 h 440"/>
                <a:gd name="T50" fmla="*/ 168 w 327"/>
                <a:gd name="T51" fmla="*/ 361 h 440"/>
                <a:gd name="T52" fmla="*/ 128 w 327"/>
                <a:gd name="T53" fmla="*/ 357 h 440"/>
                <a:gd name="T54" fmla="*/ 109 w 327"/>
                <a:gd name="T55" fmla="*/ 352 h 440"/>
                <a:gd name="T56" fmla="*/ 104 w 327"/>
                <a:gd name="T57" fmla="*/ 338 h 440"/>
                <a:gd name="T58" fmla="*/ 135 w 327"/>
                <a:gd name="T59" fmla="*/ 302 h 440"/>
                <a:gd name="T60" fmla="*/ 125 w 327"/>
                <a:gd name="T61" fmla="*/ 283 h 440"/>
                <a:gd name="T62" fmla="*/ 166 w 327"/>
                <a:gd name="T63" fmla="*/ 276 h 440"/>
                <a:gd name="T64" fmla="*/ 171 w 327"/>
                <a:gd name="T65" fmla="*/ 257 h 440"/>
                <a:gd name="T66" fmla="*/ 173 w 327"/>
                <a:gd name="T67" fmla="*/ 231 h 440"/>
                <a:gd name="T68" fmla="*/ 154 w 327"/>
                <a:gd name="T69" fmla="*/ 202 h 440"/>
                <a:gd name="T70" fmla="*/ 142 w 327"/>
                <a:gd name="T71" fmla="*/ 195 h 440"/>
                <a:gd name="T72" fmla="*/ 111 w 327"/>
                <a:gd name="T73" fmla="*/ 195 h 440"/>
                <a:gd name="T74" fmla="*/ 111 w 327"/>
                <a:gd name="T75" fmla="*/ 167 h 440"/>
                <a:gd name="T76" fmla="*/ 111 w 327"/>
                <a:gd name="T77" fmla="*/ 138 h 440"/>
                <a:gd name="T78" fmla="*/ 95 w 327"/>
                <a:gd name="T79" fmla="*/ 145 h 440"/>
                <a:gd name="T80" fmla="*/ 90 w 327"/>
                <a:gd name="T81" fmla="*/ 152 h 440"/>
                <a:gd name="T82" fmla="*/ 83 w 327"/>
                <a:gd name="T83" fmla="*/ 150 h 440"/>
                <a:gd name="T84" fmla="*/ 88 w 327"/>
                <a:gd name="T85" fmla="*/ 131 h 440"/>
                <a:gd name="T86" fmla="*/ 102 w 327"/>
                <a:gd name="T87" fmla="*/ 110 h 440"/>
                <a:gd name="T88" fmla="*/ 97 w 327"/>
                <a:gd name="T89" fmla="*/ 95 h 440"/>
                <a:gd name="T90" fmla="*/ 73 w 327"/>
                <a:gd name="T91" fmla="*/ 105 h 440"/>
                <a:gd name="T92" fmla="*/ 80 w 327"/>
                <a:gd name="T93" fmla="*/ 93 h 440"/>
                <a:gd name="T94" fmla="*/ 88 w 327"/>
                <a:gd name="T95" fmla="*/ 81 h 440"/>
                <a:gd name="T96" fmla="*/ 83 w 327"/>
                <a:gd name="T97" fmla="*/ 69 h 440"/>
                <a:gd name="T98" fmla="*/ 80 w 327"/>
                <a:gd name="T99" fmla="*/ 50 h 440"/>
                <a:gd name="T100" fmla="*/ 99 w 327"/>
                <a:gd name="T101" fmla="*/ 41 h 440"/>
                <a:gd name="T102" fmla="*/ 99 w 327"/>
                <a:gd name="T103" fmla="*/ 17 h 440"/>
                <a:gd name="T104" fmla="*/ 114 w 327"/>
                <a:gd name="T105" fmla="*/ 7 h 440"/>
                <a:gd name="T106" fmla="*/ 152 w 327"/>
                <a:gd name="T107" fmla="*/ 3 h 440"/>
                <a:gd name="T108" fmla="*/ 135 w 327"/>
                <a:gd name="T109" fmla="*/ 38 h 440"/>
                <a:gd name="T110" fmla="*/ 135 w 327"/>
                <a:gd name="T111" fmla="*/ 50 h 440"/>
                <a:gd name="T112" fmla="*/ 125 w 327"/>
                <a:gd name="T113" fmla="*/ 62 h 440"/>
                <a:gd name="T114" fmla="*/ 178 w 327"/>
                <a:gd name="T115" fmla="*/ 50 h 440"/>
                <a:gd name="T116" fmla="*/ 201 w 327"/>
                <a:gd name="T117" fmla="*/ 76 h 440"/>
                <a:gd name="T118" fmla="*/ 161 w 327"/>
                <a:gd name="T119" fmla="*/ 119 h 440"/>
                <a:gd name="T120" fmla="*/ 156 w 327"/>
                <a:gd name="T121" fmla="*/ 138 h 440"/>
                <a:gd name="T122" fmla="*/ 182 w 327"/>
                <a:gd name="T123" fmla="*/ 138 h 440"/>
                <a:gd name="T124" fmla="*/ 220 w 327"/>
                <a:gd name="T125" fmla="*/ 186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7" h="440">
                  <a:moveTo>
                    <a:pt x="237" y="397"/>
                  </a:moveTo>
                  <a:lnTo>
                    <a:pt x="237" y="399"/>
                  </a:lnTo>
                  <a:lnTo>
                    <a:pt x="235" y="399"/>
                  </a:lnTo>
                  <a:lnTo>
                    <a:pt x="235" y="397"/>
                  </a:lnTo>
                  <a:lnTo>
                    <a:pt x="237" y="397"/>
                  </a:lnTo>
                  <a:close/>
                  <a:moveTo>
                    <a:pt x="45" y="181"/>
                  </a:moveTo>
                  <a:lnTo>
                    <a:pt x="47" y="181"/>
                  </a:lnTo>
                  <a:lnTo>
                    <a:pt x="47" y="179"/>
                  </a:lnTo>
                  <a:lnTo>
                    <a:pt x="50" y="179"/>
                  </a:lnTo>
                  <a:lnTo>
                    <a:pt x="52" y="179"/>
                  </a:lnTo>
                  <a:lnTo>
                    <a:pt x="54" y="179"/>
                  </a:lnTo>
                  <a:lnTo>
                    <a:pt x="54" y="176"/>
                  </a:lnTo>
                  <a:lnTo>
                    <a:pt x="57" y="176"/>
                  </a:lnTo>
                  <a:lnTo>
                    <a:pt x="59" y="176"/>
                  </a:lnTo>
                  <a:lnTo>
                    <a:pt x="61" y="176"/>
                  </a:lnTo>
                  <a:lnTo>
                    <a:pt x="61" y="179"/>
                  </a:lnTo>
                  <a:lnTo>
                    <a:pt x="64" y="179"/>
                  </a:lnTo>
                  <a:lnTo>
                    <a:pt x="66" y="179"/>
                  </a:lnTo>
                  <a:lnTo>
                    <a:pt x="66" y="176"/>
                  </a:lnTo>
                  <a:lnTo>
                    <a:pt x="66" y="179"/>
                  </a:lnTo>
                  <a:lnTo>
                    <a:pt x="69" y="179"/>
                  </a:lnTo>
                  <a:lnTo>
                    <a:pt x="69" y="181"/>
                  </a:lnTo>
                  <a:lnTo>
                    <a:pt x="71" y="181"/>
                  </a:lnTo>
                  <a:lnTo>
                    <a:pt x="69" y="183"/>
                  </a:lnTo>
                  <a:lnTo>
                    <a:pt x="71" y="183"/>
                  </a:lnTo>
                  <a:lnTo>
                    <a:pt x="69" y="183"/>
                  </a:lnTo>
                  <a:lnTo>
                    <a:pt x="69" y="186"/>
                  </a:lnTo>
                  <a:lnTo>
                    <a:pt x="71" y="186"/>
                  </a:lnTo>
                  <a:lnTo>
                    <a:pt x="73" y="186"/>
                  </a:lnTo>
                  <a:lnTo>
                    <a:pt x="71" y="188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73" y="193"/>
                  </a:lnTo>
                  <a:lnTo>
                    <a:pt x="76" y="193"/>
                  </a:lnTo>
                  <a:lnTo>
                    <a:pt x="76" y="195"/>
                  </a:lnTo>
                  <a:lnTo>
                    <a:pt x="76" y="193"/>
                  </a:lnTo>
                  <a:lnTo>
                    <a:pt x="76" y="195"/>
                  </a:lnTo>
                  <a:lnTo>
                    <a:pt x="78" y="195"/>
                  </a:lnTo>
                  <a:lnTo>
                    <a:pt x="78" y="198"/>
                  </a:lnTo>
                  <a:lnTo>
                    <a:pt x="80" y="198"/>
                  </a:lnTo>
                  <a:lnTo>
                    <a:pt x="78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0" y="198"/>
                  </a:lnTo>
                  <a:lnTo>
                    <a:pt x="78" y="198"/>
                  </a:lnTo>
                  <a:lnTo>
                    <a:pt x="78" y="195"/>
                  </a:lnTo>
                  <a:lnTo>
                    <a:pt x="78" y="198"/>
                  </a:lnTo>
                  <a:lnTo>
                    <a:pt x="78" y="195"/>
                  </a:lnTo>
                  <a:lnTo>
                    <a:pt x="80" y="195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0" y="202"/>
                  </a:lnTo>
                  <a:lnTo>
                    <a:pt x="78" y="202"/>
                  </a:lnTo>
                  <a:lnTo>
                    <a:pt x="78" y="205"/>
                  </a:lnTo>
                  <a:lnTo>
                    <a:pt x="76" y="205"/>
                  </a:lnTo>
                  <a:lnTo>
                    <a:pt x="73" y="205"/>
                  </a:lnTo>
                  <a:lnTo>
                    <a:pt x="73" y="207"/>
                  </a:lnTo>
                  <a:lnTo>
                    <a:pt x="76" y="207"/>
                  </a:lnTo>
                  <a:lnTo>
                    <a:pt x="73" y="207"/>
                  </a:lnTo>
                  <a:lnTo>
                    <a:pt x="73" y="209"/>
                  </a:lnTo>
                  <a:lnTo>
                    <a:pt x="76" y="207"/>
                  </a:lnTo>
                  <a:lnTo>
                    <a:pt x="76" y="209"/>
                  </a:lnTo>
                  <a:lnTo>
                    <a:pt x="73" y="209"/>
                  </a:lnTo>
                  <a:lnTo>
                    <a:pt x="76" y="209"/>
                  </a:lnTo>
                  <a:lnTo>
                    <a:pt x="76" y="207"/>
                  </a:lnTo>
                  <a:lnTo>
                    <a:pt x="78" y="207"/>
                  </a:lnTo>
                  <a:lnTo>
                    <a:pt x="78" y="205"/>
                  </a:lnTo>
                  <a:lnTo>
                    <a:pt x="80" y="205"/>
                  </a:lnTo>
                  <a:lnTo>
                    <a:pt x="83" y="205"/>
                  </a:lnTo>
                  <a:lnTo>
                    <a:pt x="85" y="205"/>
                  </a:lnTo>
                  <a:lnTo>
                    <a:pt x="85" y="207"/>
                  </a:lnTo>
                  <a:lnTo>
                    <a:pt x="88" y="207"/>
                  </a:lnTo>
                  <a:lnTo>
                    <a:pt x="85" y="207"/>
                  </a:lnTo>
                  <a:lnTo>
                    <a:pt x="88" y="207"/>
                  </a:lnTo>
                  <a:lnTo>
                    <a:pt x="85" y="207"/>
                  </a:lnTo>
                  <a:lnTo>
                    <a:pt x="88" y="207"/>
                  </a:lnTo>
                  <a:lnTo>
                    <a:pt x="88" y="209"/>
                  </a:lnTo>
                  <a:lnTo>
                    <a:pt x="88" y="212"/>
                  </a:lnTo>
                  <a:lnTo>
                    <a:pt x="88" y="214"/>
                  </a:lnTo>
                  <a:lnTo>
                    <a:pt x="90" y="214"/>
                  </a:lnTo>
                  <a:lnTo>
                    <a:pt x="90" y="217"/>
                  </a:lnTo>
                  <a:lnTo>
                    <a:pt x="88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88" y="219"/>
                  </a:lnTo>
                  <a:lnTo>
                    <a:pt x="88" y="221"/>
                  </a:lnTo>
                  <a:lnTo>
                    <a:pt x="88" y="219"/>
                  </a:lnTo>
                  <a:lnTo>
                    <a:pt x="88" y="221"/>
                  </a:lnTo>
                  <a:lnTo>
                    <a:pt x="88" y="224"/>
                  </a:lnTo>
                  <a:lnTo>
                    <a:pt x="88" y="221"/>
                  </a:lnTo>
                  <a:lnTo>
                    <a:pt x="85" y="221"/>
                  </a:lnTo>
                  <a:lnTo>
                    <a:pt x="85" y="219"/>
                  </a:lnTo>
                  <a:lnTo>
                    <a:pt x="85" y="217"/>
                  </a:lnTo>
                  <a:lnTo>
                    <a:pt x="85" y="219"/>
                  </a:lnTo>
                  <a:lnTo>
                    <a:pt x="85" y="217"/>
                  </a:lnTo>
                  <a:lnTo>
                    <a:pt x="88" y="217"/>
                  </a:lnTo>
                  <a:lnTo>
                    <a:pt x="85" y="217"/>
                  </a:lnTo>
                  <a:lnTo>
                    <a:pt x="88" y="217"/>
                  </a:lnTo>
                  <a:lnTo>
                    <a:pt x="85" y="217"/>
                  </a:lnTo>
                  <a:lnTo>
                    <a:pt x="85" y="214"/>
                  </a:lnTo>
                  <a:lnTo>
                    <a:pt x="88" y="214"/>
                  </a:lnTo>
                  <a:lnTo>
                    <a:pt x="85" y="214"/>
                  </a:lnTo>
                  <a:lnTo>
                    <a:pt x="85" y="212"/>
                  </a:lnTo>
                  <a:lnTo>
                    <a:pt x="83" y="212"/>
                  </a:lnTo>
                  <a:lnTo>
                    <a:pt x="83" y="209"/>
                  </a:lnTo>
                  <a:lnTo>
                    <a:pt x="80" y="209"/>
                  </a:lnTo>
                  <a:lnTo>
                    <a:pt x="80" y="212"/>
                  </a:lnTo>
                  <a:lnTo>
                    <a:pt x="80" y="214"/>
                  </a:lnTo>
                  <a:lnTo>
                    <a:pt x="83" y="212"/>
                  </a:lnTo>
                  <a:lnTo>
                    <a:pt x="83" y="214"/>
                  </a:lnTo>
                  <a:lnTo>
                    <a:pt x="80" y="214"/>
                  </a:lnTo>
                  <a:lnTo>
                    <a:pt x="83" y="214"/>
                  </a:lnTo>
                  <a:lnTo>
                    <a:pt x="83" y="217"/>
                  </a:lnTo>
                  <a:lnTo>
                    <a:pt x="83" y="219"/>
                  </a:lnTo>
                  <a:lnTo>
                    <a:pt x="83" y="217"/>
                  </a:lnTo>
                  <a:lnTo>
                    <a:pt x="83" y="219"/>
                  </a:lnTo>
                  <a:lnTo>
                    <a:pt x="83" y="217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0" y="221"/>
                  </a:lnTo>
                  <a:lnTo>
                    <a:pt x="83" y="221"/>
                  </a:lnTo>
                  <a:lnTo>
                    <a:pt x="85" y="221"/>
                  </a:lnTo>
                  <a:lnTo>
                    <a:pt x="85" y="219"/>
                  </a:lnTo>
                  <a:lnTo>
                    <a:pt x="85" y="221"/>
                  </a:lnTo>
                  <a:lnTo>
                    <a:pt x="85" y="224"/>
                  </a:lnTo>
                  <a:lnTo>
                    <a:pt x="88" y="224"/>
                  </a:lnTo>
                  <a:lnTo>
                    <a:pt x="85" y="224"/>
                  </a:lnTo>
                  <a:lnTo>
                    <a:pt x="85" y="226"/>
                  </a:lnTo>
                  <a:lnTo>
                    <a:pt x="83" y="226"/>
                  </a:lnTo>
                  <a:lnTo>
                    <a:pt x="85" y="226"/>
                  </a:lnTo>
                  <a:lnTo>
                    <a:pt x="83" y="226"/>
                  </a:lnTo>
                  <a:lnTo>
                    <a:pt x="83" y="228"/>
                  </a:lnTo>
                  <a:lnTo>
                    <a:pt x="83" y="226"/>
                  </a:lnTo>
                  <a:lnTo>
                    <a:pt x="80" y="226"/>
                  </a:lnTo>
                  <a:lnTo>
                    <a:pt x="78" y="226"/>
                  </a:lnTo>
                  <a:lnTo>
                    <a:pt x="76" y="226"/>
                  </a:lnTo>
                  <a:lnTo>
                    <a:pt x="78" y="226"/>
                  </a:lnTo>
                  <a:lnTo>
                    <a:pt x="76" y="226"/>
                  </a:lnTo>
                  <a:lnTo>
                    <a:pt x="78" y="226"/>
                  </a:lnTo>
                  <a:lnTo>
                    <a:pt x="76" y="226"/>
                  </a:lnTo>
                  <a:lnTo>
                    <a:pt x="76" y="228"/>
                  </a:lnTo>
                  <a:lnTo>
                    <a:pt x="76" y="226"/>
                  </a:lnTo>
                  <a:lnTo>
                    <a:pt x="76" y="228"/>
                  </a:lnTo>
                  <a:lnTo>
                    <a:pt x="76" y="231"/>
                  </a:lnTo>
                  <a:lnTo>
                    <a:pt x="76" y="233"/>
                  </a:lnTo>
                  <a:lnTo>
                    <a:pt x="73" y="233"/>
                  </a:lnTo>
                  <a:lnTo>
                    <a:pt x="73" y="236"/>
                  </a:lnTo>
                  <a:lnTo>
                    <a:pt x="71" y="236"/>
                  </a:lnTo>
                  <a:lnTo>
                    <a:pt x="71" y="238"/>
                  </a:lnTo>
                  <a:lnTo>
                    <a:pt x="69" y="238"/>
                  </a:lnTo>
                  <a:lnTo>
                    <a:pt x="69" y="236"/>
                  </a:lnTo>
                  <a:lnTo>
                    <a:pt x="66" y="236"/>
                  </a:lnTo>
                  <a:lnTo>
                    <a:pt x="64" y="236"/>
                  </a:lnTo>
                  <a:lnTo>
                    <a:pt x="64" y="233"/>
                  </a:lnTo>
                  <a:lnTo>
                    <a:pt x="64" y="236"/>
                  </a:lnTo>
                  <a:lnTo>
                    <a:pt x="61" y="233"/>
                  </a:lnTo>
                  <a:lnTo>
                    <a:pt x="61" y="231"/>
                  </a:lnTo>
                  <a:lnTo>
                    <a:pt x="61" y="233"/>
                  </a:lnTo>
                  <a:lnTo>
                    <a:pt x="61" y="236"/>
                  </a:lnTo>
                  <a:lnTo>
                    <a:pt x="59" y="236"/>
                  </a:lnTo>
                  <a:lnTo>
                    <a:pt x="59" y="233"/>
                  </a:lnTo>
                  <a:lnTo>
                    <a:pt x="59" y="236"/>
                  </a:lnTo>
                  <a:lnTo>
                    <a:pt x="57" y="236"/>
                  </a:lnTo>
                  <a:lnTo>
                    <a:pt x="54" y="236"/>
                  </a:lnTo>
                  <a:lnTo>
                    <a:pt x="52" y="236"/>
                  </a:lnTo>
                  <a:lnTo>
                    <a:pt x="52" y="238"/>
                  </a:lnTo>
                  <a:lnTo>
                    <a:pt x="52" y="236"/>
                  </a:lnTo>
                  <a:lnTo>
                    <a:pt x="52" y="238"/>
                  </a:lnTo>
                  <a:lnTo>
                    <a:pt x="50" y="238"/>
                  </a:lnTo>
                  <a:lnTo>
                    <a:pt x="50" y="236"/>
                  </a:lnTo>
                  <a:lnTo>
                    <a:pt x="50" y="233"/>
                  </a:lnTo>
                  <a:lnTo>
                    <a:pt x="50" y="231"/>
                  </a:lnTo>
                  <a:lnTo>
                    <a:pt x="50" y="228"/>
                  </a:lnTo>
                  <a:lnTo>
                    <a:pt x="47" y="228"/>
                  </a:lnTo>
                  <a:lnTo>
                    <a:pt x="47" y="231"/>
                  </a:lnTo>
                  <a:lnTo>
                    <a:pt x="47" y="228"/>
                  </a:lnTo>
                  <a:lnTo>
                    <a:pt x="45" y="228"/>
                  </a:lnTo>
                  <a:lnTo>
                    <a:pt x="42" y="226"/>
                  </a:lnTo>
                  <a:lnTo>
                    <a:pt x="42" y="224"/>
                  </a:lnTo>
                  <a:lnTo>
                    <a:pt x="42" y="221"/>
                  </a:lnTo>
                  <a:lnTo>
                    <a:pt x="40" y="221"/>
                  </a:lnTo>
                  <a:lnTo>
                    <a:pt x="40" y="219"/>
                  </a:lnTo>
                  <a:lnTo>
                    <a:pt x="38" y="219"/>
                  </a:lnTo>
                  <a:lnTo>
                    <a:pt x="35" y="219"/>
                  </a:lnTo>
                  <a:lnTo>
                    <a:pt x="35" y="221"/>
                  </a:lnTo>
                  <a:lnTo>
                    <a:pt x="33" y="221"/>
                  </a:lnTo>
                  <a:lnTo>
                    <a:pt x="33" y="224"/>
                  </a:lnTo>
                  <a:lnTo>
                    <a:pt x="31" y="224"/>
                  </a:lnTo>
                  <a:lnTo>
                    <a:pt x="33" y="224"/>
                  </a:lnTo>
                  <a:lnTo>
                    <a:pt x="33" y="226"/>
                  </a:lnTo>
                  <a:lnTo>
                    <a:pt x="33" y="228"/>
                  </a:lnTo>
                  <a:lnTo>
                    <a:pt x="31" y="228"/>
                  </a:lnTo>
                  <a:lnTo>
                    <a:pt x="31" y="231"/>
                  </a:lnTo>
                  <a:lnTo>
                    <a:pt x="28" y="231"/>
                  </a:lnTo>
                  <a:lnTo>
                    <a:pt x="28" y="233"/>
                  </a:lnTo>
                  <a:lnTo>
                    <a:pt x="28" y="231"/>
                  </a:lnTo>
                  <a:lnTo>
                    <a:pt x="26" y="231"/>
                  </a:lnTo>
                  <a:lnTo>
                    <a:pt x="28" y="233"/>
                  </a:lnTo>
                  <a:lnTo>
                    <a:pt x="26" y="233"/>
                  </a:lnTo>
                  <a:lnTo>
                    <a:pt x="23" y="233"/>
                  </a:lnTo>
                  <a:lnTo>
                    <a:pt x="23" y="231"/>
                  </a:lnTo>
                  <a:lnTo>
                    <a:pt x="23" y="233"/>
                  </a:lnTo>
                  <a:lnTo>
                    <a:pt x="21" y="233"/>
                  </a:lnTo>
                  <a:lnTo>
                    <a:pt x="19" y="233"/>
                  </a:lnTo>
                  <a:lnTo>
                    <a:pt x="19" y="231"/>
                  </a:lnTo>
                  <a:lnTo>
                    <a:pt x="16" y="231"/>
                  </a:lnTo>
                  <a:lnTo>
                    <a:pt x="16" y="228"/>
                  </a:lnTo>
                  <a:lnTo>
                    <a:pt x="14" y="228"/>
                  </a:lnTo>
                  <a:lnTo>
                    <a:pt x="12" y="228"/>
                  </a:lnTo>
                  <a:lnTo>
                    <a:pt x="9" y="228"/>
                  </a:lnTo>
                  <a:lnTo>
                    <a:pt x="9" y="226"/>
                  </a:lnTo>
                  <a:lnTo>
                    <a:pt x="9" y="224"/>
                  </a:lnTo>
                  <a:lnTo>
                    <a:pt x="7" y="224"/>
                  </a:lnTo>
                  <a:lnTo>
                    <a:pt x="4" y="221"/>
                  </a:lnTo>
                  <a:lnTo>
                    <a:pt x="2" y="221"/>
                  </a:lnTo>
                  <a:lnTo>
                    <a:pt x="2" y="219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2" y="214"/>
                  </a:lnTo>
                  <a:lnTo>
                    <a:pt x="4" y="214"/>
                  </a:lnTo>
                  <a:lnTo>
                    <a:pt x="4" y="212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2" y="212"/>
                  </a:lnTo>
                  <a:lnTo>
                    <a:pt x="12" y="209"/>
                  </a:lnTo>
                  <a:lnTo>
                    <a:pt x="14" y="209"/>
                  </a:lnTo>
                  <a:lnTo>
                    <a:pt x="14" y="207"/>
                  </a:lnTo>
                  <a:lnTo>
                    <a:pt x="12" y="207"/>
                  </a:lnTo>
                  <a:lnTo>
                    <a:pt x="9" y="207"/>
                  </a:lnTo>
                  <a:lnTo>
                    <a:pt x="7" y="205"/>
                  </a:lnTo>
                  <a:lnTo>
                    <a:pt x="9" y="205"/>
                  </a:lnTo>
                  <a:lnTo>
                    <a:pt x="7" y="205"/>
                  </a:lnTo>
                  <a:lnTo>
                    <a:pt x="9" y="205"/>
                  </a:lnTo>
                  <a:lnTo>
                    <a:pt x="9" y="202"/>
                  </a:lnTo>
                  <a:lnTo>
                    <a:pt x="12" y="202"/>
                  </a:lnTo>
                  <a:lnTo>
                    <a:pt x="12" y="205"/>
                  </a:lnTo>
                  <a:lnTo>
                    <a:pt x="14" y="205"/>
                  </a:lnTo>
                  <a:lnTo>
                    <a:pt x="14" y="202"/>
                  </a:lnTo>
                  <a:lnTo>
                    <a:pt x="16" y="202"/>
                  </a:lnTo>
                  <a:lnTo>
                    <a:pt x="19" y="202"/>
                  </a:lnTo>
                  <a:lnTo>
                    <a:pt x="21" y="202"/>
                  </a:lnTo>
                  <a:lnTo>
                    <a:pt x="19" y="200"/>
                  </a:lnTo>
                  <a:lnTo>
                    <a:pt x="21" y="200"/>
                  </a:lnTo>
                  <a:lnTo>
                    <a:pt x="21" y="198"/>
                  </a:lnTo>
                  <a:lnTo>
                    <a:pt x="23" y="198"/>
                  </a:lnTo>
                  <a:lnTo>
                    <a:pt x="23" y="195"/>
                  </a:lnTo>
                  <a:lnTo>
                    <a:pt x="23" y="193"/>
                  </a:lnTo>
                  <a:lnTo>
                    <a:pt x="26" y="193"/>
                  </a:lnTo>
                  <a:lnTo>
                    <a:pt x="23" y="190"/>
                  </a:lnTo>
                  <a:lnTo>
                    <a:pt x="26" y="190"/>
                  </a:lnTo>
                  <a:lnTo>
                    <a:pt x="23" y="190"/>
                  </a:lnTo>
                  <a:lnTo>
                    <a:pt x="26" y="188"/>
                  </a:lnTo>
                  <a:lnTo>
                    <a:pt x="26" y="186"/>
                  </a:lnTo>
                  <a:lnTo>
                    <a:pt x="28" y="186"/>
                  </a:lnTo>
                  <a:lnTo>
                    <a:pt x="31" y="186"/>
                  </a:lnTo>
                  <a:lnTo>
                    <a:pt x="28" y="186"/>
                  </a:lnTo>
                  <a:lnTo>
                    <a:pt x="28" y="188"/>
                  </a:lnTo>
                  <a:lnTo>
                    <a:pt x="28" y="190"/>
                  </a:lnTo>
                  <a:lnTo>
                    <a:pt x="26" y="190"/>
                  </a:lnTo>
                  <a:lnTo>
                    <a:pt x="28" y="190"/>
                  </a:lnTo>
                  <a:lnTo>
                    <a:pt x="28" y="188"/>
                  </a:lnTo>
                  <a:lnTo>
                    <a:pt x="28" y="186"/>
                  </a:lnTo>
                  <a:lnTo>
                    <a:pt x="31" y="186"/>
                  </a:lnTo>
                  <a:lnTo>
                    <a:pt x="33" y="186"/>
                  </a:lnTo>
                  <a:lnTo>
                    <a:pt x="35" y="186"/>
                  </a:lnTo>
                  <a:lnTo>
                    <a:pt x="38" y="186"/>
                  </a:lnTo>
                  <a:lnTo>
                    <a:pt x="38" y="183"/>
                  </a:lnTo>
                  <a:lnTo>
                    <a:pt x="38" y="181"/>
                  </a:lnTo>
                  <a:lnTo>
                    <a:pt x="40" y="181"/>
                  </a:lnTo>
                  <a:lnTo>
                    <a:pt x="40" y="179"/>
                  </a:lnTo>
                  <a:lnTo>
                    <a:pt x="40" y="181"/>
                  </a:lnTo>
                  <a:lnTo>
                    <a:pt x="42" y="181"/>
                  </a:lnTo>
                  <a:lnTo>
                    <a:pt x="45" y="181"/>
                  </a:lnTo>
                  <a:lnTo>
                    <a:pt x="47" y="181"/>
                  </a:lnTo>
                  <a:lnTo>
                    <a:pt x="45" y="181"/>
                  </a:lnTo>
                  <a:close/>
                  <a:moveTo>
                    <a:pt x="223" y="193"/>
                  </a:moveTo>
                  <a:lnTo>
                    <a:pt x="220" y="193"/>
                  </a:lnTo>
                  <a:lnTo>
                    <a:pt x="223" y="193"/>
                  </a:lnTo>
                  <a:lnTo>
                    <a:pt x="225" y="193"/>
                  </a:lnTo>
                  <a:lnTo>
                    <a:pt x="225" y="195"/>
                  </a:lnTo>
                  <a:lnTo>
                    <a:pt x="225" y="198"/>
                  </a:lnTo>
                  <a:lnTo>
                    <a:pt x="225" y="200"/>
                  </a:lnTo>
                  <a:lnTo>
                    <a:pt x="227" y="202"/>
                  </a:lnTo>
                  <a:lnTo>
                    <a:pt x="230" y="205"/>
                  </a:lnTo>
                  <a:lnTo>
                    <a:pt x="230" y="207"/>
                  </a:lnTo>
                  <a:lnTo>
                    <a:pt x="230" y="209"/>
                  </a:lnTo>
                  <a:lnTo>
                    <a:pt x="230" y="207"/>
                  </a:lnTo>
                  <a:lnTo>
                    <a:pt x="232" y="209"/>
                  </a:lnTo>
                  <a:lnTo>
                    <a:pt x="230" y="207"/>
                  </a:lnTo>
                  <a:lnTo>
                    <a:pt x="232" y="207"/>
                  </a:lnTo>
                  <a:lnTo>
                    <a:pt x="235" y="209"/>
                  </a:lnTo>
                  <a:lnTo>
                    <a:pt x="237" y="209"/>
                  </a:lnTo>
                  <a:lnTo>
                    <a:pt x="239" y="209"/>
                  </a:lnTo>
                  <a:lnTo>
                    <a:pt x="239" y="212"/>
                  </a:lnTo>
                  <a:lnTo>
                    <a:pt x="239" y="209"/>
                  </a:lnTo>
                  <a:lnTo>
                    <a:pt x="242" y="209"/>
                  </a:lnTo>
                  <a:lnTo>
                    <a:pt x="242" y="212"/>
                  </a:lnTo>
                  <a:lnTo>
                    <a:pt x="244" y="212"/>
                  </a:lnTo>
                  <a:lnTo>
                    <a:pt x="246" y="212"/>
                  </a:lnTo>
                  <a:lnTo>
                    <a:pt x="246" y="214"/>
                  </a:lnTo>
                  <a:lnTo>
                    <a:pt x="249" y="214"/>
                  </a:lnTo>
                  <a:lnTo>
                    <a:pt x="251" y="217"/>
                  </a:lnTo>
                  <a:lnTo>
                    <a:pt x="251" y="219"/>
                  </a:lnTo>
                  <a:lnTo>
                    <a:pt x="254" y="219"/>
                  </a:lnTo>
                  <a:lnTo>
                    <a:pt x="254" y="221"/>
                  </a:lnTo>
                  <a:lnTo>
                    <a:pt x="256" y="221"/>
                  </a:lnTo>
                  <a:lnTo>
                    <a:pt x="256" y="224"/>
                  </a:lnTo>
                  <a:lnTo>
                    <a:pt x="256" y="226"/>
                  </a:lnTo>
                  <a:lnTo>
                    <a:pt x="258" y="228"/>
                  </a:lnTo>
                  <a:lnTo>
                    <a:pt x="258" y="226"/>
                  </a:lnTo>
                  <a:lnTo>
                    <a:pt x="258" y="228"/>
                  </a:lnTo>
                  <a:lnTo>
                    <a:pt x="261" y="228"/>
                  </a:lnTo>
                  <a:lnTo>
                    <a:pt x="258" y="228"/>
                  </a:lnTo>
                  <a:lnTo>
                    <a:pt x="258" y="231"/>
                  </a:lnTo>
                  <a:lnTo>
                    <a:pt x="261" y="231"/>
                  </a:lnTo>
                  <a:lnTo>
                    <a:pt x="263" y="231"/>
                  </a:lnTo>
                  <a:lnTo>
                    <a:pt x="263" y="233"/>
                  </a:lnTo>
                  <a:lnTo>
                    <a:pt x="265" y="233"/>
                  </a:lnTo>
                  <a:lnTo>
                    <a:pt x="263" y="233"/>
                  </a:lnTo>
                  <a:lnTo>
                    <a:pt x="263" y="236"/>
                  </a:lnTo>
                  <a:lnTo>
                    <a:pt x="261" y="238"/>
                  </a:lnTo>
                  <a:lnTo>
                    <a:pt x="263" y="240"/>
                  </a:lnTo>
                  <a:lnTo>
                    <a:pt x="263" y="243"/>
                  </a:lnTo>
                  <a:lnTo>
                    <a:pt x="263" y="245"/>
                  </a:lnTo>
                  <a:lnTo>
                    <a:pt x="265" y="245"/>
                  </a:lnTo>
                  <a:lnTo>
                    <a:pt x="265" y="247"/>
                  </a:lnTo>
                  <a:lnTo>
                    <a:pt x="268" y="250"/>
                  </a:lnTo>
                  <a:lnTo>
                    <a:pt x="268" y="252"/>
                  </a:lnTo>
                  <a:lnTo>
                    <a:pt x="270" y="252"/>
                  </a:lnTo>
                  <a:lnTo>
                    <a:pt x="270" y="255"/>
                  </a:lnTo>
                  <a:lnTo>
                    <a:pt x="273" y="255"/>
                  </a:lnTo>
                  <a:lnTo>
                    <a:pt x="273" y="257"/>
                  </a:lnTo>
                  <a:lnTo>
                    <a:pt x="273" y="259"/>
                  </a:lnTo>
                  <a:lnTo>
                    <a:pt x="273" y="262"/>
                  </a:lnTo>
                  <a:lnTo>
                    <a:pt x="273" y="259"/>
                  </a:lnTo>
                  <a:lnTo>
                    <a:pt x="273" y="257"/>
                  </a:lnTo>
                  <a:lnTo>
                    <a:pt x="270" y="257"/>
                  </a:lnTo>
                  <a:lnTo>
                    <a:pt x="268" y="257"/>
                  </a:lnTo>
                  <a:lnTo>
                    <a:pt x="265" y="257"/>
                  </a:lnTo>
                  <a:lnTo>
                    <a:pt x="263" y="257"/>
                  </a:lnTo>
                  <a:lnTo>
                    <a:pt x="263" y="255"/>
                  </a:lnTo>
                  <a:lnTo>
                    <a:pt x="261" y="255"/>
                  </a:lnTo>
                  <a:lnTo>
                    <a:pt x="261" y="252"/>
                  </a:lnTo>
                  <a:lnTo>
                    <a:pt x="258" y="252"/>
                  </a:lnTo>
                  <a:lnTo>
                    <a:pt x="256" y="252"/>
                  </a:lnTo>
                  <a:lnTo>
                    <a:pt x="256" y="255"/>
                  </a:lnTo>
                  <a:lnTo>
                    <a:pt x="254" y="255"/>
                  </a:lnTo>
                  <a:lnTo>
                    <a:pt x="251" y="255"/>
                  </a:lnTo>
                  <a:lnTo>
                    <a:pt x="249" y="252"/>
                  </a:lnTo>
                  <a:lnTo>
                    <a:pt x="246" y="252"/>
                  </a:lnTo>
                  <a:lnTo>
                    <a:pt x="246" y="255"/>
                  </a:lnTo>
                  <a:lnTo>
                    <a:pt x="244" y="255"/>
                  </a:lnTo>
                  <a:lnTo>
                    <a:pt x="242" y="255"/>
                  </a:lnTo>
                  <a:lnTo>
                    <a:pt x="239" y="255"/>
                  </a:lnTo>
                  <a:lnTo>
                    <a:pt x="242" y="255"/>
                  </a:lnTo>
                  <a:lnTo>
                    <a:pt x="242" y="252"/>
                  </a:lnTo>
                  <a:lnTo>
                    <a:pt x="239" y="252"/>
                  </a:lnTo>
                  <a:lnTo>
                    <a:pt x="242" y="252"/>
                  </a:lnTo>
                  <a:lnTo>
                    <a:pt x="242" y="255"/>
                  </a:lnTo>
                  <a:lnTo>
                    <a:pt x="239" y="255"/>
                  </a:lnTo>
                  <a:lnTo>
                    <a:pt x="242" y="255"/>
                  </a:lnTo>
                  <a:lnTo>
                    <a:pt x="244" y="255"/>
                  </a:lnTo>
                  <a:lnTo>
                    <a:pt x="246" y="255"/>
                  </a:lnTo>
                  <a:lnTo>
                    <a:pt x="246" y="257"/>
                  </a:lnTo>
                  <a:lnTo>
                    <a:pt x="244" y="257"/>
                  </a:lnTo>
                  <a:lnTo>
                    <a:pt x="246" y="259"/>
                  </a:lnTo>
                  <a:lnTo>
                    <a:pt x="246" y="257"/>
                  </a:lnTo>
                  <a:lnTo>
                    <a:pt x="246" y="255"/>
                  </a:lnTo>
                  <a:lnTo>
                    <a:pt x="249" y="255"/>
                  </a:lnTo>
                  <a:lnTo>
                    <a:pt x="251" y="255"/>
                  </a:lnTo>
                  <a:lnTo>
                    <a:pt x="254" y="255"/>
                  </a:lnTo>
                  <a:lnTo>
                    <a:pt x="256" y="255"/>
                  </a:lnTo>
                  <a:lnTo>
                    <a:pt x="258" y="255"/>
                  </a:lnTo>
                  <a:lnTo>
                    <a:pt x="261" y="255"/>
                  </a:lnTo>
                  <a:lnTo>
                    <a:pt x="261" y="257"/>
                  </a:lnTo>
                  <a:lnTo>
                    <a:pt x="263" y="257"/>
                  </a:lnTo>
                  <a:lnTo>
                    <a:pt x="261" y="257"/>
                  </a:lnTo>
                  <a:lnTo>
                    <a:pt x="263" y="257"/>
                  </a:lnTo>
                  <a:lnTo>
                    <a:pt x="261" y="257"/>
                  </a:lnTo>
                  <a:lnTo>
                    <a:pt x="263" y="257"/>
                  </a:lnTo>
                  <a:lnTo>
                    <a:pt x="263" y="259"/>
                  </a:lnTo>
                  <a:lnTo>
                    <a:pt x="263" y="257"/>
                  </a:lnTo>
                  <a:lnTo>
                    <a:pt x="263" y="259"/>
                  </a:lnTo>
                  <a:lnTo>
                    <a:pt x="265" y="259"/>
                  </a:lnTo>
                  <a:lnTo>
                    <a:pt x="265" y="262"/>
                  </a:lnTo>
                  <a:lnTo>
                    <a:pt x="265" y="259"/>
                  </a:lnTo>
                  <a:lnTo>
                    <a:pt x="268" y="259"/>
                  </a:lnTo>
                  <a:lnTo>
                    <a:pt x="265" y="259"/>
                  </a:lnTo>
                  <a:lnTo>
                    <a:pt x="268" y="259"/>
                  </a:lnTo>
                  <a:lnTo>
                    <a:pt x="268" y="262"/>
                  </a:lnTo>
                  <a:lnTo>
                    <a:pt x="270" y="264"/>
                  </a:lnTo>
                  <a:lnTo>
                    <a:pt x="273" y="264"/>
                  </a:lnTo>
                  <a:lnTo>
                    <a:pt x="273" y="266"/>
                  </a:lnTo>
                  <a:lnTo>
                    <a:pt x="275" y="266"/>
                  </a:lnTo>
                  <a:lnTo>
                    <a:pt x="275" y="269"/>
                  </a:lnTo>
                  <a:lnTo>
                    <a:pt x="277" y="271"/>
                  </a:lnTo>
                  <a:lnTo>
                    <a:pt x="277" y="274"/>
                  </a:lnTo>
                  <a:lnTo>
                    <a:pt x="280" y="276"/>
                  </a:lnTo>
                  <a:lnTo>
                    <a:pt x="280" y="278"/>
                  </a:lnTo>
                  <a:lnTo>
                    <a:pt x="280" y="281"/>
                  </a:lnTo>
                  <a:lnTo>
                    <a:pt x="280" y="283"/>
                  </a:lnTo>
                  <a:lnTo>
                    <a:pt x="280" y="285"/>
                  </a:lnTo>
                  <a:lnTo>
                    <a:pt x="277" y="285"/>
                  </a:lnTo>
                  <a:lnTo>
                    <a:pt x="277" y="288"/>
                  </a:lnTo>
                  <a:lnTo>
                    <a:pt x="275" y="288"/>
                  </a:lnTo>
                  <a:lnTo>
                    <a:pt x="275" y="290"/>
                  </a:lnTo>
                  <a:lnTo>
                    <a:pt x="273" y="290"/>
                  </a:lnTo>
                  <a:lnTo>
                    <a:pt x="273" y="293"/>
                  </a:lnTo>
                  <a:lnTo>
                    <a:pt x="270" y="293"/>
                  </a:lnTo>
                  <a:lnTo>
                    <a:pt x="270" y="295"/>
                  </a:lnTo>
                  <a:lnTo>
                    <a:pt x="270" y="293"/>
                  </a:lnTo>
                  <a:lnTo>
                    <a:pt x="270" y="295"/>
                  </a:lnTo>
                  <a:lnTo>
                    <a:pt x="273" y="295"/>
                  </a:lnTo>
                  <a:lnTo>
                    <a:pt x="270" y="295"/>
                  </a:lnTo>
                  <a:lnTo>
                    <a:pt x="273" y="295"/>
                  </a:lnTo>
                  <a:lnTo>
                    <a:pt x="275" y="295"/>
                  </a:lnTo>
                  <a:lnTo>
                    <a:pt x="273" y="295"/>
                  </a:lnTo>
                  <a:lnTo>
                    <a:pt x="275" y="295"/>
                  </a:lnTo>
                  <a:lnTo>
                    <a:pt x="275" y="297"/>
                  </a:lnTo>
                  <a:lnTo>
                    <a:pt x="277" y="297"/>
                  </a:lnTo>
                  <a:lnTo>
                    <a:pt x="280" y="297"/>
                  </a:lnTo>
                  <a:lnTo>
                    <a:pt x="280" y="300"/>
                  </a:lnTo>
                  <a:lnTo>
                    <a:pt x="282" y="300"/>
                  </a:lnTo>
                  <a:lnTo>
                    <a:pt x="282" y="302"/>
                  </a:lnTo>
                  <a:lnTo>
                    <a:pt x="282" y="300"/>
                  </a:lnTo>
                  <a:lnTo>
                    <a:pt x="280" y="300"/>
                  </a:lnTo>
                  <a:lnTo>
                    <a:pt x="282" y="300"/>
                  </a:lnTo>
                  <a:lnTo>
                    <a:pt x="282" y="297"/>
                  </a:lnTo>
                  <a:lnTo>
                    <a:pt x="284" y="297"/>
                  </a:lnTo>
                  <a:lnTo>
                    <a:pt x="284" y="295"/>
                  </a:lnTo>
                  <a:lnTo>
                    <a:pt x="284" y="293"/>
                  </a:lnTo>
                  <a:lnTo>
                    <a:pt x="287" y="290"/>
                  </a:lnTo>
                  <a:lnTo>
                    <a:pt x="289" y="290"/>
                  </a:lnTo>
                  <a:lnTo>
                    <a:pt x="292" y="290"/>
                  </a:lnTo>
                  <a:lnTo>
                    <a:pt x="294" y="290"/>
                  </a:lnTo>
                  <a:lnTo>
                    <a:pt x="296" y="290"/>
                  </a:lnTo>
                  <a:lnTo>
                    <a:pt x="296" y="293"/>
                  </a:lnTo>
                  <a:lnTo>
                    <a:pt x="296" y="290"/>
                  </a:lnTo>
                  <a:lnTo>
                    <a:pt x="299" y="290"/>
                  </a:lnTo>
                  <a:lnTo>
                    <a:pt x="301" y="290"/>
                  </a:lnTo>
                  <a:lnTo>
                    <a:pt x="303" y="290"/>
                  </a:lnTo>
                  <a:lnTo>
                    <a:pt x="301" y="290"/>
                  </a:lnTo>
                  <a:lnTo>
                    <a:pt x="306" y="293"/>
                  </a:lnTo>
                  <a:lnTo>
                    <a:pt x="308" y="293"/>
                  </a:lnTo>
                  <a:lnTo>
                    <a:pt x="311" y="293"/>
                  </a:lnTo>
                  <a:lnTo>
                    <a:pt x="313" y="293"/>
                  </a:lnTo>
                  <a:lnTo>
                    <a:pt x="313" y="295"/>
                  </a:lnTo>
                  <a:lnTo>
                    <a:pt x="315" y="295"/>
                  </a:lnTo>
                  <a:lnTo>
                    <a:pt x="318" y="297"/>
                  </a:lnTo>
                  <a:lnTo>
                    <a:pt x="320" y="297"/>
                  </a:lnTo>
                  <a:lnTo>
                    <a:pt x="320" y="300"/>
                  </a:lnTo>
                  <a:lnTo>
                    <a:pt x="322" y="300"/>
                  </a:lnTo>
                  <a:lnTo>
                    <a:pt x="322" y="302"/>
                  </a:lnTo>
                  <a:lnTo>
                    <a:pt x="325" y="302"/>
                  </a:lnTo>
                  <a:lnTo>
                    <a:pt x="325" y="304"/>
                  </a:lnTo>
                  <a:lnTo>
                    <a:pt x="325" y="307"/>
                  </a:lnTo>
                  <a:lnTo>
                    <a:pt x="327" y="307"/>
                  </a:lnTo>
                  <a:lnTo>
                    <a:pt x="327" y="309"/>
                  </a:lnTo>
                  <a:lnTo>
                    <a:pt x="327" y="312"/>
                  </a:lnTo>
                  <a:lnTo>
                    <a:pt x="325" y="312"/>
                  </a:lnTo>
                  <a:lnTo>
                    <a:pt x="327" y="312"/>
                  </a:lnTo>
                  <a:lnTo>
                    <a:pt x="327" y="314"/>
                  </a:lnTo>
                  <a:lnTo>
                    <a:pt x="327" y="316"/>
                  </a:lnTo>
                  <a:lnTo>
                    <a:pt x="325" y="319"/>
                  </a:lnTo>
                  <a:lnTo>
                    <a:pt x="327" y="319"/>
                  </a:lnTo>
                  <a:lnTo>
                    <a:pt x="325" y="319"/>
                  </a:lnTo>
                  <a:lnTo>
                    <a:pt x="327" y="319"/>
                  </a:lnTo>
                  <a:lnTo>
                    <a:pt x="325" y="319"/>
                  </a:lnTo>
                  <a:lnTo>
                    <a:pt x="325" y="321"/>
                  </a:lnTo>
                  <a:lnTo>
                    <a:pt x="325" y="323"/>
                  </a:lnTo>
                  <a:lnTo>
                    <a:pt x="322" y="323"/>
                  </a:lnTo>
                  <a:lnTo>
                    <a:pt x="322" y="326"/>
                  </a:lnTo>
                  <a:lnTo>
                    <a:pt x="322" y="328"/>
                  </a:lnTo>
                  <a:lnTo>
                    <a:pt x="322" y="331"/>
                  </a:lnTo>
                  <a:lnTo>
                    <a:pt x="322" y="333"/>
                  </a:lnTo>
                  <a:lnTo>
                    <a:pt x="320" y="333"/>
                  </a:lnTo>
                  <a:lnTo>
                    <a:pt x="320" y="335"/>
                  </a:lnTo>
                  <a:lnTo>
                    <a:pt x="318" y="335"/>
                  </a:lnTo>
                  <a:lnTo>
                    <a:pt x="318" y="338"/>
                  </a:lnTo>
                  <a:lnTo>
                    <a:pt x="318" y="335"/>
                  </a:lnTo>
                  <a:lnTo>
                    <a:pt x="320" y="335"/>
                  </a:lnTo>
                  <a:lnTo>
                    <a:pt x="320" y="333"/>
                  </a:lnTo>
                  <a:lnTo>
                    <a:pt x="322" y="333"/>
                  </a:lnTo>
                  <a:lnTo>
                    <a:pt x="322" y="331"/>
                  </a:lnTo>
                  <a:lnTo>
                    <a:pt x="320" y="333"/>
                  </a:lnTo>
                  <a:lnTo>
                    <a:pt x="320" y="331"/>
                  </a:lnTo>
                  <a:lnTo>
                    <a:pt x="318" y="331"/>
                  </a:lnTo>
                  <a:lnTo>
                    <a:pt x="320" y="331"/>
                  </a:lnTo>
                  <a:lnTo>
                    <a:pt x="320" y="333"/>
                  </a:lnTo>
                  <a:lnTo>
                    <a:pt x="322" y="333"/>
                  </a:lnTo>
                  <a:lnTo>
                    <a:pt x="320" y="333"/>
                  </a:lnTo>
                  <a:lnTo>
                    <a:pt x="320" y="335"/>
                  </a:lnTo>
                  <a:lnTo>
                    <a:pt x="318" y="335"/>
                  </a:lnTo>
                  <a:lnTo>
                    <a:pt x="318" y="338"/>
                  </a:lnTo>
                  <a:lnTo>
                    <a:pt x="315" y="338"/>
                  </a:lnTo>
                  <a:lnTo>
                    <a:pt x="315" y="340"/>
                  </a:lnTo>
                  <a:lnTo>
                    <a:pt x="315" y="338"/>
                  </a:lnTo>
                  <a:lnTo>
                    <a:pt x="313" y="338"/>
                  </a:lnTo>
                  <a:lnTo>
                    <a:pt x="313" y="335"/>
                  </a:lnTo>
                  <a:lnTo>
                    <a:pt x="313" y="333"/>
                  </a:lnTo>
                  <a:lnTo>
                    <a:pt x="313" y="335"/>
                  </a:lnTo>
                  <a:lnTo>
                    <a:pt x="313" y="338"/>
                  </a:lnTo>
                  <a:lnTo>
                    <a:pt x="315" y="338"/>
                  </a:lnTo>
                  <a:lnTo>
                    <a:pt x="315" y="340"/>
                  </a:lnTo>
                  <a:lnTo>
                    <a:pt x="313" y="340"/>
                  </a:lnTo>
                  <a:lnTo>
                    <a:pt x="313" y="342"/>
                  </a:lnTo>
                  <a:lnTo>
                    <a:pt x="313" y="340"/>
                  </a:lnTo>
                  <a:lnTo>
                    <a:pt x="311" y="340"/>
                  </a:lnTo>
                  <a:lnTo>
                    <a:pt x="311" y="338"/>
                  </a:lnTo>
                  <a:lnTo>
                    <a:pt x="308" y="338"/>
                  </a:lnTo>
                  <a:lnTo>
                    <a:pt x="306" y="338"/>
                  </a:lnTo>
                  <a:lnTo>
                    <a:pt x="308" y="338"/>
                  </a:lnTo>
                  <a:lnTo>
                    <a:pt x="308" y="340"/>
                  </a:lnTo>
                  <a:lnTo>
                    <a:pt x="311" y="340"/>
                  </a:lnTo>
                  <a:lnTo>
                    <a:pt x="308" y="340"/>
                  </a:lnTo>
                  <a:lnTo>
                    <a:pt x="306" y="340"/>
                  </a:lnTo>
                  <a:lnTo>
                    <a:pt x="303" y="340"/>
                  </a:lnTo>
                  <a:lnTo>
                    <a:pt x="303" y="342"/>
                  </a:lnTo>
                  <a:lnTo>
                    <a:pt x="303" y="340"/>
                  </a:lnTo>
                  <a:lnTo>
                    <a:pt x="303" y="342"/>
                  </a:lnTo>
                  <a:lnTo>
                    <a:pt x="306" y="342"/>
                  </a:lnTo>
                  <a:lnTo>
                    <a:pt x="308" y="342"/>
                  </a:lnTo>
                  <a:lnTo>
                    <a:pt x="311" y="342"/>
                  </a:lnTo>
                  <a:lnTo>
                    <a:pt x="311" y="345"/>
                  </a:lnTo>
                  <a:lnTo>
                    <a:pt x="308" y="345"/>
                  </a:lnTo>
                  <a:lnTo>
                    <a:pt x="311" y="345"/>
                  </a:lnTo>
                  <a:lnTo>
                    <a:pt x="308" y="345"/>
                  </a:lnTo>
                  <a:lnTo>
                    <a:pt x="311" y="345"/>
                  </a:lnTo>
                  <a:lnTo>
                    <a:pt x="311" y="347"/>
                  </a:lnTo>
                  <a:lnTo>
                    <a:pt x="308" y="350"/>
                  </a:lnTo>
                  <a:lnTo>
                    <a:pt x="306" y="350"/>
                  </a:lnTo>
                  <a:lnTo>
                    <a:pt x="308" y="350"/>
                  </a:lnTo>
                  <a:lnTo>
                    <a:pt x="306" y="350"/>
                  </a:lnTo>
                  <a:lnTo>
                    <a:pt x="303" y="350"/>
                  </a:lnTo>
                  <a:lnTo>
                    <a:pt x="303" y="347"/>
                  </a:lnTo>
                  <a:lnTo>
                    <a:pt x="303" y="350"/>
                  </a:lnTo>
                  <a:lnTo>
                    <a:pt x="301" y="350"/>
                  </a:lnTo>
                  <a:lnTo>
                    <a:pt x="301" y="347"/>
                  </a:lnTo>
                  <a:lnTo>
                    <a:pt x="301" y="350"/>
                  </a:lnTo>
                  <a:lnTo>
                    <a:pt x="301" y="347"/>
                  </a:lnTo>
                  <a:lnTo>
                    <a:pt x="299" y="347"/>
                  </a:lnTo>
                  <a:lnTo>
                    <a:pt x="299" y="350"/>
                  </a:lnTo>
                  <a:lnTo>
                    <a:pt x="296" y="350"/>
                  </a:lnTo>
                  <a:lnTo>
                    <a:pt x="299" y="350"/>
                  </a:lnTo>
                  <a:lnTo>
                    <a:pt x="296" y="350"/>
                  </a:lnTo>
                  <a:lnTo>
                    <a:pt x="299" y="352"/>
                  </a:lnTo>
                  <a:lnTo>
                    <a:pt x="296" y="352"/>
                  </a:lnTo>
                  <a:lnTo>
                    <a:pt x="294" y="352"/>
                  </a:lnTo>
                  <a:lnTo>
                    <a:pt x="296" y="352"/>
                  </a:lnTo>
                  <a:lnTo>
                    <a:pt x="294" y="352"/>
                  </a:lnTo>
                  <a:lnTo>
                    <a:pt x="292" y="352"/>
                  </a:lnTo>
                  <a:lnTo>
                    <a:pt x="294" y="352"/>
                  </a:lnTo>
                  <a:lnTo>
                    <a:pt x="294" y="354"/>
                  </a:lnTo>
                  <a:lnTo>
                    <a:pt x="294" y="352"/>
                  </a:lnTo>
                  <a:lnTo>
                    <a:pt x="296" y="352"/>
                  </a:lnTo>
                  <a:lnTo>
                    <a:pt x="299" y="352"/>
                  </a:lnTo>
                  <a:lnTo>
                    <a:pt x="301" y="352"/>
                  </a:lnTo>
                  <a:lnTo>
                    <a:pt x="301" y="354"/>
                  </a:lnTo>
                  <a:lnTo>
                    <a:pt x="299" y="354"/>
                  </a:lnTo>
                  <a:lnTo>
                    <a:pt x="301" y="354"/>
                  </a:lnTo>
                  <a:lnTo>
                    <a:pt x="301" y="357"/>
                  </a:lnTo>
                  <a:lnTo>
                    <a:pt x="299" y="357"/>
                  </a:lnTo>
                  <a:lnTo>
                    <a:pt x="296" y="357"/>
                  </a:lnTo>
                  <a:lnTo>
                    <a:pt x="294" y="357"/>
                  </a:lnTo>
                  <a:lnTo>
                    <a:pt x="292" y="357"/>
                  </a:lnTo>
                  <a:lnTo>
                    <a:pt x="289" y="357"/>
                  </a:lnTo>
                  <a:lnTo>
                    <a:pt x="292" y="357"/>
                  </a:lnTo>
                  <a:lnTo>
                    <a:pt x="294" y="357"/>
                  </a:lnTo>
                  <a:lnTo>
                    <a:pt x="296" y="357"/>
                  </a:lnTo>
                  <a:lnTo>
                    <a:pt x="296" y="359"/>
                  </a:lnTo>
                  <a:lnTo>
                    <a:pt x="294" y="359"/>
                  </a:lnTo>
                  <a:lnTo>
                    <a:pt x="296" y="359"/>
                  </a:lnTo>
                  <a:lnTo>
                    <a:pt x="299" y="359"/>
                  </a:lnTo>
                  <a:lnTo>
                    <a:pt x="299" y="357"/>
                  </a:lnTo>
                  <a:lnTo>
                    <a:pt x="299" y="359"/>
                  </a:lnTo>
                  <a:lnTo>
                    <a:pt x="299" y="357"/>
                  </a:lnTo>
                  <a:lnTo>
                    <a:pt x="301" y="357"/>
                  </a:lnTo>
                  <a:lnTo>
                    <a:pt x="301" y="359"/>
                  </a:lnTo>
                  <a:lnTo>
                    <a:pt x="299" y="359"/>
                  </a:lnTo>
                  <a:lnTo>
                    <a:pt x="296" y="361"/>
                  </a:lnTo>
                  <a:lnTo>
                    <a:pt x="294" y="361"/>
                  </a:lnTo>
                  <a:lnTo>
                    <a:pt x="292" y="361"/>
                  </a:lnTo>
                  <a:lnTo>
                    <a:pt x="289" y="361"/>
                  </a:lnTo>
                  <a:lnTo>
                    <a:pt x="287" y="361"/>
                  </a:lnTo>
                  <a:lnTo>
                    <a:pt x="289" y="361"/>
                  </a:lnTo>
                  <a:lnTo>
                    <a:pt x="289" y="364"/>
                  </a:lnTo>
                  <a:lnTo>
                    <a:pt x="287" y="364"/>
                  </a:lnTo>
                  <a:lnTo>
                    <a:pt x="287" y="361"/>
                  </a:lnTo>
                  <a:lnTo>
                    <a:pt x="284" y="361"/>
                  </a:lnTo>
                  <a:lnTo>
                    <a:pt x="287" y="361"/>
                  </a:lnTo>
                  <a:lnTo>
                    <a:pt x="287" y="364"/>
                  </a:lnTo>
                  <a:lnTo>
                    <a:pt x="284" y="364"/>
                  </a:lnTo>
                  <a:lnTo>
                    <a:pt x="282" y="366"/>
                  </a:lnTo>
                  <a:lnTo>
                    <a:pt x="280" y="366"/>
                  </a:lnTo>
                  <a:lnTo>
                    <a:pt x="280" y="364"/>
                  </a:lnTo>
                  <a:lnTo>
                    <a:pt x="277" y="364"/>
                  </a:lnTo>
                  <a:lnTo>
                    <a:pt x="277" y="366"/>
                  </a:lnTo>
                  <a:lnTo>
                    <a:pt x="277" y="364"/>
                  </a:lnTo>
                  <a:lnTo>
                    <a:pt x="275" y="364"/>
                  </a:lnTo>
                  <a:lnTo>
                    <a:pt x="273" y="364"/>
                  </a:lnTo>
                  <a:lnTo>
                    <a:pt x="273" y="361"/>
                  </a:lnTo>
                  <a:lnTo>
                    <a:pt x="273" y="364"/>
                  </a:lnTo>
                  <a:lnTo>
                    <a:pt x="270" y="364"/>
                  </a:lnTo>
                  <a:lnTo>
                    <a:pt x="268" y="364"/>
                  </a:lnTo>
                  <a:lnTo>
                    <a:pt x="265" y="364"/>
                  </a:lnTo>
                  <a:lnTo>
                    <a:pt x="263" y="364"/>
                  </a:lnTo>
                  <a:lnTo>
                    <a:pt x="263" y="366"/>
                  </a:lnTo>
                  <a:lnTo>
                    <a:pt x="261" y="366"/>
                  </a:lnTo>
                  <a:lnTo>
                    <a:pt x="263" y="366"/>
                  </a:lnTo>
                  <a:lnTo>
                    <a:pt x="263" y="364"/>
                  </a:lnTo>
                  <a:lnTo>
                    <a:pt x="265" y="364"/>
                  </a:lnTo>
                  <a:lnTo>
                    <a:pt x="268" y="364"/>
                  </a:lnTo>
                  <a:lnTo>
                    <a:pt x="270" y="364"/>
                  </a:lnTo>
                  <a:lnTo>
                    <a:pt x="273" y="364"/>
                  </a:lnTo>
                  <a:lnTo>
                    <a:pt x="275" y="364"/>
                  </a:lnTo>
                  <a:lnTo>
                    <a:pt x="277" y="364"/>
                  </a:lnTo>
                  <a:lnTo>
                    <a:pt x="277" y="366"/>
                  </a:lnTo>
                  <a:lnTo>
                    <a:pt x="280" y="366"/>
                  </a:lnTo>
                  <a:lnTo>
                    <a:pt x="282" y="366"/>
                  </a:lnTo>
                  <a:lnTo>
                    <a:pt x="284" y="366"/>
                  </a:lnTo>
                  <a:lnTo>
                    <a:pt x="284" y="364"/>
                  </a:lnTo>
                  <a:lnTo>
                    <a:pt x="287" y="364"/>
                  </a:lnTo>
                  <a:lnTo>
                    <a:pt x="289" y="364"/>
                  </a:lnTo>
                  <a:lnTo>
                    <a:pt x="292" y="364"/>
                  </a:lnTo>
                  <a:lnTo>
                    <a:pt x="292" y="366"/>
                  </a:lnTo>
                  <a:lnTo>
                    <a:pt x="289" y="366"/>
                  </a:lnTo>
                  <a:lnTo>
                    <a:pt x="292" y="366"/>
                  </a:lnTo>
                  <a:lnTo>
                    <a:pt x="289" y="366"/>
                  </a:lnTo>
                  <a:lnTo>
                    <a:pt x="289" y="369"/>
                  </a:lnTo>
                  <a:lnTo>
                    <a:pt x="287" y="369"/>
                  </a:lnTo>
                  <a:lnTo>
                    <a:pt x="284" y="369"/>
                  </a:lnTo>
                  <a:lnTo>
                    <a:pt x="287" y="369"/>
                  </a:lnTo>
                  <a:lnTo>
                    <a:pt x="289" y="369"/>
                  </a:lnTo>
                  <a:lnTo>
                    <a:pt x="292" y="369"/>
                  </a:lnTo>
                  <a:lnTo>
                    <a:pt x="292" y="366"/>
                  </a:lnTo>
                  <a:lnTo>
                    <a:pt x="292" y="369"/>
                  </a:lnTo>
                  <a:lnTo>
                    <a:pt x="294" y="366"/>
                  </a:lnTo>
                  <a:lnTo>
                    <a:pt x="294" y="369"/>
                  </a:lnTo>
                  <a:lnTo>
                    <a:pt x="292" y="369"/>
                  </a:lnTo>
                  <a:lnTo>
                    <a:pt x="294" y="369"/>
                  </a:lnTo>
                  <a:lnTo>
                    <a:pt x="294" y="371"/>
                  </a:lnTo>
                  <a:lnTo>
                    <a:pt x="296" y="371"/>
                  </a:lnTo>
                  <a:lnTo>
                    <a:pt x="299" y="371"/>
                  </a:lnTo>
                  <a:lnTo>
                    <a:pt x="301" y="371"/>
                  </a:lnTo>
                  <a:lnTo>
                    <a:pt x="303" y="371"/>
                  </a:lnTo>
                  <a:lnTo>
                    <a:pt x="306" y="371"/>
                  </a:lnTo>
                  <a:lnTo>
                    <a:pt x="306" y="369"/>
                  </a:lnTo>
                  <a:lnTo>
                    <a:pt x="308" y="369"/>
                  </a:lnTo>
                  <a:lnTo>
                    <a:pt x="311" y="369"/>
                  </a:lnTo>
                  <a:lnTo>
                    <a:pt x="313" y="369"/>
                  </a:lnTo>
                  <a:lnTo>
                    <a:pt x="315" y="369"/>
                  </a:lnTo>
                  <a:lnTo>
                    <a:pt x="318" y="369"/>
                  </a:lnTo>
                  <a:lnTo>
                    <a:pt x="318" y="371"/>
                  </a:lnTo>
                  <a:lnTo>
                    <a:pt x="315" y="371"/>
                  </a:lnTo>
                  <a:lnTo>
                    <a:pt x="315" y="373"/>
                  </a:lnTo>
                  <a:lnTo>
                    <a:pt x="315" y="371"/>
                  </a:lnTo>
                  <a:lnTo>
                    <a:pt x="313" y="371"/>
                  </a:lnTo>
                  <a:lnTo>
                    <a:pt x="313" y="373"/>
                  </a:lnTo>
                  <a:lnTo>
                    <a:pt x="315" y="373"/>
                  </a:lnTo>
                  <a:lnTo>
                    <a:pt x="315" y="376"/>
                  </a:lnTo>
                  <a:lnTo>
                    <a:pt x="315" y="378"/>
                  </a:lnTo>
                  <a:lnTo>
                    <a:pt x="315" y="380"/>
                  </a:lnTo>
                  <a:lnTo>
                    <a:pt x="313" y="380"/>
                  </a:lnTo>
                  <a:lnTo>
                    <a:pt x="313" y="383"/>
                  </a:lnTo>
                  <a:lnTo>
                    <a:pt x="311" y="383"/>
                  </a:lnTo>
                  <a:lnTo>
                    <a:pt x="308" y="383"/>
                  </a:lnTo>
                  <a:lnTo>
                    <a:pt x="308" y="385"/>
                  </a:lnTo>
                  <a:lnTo>
                    <a:pt x="306" y="385"/>
                  </a:lnTo>
                  <a:lnTo>
                    <a:pt x="303" y="385"/>
                  </a:lnTo>
                  <a:lnTo>
                    <a:pt x="301" y="388"/>
                  </a:lnTo>
                  <a:lnTo>
                    <a:pt x="301" y="390"/>
                  </a:lnTo>
                  <a:lnTo>
                    <a:pt x="301" y="392"/>
                  </a:lnTo>
                  <a:lnTo>
                    <a:pt x="299" y="392"/>
                  </a:lnTo>
                  <a:lnTo>
                    <a:pt x="296" y="392"/>
                  </a:lnTo>
                  <a:lnTo>
                    <a:pt x="294" y="392"/>
                  </a:lnTo>
                  <a:lnTo>
                    <a:pt x="292" y="392"/>
                  </a:lnTo>
                  <a:lnTo>
                    <a:pt x="292" y="395"/>
                  </a:lnTo>
                  <a:lnTo>
                    <a:pt x="289" y="395"/>
                  </a:lnTo>
                  <a:lnTo>
                    <a:pt x="287" y="395"/>
                  </a:lnTo>
                  <a:lnTo>
                    <a:pt x="284" y="397"/>
                  </a:lnTo>
                  <a:lnTo>
                    <a:pt x="282" y="397"/>
                  </a:lnTo>
                  <a:lnTo>
                    <a:pt x="280" y="397"/>
                  </a:lnTo>
                  <a:lnTo>
                    <a:pt x="280" y="399"/>
                  </a:lnTo>
                  <a:lnTo>
                    <a:pt x="280" y="397"/>
                  </a:lnTo>
                  <a:lnTo>
                    <a:pt x="280" y="399"/>
                  </a:lnTo>
                  <a:lnTo>
                    <a:pt x="277" y="399"/>
                  </a:lnTo>
                  <a:lnTo>
                    <a:pt x="277" y="402"/>
                  </a:lnTo>
                  <a:lnTo>
                    <a:pt x="275" y="402"/>
                  </a:lnTo>
                  <a:lnTo>
                    <a:pt x="275" y="399"/>
                  </a:lnTo>
                  <a:lnTo>
                    <a:pt x="273" y="399"/>
                  </a:lnTo>
                  <a:lnTo>
                    <a:pt x="270" y="399"/>
                  </a:lnTo>
                  <a:lnTo>
                    <a:pt x="268" y="399"/>
                  </a:lnTo>
                  <a:lnTo>
                    <a:pt x="268" y="397"/>
                  </a:lnTo>
                  <a:lnTo>
                    <a:pt x="265" y="397"/>
                  </a:lnTo>
                  <a:lnTo>
                    <a:pt x="263" y="397"/>
                  </a:lnTo>
                  <a:lnTo>
                    <a:pt x="261" y="397"/>
                  </a:lnTo>
                  <a:lnTo>
                    <a:pt x="258" y="397"/>
                  </a:lnTo>
                  <a:lnTo>
                    <a:pt x="256" y="397"/>
                  </a:lnTo>
                  <a:lnTo>
                    <a:pt x="254" y="397"/>
                  </a:lnTo>
                  <a:lnTo>
                    <a:pt x="251" y="397"/>
                  </a:lnTo>
                  <a:lnTo>
                    <a:pt x="249" y="397"/>
                  </a:lnTo>
                  <a:lnTo>
                    <a:pt x="249" y="399"/>
                  </a:lnTo>
                  <a:lnTo>
                    <a:pt x="246" y="399"/>
                  </a:lnTo>
                  <a:lnTo>
                    <a:pt x="244" y="399"/>
                  </a:lnTo>
                  <a:lnTo>
                    <a:pt x="244" y="402"/>
                  </a:lnTo>
                  <a:lnTo>
                    <a:pt x="242" y="402"/>
                  </a:lnTo>
                  <a:lnTo>
                    <a:pt x="242" y="399"/>
                  </a:lnTo>
                  <a:lnTo>
                    <a:pt x="239" y="399"/>
                  </a:lnTo>
                  <a:lnTo>
                    <a:pt x="239" y="397"/>
                  </a:lnTo>
                  <a:lnTo>
                    <a:pt x="242" y="397"/>
                  </a:lnTo>
                  <a:lnTo>
                    <a:pt x="239" y="397"/>
                  </a:lnTo>
                  <a:lnTo>
                    <a:pt x="242" y="397"/>
                  </a:lnTo>
                  <a:lnTo>
                    <a:pt x="239" y="397"/>
                  </a:lnTo>
                  <a:lnTo>
                    <a:pt x="239" y="395"/>
                  </a:lnTo>
                  <a:lnTo>
                    <a:pt x="239" y="397"/>
                  </a:lnTo>
                  <a:lnTo>
                    <a:pt x="239" y="395"/>
                  </a:lnTo>
                  <a:lnTo>
                    <a:pt x="239" y="397"/>
                  </a:lnTo>
                  <a:lnTo>
                    <a:pt x="237" y="397"/>
                  </a:lnTo>
                  <a:lnTo>
                    <a:pt x="237" y="395"/>
                  </a:lnTo>
                  <a:lnTo>
                    <a:pt x="237" y="397"/>
                  </a:lnTo>
                  <a:lnTo>
                    <a:pt x="237" y="395"/>
                  </a:lnTo>
                  <a:lnTo>
                    <a:pt x="237" y="397"/>
                  </a:lnTo>
                  <a:lnTo>
                    <a:pt x="237" y="395"/>
                  </a:lnTo>
                  <a:lnTo>
                    <a:pt x="235" y="395"/>
                  </a:lnTo>
                  <a:lnTo>
                    <a:pt x="235" y="397"/>
                  </a:lnTo>
                  <a:lnTo>
                    <a:pt x="235" y="399"/>
                  </a:lnTo>
                  <a:lnTo>
                    <a:pt x="235" y="397"/>
                  </a:lnTo>
                  <a:lnTo>
                    <a:pt x="235" y="399"/>
                  </a:lnTo>
                  <a:lnTo>
                    <a:pt x="232" y="399"/>
                  </a:lnTo>
                  <a:lnTo>
                    <a:pt x="232" y="397"/>
                  </a:lnTo>
                  <a:lnTo>
                    <a:pt x="232" y="395"/>
                  </a:lnTo>
                  <a:lnTo>
                    <a:pt x="232" y="397"/>
                  </a:lnTo>
                  <a:lnTo>
                    <a:pt x="232" y="395"/>
                  </a:lnTo>
                  <a:lnTo>
                    <a:pt x="230" y="395"/>
                  </a:lnTo>
                  <a:lnTo>
                    <a:pt x="230" y="397"/>
                  </a:lnTo>
                  <a:lnTo>
                    <a:pt x="230" y="395"/>
                  </a:lnTo>
                  <a:lnTo>
                    <a:pt x="230" y="397"/>
                  </a:lnTo>
                  <a:lnTo>
                    <a:pt x="232" y="397"/>
                  </a:lnTo>
                  <a:lnTo>
                    <a:pt x="232" y="399"/>
                  </a:lnTo>
                  <a:lnTo>
                    <a:pt x="230" y="399"/>
                  </a:lnTo>
                  <a:lnTo>
                    <a:pt x="230" y="397"/>
                  </a:lnTo>
                  <a:lnTo>
                    <a:pt x="227" y="397"/>
                  </a:lnTo>
                  <a:lnTo>
                    <a:pt x="225" y="397"/>
                  </a:lnTo>
                  <a:lnTo>
                    <a:pt x="225" y="395"/>
                  </a:lnTo>
                  <a:lnTo>
                    <a:pt x="225" y="392"/>
                  </a:lnTo>
                  <a:lnTo>
                    <a:pt x="227" y="392"/>
                  </a:lnTo>
                  <a:lnTo>
                    <a:pt x="225" y="392"/>
                  </a:lnTo>
                  <a:lnTo>
                    <a:pt x="225" y="395"/>
                  </a:lnTo>
                  <a:lnTo>
                    <a:pt x="223" y="395"/>
                  </a:lnTo>
                  <a:lnTo>
                    <a:pt x="223" y="392"/>
                  </a:lnTo>
                  <a:lnTo>
                    <a:pt x="223" y="395"/>
                  </a:lnTo>
                  <a:lnTo>
                    <a:pt x="223" y="392"/>
                  </a:lnTo>
                  <a:lnTo>
                    <a:pt x="220" y="392"/>
                  </a:lnTo>
                  <a:lnTo>
                    <a:pt x="223" y="392"/>
                  </a:lnTo>
                  <a:lnTo>
                    <a:pt x="223" y="395"/>
                  </a:lnTo>
                  <a:lnTo>
                    <a:pt x="225" y="395"/>
                  </a:lnTo>
                  <a:lnTo>
                    <a:pt x="225" y="397"/>
                  </a:lnTo>
                  <a:lnTo>
                    <a:pt x="225" y="399"/>
                  </a:lnTo>
                  <a:lnTo>
                    <a:pt x="223" y="399"/>
                  </a:lnTo>
                  <a:lnTo>
                    <a:pt x="220" y="399"/>
                  </a:lnTo>
                  <a:lnTo>
                    <a:pt x="218" y="399"/>
                  </a:lnTo>
                  <a:lnTo>
                    <a:pt x="218" y="402"/>
                  </a:lnTo>
                  <a:lnTo>
                    <a:pt x="216" y="402"/>
                  </a:lnTo>
                  <a:lnTo>
                    <a:pt x="213" y="402"/>
                  </a:lnTo>
                  <a:lnTo>
                    <a:pt x="211" y="402"/>
                  </a:lnTo>
                  <a:lnTo>
                    <a:pt x="209" y="402"/>
                  </a:lnTo>
                  <a:lnTo>
                    <a:pt x="206" y="402"/>
                  </a:lnTo>
                  <a:lnTo>
                    <a:pt x="204" y="404"/>
                  </a:lnTo>
                  <a:lnTo>
                    <a:pt x="206" y="402"/>
                  </a:lnTo>
                  <a:lnTo>
                    <a:pt x="204" y="402"/>
                  </a:lnTo>
                  <a:lnTo>
                    <a:pt x="201" y="402"/>
                  </a:lnTo>
                  <a:lnTo>
                    <a:pt x="199" y="402"/>
                  </a:lnTo>
                  <a:lnTo>
                    <a:pt x="201" y="402"/>
                  </a:lnTo>
                  <a:lnTo>
                    <a:pt x="201" y="404"/>
                  </a:lnTo>
                  <a:lnTo>
                    <a:pt x="201" y="402"/>
                  </a:lnTo>
                  <a:lnTo>
                    <a:pt x="201" y="404"/>
                  </a:lnTo>
                  <a:lnTo>
                    <a:pt x="204" y="404"/>
                  </a:lnTo>
                  <a:lnTo>
                    <a:pt x="201" y="404"/>
                  </a:lnTo>
                  <a:lnTo>
                    <a:pt x="204" y="404"/>
                  </a:lnTo>
                  <a:lnTo>
                    <a:pt x="204" y="407"/>
                  </a:lnTo>
                  <a:lnTo>
                    <a:pt x="206" y="407"/>
                  </a:lnTo>
                  <a:lnTo>
                    <a:pt x="204" y="407"/>
                  </a:lnTo>
                  <a:lnTo>
                    <a:pt x="204" y="409"/>
                  </a:lnTo>
                  <a:lnTo>
                    <a:pt x="201" y="409"/>
                  </a:lnTo>
                  <a:lnTo>
                    <a:pt x="201" y="407"/>
                  </a:lnTo>
                  <a:lnTo>
                    <a:pt x="199" y="409"/>
                  </a:lnTo>
                  <a:lnTo>
                    <a:pt x="199" y="407"/>
                  </a:lnTo>
                  <a:lnTo>
                    <a:pt x="197" y="407"/>
                  </a:lnTo>
                  <a:lnTo>
                    <a:pt x="194" y="407"/>
                  </a:lnTo>
                  <a:lnTo>
                    <a:pt x="192" y="407"/>
                  </a:lnTo>
                  <a:lnTo>
                    <a:pt x="190" y="407"/>
                  </a:lnTo>
                  <a:lnTo>
                    <a:pt x="187" y="407"/>
                  </a:lnTo>
                  <a:lnTo>
                    <a:pt x="190" y="407"/>
                  </a:lnTo>
                  <a:lnTo>
                    <a:pt x="187" y="407"/>
                  </a:lnTo>
                  <a:lnTo>
                    <a:pt x="187" y="409"/>
                  </a:lnTo>
                  <a:lnTo>
                    <a:pt x="190" y="409"/>
                  </a:lnTo>
                  <a:lnTo>
                    <a:pt x="190" y="411"/>
                  </a:lnTo>
                  <a:lnTo>
                    <a:pt x="187" y="411"/>
                  </a:lnTo>
                  <a:lnTo>
                    <a:pt x="187" y="409"/>
                  </a:lnTo>
                  <a:lnTo>
                    <a:pt x="185" y="407"/>
                  </a:lnTo>
                  <a:lnTo>
                    <a:pt x="182" y="404"/>
                  </a:lnTo>
                  <a:lnTo>
                    <a:pt x="180" y="404"/>
                  </a:lnTo>
                  <a:lnTo>
                    <a:pt x="178" y="402"/>
                  </a:lnTo>
                  <a:lnTo>
                    <a:pt x="175" y="402"/>
                  </a:lnTo>
                  <a:lnTo>
                    <a:pt x="173" y="402"/>
                  </a:lnTo>
                  <a:lnTo>
                    <a:pt x="171" y="402"/>
                  </a:lnTo>
                  <a:lnTo>
                    <a:pt x="168" y="402"/>
                  </a:lnTo>
                  <a:lnTo>
                    <a:pt x="166" y="402"/>
                  </a:lnTo>
                  <a:lnTo>
                    <a:pt x="166" y="404"/>
                  </a:lnTo>
                  <a:lnTo>
                    <a:pt x="163" y="404"/>
                  </a:lnTo>
                  <a:lnTo>
                    <a:pt x="161" y="404"/>
                  </a:lnTo>
                  <a:lnTo>
                    <a:pt x="161" y="407"/>
                  </a:lnTo>
                  <a:lnTo>
                    <a:pt x="159" y="407"/>
                  </a:lnTo>
                  <a:lnTo>
                    <a:pt x="156" y="407"/>
                  </a:lnTo>
                  <a:lnTo>
                    <a:pt x="156" y="404"/>
                  </a:lnTo>
                  <a:lnTo>
                    <a:pt x="154" y="404"/>
                  </a:lnTo>
                  <a:lnTo>
                    <a:pt x="154" y="407"/>
                  </a:lnTo>
                  <a:lnTo>
                    <a:pt x="156" y="407"/>
                  </a:lnTo>
                  <a:lnTo>
                    <a:pt x="156" y="409"/>
                  </a:lnTo>
                  <a:lnTo>
                    <a:pt x="154" y="409"/>
                  </a:lnTo>
                  <a:lnTo>
                    <a:pt x="154" y="411"/>
                  </a:lnTo>
                  <a:lnTo>
                    <a:pt x="152" y="409"/>
                  </a:lnTo>
                  <a:lnTo>
                    <a:pt x="152" y="411"/>
                  </a:lnTo>
                  <a:lnTo>
                    <a:pt x="154" y="411"/>
                  </a:lnTo>
                  <a:lnTo>
                    <a:pt x="154" y="414"/>
                  </a:lnTo>
                  <a:lnTo>
                    <a:pt x="152" y="414"/>
                  </a:lnTo>
                  <a:lnTo>
                    <a:pt x="152" y="416"/>
                  </a:lnTo>
                  <a:lnTo>
                    <a:pt x="154" y="416"/>
                  </a:lnTo>
                  <a:lnTo>
                    <a:pt x="154" y="418"/>
                  </a:lnTo>
                  <a:lnTo>
                    <a:pt x="154" y="416"/>
                  </a:lnTo>
                  <a:lnTo>
                    <a:pt x="154" y="418"/>
                  </a:lnTo>
                  <a:lnTo>
                    <a:pt x="154" y="416"/>
                  </a:lnTo>
                  <a:lnTo>
                    <a:pt x="154" y="418"/>
                  </a:lnTo>
                  <a:lnTo>
                    <a:pt x="152" y="418"/>
                  </a:lnTo>
                  <a:lnTo>
                    <a:pt x="154" y="418"/>
                  </a:lnTo>
                  <a:lnTo>
                    <a:pt x="154" y="421"/>
                  </a:lnTo>
                  <a:lnTo>
                    <a:pt x="152" y="421"/>
                  </a:lnTo>
                  <a:lnTo>
                    <a:pt x="152" y="418"/>
                  </a:lnTo>
                  <a:lnTo>
                    <a:pt x="149" y="418"/>
                  </a:lnTo>
                  <a:lnTo>
                    <a:pt x="152" y="418"/>
                  </a:lnTo>
                  <a:lnTo>
                    <a:pt x="149" y="418"/>
                  </a:lnTo>
                  <a:lnTo>
                    <a:pt x="149" y="416"/>
                  </a:lnTo>
                  <a:lnTo>
                    <a:pt x="149" y="418"/>
                  </a:lnTo>
                  <a:lnTo>
                    <a:pt x="152" y="418"/>
                  </a:lnTo>
                  <a:lnTo>
                    <a:pt x="149" y="418"/>
                  </a:lnTo>
                  <a:lnTo>
                    <a:pt x="152" y="418"/>
                  </a:lnTo>
                  <a:lnTo>
                    <a:pt x="152" y="421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9" y="426"/>
                  </a:lnTo>
                  <a:lnTo>
                    <a:pt x="147" y="426"/>
                  </a:lnTo>
                  <a:lnTo>
                    <a:pt x="147" y="428"/>
                  </a:lnTo>
                  <a:lnTo>
                    <a:pt x="147" y="426"/>
                  </a:lnTo>
                  <a:lnTo>
                    <a:pt x="144" y="426"/>
                  </a:lnTo>
                  <a:lnTo>
                    <a:pt x="147" y="426"/>
                  </a:lnTo>
                  <a:lnTo>
                    <a:pt x="144" y="426"/>
                  </a:lnTo>
                  <a:lnTo>
                    <a:pt x="144" y="423"/>
                  </a:lnTo>
                  <a:lnTo>
                    <a:pt x="147" y="423"/>
                  </a:lnTo>
                  <a:lnTo>
                    <a:pt x="144" y="423"/>
                  </a:lnTo>
                  <a:lnTo>
                    <a:pt x="144" y="426"/>
                  </a:lnTo>
                  <a:lnTo>
                    <a:pt x="142" y="426"/>
                  </a:lnTo>
                  <a:lnTo>
                    <a:pt x="142" y="423"/>
                  </a:lnTo>
                  <a:lnTo>
                    <a:pt x="140" y="423"/>
                  </a:lnTo>
                  <a:lnTo>
                    <a:pt x="142" y="423"/>
                  </a:lnTo>
                  <a:lnTo>
                    <a:pt x="142" y="421"/>
                  </a:lnTo>
                  <a:lnTo>
                    <a:pt x="142" y="423"/>
                  </a:lnTo>
                  <a:lnTo>
                    <a:pt x="140" y="423"/>
                  </a:lnTo>
                  <a:lnTo>
                    <a:pt x="140" y="421"/>
                  </a:lnTo>
                  <a:lnTo>
                    <a:pt x="137" y="421"/>
                  </a:lnTo>
                  <a:lnTo>
                    <a:pt x="137" y="423"/>
                  </a:lnTo>
                  <a:lnTo>
                    <a:pt x="135" y="423"/>
                  </a:lnTo>
                  <a:lnTo>
                    <a:pt x="135" y="421"/>
                  </a:lnTo>
                  <a:lnTo>
                    <a:pt x="137" y="421"/>
                  </a:lnTo>
                  <a:lnTo>
                    <a:pt x="135" y="421"/>
                  </a:lnTo>
                  <a:lnTo>
                    <a:pt x="133" y="421"/>
                  </a:lnTo>
                  <a:lnTo>
                    <a:pt x="133" y="418"/>
                  </a:lnTo>
                  <a:lnTo>
                    <a:pt x="135" y="418"/>
                  </a:lnTo>
                  <a:lnTo>
                    <a:pt x="133" y="418"/>
                  </a:lnTo>
                  <a:lnTo>
                    <a:pt x="130" y="418"/>
                  </a:lnTo>
                  <a:lnTo>
                    <a:pt x="133" y="418"/>
                  </a:lnTo>
                  <a:lnTo>
                    <a:pt x="130" y="418"/>
                  </a:lnTo>
                  <a:lnTo>
                    <a:pt x="130" y="416"/>
                  </a:lnTo>
                  <a:lnTo>
                    <a:pt x="133" y="416"/>
                  </a:lnTo>
                  <a:lnTo>
                    <a:pt x="133" y="414"/>
                  </a:lnTo>
                  <a:lnTo>
                    <a:pt x="130" y="414"/>
                  </a:lnTo>
                  <a:lnTo>
                    <a:pt x="130" y="416"/>
                  </a:lnTo>
                  <a:lnTo>
                    <a:pt x="130" y="414"/>
                  </a:lnTo>
                  <a:lnTo>
                    <a:pt x="128" y="414"/>
                  </a:lnTo>
                  <a:lnTo>
                    <a:pt x="130" y="414"/>
                  </a:lnTo>
                  <a:lnTo>
                    <a:pt x="130" y="416"/>
                  </a:lnTo>
                  <a:lnTo>
                    <a:pt x="130" y="418"/>
                  </a:lnTo>
                  <a:lnTo>
                    <a:pt x="128" y="418"/>
                  </a:lnTo>
                  <a:lnTo>
                    <a:pt x="130" y="418"/>
                  </a:lnTo>
                  <a:lnTo>
                    <a:pt x="130" y="421"/>
                  </a:lnTo>
                  <a:lnTo>
                    <a:pt x="130" y="418"/>
                  </a:lnTo>
                  <a:lnTo>
                    <a:pt x="130" y="421"/>
                  </a:lnTo>
                  <a:lnTo>
                    <a:pt x="128" y="421"/>
                  </a:lnTo>
                  <a:lnTo>
                    <a:pt x="128" y="418"/>
                  </a:lnTo>
                  <a:lnTo>
                    <a:pt x="125" y="418"/>
                  </a:lnTo>
                  <a:lnTo>
                    <a:pt x="123" y="418"/>
                  </a:lnTo>
                  <a:lnTo>
                    <a:pt x="123" y="421"/>
                  </a:lnTo>
                  <a:lnTo>
                    <a:pt x="121" y="421"/>
                  </a:lnTo>
                  <a:lnTo>
                    <a:pt x="118" y="421"/>
                  </a:lnTo>
                  <a:lnTo>
                    <a:pt x="116" y="421"/>
                  </a:lnTo>
                  <a:lnTo>
                    <a:pt x="116" y="418"/>
                  </a:lnTo>
                  <a:lnTo>
                    <a:pt x="116" y="421"/>
                  </a:lnTo>
                  <a:lnTo>
                    <a:pt x="114" y="421"/>
                  </a:lnTo>
                  <a:lnTo>
                    <a:pt x="111" y="421"/>
                  </a:lnTo>
                  <a:lnTo>
                    <a:pt x="111" y="423"/>
                  </a:lnTo>
                  <a:lnTo>
                    <a:pt x="111" y="426"/>
                  </a:lnTo>
                  <a:lnTo>
                    <a:pt x="109" y="426"/>
                  </a:lnTo>
                  <a:lnTo>
                    <a:pt x="106" y="426"/>
                  </a:lnTo>
                  <a:lnTo>
                    <a:pt x="106" y="428"/>
                  </a:lnTo>
                  <a:lnTo>
                    <a:pt x="106" y="426"/>
                  </a:lnTo>
                  <a:lnTo>
                    <a:pt x="106" y="428"/>
                  </a:lnTo>
                  <a:lnTo>
                    <a:pt x="106" y="426"/>
                  </a:lnTo>
                  <a:lnTo>
                    <a:pt x="106" y="428"/>
                  </a:lnTo>
                  <a:lnTo>
                    <a:pt x="104" y="428"/>
                  </a:lnTo>
                  <a:lnTo>
                    <a:pt x="104" y="430"/>
                  </a:lnTo>
                  <a:lnTo>
                    <a:pt x="104" y="428"/>
                  </a:lnTo>
                  <a:lnTo>
                    <a:pt x="104" y="430"/>
                  </a:lnTo>
                  <a:lnTo>
                    <a:pt x="104" y="428"/>
                  </a:lnTo>
                  <a:lnTo>
                    <a:pt x="102" y="428"/>
                  </a:lnTo>
                  <a:lnTo>
                    <a:pt x="104" y="426"/>
                  </a:lnTo>
                  <a:lnTo>
                    <a:pt x="104" y="423"/>
                  </a:lnTo>
                  <a:lnTo>
                    <a:pt x="104" y="426"/>
                  </a:lnTo>
                  <a:lnTo>
                    <a:pt x="102" y="426"/>
                  </a:lnTo>
                  <a:lnTo>
                    <a:pt x="104" y="426"/>
                  </a:lnTo>
                  <a:lnTo>
                    <a:pt x="102" y="426"/>
                  </a:lnTo>
                  <a:lnTo>
                    <a:pt x="102" y="428"/>
                  </a:lnTo>
                  <a:lnTo>
                    <a:pt x="102" y="426"/>
                  </a:lnTo>
                  <a:lnTo>
                    <a:pt x="102" y="428"/>
                  </a:lnTo>
                  <a:lnTo>
                    <a:pt x="102" y="430"/>
                  </a:lnTo>
                  <a:lnTo>
                    <a:pt x="102" y="428"/>
                  </a:lnTo>
                  <a:lnTo>
                    <a:pt x="102" y="430"/>
                  </a:lnTo>
                  <a:lnTo>
                    <a:pt x="102" y="433"/>
                  </a:lnTo>
                  <a:lnTo>
                    <a:pt x="99" y="433"/>
                  </a:lnTo>
                  <a:lnTo>
                    <a:pt x="99" y="430"/>
                  </a:lnTo>
                  <a:lnTo>
                    <a:pt x="99" y="433"/>
                  </a:lnTo>
                  <a:lnTo>
                    <a:pt x="97" y="433"/>
                  </a:lnTo>
                  <a:lnTo>
                    <a:pt x="99" y="433"/>
                  </a:lnTo>
                  <a:lnTo>
                    <a:pt x="102" y="433"/>
                  </a:lnTo>
                  <a:lnTo>
                    <a:pt x="99" y="433"/>
                  </a:lnTo>
                  <a:lnTo>
                    <a:pt x="102" y="433"/>
                  </a:lnTo>
                  <a:lnTo>
                    <a:pt x="102" y="435"/>
                  </a:lnTo>
                  <a:lnTo>
                    <a:pt x="102" y="437"/>
                  </a:lnTo>
                  <a:lnTo>
                    <a:pt x="99" y="437"/>
                  </a:lnTo>
                  <a:lnTo>
                    <a:pt x="97" y="437"/>
                  </a:lnTo>
                  <a:lnTo>
                    <a:pt x="97" y="440"/>
                  </a:lnTo>
                  <a:lnTo>
                    <a:pt x="97" y="437"/>
                  </a:lnTo>
                  <a:lnTo>
                    <a:pt x="95" y="437"/>
                  </a:lnTo>
                  <a:lnTo>
                    <a:pt x="95" y="435"/>
                  </a:lnTo>
                  <a:lnTo>
                    <a:pt x="95" y="433"/>
                  </a:lnTo>
                  <a:lnTo>
                    <a:pt x="92" y="433"/>
                  </a:lnTo>
                  <a:lnTo>
                    <a:pt x="90" y="433"/>
                  </a:lnTo>
                  <a:lnTo>
                    <a:pt x="90" y="430"/>
                  </a:lnTo>
                  <a:lnTo>
                    <a:pt x="88" y="430"/>
                  </a:lnTo>
                  <a:lnTo>
                    <a:pt x="85" y="430"/>
                  </a:lnTo>
                  <a:lnTo>
                    <a:pt x="85" y="433"/>
                  </a:lnTo>
                  <a:lnTo>
                    <a:pt x="88" y="433"/>
                  </a:lnTo>
                  <a:lnTo>
                    <a:pt x="85" y="433"/>
                  </a:lnTo>
                  <a:lnTo>
                    <a:pt x="85" y="435"/>
                  </a:lnTo>
                  <a:lnTo>
                    <a:pt x="83" y="435"/>
                  </a:lnTo>
                  <a:lnTo>
                    <a:pt x="80" y="435"/>
                  </a:lnTo>
                  <a:lnTo>
                    <a:pt x="80" y="433"/>
                  </a:lnTo>
                  <a:lnTo>
                    <a:pt x="80" y="430"/>
                  </a:lnTo>
                  <a:lnTo>
                    <a:pt x="80" y="428"/>
                  </a:lnTo>
                  <a:lnTo>
                    <a:pt x="83" y="428"/>
                  </a:lnTo>
                  <a:lnTo>
                    <a:pt x="85" y="428"/>
                  </a:lnTo>
                  <a:lnTo>
                    <a:pt x="85" y="426"/>
                  </a:lnTo>
                  <a:lnTo>
                    <a:pt x="88" y="426"/>
                  </a:lnTo>
                  <a:lnTo>
                    <a:pt x="88" y="428"/>
                  </a:lnTo>
                  <a:lnTo>
                    <a:pt x="90" y="428"/>
                  </a:lnTo>
                  <a:lnTo>
                    <a:pt x="90" y="426"/>
                  </a:lnTo>
                  <a:lnTo>
                    <a:pt x="92" y="426"/>
                  </a:lnTo>
                  <a:lnTo>
                    <a:pt x="95" y="426"/>
                  </a:lnTo>
                  <a:lnTo>
                    <a:pt x="95" y="423"/>
                  </a:lnTo>
                  <a:lnTo>
                    <a:pt x="97" y="423"/>
                  </a:lnTo>
                  <a:lnTo>
                    <a:pt x="97" y="421"/>
                  </a:lnTo>
                  <a:lnTo>
                    <a:pt x="99" y="421"/>
                  </a:lnTo>
                  <a:lnTo>
                    <a:pt x="99" y="418"/>
                  </a:lnTo>
                  <a:lnTo>
                    <a:pt x="99" y="416"/>
                  </a:lnTo>
                  <a:lnTo>
                    <a:pt x="102" y="416"/>
                  </a:lnTo>
                  <a:lnTo>
                    <a:pt x="102" y="414"/>
                  </a:lnTo>
                  <a:lnTo>
                    <a:pt x="102" y="411"/>
                  </a:lnTo>
                  <a:lnTo>
                    <a:pt x="104" y="411"/>
                  </a:lnTo>
                  <a:lnTo>
                    <a:pt x="102" y="411"/>
                  </a:lnTo>
                  <a:lnTo>
                    <a:pt x="104" y="411"/>
                  </a:lnTo>
                  <a:lnTo>
                    <a:pt x="102" y="411"/>
                  </a:lnTo>
                  <a:lnTo>
                    <a:pt x="104" y="411"/>
                  </a:lnTo>
                  <a:lnTo>
                    <a:pt x="102" y="411"/>
                  </a:lnTo>
                  <a:lnTo>
                    <a:pt x="102" y="409"/>
                  </a:lnTo>
                  <a:lnTo>
                    <a:pt x="104" y="409"/>
                  </a:lnTo>
                  <a:lnTo>
                    <a:pt x="104" y="411"/>
                  </a:lnTo>
                  <a:lnTo>
                    <a:pt x="104" y="409"/>
                  </a:lnTo>
                  <a:lnTo>
                    <a:pt x="106" y="409"/>
                  </a:lnTo>
                  <a:lnTo>
                    <a:pt x="106" y="411"/>
                  </a:lnTo>
                  <a:lnTo>
                    <a:pt x="109" y="411"/>
                  </a:lnTo>
                  <a:lnTo>
                    <a:pt x="106" y="411"/>
                  </a:lnTo>
                  <a:lnTo>
                    <a:pt x="106" y="409"/>
                  </a:lnTo>
                  <a:lnTo>
                    <a:pt x="109" y="409"/>
                  </a:lnTo>
                  <a:lnTo>
                    <a:pt x="109" y="407"/>
                  </a:lnTo>
                  <a:lnTo>
                    <a:pt x="109" y="409"/>
                  </a:lnTo>
                  <a:lnTo>
                    <a:pt x="109" y="407"/>
                  </a:lnTo>
                  <a:lnTo>
                    <a:pt x="109" y="409"/>
                  </a:lnTo>
                  <a:lnTo>
                    <a:pt x="109" y="407"/>
                  </a:lnTo>
                  <a:lnTo>
                    <a:pt x="109" y="409"/>
                  </a:lnTo>
                  <a:lnTo>
                    <a:pt x="109" y="407"/>
                  </a:lnTo>
                  <a:lnTo>
                    <a:pt x="111" y="407"/>
                  </a:lnTo>
                  <a:lnTo>
                    <a:pt x="111" y="404"/>
                  </a:lnTo>
                  <a:lnTo>
                    <a:pt x="114" y="404"/>
                  </a:lnTo>
                  <a:lnTo>
                    <a:pt x="114" y="402"/>
                  </a:lnTo>
                  <a:lnTo>
                    <a:pt x="116" y="402"/>
                  </a:lnTo>
                  <a:lnTo>
                    <a:pt x="116" y="399"/>
                  </a:lnTo>
                  <a:lnTo>
                    <a:pt x="118" y="399"/>
                  </a:lnTo>
                  <a:lnTo>
                    <a:pt x="118" y="397"/>
                  </a:lnTo>
                  <a:lnTo>
                    <a:pt x="118" y="395"/>
                  </a:lnTo>
                  <a:lnTo>
                    <a:pt x="118" y="392"/>
                  </a:lnTo>
                  <a:lnTo>
                    <a:pt x="118" y="390"/>
                  </a:lnTo>
                  <a:lnTo>
                    <a:pt x="118" y="388"/>
                  </a:lnTo>
                  <a:lnTo>
                    <a:pt x="121" y="388"/>
                  </a:lnTo>
                  <a:lnTo>
                    <a:pt x="118" y="388"/>
                  </a:lnTo>
                  <a:lnTo>
                    <a:pt x="121" y="388"/>
                  </a:lnTo>
                  <a:lnTo>
                    <a:pt x="123" y="388"/>
                  </a:lnTo>
                  <a:lnTo>
                    <a:pt x="125" y="388"/>
                  </a:lnTo>
                  <a:lnTo>
                    <a:pt x="128" y="388"/>
                  </a:lnTo>
                  <a:lnTo>
                    <a:pt x="128" y="385"/>
                  </a:lnTo>
                  <a:lnTo>
                    <a:pt x="130" y="385"/>
                  </a:lnTo>
                  <a:lnTo>
                    <a:pt x="130" y="388"/>
                  </a:lnTo>
                  <a:lnTo>
                    <a:pt x="130" y="385"/>
                  </a:lnTo>
                  <a:lnTo>
                    <a:pt x="133" y="385"/>
                  </a:lnTo>
                  <a:lnTo>
                    <a:pt x="133" y="383"/>
                  </a:lnTo>
                  <a:lnTo>
                    <a:pt x="135" y="385"/>
                  </a:lnTo>
                  <a:lnTo>
                    <a:pt x="135" y="383"/>
                  </a:lnTo>
                  <a:lnTo>
                    <a:pt x="133" y="383"/>
                  </a:lnTo>
                  <a:lnTo>
                    <a:pt x="130" y="385"/>
                  </a:lnTo>
                  <a:lnTo>
                    <a:pt x="130" y="383"/>
                  </a:lnTo>
                  <a:lnTo>
                    <a:pt x="128" y="383"/>
                  </a:lnTo>
                  <a:lnTo>
                    <a:pt x="130" y="380"/>
                  </a:lnTo>
                  <a:lnTo>
                    <a:pt x="128" y="380"/>
                  </a:lnTo>
                  <a:lnTo>
                    <a:pt x="130" y="380"/>
                  </a:lnTo>
                  <a:lnTo>
                    <a:pt x="130" y="378"/>
                  </a:lnTo>
                  <a:lnTo>
                    <a:pt x="133" y="378"/>
                  </a:lnTo>
                  <a:lnTo>
                    <a:pt x="135" y="378"/>
                  </a:lnTo>
                  <a:lnTo>
                    <a:pt x="137" y="378"/>
                  </a:lnTo>
                  <a:lnTo>
                    <a:pt x="140" y="378"/>
                  </a:lnTo>
                  <a:lnTo>
                    <a:pt x="140" y="376"/>
                  </a:lnTo>
                  <a:lnTo>
                    <a:pt x="140" y="378"/>
                  </a:lnTo>
                  <a:lnTo>
                    <a:pt x="140" y="376"/>
                  </a:lnTo>
                  <a:lnTo>
                    <a:pt x="142" y="376"/>
                  </a:lnTo>
                  <a:lnTo>
                    <a:pt x="144" y="376"/>
                  </a:lnTo>
                  <a:lnTo>
                    <a:pt x="147" y="376"/>
                  </a:lnTo>
                  <a:lnTo>
                    <a:pt x="149" y="378"/>
                  </a:lnTo>
                  <a:lnTo>
                    <a:pt x="152" y="378"/>
                  </a:lnTo>
                  <a:lnTo>
                    <a:pt x="152" y="376"/>
                  </a:lnTo>
                  <a:lnTo>
                    <a:pt x="154" y="378"/>
                  </a:lnTo>
                  <a:lnTo>
                    <a:pt x="156" y="378"/>
                  </a:lnTo>
                  <a:lnTo>
                    <a:pt x="159" y="378"/>
                  </a:lnTo>
                  <a:lnTo>
                    <a:pt x="161" y="378"/>
                  </a:lnTo>
                  <a:lnTo>
                    <a:pt x="163" y="378"/>
                  </a:lnTo>
                  <a:lnTo>
                    <a:pt x="166" y="378"/>
                  </a:lnTo>
                  <a:lnTo>
                    <a:pt x="168" y="378"/>
                  </a:lnTo>
                  <a:lnTo>
                    <a:pt x="168" y="380"/>
                  </a:lnTo>
                  <a:lnTo>
                    <a:pt x="168" y="378"/>
                  </a:lnTo>
                  <a:lnTo>
                    <a:pt x="171" y="378"/>
                  </a:lnTo>
                  <a:lnTo>
                    <a:pt x="171" y="376"/>
                  </a:lnTo>
                  <a:lnTo>
                    <a:pt x="168" y="376"/>
                  </a:lnTo>
                  <a:lnTo>
                    <a:pt x="168" y="373"/>
                  </a:lnTo>
                  <a:lnTo>
                    <a:pt x="171" y="373"/>
                  </a:lnTo>
                  <a:lnTo>
                    <a:pt x="168" y="373"/>
                  </a:lnTo>
                  <a:lnTo>
                    <a:pt x="168" y="371"/>
                  </a:lnTo>
                  <a:lnTo>
                    <a:pt x="171" y="371"/>
                  </a:lnTo>
                  <a:lnTo>
                    <a:pt x="171" y="373"/>
                  </a:lnTo>
                  <a:lnTo>
                    <a:pt x="171" y="371"/>
                  </a:lnTo>
                  <a:lnTo>
                    <a:pt x="171" y="369"/>
                  </a:lnTo>
                  <a:lnTo>
                    <a:pt x="173" y="369"/>
                  </a:lnTo>
                  <a:lnTo>
                    <a:pt x="173" y="366"/>
                  </a:lnTo>
                  <a:lnTo>
                    <a:pt x="175" y="366"/>
                  </a:lnTo>
                  <a:lnTo>
                    <a:pt x="175" y="364"/>
                  </a:lnTo>
                  <a:lnTo>
                    <a:pt x="178" y="364"/>
                  </a:lnTo>
                  <a:lnTo>
                    <a:pt x="180" y="364"/>
                  </a:lnTo>
                  <a:lnTo>
                    <a:pt x="180" y="361"/>
                  </a:lnTo>
                  <a:lnTo>
                    <a:pt x="180" y="359"/>
                  </a:lnTo>
                  <a:lnTo>
                    <a:pt x="182" y="359"/>
                  </a:lnTo>
                  <a:lnTo>
                    <a:pt x="182" y="357"/>
                  </a:lnTo>
                  <a:lnTo>
                    <a:pt x="185" y="357"/>
                  </a:lnTo>
                  <a:lnTo>
                    <a:pt x="185" y="354"/>
                  </a:lnTo>
                  <a:lnTo>
                    <a:pt x="187" y="354"/>
                  </a:lnTo>
                  <a:lnTo>
                    <a:pt x="187" y="352"/>
                  </a:lnTo>
                  <a:lnTo>
                    <a:pt x="190" y="352"/>
                  </a:lnTo>
                  <a:lnTo>
                    <a:pt x="190" y="350"/>
                  </a:lnTo>
                  <a:lnTo>
                    <a:pt x="187" y="350"/>
                  </a:lnTo>
                  <a:lnTo>
                    <a:pt x="190" y="350"/>
                  </a:lnTo>
                  <a:lnTo>
                    <a:pt x="190" y="347"/>
                  </a:lnTo>
                  <a:lnTo>
                    <a:pt x="190" y="350"/>
                  </a:lnTo>
                  <a:lnTo>
                    <a:pt x="192" y="350"/>
                  </a:lnTo>
                  <a:lnTo>
                    <a:pt x="192" y="347"/>
                  </a:lnTo>
                  <a:lnTo>
                    <a:pt x="192" y="350"/>
                  </a:lnTo>
                  <a:lnTo>
                    <a:pt x="190" y="350"/>
                  </a:lnTo>
                  <a:lnTo>
                    <a:pt x="190" y="347"/>
                  </a:lnTo>
                  <a:lnTo>
                    <a:pt x="187" y="347"/>
                  </a:lnTo>
                  <a:lnTo>
                    <a:pt x="187" y="350"/>
                  </a:lnTo>
                  <a:lnTo>
                    <a:pt x="190" y="350"/>
                  </a:lnTo>
                  <a:lnTo>
                    <a:pt x="187" y="352"/>
                  </a:lnTo>
                  <a:lnTo>
                    <a:pt x="187" y="354"/>
                  </a:lnTo>
                  <a:lnTo>
                    <a:pt x="185" y="354"/>
                  </a:lnTo>
                  <a:lnTo>
                    <a:pt x="182" y="354"/>
                  </a:lnTo>
                  <a:lnTo>
                    <a:pt x="182" y="357"/>
                  </a:lnTo>
                  <a:lnTo>
                    <a:pt x="182" y="359"/>
                  </a:lnTo>
                  <a:lnTo>
                    <a:pt x="180" y="359"/>
                  </a:lnTo>
                  <a:lnTo>
                    <a:pt x="180" y="357"/>
                  </a:lnTo>
                  <a:lnTo>
                    <a:pt x="180" y="359"/>
                  </a:lnTo>
                  <a:lnTo>
                    <a:pt x="178" y="359"/>
                  </a:lnTo>
                  <a:lnTo>
                    <a:pt x="178" y="361"/>
                  </a:lnTo>
                  <a:lnTo>
                    <a:pt x="175" y="361"/>
                  </a:lnTo>
                  <a:lnTo>
                    <a:pt x="173" y="361"/>
                  </a:lnTo>
                  <a:lnTo>
                    <a:pt x="171" y="361"/>
                  </a:lnTo>
                  <a:lnTo>
                    <a:pt x="168" y="361"/>
                  </a:lnTo>
                  <a:lnTo>
                    <a:pt x="168" y="364"/>
                  </a:lnTo>
                  <a:lnTo>
                    <a:pt x="166" y="364"/>
                  </a:lnTo>
                  <a:lnTo>
                    <a:pt x="166" y="366"/>
                  </a:lnTo>
                  <a:lnTo>
                    <a:pt x="163" y="366"/>
                  </a:lnTo>
                  <a:lnTo>
                    <a:pt x="163" y="369"/>
                  </a:lnTo>
                  <a:lnTo>
                    <a:pt x="161" y="369"/>
                  </a:lnTo>
                  <a:lnTo>
                    <a:pt x="159" y="369"/>
                  </a:lnTo>
                  <a:lnTo>
                    <a:pt x="156" y="369"/>
                  </a:lnTo>
                  <a:lnTo>
                    <a:pt x="154" y="369"/>
                  </a:lnTo>
                  <a:lnTo>
                    <a:pt x="152" y="369"/>
                  </a:lnTo>
                  <a:lnTo>
                    <a:pt x="152" y="366"/>
                  </a:lnTo>
                  <a:lnTo>
                    <a:pt x="149" y="366"/>
                  </a:lnTo>
                  <a:lnTo>
                    <a:pt x="149" y="364"/>
                  </a:lnTo>
                  <a:lnTo>
                    <a:pt x="147" y="364"/>
                  </a:lnTo>
                  <a:lnTo>
                    <a:pt x="144" y="364"/>
                  </a:lnTo>
                  <a:lnTo>
                    <a:pt x="144" y="361"/>
                  </a:lnTo>
                  <a:lnTo>
                    <a:pt x="144" y="359"/>
                  </a:lnTo>
                  <a:lnTo>
                    <a:pt x="142" y="359"/>
                  </a:lnTo>
                  <a:lnTo>
                    <a:pt x="144" y="359"/>
                  </a:lnTo>
                  <a:lnTo>
                    <a:pt x="142" y="359"/>
                  </a:lnTo>
                  <a:lnTo>
                    <a:pt x="144" y="359"/>
                  </a:lnTo>
                  <a:lnTo>
                    <a:pt x="142" y="359"/>
                  </a:lnTo>
                  <a:lnTo>
                    <a:pt x="142" y="357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37" y="359"/>
                  </a:lnTo>
                  <a:lnTo>
                    <a:pt x="137" y="361"/>
                  </a:lnTo>
                  <a:lnTo>
                    <a:pt x="137" y="359"/>
                  </a:lnTo>
                  <a:lnTo>
                    <a:pt x="137" y="361"/>
                  </a:lnTo>
                  <a:lnTo>
                    <a:pt x="135" y="361"/>
                  </a:lnTo>
                  <a:lnTo>
                    <a:pt x="135" y="359"/>
                  </a:lnTo>
                  <a:lnTo>
                    <a:pt x="135" y="361"/>
                  </a:lnTo>
                  <a:lnTo>
                    <a:pt x="135" y="359"/>
                  </a:lnTo>
                  <a:lnTo>
                    <a:pt x="135" y="361"/>
                  </a:lnTo>
                  <a:lnTo>
                    <a:pt x="133" y="361"/>
                  </a:lnTo>
                  <a:lnTo>
                    <a:pt x="133" y="359"/>
                  </a:lnTo>
                  <a:lnTo>
                    <a:pt x="133" y="361"/>
                  </a:lnTo>
                  <a:lnTo>
                    <a:pt x="130" y="361"/>
                  </a:lnTo>
                  <a:lnTo>
                    <a:pt x="128" y="361"/>
                  </a:lnTo>
                  <a:lnTo>
                    <a:pt x="128" y="359"/>
                  </a:lnTo>
                  <a:lnTo>
                    <a:pt x="125" y="359"/>
                  </a:lnTo>
                  <a:lnTo>
                    <a:pt x="128" y="359"/>
                  </a:lnTo>
                  <a:lnTo>
                    <a:pt x="128" y="357"/>
                  </a:lnTo>
                  <a:lnTo>
                    <a:pt x="128" y="359"/>
                  </a:lnTo>
                  <a:lnTo>
                    <a:pt x="128" y="357"/>
                  </a:lnTo>
                  <a:lnTo>
                    <a:pt x="130" y="357"/>
                  </a:lnTo>
                  <a:lnTo>
                    <a:pt x="133" y="357"/>
                  </a:lnTo>
                  <a:lnTo>
                    <a:pt x="135" y="357"/>
                  </a:lnTo>
                  <a:lnTo>
                    <a:pt x="135" y="354"/>
                  </a:lnTo>
                  <a:lnTo>
                    <a:pt x="133" y="357"/>
                  </a:lnTo>
                  <a:lnTo>
                    <a:pt x="130" y="354"/>
                  </a:lnTo>
                  <a:lnTo>
                    <a:pt x="128" y="354"/>
                  </a:lnTo>
                  <a:lnTo>
                    <a:pt x="125" y="354"/>
                  </a:lnTo>
                  <a:lnTo>
                    <a:pt x="125" y="352"/>
                  </a:lnTo>
                  <a:lnTo>
                    <a:pt x="125" y="350"/>
                  </a:lnTo>
                  <a:lnTo>
                    <a:pt x="125" y="347"/>
                  </a:lnTo>
                  <a:lnTo>
                    <a:pt x="125" y="350"/>
                  </a:lnTo>
                  <a:lnTo>
                    <a:pt x="123" y="350"/>
                  </a:lnTo>
                  <a:lnTo>
                    <a:pt x="123" y="352"/>
                  </a:lnTo>
                  <a:lnTo>
                    <a:pt x="123" y="350"/>
                  </a:lnTo>
                  <a:lnTo>
                    <a:pt x="121" y="350"/>
                  </a:lnTo>
                  <a:lnTo>
                    <a:pt x="123" y="350"/>
                  </a:lnTo>
                  <a:lnTo>
                    <a:pt x="121" y="350"/>
                  </a:lnTo>
                  <a:lnTo>
                    <a:pt x="123" y="352"/>
                  </a:lnTo>
                  <a:lnTo>
                    <a:pt x="121" y="352"/>
                  </a:lnTo>
                  <a:lnTo>
                    <a:pt x="118" y="352"/>
                  </a:lnTo>
                  <a:lnTo>
                    <a:pt x="116" y="352"/>
                  </a:lnTo>
                  <a:lnTo>
                    <a:pt x="114" y="352"/>
                  </a:lnTo>
                  <a:lnTo>
                    <a:pt x="114" y="354"/>
                  </a:lnTo>
                  <a:lnTo>
                    <a:pt x="114" y="357"/>
                  </a:lnTo>
                  <a:lnTo>
                    <a:pt x="111" y="357"/>
                  </a:lnTo>
                  <a:lnTo>
                    <a:pt x="109" y="357"/>
                  </a:lnTo>
                  <a:lnTo>
                    <a:pt x="106" y="357"/>
                  </a:lnTo>
                  <a:lnTo>
                    <a:pt x="106" y="359"/>
                  </a:lnTo>
                  <a:lnTo>
                    <a:pt x="104" y="359"/>
                  </a:lnTo>
                  <a:lnTo>
                    <a:pt x="104" y="357"/>
                  </a:lnTo>
                  <a:lnTo>
                    <a:pt x="102" y="357"/>
                  </a:lnTo>
                  <a:lnTo>
                    <a:pt x="102" y="354"/>
                  </a:lnTo>
                  <a:lnTo>
                    <a:pt x="99" y="354"/>
                  </a:lnTo>
                  <a:lnTo>
                    <a:pt x="102" y="354"/>
                  </a:lnTo>
                  <a:lnTo>
                    <a:pt x="104" y="354"/>
                  </a:lnTo>
                  <a:lnTo>
                    <a:pt x="106" y="354"/>
                  </a:lnTo>
                  <a:lnTo>
                    <a:pt x="104" y="354"/>
                  </a:lnTo>
                  <a:lnTo>
                    <a:pt x="106" y="354"/>
                  </a:lnTo>
                  <a:lnTo>
                    <a:pt x="106" y="352"/>
                  </a:lnTo>
                  <a:lnTo>
                    <a:pt x="109" y="352"/>
                  </a:lnTo>
                  <a:lnTo>
                    <a:pt x="109" y="354"/>
                  </a:lnTo>
                  <a:lnTo>
                    <a:pt x="109" y="352"/>
                  </a:lnTo>
                  <a:lnTo>
                    <a:pt x="106" y="352"/>
                  </a:lnTo>
                  <a:lnTo>
                    <a:pt x="106" y="350"/>
                  </a:lnTo>
                  <a:lnTo>
                    <a:pt x="109" y="350"/>
                  </a:lnTo>
                  <a:lnTo>
                    <a:pt x="106" y="350"/>
                  </a:lnTo>
                  <a:lnTo>
                    <a:pt x="106" y="352"/>
                  </a:lnTo>
                  <a:lnTo>
                    <a:pt x="106" y="354"/>
                  </a:lnTo>
                  <a:lnTo>
                    <a:pt x="106" y="352"/>
                  </a:lnTo>
                  <a:lnTo>
                    <a:pt x="106" y="354"/>
                  </a:lnTo>
                  <a:lnTo>
                    <a:pt x="104" y="354"/>
                  </a:lnTo>
                  <a:lnTo>
                    <a:pt x="104" y="352"/>
                  </a:lnTo>
                  <a:lnTo>
                    <a:pt x="104" y="354"/>
                  </a:lnTo>
                  <a:lnTo>
                    <a:pt x="102" y="352"/>
                  </a:lnTo>
                  <a:lnTo>
                    <a:pt x="102" y="354"/>
                  </a:lnTo>
                  <a:lnTo>
                    <a:pt x="102" y="352"/>
                  </a:lnTo>
                  <a:lnTo>
                    <a:pt x="99" y="352"/>
                  </a:lnTo>
                  <a:lnTo>
                    <a:pt x="99" y="354"/>
                  </a:lnTo>
                  <a:lnTo>
                    <a:pt x="99" y="352"/>
                  </a:lnTo>
                  <a:lnTo>
                    <a:pt x="99" y="354"/>
                  </a:lnTo>
                  <a:lnTo>
                    <a:pt x="97" y="354"/>
                  </a:lnTo>
                  <a:lnTo>
                    <a:pt x="97" y="352"/>
                  </a:lnTo>
                  <a:lnTo>
                    <a:pt x="95" y="352"/>
                  </a:lnTo>
                  <a:lnTo>
                    <a:pt x="97" y="352"/>
                  </a:lnTo>
                  <a:lnTo>
                    <a:pt x="97" y="350"/>
                  </a:lnTo>
                  <a:lnTo>
                    <a:pt x="99" y="350"/>
                  </a:lnTo>
                  <a:lnTo>
                    <a:pt x="99" y="347"/>
                  </a:lnTo>
                  <a:lnTo>
                    <a:pt x="99" y="345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5" y="345"/>
                  </a:lnTo>
                  <a:lnTo>
                    <a:pt x="95" y="342"/>
                  </a:lnTo>
                  <a:lnTo>
                    <a:pt x="97" y="342"/>
                  </a:lnTo>
                  <a:lnTo>
                    <a:pt x="99" y="342"/>
                  </a:lnTo>
                  <a:lnTo>
                    <a:pt x="99" y="340"/>
                  </a:lnTo>
                  <a:lnTo>
                    <a:pt x="102" y="340"/>
                  </a:lnTo>
                  <a:lnTo>
                    <a:pt x="102" y="338"/>
                  </a:lnTo>
                  <a:lnTo>
                    <a:pt x="104" y="338"/>
                  </a:lnTo>
                  <a:lnTo>
                    <a:pt x="104" y="340"/>
                  </a:lnTo>
                  <a:lnTo>
                    <a:pt x="104" y="338"/>
                  </a:lnTo>
                  <a:lnTo>
                    <a:pt x="104" y="340"/>
                  </a:lnTo>
                  <a:lnTo>
                    <a:pt x="104" y="338"/>
                  </a:lnTo>
                  <a:lnTo>
                    <a:pt x="106" y="338"/>
                  </a:lnTo>
                  <a:lnTo>
                    <a:pt x="109" y="338"/>
                  </a:lnTo>
                  <a:lnTo>
                    <a:pt x="109" y="335"/>
                  </a:lnTo>
                  <a:lnTo>
                    <a:pt x="111" y="335"/>
                  </a:lnTo>
                  <a:lnTo>
                    <a:pt x="111" y="333"/>
                  </a:lnTo>
                  <a:lnTo>
                    <a:pt x="114" y="333"/>
                  </a:lnTo>
                  <a:lnTo>
                    <a:pt x="114" y="335"/>
                  </a:lnTo>
                  <a:lnTo>
                    <a:pt x="114" y="333"/>
                  </a:lnTo>
                  <a:lnTo>
                    <a:pt x="116" y="333"/>
                  </a:lnTo>
                  <a:lnTo>
                    <a:pt x="118" y="333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21" y="333"/>
                  </a:lnTo>
                  <a:lnTo>
                    <a:pt x="121" y="331"/>
                  </a:lnTo>
                  <a:lnTo>
                    <a:pt x="123" y="331"/>
                  </a:lnTo>
                  <a:lnTo>
                    <a:pt x="123" y="328"/>
                  </a:lnTo>
                  <a:lnTo>
                    <a:pt x="125" y="328"/>
                  </a:lnTo>
                  <a:lnTo>
                    <a:pt x="128" y="328"/>
                  </a:lnTo>
                  <a:lnTo>
                    <a:pt x="128" y="326"/>
                  </a:lnTo>
                  <a:lnTo>
                    <a:pt x="130" y="326"/>
                  </a:lnTo>
                  <a:lnTo>
                    <a:pt x="130" y="323"/>
                  </a:lnTo>
                  <a:lnTo>
                    <a:pt x="133" y="323"/>
                  </a:lnTo>
                  <a:lnTo>
                    <a:pt x="133" y="321"/>
                  </a:lnTo>
                  <a:lnTo>
                    <a:pt x="133" y="319"/>
                  </a:lnTo>
                  <a:lnTo>
                    <a:pt x="135" y="319"/>
                  </a:lnTo>
                  <a:lnTo>
                    <a:pt x="135" y="316"/>
                  </a:lnTo>
                  <a:lnTo>
                    <a:pt x="135" y="314"/>
                  </a:lnTo>
                  <a:lnTo>
                    <a:pt x="135" y="312"/>
                  </a:lnTo>
                  <a:lnTo>
                    <a:pt x="135" y="314"/>
                  </a:lnTo>
                  <a:lnTo>
                    <a:pt x="137" y="314"/>
                  </a:lnTo>
                  <a:lnTo>
                    <a:pt x="137" y="312"/>
                  </a:lnTo>
                  <a:lnTo>
                    <a:pt x="140" y="312"/>
                  </a:lnTo>
                  <a:lnTo>
                    <a:pt x="137" y="312"/>
                  </a:lnTo>
                  <a:lnTo>
                    <a:pt x="135" y="312"/>
                  </a:lnTo>
                  <a:lnTo>
                    <a:pt x="133" y="309"/>
                  </a:lnTo>
                  <a:lnTo>
                    <a:pt x="133" y="307"/>
                  </a:lnTo>
                  <a:lnTo>
                    <a:pt x="135" y="304"/>
                  </a:lnTo>
                  <a:lnTo>
                    <a:pt x="137" y="302"/>
                  </a:lnTo>
                  <a:lnTo>
                    <a:pt x="137" y="304"/>
                  </a:lnTo>
                  <a:lnTo>
                    <a:pt x="137" y="302"/>
                  </a:lnTo>
                  <a:lnTo>
                    <a:pt x="140" y="302"/>
                  </a:lnTo>
                  <a:lnTo>
                    <a:pt x="137" y="302"/>
                  </a:lnTo>
                  <a:lnTo>
                    <a:pt x="135" y="302"/>
                  </a:lnTo>
                  <a:lnTo>
                    <a:pt x="135" y="304"/>
                  </a:lnTo>
                  <a:lnTo>
                    <a:pt x="135" y="302"/>
                  </a:lnTo>
                  <a:lnTo>
                    <a:pt x="133" y="302"/>
                  </a:lnTo>
                  <a:lnTo>
                    <a:pt x="133" y="300"/>
                  </a:lnTo>
                  <a:lnTo>
                    <a:pt x="133" y="297"/>
                  </a:lnTo>
                  <a:lnTo>
                    <a:pt x="133" y="295"/>
                  </a:lnTo>
                  <a:lnTo>
                    <a:pt x="135" y="295"/>
                  </a:lnTo>
                  <a:lnTo>
                    <a:pt x="135" y="293"/>
                  </a:lnTo>
                  <a:lnTo>
                    <a:pt x="137" y="293"/>
                  </a:lnTo>
                  <a:lnTo>
                    <a:pt x="135" y="293"/>
                  </a:lnTo>
                  <a:lnTo>
                    <a:pt x="133" y="295"/>
                  </a:lnTo>
                  <a:lnTo>
                    <a:pt x="133" y="293"/>
                  </a:lnTo>
                  <a:lnTo>
                    <a:pt x="133" y="295"/>
                  </a:lnTo>
                  <a:lnTo>
                    <a:pt x="130" y="295"/>
                  </a:lnTo>
                  <a:lnTo>
                    <a:pt x="130" y="293"/>
                  </a:lnTo>
                  <a:lnTo>
                    <a:pt x="128" y="293"/>
                  </a:lnTo>
                  <a:lnTo>
                    <a:pt x="128" y="295"/>
                  </a:lnTo>
                  <a:lnTo>
                    <a:pt x="128" y="293"/>
                  </a:lnTo>
                  <a:lnTo>
                    <a:pt x="128" y="295"/>
                  </a:lnTo>
                  <a:lnTo>
                    <a:pt x="125" y="295"/>
                  </a:lnTo>
                  <a:lnTo>
                    <a:pt x="123" y="295"/>
                  </a:lnTo>
                  <a:lnTo>
                    <a:pt x="121" y="295"/>
                  </a:lnTo>
                  <a:lnTo>
                    <a:pt x="121" y="297"/>
                  </a:lnTo>
                  <a:lnTo>
                    <a:pt x="121" y="300"/>
                  </a:lnTo>
                  <a:lnTo>
                    <a:pt x="118" y="300"/>
                  </a:lnTo>
                  <a:lnTo>
                    <a:pt x="118" y="297"/>
                  </a:lnTo>
                  <a:lnTo>
                    <a:pt x="116" y="297"/>
                  </a:lnTo>
                  <a:lnTo>
                    <a:pt x="116" y="300"/>
                  </a:lnTo>
                  <a:lnTo>
                    <a:pt x="114" y="300"/>
                  </a:lnTo>
                  <a:lnTo>
                    <a:pt x="111" y="300"/>
                  </a:lnTo>
                  <a:lnTo>
                    <a:pt x="111" y="297"/>
                  </a:lnTo>
                  <a:lnTo>
                    <a:pt x="114" y="297"/>
                  </a:lnTo>
                  <a:lnTo>
                    <a:pt x="114" y="295"/>
                  </a:lnTo>
                  <a:lnTo>
                    <a:pt x="116" y="295"/>
                  </a:lnTo>
                  <a:lnTo>
                    <a:pt x="116" y="293"/>
                  </a:lnTo>
                  <a:lnTo>
                    <a:pt x="118" y="293"/>
                  </a:lnTo>
                  <a:lnTo>
                    <a:pt x="121" y="293"/>
                  </a:lnTo>
                  <a:lnTo>
                    <a:pt x="121" y="290"/>
                  </a:lnTo>
                  <a:lnTo>
                    <a:pt x="123" y="290"/>
                  </a:lnTo>
                  <a:lnTo>
                    <a:pt x="123" y="288"/>
                  </a:lnTo>
                  <a:lnTo>
                    <a:pt x="125" y="288"/>
                  </a:lnTo>
                  <a:lnTo>
                    <a:pt x="125" y="285"/>
                  </a:lnTo>
                  <a:lnTo>
                    <a:pt x="125" y="283"/>
                  </a:lnTo>
                  <a:lnTo>
                    <a:pt x="125" y="285"/>
                  </a:lnTo>
                  <a:lnTo>
                    <a:pt x="125" y="283"/>
                  </a:lnTo>
                  <a:lnTo>
                    <a:pt x="128" y="283"/>
                  </a:lnTo>
                  <a:lnTo>
                    <a:pt x="125" y="283"/>
                  </a:lnTo>
                  <a:lnTo>
                    <a:pt x="128" y="283"/>
                  </a:lnTo>
                  <a:lnTo>
                    <a:pt x="128" y="281"/>
                  </a:lnTo>
                  <a:lnTo>
                    <a:pt x="130" y="281"/>
                  </a:lnTo>
                  <a:lnTo>
                    <a:pt x="130" y="278"/>
                  </a:lnTo>
                  <a:lnTo>
                    <a:pt x="133" y="278"/>
                  </a:lnTo>
                  <a:lnTo>
                    <a:pt x="135" y="278"/>
                  </a:lnTo>
                  <a:lnTo>
                    <a:pt x="137" y="278"/>
                  </a:lnTo>
                  <a:lnTo>
                    <a:pt x="137" y="276"/>
                  </a:lnTo>
                  <a:lnTo>
                    <a:pt x="140" y="276"/>
                  </a:lnTo>
                  <a:lnTo>
                    <a:pt x="142" y="276"/>
                  </a:lnTo>
                  <a:lnTo>
                    <a:pt x="142" y="274"/>
                  </a:lnTo>
                  <a:lnTo>
                    <a:pt x="142" y="276"/>
                  </a:lnTo>
                  <a:lnTo>
                    <a:pt x="144" y="276"/>
                  </a:lnTo>
                  <a:lnTo>
                    <a:pt x="142" y="276"/>
                  </a:lnTo>
                  <a:lnTo>
                    <a:pt x="142" y="274"/>
                  </a:lnTo>
                  <a:lnTo>
                    <a:pt x="140" y="274"/>
                  </a:lnTo>
                  <a:lnTo>
                    <a:pt x="142" y="271"/>
                  </a:lnTo>
                  <a:lnTo>
                    <a:pt x="142" y="274"/>
                  </a:lnTo>
                  <a:lnTo>
                    <a:pt x="144" y="274"/>
                  </a:lnTo>
                  <a:lnTo>
                    <a:pt x="147" y="274"/>
                  </a:lnTo>
                  <a:lnTo>
                    <a:pt x="149" y="276"/>
                  </a:lnTo>
                  <a:lnTo>
                    <a:pt x="149" y="274"/>
                  </a:lnTo>
                  <a:lnTo>
                    <a:pt x="149" y="276"/>
                  </a:lnTo>
                  <a:lnTo>
                    <a:pt x="149" y="274"/>
                  </a:lnTo>
                  <a:lnTo>
                    <a:pt x="152" y="274"/>
                  </a:lnTo>
                  <a:lnTo>
                    <a:pt x="154" y="274"/>
                  </a:lnTo>
                  <a:lnTo>
                    <a:pt x="156" y="274"/>
                  </a:lnTo>
                  <a:lnTo>
                    <a:pt x="156" y="271"/>
                  </a:lnTo>
                  <a:lnTo>
                    <a:pt x="159" y="271"/>
                  </a:lnTo>
                  <a:lnTo>
                    <a:pt x="159" y="274"/>
                  </a:lnTo>
                  <a:lnTo>
                    <a:pt x="161" y="274"/>
                  </a:lnTo>
                  <a:lnTo>
                    <a:pt x="163" y="274"/>
                  </a:lnTo>
                  <a:lnTo>
                    <a:pt x="163" y="276"/>
                  </a:lnTo>
                  <a:lnTo>
                    <a:pt x="166" y="276"/>
                  </a:lnTo>
                  <a:lnTo>
                    <a:pt x="166" y="278"/>
                  </a:lnTo>
                  <a:lnTo>
                    <a:pt x="168" y="278"/>
                  </a:lnTo>
                  <a:lnTo>
                    <a:pt x="166" y="276"/>
                  </a:lnTo>
                  <a:lnTo>
                    <a:pt x="168" y="276"/>
                  </a:lnTo>
                  <a:lnTo>
                    <a:pt x="166" y="276"/>
                  </a:lnTo>
                  <a:lnTo>
                    <a:pt x="168" y="276"/>
                  </a:lnTo>
                  <a:lnTo>
                    <a:pt x="166" y="276"/>
                  </a:lnTo>
                  <a:lnTo>
                    <a:pt x="166" y="274"/>
                  </a:lnTo>
                  <a:lnTo>
                    <a:pt x="166" y="271"/>
                  </a:lnTo>
                  <a:lnTo>
                    <a:pt x="163" y="271"/>
                  </a:lnTo>
                  <a:lnTo>
                    <a:pt x="163" y="269"/>
                  </a:lnTo>
                  <a:lnTo>
                    <a:pt x="166" y="269"/>
                  </a:lnTo>
                  <a:lnTo>
                    <a:pt x="168" y="269"/>
                  </a:lnTo>
                  <a:lnTo>
                    <a:pt x="168" y="266"/>
                  </a:lnTo>
                  <a:lnTo>
                    <a:pt x="168" y="269"/>
                  </a:lnTo>
                  <a:lnTo>
                    <a:pt x="171" y="269"/>
                  </a:lnTo>
                  <a:lnTo>
                    <a:pt x="168" y="269"/>
                  </a:lnTo>
                  <a:lnTo>
                    <a:pt x="171" y="269"/>
                  </a:lnTo>
                  <a:lnTo>
                    <a:pt x="171" y="271"/>
                  </a:lnTo>
                  <a:lnTo>
                    <a:pt x="171" y="274"/>
                  </a:lnTo>
                  <a:lnTo>
                    <a:pt x="173" y="274"/>
                  </a:lnTo>
                  <a:lnTo>
                    <a:pt x="173" y="276"/>
                  </a:lnTo>
                  <a:lnTo>
                    <a:pt x="175" y="276"/>
                  </a:lnTo>
                  <a:lnTo>
                    <a:pt x="175" y="274"/>
                  </a:lnTo>
                  <a:lnTo>
                    <a:pt x="178" y="274"/>
                  </a:lnTo>
                  <a:lnTo>
                    <a:pt x="178" y="271"/>
                  </a:lnTo>
                  <a:lnTo>
                    <a:pt x="180" y="271"/>
                  </a:lnTo>
                  <a:lnTo>
                    <a:pt x="182" y="271"/>
                  </a:lnTo>
                  <a:lnTo>
                    <a:pt x="180" y="271"/>
                  </a:lnTo>
                  <a:lnTo>
                    <a:pt x="178" y="271"/>
                  </a:lnTo>
                  <a:lnTo>
                    <a:pt x="178" y="274"/>
                  </a:lnTo>
                  <a:lnTo>
                    <a:pt x="175" y="274"/>
                  </a:lnTo>
                  <a:lnTo>
                    <a:pt x="173" y="274"/>
                  </a:lnTo>
                  <a:lnTo>
                    <a:pt x="173" y="271"/>
                  </a:lnTo>
                  <a:lnTo>
                    <a:pt x="171" y="271"/>
                  </a:lnTo>
                  <a:lnTo>
                    <a:pt x="171" y="269"/>
                  </a:lnTo>
                  <a:lnTo>
                    <a:pt x="171" y="266"/>
                  </a:lnTo>
                  <a:lnTo>
                    <a:pt x="168" y="266"/>
                  </a:lnTo>
                  <a:lnTo>
                    <a:pt x="171" y="266"/>
                  </a:lnTo>
                  <a:lnTo>
                    <a:pt x="168" y="266"/>
                  </a:lnTo>
                  <a:lnTo>
                    <a:pt x="171" y="266"/>
                  </a:lnTo>
                  <a:lnTo>
                    <a:pt x="168" y="266"/>
                  </a:lnTo>
                  <a:lnTo>
                    <a:pt x="168" y="264"/>
                  </a:lnTo>
                  <a:lnTo>
                    <a:pt x="168" y="262"/>
                  </a:lnTo>
                  <a:lnTo>
                    <a:pt x="166" y="262"/>
                  </a:lnTo>
                  <a:lnTo>
                    <a:pt x="168" y="259"/>
                  </a:lnTo>
                  <a:lnTo>
                    <a:pt x="168" y="257"/>
                  </a:lnTo>
                  <a:lnTo>
                    <a:pt x="171" y="257"/>
                  </a:lnTo>
                  <a:lnTo>
                    <a:pt x="171" y="255"/>
                  </a:lnTo>
                  <a:lnTo>
                    <a:pt x="173" y="255"/>
                  </a:lnTo>
                  <a:lnTo>
                    <a:pt x="173" y="252"/>
                  </a:lnTo>
                  <a:lnTo>
                    <a:pt x="175" y="252"/>
                  </a:lnTo>
                  <a:lnTo>
                    <a:pt x="178" y="252"/>
                  </a:lnTo>
                  <a:lnTo>
                    <a:pt x="175" y="252"/>
                  </a:lnTo>
                  <a:lnTo>
                    <a:pt x="173" y="252"/>
                  </a:lnTo>
                  <a:lnTo>
                    <a:pt x="171" y="252"/>
                  </a:lnTo>
                  <a:lnTo>
                    <a:pt x="168" y="252"/>
                  </a:lnTo>
                  <a:lnTo>
                    <a:pt x="168" y="250"/>
                  </a:lnTo>
                  <a:lnTo>
                    <a:pt x="168" y="247"/>
                  </a:lnTo>
                  <a:lnTo>
                    <a:pt x="168" y="245"/>
                  </a:lnTo>
                  <a:lnTo>
                    <a:pt x="168" y="243"/>
                  </a:lnTo>
                  <a:lnTo>
                    <a:pt x="171" y="243"/>
                  </a:lnTo>
                  <a:lnTo>
                    <a:pt x="171" y="245"/>
                  </a:lnTo>
                  <a:lnTo>
                    <a:pt x="171" y="247"/>
                  </a:lnTo>
                  <a:lnTo>
                    <a:pt x="173" y="247"/>
                  </a:lnTo>
                  <a:lnTo>
                    <a:pt x="171" y="247"/>
                  </a:lnTo>
                  <a:lnTo>
                    <a:pt x="171" y="245"/>
                  </a:lnTo>
                  <a:lnTo>
                    <a:pt x="171" y="243"/>
                  </a:lnTo>
                  <a:lnTo>
                    <a:pt x="173" y="243"/>
                  </a:lnTo>
                  <a:lnTo>
                    <a:pt x="175" y="243"/>
                  </a:lnTo>
                  <a:lnTo>
                    <a:pt x="175" y="240"/>
                  </a:lnTo>
                  <a:lnTo>
                    <a:pt x="173" y="240"/>
                  </a:lnTo>
                  <a:lnTo>
                    <a:pt x="175" y="240"/>
                  </a:lnTo>
                  <a:lnTo>
                    <a:pt x="175" y="238"/>
                  </a:lnTo>
                  <a:lnTo>
                    <a:pt x="175" y="240"/>
                  </a:lnTo>
                  <a:lnTo>
                    <a:pt x="175" y="238"/>
                  </a:lnTo>
                  <a:lnTo>
                    <a:pt x="175" y="240"/>
                  </a:lnTo>
                  <a:lnTo>
                    <a:pt x="173" y="240"/>
                  </a:lnTo>
                  <a:lnTo>
                    <a:pt x="173" y="238"/>
                  </a:lnTo>
                  <a:lnTo>
                    <a:pt x="173" y="236"/>
                  </a:lnTo>
                  <a:lnTo>
                    <a:pt x="175" y="236"/>
                  </a:lnTo>
                  <a:lnTo>
                    <a:pt x="175" y="233"/>
                  </a:lnTo>
                  <a:lnTo>
                    <a:pt x="178" y="233"/>
                  </a:lnTo>
                  <a:lnTo>
                    <a:pt x="175" y="233"/>
                  </a:lnTo>
                  <a:lnTo>
                    <a:pt x="175" y="231"/>
                  </a:lnTo>
                  <a:lnTo>
                    <a:pt x="175" y="228"/>
                  </a:lnTo>
                  <a:lnTo>
                    <a:pt x="178" y="228"/>
                  </a:lnTo>
                  <a:lnTo>
                    <a:pt x="175" y="226"/>
                  </a:lnTo>
                  <a:lnTo>
                    <a:pt x="175" y="228"/>
                  </a:lnTo>
                  <a:lnTo>
                    <a:pt x="173" y="228"/>
                  </a:lnTo>
                  <a:lnTo>
                    <a:pt x="173" y="231"/>
                  </a:lnTo>
                  <a:lnTo>
                    <a:pt x="171" y="231"/>
                  </a:lnTo>
                  <a:lnTo>
                    <a:pt x="168" y="228"/>
                  </a:lnTo>
                  <a:lnTo>
                    <a:pt x="171" y="228"/>
                  </a:lnTo>
                  <a:lnTo>
                    <a:pt x="168" y="228"/>
                  </a:lnTo>
                  <a:lnTo>
                    <a:pt x="168" y="226"/>
                  </a:lnTo>
                  <a:lnTo>
                    <a:pt x="168" y="228"/>
                  </a:lnTo>
                  <a:lnTo>
                    <a:pt x="168" y="231"/>
                  </a:lnTo>
                  <a:lnTo>
                    <a:pt x="168" y="233"/>
                  </a:lnTo>
                  <a:lnTo>
                    <a:pt x="166" y="233"/>
                  </a:lnTo>
                  <a:lnTo>
                    <a:pt x="166" y="236"/>
                  </a:lnTo>
                  <a:lnTo>
                    <a:pt x="163" y="236"/>
                  </a:lnTo>
                  <a:lnTo>
                    <a:pt x="166" y="236"/>
                  </a:lnTo>
                  <a:lnTo>
                    <a:pt x="163" y="236"/>
                  </a:lnTo>
                  <a:lnTo>
                    <a:pt x="163" y="233"/>
                  </a:lnTo>
                  <a:lnTo>
                    <a:pt x="163" y="236"/>
                  </a:lnTo>
                  <a:lnTo>
                    <a:pt x="161" y="233"/>
                  </a:lnTo>
                  <a:lnTo>
                    <a:pt x="161" y="231"/>
                  </a:lnTo>
                  <a:lnTo>
                    <a:pt x="163" y="231"/>
                  </a:lnTo>
                  <a:lnTo>
                    <a:pt x="163" y="228"/>
                  </a:lnTo>
                  <a:lnTo>
                    <a:pt x="163" y="226"/>
                  </a:lnTo>
                  <a:lnTo>
                    <a:pt x="161" y="226"/>
                  </a:lnTo>
                  <a:lnTo>
                    <a:pt x="163" y="226"/>
                  </a:lnTo>
                  <a:lnTo>
                    <a:pt x="161" y="228"/>
                  </a:lnTo>
                  <a:lnTo>
                    <a:pt x="161" y="231"/>
                  </a:lnTo>
                  <a:lnTo>
                    <a:pt x="161" y="228"/>
                  </a:lnTo>
                  <a:lnTo>
                    <a:pt x="161" y="231"/>
                  </a:lnTo>
                  <a:lnTo>
                    <a:pt x="159" y="231"/>
                  </a:lnTo>
                  <a:lnTo>
                    <a:pt x="159" y="228"/>
                  </a:lnTo>
                  <a:lnTo>
                    <a:pt x="156" y="226"/>
                  </a:lnTo>
                  <a:lnTo>
                    <a:pt x="156" y="224"/>
                  </a:lnTo>
                  <a:lnTo>
                    <a:pt x="156" y="221"/>
                  </a:lnTo>
                  <a:lnTo>
                    <a:pt x="154" y="221"/>
                  </a:lnTo>
                  <a:lnTo>
                    <a:pt x="154" y="219"/>
                  </a:lnTo>
                  <a:lnTo>
                    <a:pt x="152" y="219"/>
                  </a:lnTo>
                  <a:lnTo>
                    <a:pt x="152" y="217"/>
                  </a:lnTo>
                  <a:lnTo>
                    <a:pt x="149" y="214"/>
                  </a:lnTo>
                  <a:lnTo>
                    <a:pt x="149" y="212"/>
                  </a:lnTo>
                  <a:lnTo>
                    <a:pt x="152" y="212"/>
                  </a:lnTo>
                  <a:lnTo>
                    <a:pt x="152" y="209"/>
                  </a:lnTo>
                  <a:lnTo>
                    <a:pt x="152" y="207"/>
                  </a:lnTo>
                  <a:lnTo>
                    <a:pt x="152" y="205"/>
                  </a:lnTo>
                  <a:lnTo>
                    <a:pt x="154" y="205"/>
                  </a:lnTo>
                  <a:lnTo>
                    <a:pt x="154" y="202"/>
                  </a:lnTo>
                  <a:lnTo>
                    <a:pt x="156" y="202"/>
                  </a:lnTo>
                  <a:lnTo>
                    <a:pt x="156" y="200"/>
                  </a:lnTo>
                  <a:lnTo>
                    <a:pt x="156" y="198"/>
                  </a:lnTo>
                  <a:lnTo>
                    <a:pt x="156" y="195"/>
                  </a:lnTo>
                  <a:lnTo>
                    <a:pt x="159" y="195"/>
                  </a:lnTo>
                  <a:lnTo>
                    <a:pt x="159" y="193"/>
                  </a:lnTo>
                  <a:lnTo>
                    <a:pt x="159" y="195"/>
                  </a:lnTo>
                  <a:lnTo>
                    <a:pt x="161" y="195"/>
                  </a:lnTo>
                  <a:lnTo>
                    <a:pt x="161" y="193"/>
                  </a:lnTo>
                  <a:lnTo>
                    <a:pt x="163" y="193"/>
                  </a:lnTo>
                  <a:lnTo>
                    <a:pt x="161" y="193"/>
                  </a:lnTo>
                  <a:lnTo>
                    <a:pt x="161" y="190"/>
                  </a:lnTo>
                  <a:lnTo>
                    <a:pt x="163" y="190"/>
                  </a:lnTo>
                  <a:lnTo>
                    <a:pt x="163" y="193"/>
                  </a:lnTo>
                  <a:lnTo>
                    <a:pt x="166" y="193"/>
                  </a:lnTo>
                  <a:lnTo>
                    <a:pt x="168" y="193"/>
                  </a:lnTo>
                  <a:lnTo>
                    <a:pt x="168" y="190"/>
                  </a:lnTo>
                  <a:lnTo>
                    <a:pt x="168" y="193"/>
                  </a:lnTo>
                  <a:lnTo>
                    <a:pt x="168" y="190"/>
                  </a:lnTo>
                  <a:lnTo>
                    <a:pt x="168" y="193"/>
                  </a:lnTo>
                  <a:lnTo>
                    <a:pt x="168" y="190"/>
                  </a:lnTo>
                  <a:lnTo>
                    <a:pt x="166" y="190"/>
                  </a:lnTo>
                  <a:lnTo>
                    <a:pt x="168" y="190"/>
                  </a:lnTo>
                  <a:lnTo>
                    <a:pt x="166" y="190"/>
                  </a:lnTo>
                  <a:lnTo>
                    <a:pt x="163" y="190"/>
                  </a:lnTo>
                  <a:lnTo>
                    <a:pt x="161" y="190"/>
                  </a:lnTo>
                  <a:lnTo>
                    <a:pt x="159" y="190"/>
                  </a:lnTo>
                  <a:lnTo>
                    <a:pt x="156" y="190"/>
                  </a:lnTo>
                  <a:lnTo>
                    <a:pt x="154" y="190"/>
                  </a:lnTo>
                  <a:lnTo>
                    <a:pt x="156" y="190"/>
                  </a:lnTo>
                  <a:lnTo>
                    <a:pt x="154" y="190"/>
                  </a:lnTo>
                  <a:lnTo>
                    <a:pt x="152" y="190"/>
                  </a:lnTo>
                  <a:lnTo>
                    <a:pt x="152" y="188"/>
                  </a:lnTo>
                  <a:lnTo>
                    <a:pt x="152" y="190"/>
                  </a:lnTo>
                  <a:lnTo>
                    <a:pt x="152" y="193"/>
                  </a:lnTo>
                  <a:lnTo>
                    <a:pt x="152" y="195"/>
                  </a:lnTo>
                  <a:lnTo>
                    <a:pt x="149" y="195"/>
                  </a:lnTo>
                  <a:lnTo>
                    <a:pt x="147" y="195"/>
                  </a:lnTo>
                  <a:lnTo>
                    <a:pt x="144" y="195"/>
                  </a:lnTo>
                  <a:lnTo>
                    <a:pt x="142" y="195"/>
                  </a:lnTo>
                  <a:lnTo>
                    <a:pt x="144" y="198"/>
                  </a:lnTo>
                  <a:lnTo>
                    <a:pt x="142" y="198"/>
                  </a:lnTo>
                  <a:lnTo>
                    <a:pt x="142" y="195"/>
                  </a:lnTo>
                  <a:lnTo>
                    <a:pt x="142" y="198"/>
                  </a:lnTo>
                  <a:lnTo>
                    <a:pt x="142" y="200"/>
                  </a:lnTo>
                  <a:lnTo>
                    <a:pt x="140" y="200"/>
                  </a:lnTo>
                  <a:lnTo>
                    <a:pt x="137" y="200"/>
                  </a:lnTo>
                  <a:lnTo>
                    <a:pt x="135" y="200"/>
                  </a:lnTo>
                  <a:lnTo>
                    <a:pt x="135" y="198"/>
                  </a:lnTo>
                  <a:lnTo>
                    <a:pt x="135" y="200"/>
                  </a:lnTo>
                  <a:lnTo>
                    <a:pt x="133" y="200"/>
                  </a:lnTo>
                  <a:lnTo>
                    <a:pt x="135" y="200"/>
                  </a:lnTo>
                  <a:lnTo>
                    <a:pt x="133" y="200"/>
                  </a:lnTo>
                  <a:lnTo>
                    <a:pt x="130" y="200"/>
                  </a:lnTo>
                  <a:lnTo>
                    <a:pt x="130" y="198"/>
                  </a:lnTo>
                  <a:lnTo>
                    <a:pt x="130" y="200"/>
                  </a:lnTo>
                  <a:lnTo>
                    <a:pt x="130" y="198"/>
                  </a:lnTo>
                  <a:lnTo>
                    <a:pt x="130" y="200"/>
                  </a:lnTo>
                  <a:lnTo>
                    <a:pt x="130" y="198"/>
                  </a:lnTo>
                  <a:lnTo>
                    <a:pt x="130" y="195"/>
                  </a:lnTo>
                  <a:lnTo>
                    <a:pt x="130" y="198"/>
                  </a:lnTo>
                  <a:lnTo>
                    <a:pt x="128" y="198"/>
                  </a:lnTo>
                  <a:lnTo>
                    <a:pt x="125" y="198"/>
                  </a:lnTo>
                  <a:lnTo>
                    <a:pt x="125" y="195"/>
                  </a:lnTo>
                  <a:lnTo>
                    <a:pt x="123" y="195"/>
                  </a:lnTo>
                  <a:lnTo>
                    <a:pt x="125" y="195"/>
                  </a:lnTo>
                  <a:lnTo>
                    <a:pt x="123" y="195"/>
                  </a:lnTo>
                  <a:lnTo>
                    <a:pt x="123" y="193"/>
                  </a:lnTo>
                  <a:lnTo>
                    <a:pt x="121" y="193"/>
                  </a:lnTo>
                  <a:lnTo>
                    <a:pt x="123" y="193"/>
                  </a:lnTo>
                  <a:lnTo>
                    <a:pt x="123" y="195"/>
                  </a:lnTo>
                  <a:lnTo>
                    <a:pt x="123" y="198"/>
                  </a:lnTo>
                  <a:lnTo>
                    <a:pt x="125" y="198"/>
                  </a:lnTo>
                  <a:lnTo>
                    <a:pt x="125" y="200"/>
                  </a:lnTo>
                  <a:lnTo>
                    <a:pt x="125" y="202"/>
                  </a:lnTo>
                  <a:lnTo>
                    <a:pt x="125" y="205"/>
                  </a:lnTo>
                  <a:lnTo>
                    <a:pt x="123" y="205"/>
                  </a:lnTo>
                  <a:lnTo>
                    <a:pt x="121" y="205"/>
                  </a:lnTo>
                  <a:lnTo>
                    <a:pt x="121" y="202"/>
                  </a:lnTo>
                  <a:lnTo>
                    <a:pt x="118" y="202"/>
                  </a:lnTo>
                  <a:lnTo>
                    <a:pt x="118" y="200"/>
                  </a:lnTo>
                  <a:lnTo>
                    <a:pt x="116" y="200"/>
                  </a:lnTo>
                  <a:lnTo>
                    <a:pt x="114" y="200"/>
                  </a:lnTo>
                  <a:lnTo>
                    <a:pt x="114" y="198"/>
                  </a:lnTo>
                  <a:lnTo>
                    <a:pt x="111" y="198"/>
                  </a:lnTo>
                  <a:lnTo>
                    <a:pt x="111" y="195"/>
                  </a:lnTo>
                  <a:lnTo>
                    <a:pt x="109" y="195"/>
                  </a:lnTo>
                  <a:lnTo>
                    <a:pt x="106" y="198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6" y="202"/>
                  </a:lnTo>
                  <a:lnTo>
                    <a:pt x="106" y="205"/>
                  </a:lnTo>
                  <a:lnTo>
                    <a:pt x="109" y="205"/>
                  </a:lnTo>
                  <a:lnTo>
                    <a:pt x="109" y="207"/>
                  </a:lnTo>
                  <a:lnTo>
                    <a:pt x="106" y="207"/>
                  </a:lnTo>
                  <a:lnTo>
                    <a:pt x="104" y="207"/>
                  </a:lnTo>
                  <a:lnTo>
                    <a:pt x="104" y="205"/>
                  </a:lnTo>
                  <a:lnTo>
                    <a:pt x="106" y="205"/>
                  </a:lnTo>
                  <a:lnTo>
                    <a:pt x="104" y="202"/>
                  </a:lnTo>
                  <a:lnTo>
                    <a:pt x="106" y="202"/>
                  </a:lnTo>
                  <a:lnTo>
                    <a:pt x="104" y="202"/>
                  </a:lnTo>
                  <a:lnTo>
                    <a:pt x="104" y="200"/>
                  </a:lnTo>
                  <a:lnTo>
                    <a:pt x="102" y="200"/>
                  </a:lnTo>
                  <a:lnTo>
                    <a:pt x="102" y="198"/>
                  </a:lnTo>
                  <a:lnTo>
                    <a:pt x="99" y="198"/>
                  </a:lnTo>
                  <a:lnTo>
                    <a:pt x="99" y="195"/>
                  </a:lnTo>
                  <a:lnTo>
                    <a:pt x="97" y="193"/>
                  </a:lnTo>
                  <a:lnTo>
                    <a:pt x="97" y="190"/>
                  </a:lnTo>
                  <a:lnTo>
                    <a:pt x="97" y="188"/>
                  </a:lnTo>
                  <a:lnTo>
                    <a:pt x="99" y="188"/>
                  </a:lnTo>
                  <a:lnTo>
                    <a:pt x="102" y="188"/>
                  </a:lnTo>
                  <a:lnTo>
                    <a:pt x="102" y="190"/>
                  </a:lnTo>
                  <a:lnTo>
                    <a:pt x="102" y="193"/>
                  </a:lnTo>
                  <a:lnTo>
                    <a:pt x="104" y="193"/>
                  </a:lnTo>
                  <a:lnTo>
                    <a:pt x="104" y="190"/>
                  </a:lnTo>
                  <a:lnTo>
                    <a:pt x="102" y="190"/>
                  </a:lnTo>
                  <a:lnTo>
                    <a:pt x="102" y="188"/>
                  </a:lnTo>
                  <a:lnTo>
                    <a:pt x="102" y="186"/>
                  </a:lnTo>
                  <a:lnTo>
                    <a:pt x="104" y="183"/>
                  </a:lnTo>
                  <a:lnTo>
                    <a:pt x="104" y="181"/>
                  </a:lnTo>
                  <a:lnTo>
                    <a:pt x="106" y="181"/>
                  </a:lnTo>
                  <a:lnTo>
                    <a:pt x="106" y="179"/>
                  </a:lnTo>
                  <a:lnTo>
                    <a:pt x="109" y="179"/>
                  </a:lnTo>
                  <a:lnTo>
                    <a:pt x="109" y="176"/>
                  </a:lnTo>
                  <a:lnTo>
                    <a:pt x="109" y="174"/>
                  </a:lnTo>
                  <a:lnTo>
                    <a:pt x="109" y="171"/>
                  </a:lnTo>
                  <a:lnTo>
                    <a:pt x="111" y="171"/>
                  </a:lnTo>
                  <a:lnTo>
                    <a:pt x="111" y="169"/>
                  </a:lnTo>
                  <a:lnTo>
                    <a:pt x="111" y="167"/>
                  </a:lnTo>
                  <a:lnTo>
                    <a:pt x="114" y="167"/>
                  </a:lnTo>
                  <a:lnTo>
                    <a:pt x="116" y="167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16" y="160"/>
                  </a:lnTo>
                  <a:lnTo>
                    <a:pt x="114" y="160"/>
                  </a:lnTo>
                  <a:lnTo>
                    <a:pt x="114" y="157"/>
                  </a:lnTo>
                  <a:lnTo>
                    <a:pt x="111" y="157"/>
                  </a:lnTo>
                  <a:lnTo>
                    <a:pt x="109" y="157"/>
                  </a:lnTo>
                  <a:lnTo>
                    <a:pt x="111" y="157"/>
                  </a:lnTo>
                  <a:lnTo>
                    <a:pt x="109" y="157"/>
                  </a:lnTo>
                  <a:lnTo>
                    <a:pt x="109" y="155"/>
                  </a:lnTo>
                  <a:lnTo>
                    <a:pt x="106" y="155"/>
                  </a:lnTo>
                  <a:lnTo>
                    <a:pt x="106" y="152"/>
                  </a:lnTo>
                  <a:lnTo>
                    <a:pt x="109" y="152"/>
                  </a:lnTo>
                  <a:lnTo>
                    <a:pt x="109" y="150"/>
                  </a:lnTo>
                  <a:lnTo>
                    <a:pt x="109" y="148"/>
                  </a:lnTo>
                  <a:lnTo>
                    <a:pt x="106" y="148"/>
                  </a:lnTo>
                  <a:lnTo>
                    <a:pt x="106" y="145"/>
                  </a:lnTo>
                  <a:lnTo>
                    <a:pt x="106" y="143"/>
                  </a:lnTo>
                  <a:lnTo>
                    <a:pt x="109" y="143"/>
                  </a:lnTo>
                  <a:lnTo>
                    <a:pt x="109" y="141"/>
                  </a:lnTo>
                  <a:lnTo>
                    <a:pt x="111" y="141"/>
                  </a:lnTo>
                  <a:lnTo>
                    <a:pt x="114" y="141"/>
                  </a:lnTo>
                  <a:lnTo>
                    <a:pt x="116" y="141"/>
                  </a:lnTo>
                  <a:lnTo>
                    <a:pt x="118" y="143"/>
                  </a:lnTo>
                  <a:lnTo>
                    <a:pt x="121" y="143"/>
                  </a:lnTo>
                  <a:lnTo>
                    <a:pt x="121" y="141"/>
                  </a:lnTo>
                  <a:lnTo>
                    <a:pt x="118" y="141"/>
                  </a:lnTo>
                  <a:lnTo>
                    <a:pt x="116" y="141"/>
                  </a:lnTo>
                  <a:lnTo>
                    <a:pt x="114" y="141"/>
                  </a:lnTo>
                  <a:lnTo>
                    <a:pt x="114" y="138"/>
                  </a:lnTo>
                  <a:lnTo>
                    <a:pt x="114" y="141"/>
                  </a:lnTo>
                  <a:lnTo>
                    <a:pt x="114" y="138"/>
                  </a:lnTo>
                  <a:lnTo>
                    <a:pt x="111" y="138"/>
                  </a:lnTo>
                  <a:lnTo>
                    <a:pt x="111" y="136"/>
                  </a:lnTo>
                  <a:lnTo>
                    <a:pt x="109" y="136"/>
                  </a:lnTo>
                  <a:lnTo>
                    <a:pt x="109" y="133"/>
                  </a:lnTo>
                  <a:lnTo>
                    <a:pt x="109" y="136"/>
                  </a:lnTo>
                  <a:lnTo>
                    <a:pt x="111" y="136"/>
                  </a:lnTo>
                  <a:lnTo>
                    <a:pt x="111" y="138"/>
                  </a:lnTo>
                  <a:lnTo>
                    <a:pt x="109" y="138"/>
                  </a:lnTo>
                  <a:lnTo>
                    <a:pt x="109" y="136"/>
                  </a:lnTo>
                  <a:lnTo>
                    <a:pt x="109" y="133"/>
                  </a:lnTo>
                  <a:lnTo>
                    <a:pt x="109" y="131"/>
                  </a:lnTo>
                  <a:lnTo>
                    <a:pt x="111" y="131"/>
                  </a:lnTo>
                  <a:lnTo>
                    <a:pt x="111" y="129"/>
                  </a:lnTo>
                  <a:lnTo>
                    <a:pt x="109" y="131"/>
                  </a:lnTo>
                  <a:lnTo>
                    <a:pt x="109" y="133"/>
                  </a:lnTo>
                  <a:lnTo>
                    <a:pt x="106" y="131"/>
                  </a:lnTo>
                  <a:lnTo>
                    <a:pt x="109" y="131"/>
                  </a:lnTo>
                  <a:lnTo>
                    <a:pt x="106" y="131"/>
                  </a:lnTo>
                  <a:lnTo>
                    <a:pt x="106" y="129"/>
                  </a:lnTo>
                  <a:lnTo>
                    <a:pt x="106" y="131"/>
                  </a:lnTo>
                  <a:lnTo>
                    <a:pt x="106" y="133"/>
                  </a:lnTo>
                  <a:lnTo>
                    <a:pt x="109" y="133"/>
                  </a:lnTo>
                  <a:lnTo>
                    <a:pt x="106" y="136"/>
                  </a:lnTo>
                  <a:lnTo>
                    <a:pt x="106" y="138"/>
                  </a:lnTo>
                  <a:lnTo>
                    <a:pt x="104" y="138"/>
                  </a:lnTo>
                  <a:lnTo>
                    <a:pt x="106" y="138"/>
                  </a:lnTo>
                  <a:lnTo>
                    <a:pt x="106" y="141"/>
                  </a:lnTo>
                  <a:lnTo>
                    <a:pt x="106" y="143"/>
                  </a:lnTo>
                  <a:lnTo>
                    <a:pt x="104" y="143"/>
                  </a:lnTo>
                  <a:lnTo>
                    <a:pt x="104" y="145"/>
                  </a:lnTo>
                  <a:lnTo>
                    <a:pt x="102" y="145"/>
                  </a:lnTo>
                  <a:lnTo>
                    <a:pt x="102" y="143"/>
                  </a:lnTo>
                  <a:lnTo>
                    <a:pt x="102" y="141"/>
                  </a:lnTo>
                  <a:lnTo>
                    <a:pt x="99" y="141"/>
                  </a:lnTo>
                  <a:lnTo>
                    <a:pt x="99" y="138"/>
                  </a:lnTo>
                  <a:lnTo>
                    <a:pt x="99" y="141"/>
                  </a:lnTo>
                  <a:lnTo>
                    <a:pt x="102" y="141"/>
                  </a:lnTo>
                  <a:lnTo>
                    <a:pt x="102" y="143"/>
                  </a:lnTo>
                  <a:lnTo>
                    <a:pt x="99" y="143"/>
                  </a:lnTo>
                  <a:lnTo>
                    <a:pt x="99" y="141"/>
                  </a:lnTo>
                  <a:lnTo>
                    <a:pt x="97" y="141"/>
                  </a:lnTo>
                  <a:lnTo>
                    <a:pt x="97" y="138"/>
                  </a:lnTo>
                  <a:lnTo>
                    <a:pt x="97" y="141"/>
                  </a:lnTo>
                  <a:lnTo>
                    <a:pt x="97" y="143"/>
                  </a:lnTo>
                  <a:lnTo>
                    <a:pt x="97" y="145"/>
                  </a:lnTo>
                  <a:lnTo>
                    <a:pt x="97" y="148"/>
                  </a:lnTo>
                  <a:lnTo>
                    <a:pt x="97" y="145"/>
                  </a:lnTo>
                  <a:lnTo>
                    <a:pt x="95" y="145"/>
                  </a:lnTo>
                  <a:lnTo>
                    <a:pt x="92" y="145"/>
                  </a:lnTo>
                  <a:lnTo>
                    <a:pt x="95" y="145"/>
                  </a:lnTo>
                  <a:lnTo>
                    <a:pt x="92" y="145"/>
                  </a:lnTo>
                  <a:lnTo>
                    <a:pt x="95" y="145"/>
                  </a:lnTo>
                  <a:lnTo>
                    <a:pt x="92" y="145"/>
                  </a:lnTo>
                  <a:lnTo>
                    <a:pt x="92" y="143"/>
                  </a:lnTo>
                  <a:lnTo>
                    <a:pt x="92" y="141"/>
                  </a:lnTo>
                  <a:lnTo>
                    <a:pt x="92" y="138"/>
                  </a:lnTo>
                  <a:lnTo>
                    <a:pt x="95" y="138"/>
                  </a:lnTo>
                  <a:lnTo>
                    <a:pt x="95" y="136"/>
                  </a:lnTo>
                  <a:lnTo>
                    <a:pt x="95" y="133"/>
                  </a:lnTo>
                  <a:lnTo>
                    <a:pt x="97" y="133"/>
                  </a:lnTo>
                  <a:lnTo>
                    <a:pt x="97" y="131"/>
                  </a:lnTo>
                  <a:lnTo>
                    <a:pt x="99" y="131"/>
                  </a:lnTo>
                  <a:lnTo>
                    <a:pt x="102" y="131"/>
                  </a:lnTo>
                  <a:lnTo>
                    <a:pt x="102" y="129"/>
                  </a:lnTo>
                  <a:lnTo>
                    <a:pt x="102" y="126"/>
                  </a:lnTo>
                  <a:lnTo>
                    <a:pt x="104" y="126"/>
                  </a:lnTo>
                  <a:lnTo>
                    <a:pt x="106" y="126"/>
                  </a:lnTo>
                  <a:lnTo>
                    <a:pt x="106" y="124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2" y="126"/>
                  </a:lnTo>
                  <a:lnTo>
                    <a:pt x="102" y="129"/>
                  </a:lnTo>
                  <a:lnTo>
                    <a:pt x="99" y="129"/>
                  </a:lnTo>
                  <a:lnTo>
                    <a:pt x="99" y="131"/>
                  </a:lnTo>
                  <a:lnTo>
                    <a:pt x="97" y="131"/>
                  </a:lnTo>
                  <a:lnTo>
                    <a:pt x="95" y="133"/>
                  </a:lnTo>
                  <a:lnTo>
                    <a:pt x="95" y="136"/>
                  </a:lnTo>
                  <a:lnTo>
                    <a:pt x="92" y="136"/>
                  </a:lnTo>
                  <a:lnTo>
                    <a:pt x="92" y="133"/>
                  </a:lnTo>
                  <a:lnTo>
                    <a:pt x="92" y="136"/>
                  </a:lnTo>
                  <a:lnTo>
                    <a:pt x="92" y="138"/>
                  </a:lnTo>
                  <a:lnTo>
                    <a:pt x="90" y="138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0" y="141"/>
                  </a:lnTo>
                  <a:lnTo>
                    <a:pt x="90" y="143"/>
                  </a:lnTo>
                  <a:lnTo>
                    <a:pt x="90" y="145"/>
                  </a:lnTo>
                  <a:lnTo>
                    <a:pt x="92" y="145"/>
                  </a:lnTo>
                  <a:lnTo>
                    <a:pt x="92" y="148"/>
                  </a:lnTo>
                  <a:lnTo>
                    <a:pt x="95" y="150"/>
                  </a:lnTo>
                  <a:lnTo>
                    <a:pt x="92" y="150"/>
                  </a:lnTo>
                  <a:lnTo>
                    <a:pt x="90" y="150"/>
                  </a:lnTo>
                  <a:lnTo>
                    <a:pt x="90" y="152"/>
                  </a:lnTo>
                  <a:lnTo>
                    <a:pt x="90" y="155"/>
                  </a:lnTo>
                  <a:lnTo>
                    <a:pt x="88" y="155"/>
                  </a:lnTo>
                  <a:lnTo>
                    <a:pt x="88" y="157"/>
                  </a:lnTo>
                  <a:lnTo>
                    <a:pt x="88" y="160"/>
                  </a:lnTo>
                  <a:lnTo>
                    <a:pt x="90" y="160"/>
                  </a:lnTo>
                  <a:lnTo>
                    <a:pt x="88" y="160"/>
                  </a:lnTo>
                  <a:lnTo>
                    <a:pt x="90" y="160"/>
                  </a:lnTo>
                  <a:lnTo>
                    <a:pt x="88" y="160"/>
                  </a:lnTo>
                  <a:lnTo>
                    <a:pt x="88" y="162"/>
                  </a:lnTo>
                  <a:lnTo>
                    <a:pt x="88" y="164"/>
                  </a:lnTo>
                  <a:lnTo>
                    <a:pt x="85" y="164"/>
                  </a:lnTo>
                  <a:lnTo>
                    <a:pt x="85" y="167"/>
                  </a:lnTo>
                  <a:lnTo>
                    <a:pt x="85" y="169"/>
                  </a:lnTo>
                  <a:lnTo>
                    <a:pt x="85" y="167"/>
                  </a:lnTo>
                  <a:lnTo>
                    <a:pt x="85" y="169"/>
                  </a:lnTo>
                  <a:lnTo>
                    <a:pt x="88" y="169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5" y="174"/>
                  </a:lnTo>
                  <a:lnTo>
                    <a:pt x="83" y="174"/>
                  </a:lnTo>
                  <a:lnTo>
                    <a:pt x="80" y="174"/>
                  </a:lnTo>
                  <a:lnTo>
                    <a:pt x="78" y="174"/>
                  </a:lnTo>
                  <a:lnTo>
                    <a:pt x="78" y="171"/>
                  </a:lnTo>
                  <a:lnTo>
                    <a:pt x="78" y="169"/>
                  </a:lnTo>
                  <a:lnTo>
                    <a:pt x="78" y="167"/>
                  </a:lnTo>
                  <a:lnTo>
                    <a:pt x="80" y="167"/>
                  </a:lnTo>
                  <a:lnTo>
                    <a:pt x="80" y="164"/>
                  </a:lnTo>
                  <a:lnTo>
                    <a:pt x="80" y="162"/>
                  </a:lnTo>
                  <a:lnTo>
                    <a:pt x="80" y="160"/>
                  </a:lnTo>
                  <a:lnTo>
                    <a:pt x="80" y="157"/>
                  </a:lnTo>
                  <a:lnTo>
                    <a:pt x="83" y="157"/>
                  </a:lnTo>
                  <a:lnTo>
                    <a:pt x="83" y="155"/>
                  </a:lnTo>
                  <a:lnTo>
                    <a:pt x="83" y="152"/>
                  </a:lnTo>
                  <a:lnTo>
                    <a:pt x="85" y="152"/>
                  </a:lnTo>
                  <a:lnTo>
                    <a:pt x="85" y="150"/>
                  </a:lnTo>
                  <a:lnTo>
                    <a:pt x="88" y="150"/>
                  </a:lnTo>
                  <a:lnTo>
                    <a:pt x="88" y="148"/>
                  </a:lnTo>
                  <a:lnTo>
                    <a:pt x="90" y="148"/>
                  </a:lnTo>
                  <a:lnTo>
                    <a:pt x="90" y="145"/>
                  </a:lnTo>
                  <a:lnTo>
                    <a:pt x="88" y="145"/>
                  </a:lnTo>
                  <a:lnTo>
                    <a:pt x="88" y="148"/>
                  </a:lnTo>
                  <a:lnTo>
                    <a:pt x="85" y="150"/>
                  </a:lnTo>
                  <a:lnTo>
                    <a:pt x="83" y="150"/>
                  </a:lnTo>
                  <a:lnTo>
                    <a:pt x="85" y="150"/>
                  </a:lnTo>
                  <a:lnTo>
                    <a:pt x="83" y="150"/>
                  </a:lnTo>
                  <a:lnTo>
                    <a:pt x="83" y="148"/>
                  </a:lnTo>
                  <a:lnTo>
                    <a:pt x="83" y="150"/>
                  </a:lnTo>
                  <a:lnTo>
                    <a:pt x="83" y="148"/>
                  </a:lnTo>
                  <a:lnTo>
                    <a:pt x="83" y="145"/>
                  </a:lnTo>
                  <a:lnTo>
                    <a:pt x="83" y="143"/>
                  </a:lnTo>
                  <a:lnTo>
                    <a:pt x="85" y="143"/>
                  </a:lnTo>
                  <a:lnTo>
                    <a:pt x="85" y="141"/>
                  </a:lnTo>
                  <a:lnTo>
                    <a:pt x="83" y="141"/>
                  </a:lnTo>
                  <a:lnTo>
                    <a:pt x="83" y="143"/>
                  </a:lnTo>
                  <a:lnTo>
                    <a:pt x="80" y="143"/>
                  </a:lnTo>
                  <a:lnTo>
                    <a:pt x="83" y="141"/>
                  </a:lnTo>
                  <a:lnTo>
                    <a:pt x="83" y="138"/>
                  </a:lnTo>
                  <a:lnTo>
                    <a:pt x="85" y="138"/>
                  </a:lnTo>
                  <a:lnTo>
                    <a:pt x="85" y="136"/>
                  </a:lnTo>
                  <a:lnTo>
                    <a:pt x="85" y="138"/>
                  </a:lnTo>
                  <a:lnTo>
                    <a:pt x="85" y="136"/>
                  </a:lnTo>
                  <a:lnTo>
                    <a:pt x="83" y="136"/>
                  </a:lnTo>
                  <a:lnTo>
                    <a:pt x="85" y="136"/>
                  </a:lnTo>
                  <a:lnTo>
                    <a:pt x="83" y="136"/>
                  </a:lnTo>
                  <a:lnTo>
                    <a:pt x="83" y="138"/>
                  </a:lnTo>
                  <a:lnTo>
                    <a:pt x="83" y="141"/>
                  </a:lnTo>
                  <a:lnTo>
                    <a:pt x="83" y="138"/>
                  </a:lnTo>
                  <a:lnTo>
                    <a:pt x="83" y="141"/>
                  </a:lnTo>
                  <a:lnTo>
                    <a:pt x="80" y="141"/>
                  </a:lnTo>
                  <a:lnTo>
                    <a:pt x="83" y="141"/>
                  </a:lnTo>
                  <a:lnTo>
                    <a:pt x="80" y="141"/>
                  </a:lnTo>
                  <a:lnTo>
                    <a:pt x="80" y="138"/>
                  </a:lnTo>
                  <a:lnTo>
                    <a:pt x="83" y="138"/>
                  </a:lnTo>
                  <a:lnTo>
                    <a:pt x="83" y="136"/>
                  </a:lnTo>
                  <a:lnTo>
                    <a:pt x="83" y="138"/>
                  </a:lnTo>
                  <a:lnTo>
                    <a:pt x="83" y="136"/>
                  </a:lnTo>
                  <a:lnTo>
                    <a:pt x="83" y="133"/>
                  </a:lnTo>
                  <a:lnTo>
                    <a:pt x="85" y="133"/>
                  </a:lnTo>
                  <a:lnTo>
                    <a:pt x="88" y="133"/>
                  </a:lnTo>
                  <a:lnTo>
                    <a:pt x="85" y="133"/>
                  </a:lnTo>
                  <a:lnTo>
                    <a:pt x="88" y="133"/>
                  </a:lnTo>
                  <a:lnTo>
                    <a:pt x="85" y="133"/>
                  </a:lnTo>
                  <a:lnTo>
                    <a:pt x="88" y="133"/>
                  </a:lnTo>
                  <a:lnTo>
                    <a:pt x="85" y="133"/>
                  </a:lnTo>
                  <a:lnTo>
                    <a:pt x="85" y="131"/>
                  </a:lnTo>
                  <a:lnTo>
                    <a:pt x="88" y="131"/>
                  </a:lnTo>
                  <a:lnTo>
                    <a:pt x="88" y="129"/>
                  </a:lnTo>
                  <a:lnTo>
                    <a:pt x="85" y="129"/>
                  </a:lnTo>
                  <a:lnTo>
                    <a:pt x="85" y="131"/>
                  </a:lnTo>
                  <a:lnTo>
                    <a:pt x="83" y="131"/>
                  </a:lnTo>
                  <a:lnTo>
                    <a:pt x="85" y="131"/>
                  </a:lnTo>
                  <a:lnTo>
                    <a:pt x="85" y="129"/>
                  </a:lnTo>
                  <a:lnTo>
                    <a:pt x="85" y="126"/>
                  </a:lnTo>
                  <a:lnTo>
                    <a:pt x="88" y="126"/>
                  </a:lnTo>
                  <a:lnTo>
                    <a:pt x="88" y="124"/>
                  </a:lnTo>
                  <a:lnTo>
                    <a:pt x="85" y="124"/>
                  </a:lnTo>
                  <a:lnTo>
                    <a:pt x="85" y="126"/>
                  </a:lnTo>
                  <a:lnTo>
                    <a:pt x="85" y="124"/>
                  </a:lnTo>
                  <a:lnTo>
                    <a:pt x="85" y="122"/>
                  </a:lnTo>
                  <a:lnTo>
                    <a:pt x="83" y="124"/>
                  </a:lnTo>
                  <a:lnTo>
                    <a:pt x="85" y="124"/>
                  </a:lnTo>
                  <a:lnTo>
                    <a:pt x="83" y="124"/>
                  </a:lnTo>
                  <a:lnTo>
                    <a:pt x="83" y="122"/>
                  </a:lnTo>
                  <a:lnTo>
                    <a:pt x="85" y="122"/>
                  </a:lnTo>
                  <a:lnTo>
                    <a:pt x="83" y="122"/>
                  </a:lnTo>
                  <a:lnTo>
                    <a:pt x="85" y="122"/>
                  </a:lnTo>
                  <a:lnTo>
                    <a:pt x="85" y="119"/>
                  </a:lnTo>
                  <a:lnTo>
                    <a:pt x="85" y="122"/>
                  </a:lnTo>
                  <a:lnTo>
                    <a:pt x="85" y="119"/>
                  </a:lnTo>
                  <a:lnTo>
                    <a:pt x="88" y="119"/>
                  </a:lnTo>
                  <a:lnTo>
                    <a:pt x="88" y="122"/>
                  </a:lnTo>
                  <a:lnTo>
                    <a:pt x="88" y="119"/>
                  </a:lnTo>
                  <a:lnTo>
                    <a:pt x="90" y="119"/>
                  </a:lnTo>
                  <a:lnTo>
                    <a:pt x="88" y="119"/>
                  </a:lnTo>
                  <a:lnTo>
                    <a:pt x="85" y="119"/>
                  </a:lnTo>
                  <a:lnTo>
                    <a:pt x="88" y="119"/>
                  </a:lnTo>
                  <a:lnTo>
                    <a:pt x="85" y="119"/>
                  </a:lnTo>
                  <a:lnTo>
                    <a:pt x="88" y="119"/>
                  </a:lnTo>
                  <a:lnTo>
                    <a:pt x="88" y="117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4"/>
                  </a:lnTo>
                  <a:lnTo>
                    <a:pt x="95" y="114"/>
                  </a:lnTo>
                  <a:lnTo>
                    <a:pt x="97" y="117"/>
                  </a:lnTo>
                  <a:lnTo>
                    <a:pt x="97" y="114"/>
                  </a:lnTo>
                  <a:lnTo>
                    <a:pt x="99" y="114"/>
                  </a:lnTo>
                  <a:lnTo>
                    <a:pt x="99" y="112"/>
                  </a:lnTo>
                  <a:lnTo>
                    <a:pt x="102" y="112"/>
                  </a:lnTo>
                  <a:lnTo>
                    <a:pt x="102" y="110"/>
                  </a:lnTo>
                  <a:lnTo>
                    <a:pt x="99" y="112"/>
                  </a:lnTo>
                  <a:lnTo>
                    <a:pt x="99" y="114"/>
                  </a:lnTo>
                  <a:lnTo>
                    <a:pt x="97" y="114"/>
                  </a:lnTo>
                  <a:lnTo>
                    <a:pt x="95" y="114"/>
                  </a:lnTo>
                  <a:lnTo>
                    <a:pt x="92" y="114"/>
                  </a:lnTo>
                  <a:lnTo>
                    <a:pt x="90" y="114"/>
                  </a:lnTo>
                  <a:lnTo>
                    <a:pt x="90" y="112"/>
                  </a:lnTo>
                  <a:lnTo>
                    <a:pt x="90" y="114"/>
                  </a:lnTo>
                  <a:lnTo>
                    <a:pt x="90" y="112"/>
                  </a:lnTo>
                  <a:lnTo>
                    <a:pt x="88" y="114"/>
                  </a:lnTo>
                  <a:lnTo>
                    <a:pt x="88" y="112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5" y="112"/>
                  </a:lnTo>
                  <a:lnTo>
                    <a:pt x="95" y="110"/>
                  </a:lnTo>
                  <a:lnTo>
                    <a:pt x="92" y="110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92" y="110"/>
                  </a:lnTo>
                  <a:lnTo>
                    <a:pt x="92" y="107"/>
                  </a:lnTo>
                  <a:lnTo>
                    <a:pt x="92" y="105"/>
                  </a:lnTo>
                  <a:lnTo>
                    <a:pt x="95" y="105"/>
                  </a:lnTo>
                  <a:lnTo>
                    <a:pt x="92" y="105"/>
                  </a:lnTo>
                  <a:lnTo>
                    <a:pt x="95" y="105"/>
                  </a:lnTo>
                  <a:lnTo>
                    <a:pt x="95" y="103"/>
                  </a:lnTo>
                  <a:lnTo>
                    <a:pt x="95" y="105"/>
                  </a:lnTo>
                  <a:lnTo>
                    <a:pt x="95" y="103"/>
                  </a:lnTo>
                  <a:lnTo>
                    <a:pt x="97" y="103"/>
                  </a:lnTo>
                  <a:lnTo>
                    <a:pt x="99" y="103"/>
                  </a:lnTo>
                  <a:lnTo>
                    <a:pt x="102" y="103"/>
                  </a:lnTo>
                  <a:lnTo>
                    <a:pt x="99" y="103"/>
                  </a:lnTo>
                  <a:lnTo>
                    <a:pt x="97" y="103"/>
                  </a:lnTo>
                  <a:lnTo>
                    <a:pt x="95" y="103"/>
                  </a:lnTo>
                  <a:lnTo>
                    <a:pt x="97" y="103"/>
                  </a:lnTo>
                  <a:lnTo>
                    <a:pt x="97" y="100"/>
                  </a:lnTo>
                  <a:lnTo>
                    <a:pt x="99" y="98"/>
                  </a:lnTo>
                  <a:lnTo>
                    <a:pt x="99" y="95"/>
                  </a:lnTo>
                  <a:lnTo>
                    <a:pt x="102" y="95"/>
                  </a:lnTo>
                  <a:lnTo>
                    <a:pt x="99" y="95"/>
                  </a:lnTo>
                  <a:lnTo>
                    <a:pt x="97" y="95"/>
                  </a:lnTo>
                  <a:lnTo>
                    <a:pt x="97" y="93"/>
                  </a:lnTo>
                  <a:lnTo>
                    <a:pt x="95" y="95"/>
                  </a:lnTo>
                  <a:lnTo>
                    <a:pt x="95" y="93"/>
                  </a:lnTo>
                  <a:lnTo>
                    <a:pt x="95" y="95"/>
                  </a:lnTo>
                  <a:lnTo>
                    <a:pt x="95" y="93"/>
                  </a:lnTo>
                  <a:lnTo>
                    <a:pt x="92" y="93"/>
                  </a:lnTo>
                  <a:lnTo>
                    <a:pt x="92" y="95"/>
                  </a:lnTo>
                  <a:lnTo>
                    <a:pt x="95" y="95"/>
                  </a:lnTo>
                  <a:lnTo>
                    <a:pt x="97" y="95"/>
                  </a:lnTo>
                  <a:lnTo>
                    <a:pt x="99" y="95"/>
                  </a:lnTo>
                  <a:lnTo>
                    <a:pt x="99" y="98"/>
                  </a:lnTo>
                  <a:lnTo>
                    <a:pt x="97" y="98"/>
                  </a:lnTo>
                  <a:lnTo>
                    <a:pt x="97" y="100"/>
                  </a:lnTo>
                  <a:lnTo>
                    <a:pt x="95" y="100"/>
                  </a:lnTo>
                  <a:lnTo>
                    <a:pt x="97" y="100"/>
                  </a:lnTo>
                  <a:lnTo>
                    <a:pt x="95" y="100"/>
                  </a:lnTo>
                  <a:lnTo>
                    <a:pt x="95" y="103"/>
                  </a:lnTo>
                  <a:lnTo>
                    <a:pt x="92" y="103"/>
                  </a:lnTo>
                  <a:lnTo>
                    <a:pt x="92" y="105"/>
                  </a:lnTo>
                  <a:lnTo>
                    <a:pt x="90" y="105"/>
                  </a:lnTo>
                  <a:lnTo>
                    <a:pt x="88" y="107"/>
                  </a:lnTo>
                  <a:lnTo>
                    <a:pt x="88" y="110"/>
                  </a:lnTo>
                  <a:lnTo>
                    <a:pt x="85" y="110"/>
                  </a:lnTo>
                  <a:lnTo>
                    <a:pt x="85" y="112"/>
                  </a:lnTo>
                  <a:lnTo>
                    <a:pt x="83" y="112"/>
                  </a:lnTo>
                  <a:lnTo>
                    <a:pt x="80" y="112"/>
                  </a:lnTo>
                  <a:lnTo>
                    <a:pt x="78" y="112"/>
                  </a:lnTo>
                  <a:lnTo>
                    <a:pt x="78" y="110"/>
                  </a:lnTo>
                  <a:lnTo>
                    <a:pt x="80" y="110"/>
                  </a:lnTo>
                  <a:lnTo>
                    <a:pt x="78" y="110"/>
                  </a:lnTo>
                  <a:lnTo>
                    <a:pt x="76" y="110"/>
                  </a:lnTo>
                  <a:lnTo>
                    <a:pt x="73" y="110"/>
                  </a:lnTo>
                  <a:lnTo>
                    <a:pt x="73" y="107"/>
                  </a:lnTo>
                  <a:lnTo>
                    <a:pt x="71" y="107"/>
                  </a:lnTo>
                  <a:lnTo>
                    <a:pt x="71" y="105"/>
                  </a:lnTo>
                  <a:lnTo>
                    <a:pt x="73" y="105"/>
                  </a:lnTo>
                  <a:lnTo>
                    <a:pt x="73" y="103"/>
                  </a:lnTo>
                  <a:lnTo>
                    <a:pt x="73" y="105"/>
                  </a:lnTo>
                  <a:lnTo>
                    <a:pt x="73" y="103"/>
                  </a:lnTo>
                  <a:lnTo>
                    <a:pt x="73" y="105"/>
                  </a:lnTo>
                  <a:lnTo>
                    <a:pt x="76" y="103"/>
                  </a:lnTo>
                  <a:lnTo>
                    <a:pt x="76" y="105"/>
                  </a:lnTo>
                  <a:lnTo>
                    <a:pt x="73" y="105"/>
                  </a:lnTo>
                  <a:lnTo>
                    <a:pt x="76" y="105"/>
                  </a:lnTo>
                  <a:lnTo>
                    <a:pt x="78" y="103"/>
                  </a:lnTo>
                  <a:lnTo>
                    <a:pt x="80" y="103"/>
                  </a:lnTo>
                  <a:lnTo>
                    <a:pt x="83" y="103"/>
                  </a:lnTo>
                  <a:lnTo>
                    <a:pt x="85" y="103"/>
                  </a:lnTo>
                  <a:lnTo>
                    <a:pt x="83" y="103"/>
                  </a:lnTo>
                  <a:lnTo>
                    <a:pt x="80" y="103"/>
                  </a:lnTo>
                  <a:lnTo>
                    <a:pt x="78" y="103"/>
                  </a:lnTo>
                  <a:lnTo>
                    <a:pt x="78" y="100"/>
                  </a:lnTo>
                  <a:lnTo>
                    <a:pt x="78" y="103"/>
                  </a:lnTo>
                  <a:lnTo>
                    <a:pt x="76" y="103"/>
                  </a:lnTo>
                  <a:lnTo>
                    <a:pt x="73" y="103"/>
                  </a:lnTo>
                  <a:lnTo>
                    <a:pt x="71" y="103"/>
                  </a:lnTo>
                  <a:lnTo>
                    <a:pt x="69" y="103"/>
                  </a:lnTo>
                  <a:lnTo>
                    <a:pt x="66" y="103"/>
                  </a:lnTo>
                  <a:lnTo>
                    <a:pt x="64" y="103"/>
                  </a:lnTo>
                  <a:lnTo>
                    <a:pt x="64" y="100"/>
                  </a:lnTo>
                  <a:lnTo>
                    <a:pt x="66" y="100"/>
                  </a:lnTo>
                  <a:lnTo>
                    <a:pt x="66" y="98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98"/>
                  </a:lnTo>
                  <a:lnTo>
                    <a:pt x="71" y="98"/>
                  </a:lnTo>
                  <a:lnTo>
                    <a:pt x="73" y="98"/>
                  </a:lnTo>
                  <a:lnTo>
                    <a:pt x="73" y="100"/>
                  </a:lnTo>
                  <a:lnTo>
                    <a:pt x="76" y="100"/>
                  </a:lnTo>
                  <a:lnTo>
                    <a:pt x="76" y="98"/>
                  </a:lnTo>
                  <a:lnTo>
                    <a:pt x="76" y="100"/>
                  </a:lnTo>
                  <a:lnTo>
                    <a:pt x="76" y="98"/>
                  </a:lnTo>
                  <a:lnTo>
                    <a:pt x="76" y="100"/>
                  </a:lnTo>
                  <a:lnTo>
                    <a:pt x="76" y="98"/>
                  </a:lnTo>
                  <a:lnTo>
                    <a:pt x="73" y="98"/>
                  </a:lnTo>
                  <a:lnTo>
                    <a:pt x="76" y="98"/>
                  </a:lnTo>
                  <a:lnTo>
                    <a:pt x="78" y="98"/>
                  </a:lnTo>
                  <a:lnTo>
                    <a:pt x="76" y="98"/>
                  </a:lnTo>
                  <a:lnTo>
                    <a:pt x="76" y="95"/>
                  </a:lnTo>
                  <a:lnTo>
                    <a:pt x="76" y="98"/>
                  </a:lnTo>
                  <a:lnTo>
                    <a:pt x="76" y="95"/>
                  </a:lnTo>
                  <a:lnTo>
                    <a:pt x="78" y="95"/>
                  </a:lnTo>
                  <a:lnTo>
                    <a:pt x="80" y="95"/>
                  </a:lnTo>
                  <a:lnTo>
                    <a:pt x="80" y="93"/>
                  </a:lnTo>
                  <a:lnTo>
                    <a:pt x="83" y="93"/>
                  </a:lnTo>
                  <a:lnTo>
                    <a:pt x="80" y="93"/>
                  </a:lnTo>
                  <a:lnTo>
                    <a:pt x="80" y="95"/>
                  </a:lnTo>
                  <a:lnTo>
                    <a:pt x="80" y="93"/>
                  </a:lnTo>
                  <a:lnTo>
                    <a:pt x="80" y="95"/>
                  </a:lnTo>
                  <a:lnTo>
                    <a:pt x="80" y="93"/>
                  </a:lnTo>
                  <a:lnTo>
                    <a:pt x="78" y="93"/>
                  </a:lnTo>
                  <a:lnTo>
                    <a:pt x="80" y="93"/>
                  </a:lnTo>
                  <a:lnTo>
                    <a:pt x="78" y="93"/>
                  </a:lnTo>
                  <a:lnTo>
                    <a:pt x="76" y="93"/>
                  </a:lnTo>
                  <a:lnTo>
                    <a:pt x="73" y="93"/>
                  </a:lnTo>
                  <a:lnTo>
                    <a:pt x="73" y="91"/>
                  </a:lnTo>
                  <a:lnTo>
                    <a:pt x="76" y="91"/>
                  </a:lnTo>
                  <a:lnTo>
                    <a:pt x="76" y="93"/>
                  </a:lnTo>
                  <a:lnTo>
                    <a:pt x="76" y="91"/>
                  </a:lnTo>
                  <a:lnTo>
                    <a:pt x="76" y="93"/>
                  </a:lnTo>
                  <a:lnTo>
                    <a:pt x="76" y="91"/>
                  </a:lnTo>
                  <a:lnTo>
                    <a:pt x="76" y="88"/>
                  </a:lnTo>
                  <a:lnTo>
                    <a:pt x="78" y="88"/>
                  </a:lnTo>
                  <a:lnTo>
                    <a:pt x="76" y="88"/>
                  </a:lnTo>
                  <a:lnTo>
                    <a:pt x="76" y="86"/>
                  </a:lnTo>
                  <a:lnTo>
                    <a:pt x="78" y="86"/>
                  </a:lnTo>
                  <a:lnTo>
                    <a:pt x="80" y="86"/>
                  </a:lnTo>
                  <a:lnTo>
                    <a:pt x="80" y="88"/>
                  </a:lnTo>
                  <a:lnTo>
                    <a:pt x="83" y="88"/>
                  </a:lnTo>
                  <a:lnTo>
                    <a:pt x="85" y="88"/>
                  </a:lnTo>
                  <a:lnTo>
                    <a:pt x="88" y="86"/>
                  </a:lnTo>
                  <a:lnTo>
                    <a:pt x="85" y="86"/>
                  </a:lnTo>
                  <a:lnTo>
                    <a:pt x="85" y="88"/>
                  </a:lnTo>
                  <a:lnTo>
                    <a:pt x="83" y="88"/>
                  </a:lnTo>
                  <a:lnTo>
                    <a:pt x="83" y="86"/>
                  </a:lnTo>
                  <a:lnTo>
                    <a:pt x="80" y="86"/>
                  </a:lnTo>
                  <a:lnTo>
                    <a:pt x="83" y="86"/>
                  </a:lnTo>
                  <a:lnTo>
                    <a:pt x="80" y="86"/>
                  </a:lnTo>
                  <a:lnTo>
                    <a:pt x="80" y="84"/>
                  </a:lnTo>
                  <a:lnTo>
                    <a:pt x="80" y="86"/>
                  </a:lnTo>
                  <a:lnTo>
                    <a:pt x="78" y="86"/>
                  </a:lnTo>
                  <a:lnTo>
                    <a:pt x="78" y="84"/>
                  </a:lnTo>
                  <a:lnTo>
                    <a:pt x="78" y="81"/>
                  </a:lnTo>
                  <a:lnTo>
                    <a:pt x="80" y="81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8" y="81"/>
                  </a:lnTo>
                  <a:lnTo>
                    <a:pt x="90" y="81"/>
                  </a:lnTo>
                  <a:lnTo>
                    <a:pt x="92" y="81"/>
                  </a:lnTo>
                  <a:lnTo>
                    <a:pt x="90" y="81"/>
                  </a:lnTo>
                  <a:lnTo>
                    <a:pt x="88" y="81"/>
                  </a:lnTo>
                  <a:lnTo>
                    <a:pt x="85" y="81"/>
                  </a:lnTo>
                  <a:lnTo>
                    <a:pt x="85" y="79"/>
                  </a:lnTo>
                  <a:lnTo>
                    <a:pt x="83" y="79"/>
                  </a:lnTo>
                  <a:lnTo>
                    <a:pt x="80" y="79"/>
                  </a:lnTo>
                  <a:lnTo>
                    <a:pt x="80" y="76"/>
                  </a:lnTo>
                  <a:lnTo>
                    <a:pt x="83" y="76"/>
                  </a:lnTo>
                  <a:lnTo>
                    <a:pt x="83" y="74"/>
                  </a:lnTo>
                  <a:lnTo>
                    <a:pt x="85" y="74"/>
                  </a:lnTo>
                  <a:lnTo>
                    <a:pt x="85" y="72"/>
                  </a:lnTo>
                  <a:lnTo>
                    <a:pt x="88" y="72"/>
                  </a:lnTo>
                  <a:lnTo>
                    <a:pt x="88" y="74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0" y="74"/>
                  </a:lnTo>
                  <a:lnTo>
                    <a:pt x="88" y="74"/>
                  </a:lnTo>
                  <a:lnTo>
                    <a:pt x="88" y="72"/>
                  </a:lnTo>
                  <a:lnTo>
                    <a:pt x="90" y="72"/>
                  </a:lnTo>
                  <a:lnTo>
                    <a:pt x="90" y="69"/>
                  </a:lnTo>
                  <a:lnTo>
                    <a:pt x="88" y="69"/>
                  </a:lnTo>
                  <a:lnTo>
                    <a:pt x="88" y="72"/>
                  </a:lnTo>
                  <a:lnTo>
                    <a:pt x="85" y="72"/>
                  </a:lnTo>
                  <a:lnTo>
                    <a:pt x="83" y="72"/>
                  </a:lnTo>
                  <a:lnTo>
                    <a:pt x="80" y="72"/>
                  </a:lnTo>
                  <a:lnTo>
                    <a:pt x="80" y="69"/>
                  </a:lnTo>
                  <a:lnTo>
                    <a:pt x="83" y="69"/>
                  </a:lnTo>
                  <a:lnTo>
                    <a:pt x="85" y="69"/>
                  </a:lnTo>
                  <a:lnTo>
                    <a:pt x="88" y="69"/>
                  </a:lnTo>
                  <a:lnTo>
                    <a:pt x="88" y="67"/>
                  </a:lnTo>
                  <a:lnTo>
                    <a:pt x="90" y="67"/>
                  </a:lnTo>
                  <a:lnTo>
                    <a:pt x="90" y="65"/>
                  </a:lnTo>
                  <a:lnTo>
                    <a:pt x="88" y="65"/>
                  </a:lnTo>
                  <a:lnTo>
                    <a:pt x="88" y="67"/>
                  </a:lnTo>
                  <a:lnTo>
                    <a:pt x="85" y="67"/>
                  </a:lnTo>
                  <a:lnTo>
                    <a:pt x="85" y="69"/>
                  </a:lnTo>
                  <a:lnTo>
                    <a:pt x="85" y="67"/>
                  </a:lnTo>
                  <a:lnTo>
                    <a:pt x="85" y="69"/>
                  </a:lnTo>
                  <a:lnTo>
                    <a:pt x="85" y="67"/>
                  </a:lnTo>
                  <a:lnTo>
                    <a:pt x="85" y="69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85" y="67"/>
                  </a:lnTo>
                  <a:lnTo>
                    <a:pt x="83" y="67"/>
                  </a:lnTo>
                  <a:lnTo>
                    <a:pt x="85" y="67"/>
                  </a:lnTo>
                  <a:lnTo>
                    <a:pt x="83" y="67"/>
                  </a:lnTo>
                  <a:lnTo>
                    <a:pt x="83" y="65"/>
                  </a:lnTo>
                  <a:lnTo>
                    <a:pt x="83" y="67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78" y="69"/>
                  </a:lnTo>
                  <a:lnTo>
                    <a:pt x="78" y="67"/>
                  </a:lnTo>
                  <a:lnTo>
                    <a:pt x="76" y="67"/>
                  </a:lnTo>
                  <a:lnTo>
                    <a:pt x="78" y="67"/>
                  </a:lnTo>
                  <a:lnTo>
                    <a:pt x="76" y="67"/>
                  </a:lnTo>
                  <a:lnTo>
                    <a:pt x="78" y="67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6" y="62"/>
                  </a:lnTo>
                  <a:lnTo>
                    <a:pt x="76" y="60"/>
                  </a:lnTo>
                  <a:lnTo>
                    <a:pt x="76" y="57"/>
                  </a:lnTo>
                  <a:lnTo>
                    <a:pt x="78" y="57"/>
                  </a:lnTo>
                  <a:lnTo>
                    <a:pt x="76" y="57"/>
                  </a:lnTo>
                  <a:lnTo>
                    <a:pt x="78" y="57"/>
                  </a:lnTo>
                  <a:lnTo>
                    <a:pt x="80" y="57"/>
                  </a:lnTo>
                  <a:lnTo>
                    <a:pt x="80" y="60"/>
                  </a:lnTo>
                  <a:lnTo>
                    <a:pt x="83" y="60"/>
                  </a:lnTo>
                  <a:lnTo>
                    <a:pt x="83" y="57"/>
                  </a:lnTo>
                  <a:lnTo>
                    <a:pt x="83" y="60"/>
                  </a:lnTo>
                  <a:lnTo>
                    <a:pt x="83" y="57"/>
                  </a:lnTo>
                  <a:lnTo>
                    <a:pt x="83" y="60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88" y="57"/>
                  </a:lnTo>
                  <a:lnTo>
                    <a:pt x="85" y="57"/>
                  </a:lnTo>
                  <a:lnTo>
                    <a:pt x="83" y="57"/>
                  </a:lnTo>
                  <a:lnTo>
                    <a:pt x="80" y="57"/>
                  </a:lnTo>
                  <a:lnTo>
                    <a:pt x="80" y="55"/>
                  </a:lnTo>
                  <a:lnTo>
                    <a:pt x="78" y="55"/>
                  </a:lnTo>
                  <a:lnTo>
                    <a:pt x="78" y="53"/>
                  </a:lnTo>
                  <a:lnTo>
                    <a:pt x="78" y="50"/>
                  </a:lnTo>
                  <a:lnTo>
                    <a:pt x="80" y="50"/>
                  </a:lnTo>
                  <a:lnTo>
                    <a:pt x="83" y="50"/>
                  </a:lnTo>
                  <a:lnTo>
                    <a:pt x="80" y="50"/>
                  </a:lnTo>
                  <a:lnTo>
                    <a:pt x="80" y="48"/>
                  </a:lnTo>
                  <a:lnTo>
                    <a:pt x="78" y="48"/>
                  </a:lnTo>
                  <a:lnTo>
                    <a:pt x="78" y="46"/>
                  </a:lnTo>
                  <a:lnTo>
                    <a:pt x="78" y="43"/>
                  </a:lnTo>
                  <a:lnTo>
                    <a:pt x="78" y="41"/>
                  </a:lnTo>
                  <a:lnTo>
                    <a:pt x="80" y="41"/>
                  </a:lnTo>
                  <a:lnTo>
                    <a:pt x="80" y="43"/>
                  </a:lnTo>
                  <a:lnTo>
                    <a:pt x="83" y="43"/>
                  </a:lnTo>
                  <a:lnTo>
                    <a:pt x="83" y="46"/>
                  </a:lnTo>
                  <a:lnTo>
                    <a:pt x="83" y="48"/>
                  </a:lnTo>
                  <a:lnTo>
                    <a:pt x="85" y="48"/>
                  </a:lnTo>
                  <a:lnTo>
                    <a:pt x="85" y="46"/>
                  </a:lnTo>
                  <a:lnTo>
                    <a:pt x="83" y="46"/>
                  </a:lnTo>
                  <a:lnTo>
                    <a:pt x="85" y="46"/>
                  </a:lnTo>
                  <a:lnTo>
                    <a:pt x="85" y="43"/>
                  </a:lnTo>
                  <a:lnTo>
                    <a:pt x="83" y="43"/>
                  </a:lnTo>
                  <a:lnTo>
                    <a:pt x="83" y="41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5" y="41"/>
                  </a:lnTo>
                  <a:lnTo>
                    <a:pt x="88" y="41"/>
                  </a:lnTo>
                  <a:lnTo>
                    <a:pt x="88" y="43"/>
                  </a:lnTo>
                  <a:lnTo>
                    <a:pt x="90" y="43"/>
                  </a:lnTo>
                  <a:lnTo>
                    <a:pt x="88" y="41"/>
                  </a:lnTo>
                  <a:lnTo>
                    <a:pt x="90" y="41"/>
                  </a:lnTo>
                  <a:lnTo>
                    <a:pt x="90" y="38"/>
                  </a:lnTo>
                  <a:lnTo>
                    <a:pt x="90" y="41"/>
                  </a:lnTo>
                  <a:lnTo>
                    <a:pt x="92" y="41"/>
                  </a:lnTo>
                  <a:lnTo>
                    <a:pt x="95" y="41"/>
                  </a:lnTo>
                  <a:lnTo>
                    <a:pt x="95" y="43"/>
                  </a:lnTo>
                  <a:lnTo>
                    <a:pt x="97" y="43"/>
                  </a:lnTo>
                  <a:lnTo>
                    <a:pt x="97" y="41"/>
                  </a:lnTo>
                  <a:lnTo>
                    <a:pt x="95" y="41"/>
                  </a:lnTo>
                  <a:lnTo>
                    <a:pt x="92" y="41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7" y="38"/>
                  </a:lnTo>
                  <a:lnTo>
                    <a:pt x="97" y="41"/>
                  </a:lnTo>
                  <a:lnTo>
                    <a:pt x="99" y="41"/>
                  </a:lnTo>
                  <a:lnTo>
                    <a:pt x="102" y="43"/>
                  </a:lnTo>
                  <a:lnTo>
                    <a:pt x="102" y="41"/>
                  </a:lnTo>
                  <a:lnTo>
                    <a:pt x="99" y="41"/>
                  </a:lnTo>
                  <a:lnTo>
                    <a:pt x="97" y="41"/>
                  </a:lnTo>
                  <a:lnTo>
                    <a:pt x="97" y="38"/>
                  </a:lnTo>
                  <a:lnTo>
                    <a:pt x="97" y="36"/>
                  </a:lnTo>
                  <a:lnTo>
                    <a:pt x="95" y="36"/>
                  </a:lnTo>
                  <a:lnTo>
                    <a:pt x="97" y="36"/>
                  </a:lnTo>
                  <a:lnTo>
                    <a:pt x="95" y="36"/>
                  </a:lnTo>
                  <a:lnTo>
                    <a:pt x="92" y="36"/>
                  </a:lnTo>
                  <a:lnTo>
                    <a:pt x="92" y="34"/>
                  </a:lnTo>
                  <a:lnTo>
                    <a:pt x="90" y="34"/>
                  </a:lnTo>
                  <a:lnTo>
                    <a:pt x="90" y="31"/>
                  </a:lnTo>
                  <a:lnTo>
                    <a:pt x="90" y="29"/>
                  </a:lnTo>
                  <a:lnTo>
                    <a:pt x="92" y="31"/>
                  </a:lnTo>
                  <a:lnTo>
                    <a:pt x="95" y="31"/>
                  </a:lnTo>
                  <a:lnTo>
                    <a:pt x="95" y="29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95" y="26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2" y="22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5" y="22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7" y="22"/>
                  </a:lnTo>
                  <a:lnTo>
                    <a:pt x="99" y="22"/>
                  </a:lnTo>
                  <a:lnTo>
                    <a:pt x="102" y="22"/>
                  </a:lnTo>
                  <a:lnTo>
                    <a:pt x="99" y="22"/>
                  </a:lnTo>
                  <a:lnTo>
                    <a:pt x="102" y="22"/>
                  </a:lnTo>
                  <a:lnTo>
                    <a:pt x="104" y="22"/>
                  </a:lnTo>
                  <a:lnTo>
                    <a:pt x="102" y="22"/>
                  </a:lnTo>
                  <a:lnTo>
                    <a:pt x="102" y="19"/>
                  </a:lnTo>
                  <a:lnTo>
                    <a:pt x="99" y="19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7" y="19"/>
                  </a:lnTo>
                  <a:lnTo>
                    <a:pt x="99" y="17"/>
                  </a:lnTo>
                  <a:lnTo>
                    <a:pt x="97" y="17"/>
                  </a:lnTo>
                  <a:lnTo>
                    <a:pt x="99" y="17"/>
                  </a:lnTo>
                  <a:lnTo>
                    <a:pt x="97" y="17"/>
                  </a:lnTo>
                  <a:lnTo>
                    <a:pt x="99" y="17"/>
                  </a:lnTo>
                  <a:lnTo>
                    <a:pt x="97" y="17"/>
                  </a:lnTo>
                  <a:lnTo>
                    <a:pt x="99" y="15"/>
                  </a:lnTo>
                  <a:lnTo>
                    <a:pt x="99" y="12"/>
                  </a:lnTo>
                  <a:lnTo>
                    <a:pt x="99" y="15"/>
                  </a:lnTo>
                  <a:lnTo>
                    <a:pt x="102" y="15"/>
                  </a:lnTo>
                  <a:lnTo>
                    <a:pt x="102" y="12"/>
                  </a:lnTo>
                  <a:lnTo>
                    <a:pt x="102" y="15"/>
                  </a:lnTo>
                  <a:lnTo>
                    <a:pt x="102" y="12"/>
                  </a:lnTo>
                  <a:lnTo>
                    <a:pt x="99" y="12"/>
                  </a:lnTo>
                  <a:lnTo>
                    <a:pt x="102" y="12"/>
                  </a:lnTo>
                  <a:lnTo>
                    <a:pt x="99" y="12"/>
                  </a:lnTo>
                  <a:lnTo>
                    <a:pt x="102" y="12"/>
                  </a:lnTo>
                  <a:lnTo>
                    <a:pt x="99" y="12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2" y="12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102" y="10"/>
                  </a:lnTo>
                  <a:lnTo>
                    <a:pt x="99" y="10"/>
                  </a:lnTo>
                  <a:lnTo>
                    <a:pt x="99" y="7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4" y="3"/>
                  </a:lnTo>
                  <a:lnTo>
                    <a:pt x="106" y="3"/>
                  </a:lnTo>
                  <a:lnTo>
                    <a:pt x="109" y="3"/>
                  </a:lnTo>
                  <a:lnTo>
                    <a:pt x="109" y="5"/>
                  </a:lnTo>
                  <a:lnTo>
                    <a:pt x="111" y="5"/>
                  </a:lnTo>
                  <a:lnTo>
                    <a:pt x="111" y="7"/>
                  </a:lnTo>
                  <a:lnTo>
                    <a:pt x="109" y="7"/>
                  </a:lnTo>
                  <a:lnTo>
                    <a:pt x="111" y="7"/>
                  </a:lnTo>
                  <a:lnTo>
                    <a:pt x="111" y="5"/>
                  </a:lnTo>
                  <a:lnTo>
                    <a:pt x="111" y="3"/>
                  </a:lnTo>
                  <a:lnTo>
                    <a:pt x="111" y="5"/>
                  </a:lnTo>
                  <a:lnTo>
                    <a:pt x="114" y="5"/>
                  </a:lnTo>
                  <a:lnTo>
                    <a:pt x="116" y="5"/>
                  </a:lnTo>
                  <a:lnTo>
                    <a:pt x="116" y="7"/>
                  </a:lnTo>
                  <a:lnTo>
                    <a:pt x="114" y="7"/>
                  </a:lnTo>
                  <a:lnTo>
                    <a:pt x="114" y="10"/>
                  </a:lnTo>
                  <a:lnTo>
                    <a:pt x="111" y="10"/>
                  </a:lnTo>
                  <a:lnTo>
                    <a:pt x="111" y="12"/>
                  </a:lnTo>
                  <a:lnTo>
                    <a:pt x="114" y="12"/>
                  </a:lnTo>
                  <a:lnTo>
                    <a:pt x="114" y="10"/>
                  </a:lnTo>
                  <a:lnTo>
                    <a:pt x="116" y="10"/>
                  </a:lnTo>
                  <a:lnTo>
                    <a:pt x="116" y="7"/>
                  </a:lnTo>
                  <a:lnTo>
                    <a:pt x="116" y="10"/>
                  </a:lnTo>
                  <a:lnTo>
                    <a:pt x="116" y="7"/>
                  </a:lnTo>
                  <a:lnTo>
                    <a:pt x="118" y="7"/>
                  </a:lnTo>
                  <a:lnTo>
                    <a:pt x="118" y="5"/>
                  </a:lnTo>
                  <a:lnTo>
                    <a:pt x="116" y="5"/>
                  </a:lnTo>
                  <a:lnTo>
                    <a:pt x="118" y="5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3" y="7"/>
                  </a:lnTo>
                  <a:lnTo>
                    <a:pt x="123" y="10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1" y="10"/>
                  </a:lnTo>
                  <a:lnTo>
                    <a:pt x="121" y="12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3" y="7"/>
                  </a:lnTo>
                  <a:lnTo>
                    <a:pt x="125" y="7"/>
                  </a:lnTo>
                  <a:lnTo>
                    <a:pt x="128" y="7"/>
                  </a:lnTo>
                  <a:lnTo>
                    <a:pt x="130" y="7"/>
                  </a:lnTo>
                  <a:lnTo>
                    <a:pt x="128" y="7"/>
                  </a:lnTo>
                  <a:lnTo>
                    <a:pt x="130" y="7"/>
                  </a:lnTo>
                  <a:lnTo>
                    <a:pt x="130" y="5"/>
                  </a:lnTo>
                  <a:lnTo>
                    <a:pt x="130" y="7"/>
                  </a:lnTo>
                  <a:lnTo>
                    <a:pt x="130" y="5"/>
                  </a:lnTo>
                  <a:lnTo>
                    <a:pt x="133" y="5"/>
                  </a:lnTo>
                  <a:lnTo>
                    <a:pt x="135" y="5"/>
                  </a:lnTo>
                  <a:lnTo>
                    <a:pt x="135" y="3"/>
                  </a:lnTo>
                  <a:lnTo>
                    <a:pt x="137" y="3"/>
                  </a:lnTo>
                  <a:lnTo>
                    <a:pt x="137" y="5"/>
                  </a:lnTo>
                  <a:lnTo>
                    <a:pt x="140" y="5"/>
                  </a:lnTo>
                  <a:lnTo>
                    <a:pt x="142" y="5"/>
                  </a:lnTo>
                  <a:lnTo>
                    <a:pt x="144" y="5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6" y="3"/>
                  </a:lnTo>
                  <a:lnTo>
                    <a:pt x="159" y="3"/>
                  </a:lnTo>
                  <a:lnTo>
                    <a:pt x="156" y="3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8" y="3"/>
                  </a:lnTo>
                  <a:lnTo>
                    <a:pt x="168" y="5"/>
                  </a:lnTo>
                  <a:lnTo>
                    <a:pt x="166" y="7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2"/>
                  </a:lnTo>
                  <a:lnTo>
                    <a:pt x="166" y="15"/>
                  </a:lnTo>
                  <a:lnTo>
                    <a:pt x="166" y="17"/>
                  </a:lnTo>
                  <a:lnTo>
                    <a:pt x="163" y="17"/>
                  </a:lnTo>
                  <a:lnTo>
                    <a:pt x="163" y="19"/>
                  </a:lnTo>
                  <a:lnTo>
                    <a:pt x="161" y="19"/>
                  </a:lnTo>
                  <a:lnTo>
                    <a:pt x="159" y="19"/>
                  </a:lnTo>
                  <a:lnTo>
                    <a:pt x="156" y="22"/>
                  </a:lnTo>
                  <a:lnTo>
                    <a:pt x="156" y="24"/>
                  </a:lnTo>
                  <a:lnTo>
                    <a:pt x="154" y="24"/>
                  </a:lnTo>
                  <a:lnTo>
                    <a:pt x="154" y="26"/>
                  </a:lnTo>
                  <a:lnTo>
                    <a:pt x="152" y="26"/>
                  </a:lnTo>
                  <a:lnTo>
                    <a:pt x="149" y="29"/>
                  </a:lnTo>
                  <a:lnTo>
                    <a:pt x="147" y="29"/>
                  </a:lnTo>
                  <a:lnTo>
                    <a:pt x="147" y="31"/>
                  </a:lnTo>
                  <a:lnTo>
                    <a:pt x="144" y="31"/>
                  </a:lnTo>
                  <a:lnTo>
                    <a:pt x="142" y="34"/>
                  </a:lnTo>
                  <a:lnTo>
                    <a:pt x="142" y="36"/>
                  </a:lnTo>
                  <a:lnTo>
                    <a:pt x="140" y="36"/>
                  </a:lnTo>
                  <a:lnTo>
                    <a:pt x="137" y="36"/>
                  </a:lnTo>
                  <a:lnTo>
                    <a:pt x="137" y="38"/>
                  </a:lnTo>
                  <a:lnTo>
                    <a:pt x="135" y="38"/>
                  </a:lnTo>
                  <a:lnTo>
                    <a:pt x="137" y="38"/>
                  </a:lnTo>
                  <a:lnTo>
                    <a:pt x="135" y="38"/>
                  </a:lnTo>
                  <a:lnTo>
                    <a:pt x="135" y="36"/>
                  </a:lnTo>
                  <a:lnTo>
                    <a:pt x="135" y="38"/>
                  </a:lnTo>
                  <a:lnTo>
                    <a:pt x="135" y="36"/>
                  </a:lnTo>
                  <a:lnTo>
                    <a:pt x="135" y="38"/>
                  </a:lnTo>
                  <a:lnTo>
                    <a:pt x="137" y="38"/>
                  </a:lnTo>
                  <a:lnTo>
                    <a:pt x="137" y="41"/>
                  </a:lnTo>
                  <a:lnTo>
                    <a:pt x="137" y="43"/>
                  </a:lnTo>
                  <a:lnTo>
                    <a:pt x="137" y="41"/>
                  </a:lnTo>
                  <a:lnTo>
                    <a:pt x="135" y="41"/>
                  </a:lnTo>
                  <a:lnTo>
                    <a:pt x="135" y="43"/>
                  </a:lnTo>
                  <a:lnTo>
                    <a:pt x="133" y="43"/>
                  </a:lnTo>
                  <a:lnTo>
                    <a:pt x="130" y="43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8" y="43"/>
                  </a:lnTo>
                  <a:lnTo>
                    <a:pt x="128" y="41"/>
                  </a:lnTo>
                  <a:lnTo>
                    <a:pt x="125" y="41"/>
                  </a:lnTo>
                  <a:lnTo>
                    <a:pt x="125" y="38"/>
                  </a:lnTo>
                  <a:lnTo>
                    <a:pt x="123" y="38"/>
                  </a:lnTo>
                  <a:lnTo>
                    <a:pt x="125" y="41"/>
                  </a:lnTo>
                  <a:lnTo>
                    <a:pt x="125" y="43"/>
                  </a:lnTo>
                  <a:lnTo>
                    <a:pt x="125" y="41"/>
                  </a:lnTo>
                  <a:lnTo>
                    <a:pt x="128" y="41"/>
                  </a:lnTo>
                  <a:lnTo>
                    <a:pt x="128" y="43"/>
                  </a:lnTo>
                  <a:lnTo>
                    <a:pt x="130" y="43"/>
                  </a:lnTo>
                  <a:lnTo>
                    <a:pt x="130" y="41"/>
                  </a:lnTo>
                  <a:lnTo>
                    <a:pt x="130" y="43"/>
                  </a:lnTo>
                  <a:lnTo>
                    <a:pt x="133" y="43"/>
                  </a:lnTo>
                  <a:lnTo>
                    <a:pt x="135" y="43"/>
                  </a:lnTo>
                  <a:lnTo>
                    <a:pt x="135" y="46"/>
                  </a:lnTo>
                  <a:lnTo>
                    <a:pt x="135" y="43"/>
                  </a:lnTo>
                  <a:lnTo>
                    <a:pt x="137" y="43"/>
                  </a:lnTo>
                  <a:lnTo>
                    <a:pt x="140" y="43"/>
                  </a:lnTo>
                  <a:lnTo>
                    <a:pt x="140" y="46"/>
                  </a:lnTo>
                  <a:lnTo>
                    <a:pt x="137" y="46"/>
                  </a:lnTo>
                  <a:lnTo>
                    <a:pt x="140" y="46"/>
                  </a:lnTo>
                  <a:lnTo>
                    <a:pt x="140" y="43"/>
                  </a:lnTo>
                  <a:lnTo>
                    <a:pt x="140" y="46"/>
                  </a:lnTo>
                  <a:lnTo>
                    <a:pt x="140" y="43"/>
                  </a:lnTo>
                  <a:lnTo>
                    <a:pt x="142" y="43"/>
                  </a:lnTo>
                  <a:lnTo>
                    <a:pt x="144" y="41"/>
                  </a:lnTo>
                  <a:lnTo>
                    <a:pt x="144" y="43"/>
                  </a:lnTo>
                  <a:lnTo>
                    <a:pt x="142" y="43"/>
                  </a:lnTo>
                  <a:lnTo>
                    <a:pt x="142" y="46"/>
                  </a:lnTo>
                  <a:lnTo>
                    <a:pt x="140" y="48"/>
                  </a:lnTo>
                  <a:lnTo>
                    <a:pt x="137" y="50"/>
                  </a:lnTo>
                  <a:lnTo>
                    <a:pt x="135" y="50"/>
                  </a:lnTo>
                  <a:lnTo>
                    <a:pt x="137" y="48"/>
                  </a:lnTo>
                  <a:lnTo>
                    <a:pt x="135" y="48"/>
                  </a:lnTo>
                  <a:lnTo>
                    <a:pt x="133" y="50"/>
                  </a:lnTo>
                  <a:lnTo>
                    <a:pt x="130" y="50"/>
                  </a:lnTo>
                  <a:lnTo>
                    <a:pt x="128" y="50"/>
                  </a:lnTo>
                  <a:lnTo>
                    <a:pt x="128" y="53"/>
                  </a:lnTo>
                  <a:lnTo>
                    <a:pt x="128" y="50"/>
                  </a:lnTo>
                  <a:lnTo>
                    <a:pt x="128" y="53"/>
                  </a:lnTo>
                  <a:lnTo>
                    <a:pt x="125" y="53"/>
                  </a:lnTo>
                  <a:lnTo>
                    <a:pt x="125" y="55"/>
                  </a:lnTo>
                  <a:lnTo>
                    <a:pt x="123" y="55"/>
                  </a:lnTo>
                  <a:lnTo>
                    <a:pt x="123" y="57"/>
                  </a:lnTo>
                  <a:lnTo>
                    <a:pt x="123" y="55"/>
                  </a:lnTo>
                  <a:lnTo>
                    <a:pt x="125" y="55"/>
                  </a:lnTo>
                  <a:lnTo>
                    <a:pt x="128" y="53"/>
                  </a:lnTo>
                  <a:lnTo>
                    <a:pt x="130" y="53"/>
                  </a:lnTo>
                  <a:lnTo>
                    <a:pt x="133" y="53"/>
                  </a:lnTo>
                  <a:lnTo>
                    <a:pt x="130" y="53"/>
                  </a:lnTo>
                  <a:lnTo>
                    <a:pt x="133" y="53"/>
                  </a:lnTo>
                  <a:lnTo>
                    <a:pt x="135" y="53"/>
                  </a:lnTo>
                  <a:lnTo>
                    <a:pt x="135" y="50"/>
                  </a:lnTo>
                  <a:lnTo>
                    <a:pt x="137" y="53"/>
                  </a:lnTo>
                  <a:lnTo>
                    <a:pt x="137" y="50"/>
                  </a:lnTo>
                  <a:lnTo>
                    <a:pt x="137" y="53"/>
                  </a:lnTo>
                  <a:lnTo>
                    <a:pt x="135" y="53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3" y="57"/>
                  </a:lnTo>
                  <a:lnTo>
                    <a:pt x="135" y="57"/>
                  </a:lnTo>
                  <a:lnTo>
                    <a:pt x="133" y="57"/>
                  </a:lnTo>
                  <a:lnTo>
                    <a:pt x="130" y="57"/>
                  </a:lnTo>
                  <a:lnTo>
                    <a:pt x="128" y="57"/>
                  </a:lnTo>
                  <a:lnTo>
                    <a:pt x="130" y="57"/>
                  </a:lnTo>
                  <a:lnTo>
                    <a:pt x="130" y="60"/>
                  </a:lnTo>
                  <a:lnTo>
                    <a:pt x="130" y="57"/>
                  </a:lnTo>
                  <a:lnTo>
                    <a:pt x="130" y="60"/>
                  </a:lnTo>
                  <a:lnTo>
                    <a:pt x="128" y="60"/>
                  </a:lnTo>
                  <a:lnTo>
                    <a:pt x="125" y="60"/>
                  </a:lnTo>
                  <a:lnTo>
                    <a:pt x="123" y="60"/>
                  </a:lnTo>
                  <a:lnTo>
                    <a:pt x="123" y="62"/>
                  </a:lnTo>
                  <a:lnTo>
                    <a:pt x="123" y="60"/>
                  </a:lnTo>
                  <a:lnTo>
                    <a:pt x="123" y="62"/>
                  </a:lnTo>
                  <a:lnTo>
                    <a:pt x="125" y="62"/>
                  </a:lnTo>
                  <a:lnTo>
                    <a:pt x="128" y="62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30" y="62"/>
                  </a:lnTo>
                  <a:lnTo>
                    <a:pt x="133" y="62"/>
                  </a:lnTo>
                  <a:lnTo>
                    <a:pt x="133" y="60"/>
                  </a:lnTo>
                  <a:lnTo>
                    <a:pt x="135" y="57"/>
                  </a:lnTo>
                  <a:lnTo>
                    <a:pt x="135" y="55"/>
                  </a:lnTo>
                  <a:lnTo>
                    <a:pt x="137" y="55"/>
                  </a:lnTo>
                  <a:lnTo>
                    <a:pt x="140" y="57"/>
                  </a:lnTo>
                  <a:lnTo>
                    <a:pt x="140" y="55"/>
                  </a:lnTo>
                  <a:lnTo>
                    <a:pt x="142" y="55"/>
                  </a:lnTo>
                  <a:lnTo>
                    <a:pt x="144" y="55"/>
                  </a:lnTo>
                  <a:lnTo>
                    <a:pt x="142" y="55"/>
                  </a:lnTo>
                  <a:lnTo>
                    <a:pt x="144" y="5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44" y="53"/>
                  </a:lnTo>
                  <a:lnTo>
                    <a:pt x="144" y="55"/>
                  </a:lnTo>
                  <a:lnTo>
                    <a:pt x="147" y="53"/>
                  </a:lnTo>
                  <a:lnTo>
                    <a:pt x="149" y="53"/>
                  </a:lnTo>
                  <a:lnTo>
                    <a:pt x="149" y="55"/>
                  </a:lnTo>
                  <a:lnTo>
                    <a:pt x="152" y="55"/>
                  </a:lnTo>
                  <a:lnTo>
                    <a:pt x="152" y="53"/>
                  </a:lnTo>
                  <a:lnTo>
                    <a:pt x="149" y="53"/>
                  </a:lnTo>
                  <a:lnTo>
                    <a:pt x="152" y="53"/>
                  </a:lnTo>
                  <a:lnTo>
                    <a:pt x="154" y="53"/>
                  </a:lnTo>
                  <a:lnTo>
                    <a:pt x="154" y="50"/>
                  </a:lnTo>
                  <a:lnTo>
                    <a:pt x="156" y="50"/>
                  </a:lnTo>
                  <a:lnTo>
                    <a:pt x="159" y="50"/>
                  </a:lnTo>
                  <a:lnTo>
                    <a:pt x="161" y="50"/>
                  </a:lnTo>
                  <a:lnTo>
                    <a:pt x="161" y="48"/>
                  </a:lnTo>
                  <a:lnTo>
                    <a:pt x="161" y="50"/>
                  </a:lnTo>
                  <a:lnTo>
                    <a:pt x="163" y="50"/>
                  </a:lnTo>
                  <a:lnTo>
                    <a:pt x="166" y="53"/>
                  </a:lnTo>
                  <a:lnTo>
                    <a:pt x="168" y="53"/>
                  </a:lnTo>
                  <a:lnTo>
                    <a:pt x="171" y="53"/>
                  </a:lnTo>
                  <a:lnTo>
                    <a:pt x="171" y="50"/>
                  </a:lnTo>
                  <a:lnTo>
                    <a:pt x="171" y="53"/>
                  </a:lnTo>
                  <a:lnTo>
                    <a:pt x="171" y="50"/>
                  </a:lnTo>
                  <a:lnTo>
                    <a:pt x="173" y="50"/>
                  </a:lnTo>
                  <a:lnTo>
                    <a:pt x="175" y="50"/>
                  </a:lnTo>
                  <a:lnTo>
                    <a:pt x="178" y="50"/>
                  </a:lnTo>
                  <a:lnTo>
                    <a:pt x="180" y="50"/>
                  </a:lnTo>
                  <a:lnTo>
                    <a:pt x="182" y="50"/>
                  </a:lnTo>
                  <a:lnTo>
                    <a:pt x="182" y="53"/>
                  </a:lnTo>
                  <a:lnTo>
                    <a:pt x="185" y="50"/>
                  </a:lnTo>
                  <a:lnTo>
                    <a:pt x="185" y="53"/>
                  </a:lnTo>
                  <a:lnTo>
                    <a:pt x="187" y="53"/>
                  </a:lnTo>
                  <a:lnTo>
                    <a:pt x="190" y="53"/>
                  </a:lnTo>
                  <a:lnTo>
                    <a:pt x="192" y="53"/>
                  </a:lnTo>
                  <a:lnTo>
                    <a:pt x="192" y="50"/>
                  </a:lnTo>
                  <a:lnTo>
                    <a:pt x="194" y="50"/>
                  </a:lnTo>
                  <a:lnTo>
                    <a:pt x="194" y="53"/>
                  </a:lnTo>
                  <a:lnTo>
                    <a:pt x="194" y="50"/>
                  </a:lnTo>
                  <a:lnTo>
                    <a:pt x="197" y="53"/>
                  </a:lnTo>
                  <a:lnTo>
                    <a:pt x="197" y="50"/>
                  </a:lnTo>
                  <a:lnTo>
                    <a:pt x="199" y="50"/>
                  </a:lnTo>
                  <a:lnTo>
                    <a:pt x="201" y="50"/>
                  </a:lnTo>
                  <a:lnTo>
                    <a:pt x="204" y="50"/>
                  </a:lnTo>
                  <a:lnTo>
                    <a:pt x="204" y="53"/>
                  </a:lnTo>
                  <a:lnTo>
                    <a:pt x="204" y="50"/>
                  </a:lnTo>
                  <a:lnTo>
                    <a:pt x="206" y="53"/>
                  </a:lnTo>
                  <a:lnTo>
                    <a:pt x="206" y="55"/>
                  </a:lnTo>
                  <a:lnTo>
                    <a:pt x="209" y="55"/>
                  </a:lnTo>
                  <a:lnTo>
                    <a:pt x="209" y="57"/>
                  </a:lnTo>
                  <a:lnTo>
                    <a:pt x="209" y="60"/>
                  </a:lnTo>
                  <a:lnTo>
                    <a:pt x="211" y="60"/>
                  </a:lnTo>
                  <a:lnTo>
                    <a:pt x="211" y="62"/>
                  </a:lnTo>
                  <a:lnTo>
                    <a:pt x="209" y="62"/>
                  </a:lnTo>
                  <a:lnTo>
                    <a:pt x="211" y="62"/>
                  </a:lnTo>
                  <a:lnTo>
                    <a:pt x="209" y="62"/>
                  </a:lnTo>
                  <a:lnTo>
                    <a:pt x="209" y="65"/>
                  </a:lnTo>
                  <a:lnTo>
                    <a:pt x="209" y="67"/>
                  </a:lnTo>
                  <a:lnTo>
                    <a:pt x="206" y="67"/>
                  </a:lnTo>
                  <a:lnTo>
                    <a:pt x="206" y="69"/>
                  </a:lnTo>
                  <a:lnTo>
                    <a:pt x="204" y="69"/>
                  </a:lnTo>
                  <a:lnTo>
                    <a:pt x="204" y="72"/>
                  </a:lnTo>
                  <a:lnTo>
                    <a:pt x="204" y="69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1" y="69"/>
                  </a:lnTo>
                  <a:lnTo>
                    <a:pt x="204" y="69"/>
                  </a:lnTo>
                  <a:lnTo>
                    <a:pt x="204" y="72"/>
                  </a:lnTo>
                  <a:lnTo>
                    <a:pt x="201" y="74"/>
                  </a:lnTo>
                  <a:lnTo>
                    <a:pt x="201" y="76"/>
                  </a:lnTo>
                  <a:lnTo>
                    <a:pt x="201" y="79"/>
                  </a:lnTo>
                  <a:lnTo>
                    <a:pt x="201" y="81"/>
                  </a:lnTo>
                  <a:lnTo>
                    <a:pt x="199" y="81"/>
                  </a:lnTo>
                  <a:lnTo>
                    <a:pt x="199" y="84"/>
                  </a:lnTo>
                  <a:lnTo>
                    <a:pt x="199" y="86"/>
                  </a:lnTo>
                  <a:lnTo>
                    <a:pt x="197" y="86"/>
                  </a:lnTo>
                  <a:lnTo>
                    <a:pt x="197" y="88"/>
                  </a:lnTo>
                  <a:lnTo>
                    <a:pt x="197" y="91"/>
                  </a:lnTo>
                  <a:lnTo>
                    <a:pt x="197" y="93"/>
                  </a:lnTo>
                  <a:lnTo>
                    <a:pt x="194" y="93"/>
                  </a:lnTo>
                  <a:lnTo>
                    <a:pt x="194" y="95"/>
                  </a:lnTo>
                  <a:lnTo>
                    <a:pt x="192" y="95"/>
                  </a:lnTo>
                  <a:lnTo>
                    <a:pt x="192" y="98"/>
                  </a:lnTo>
                  <a:lnTo>
                    <a:pt x="190" y="98"/>
                  </a:lnTo>
                  <a:lnTo>
                    <a:pt x="190" y="100"/>
                  </a:lnTo>
                  <a:lnTo>
                    <a:pt x="187" y="100"/>
                  </a:lnTo>
                  <a:lnTo>
                    <a:pt x="187" y="103"/>
                  </a:lnTo>
                  <a:lnTo>
                    <a:pt x="187" y="100"/>
                  </a:lnTo>
                  <a:lnTo>
                    <a:pt x="185" y="100"/>
                  </a:lnTo>
                  <a:lnTo>
                    <a:pt x="185" y="103"/>
                  </a:lnTo>
                  <a:lnTo>
                    <a:pt x="187" y="103"/>
                  </a:lnTo>
                  <a:lnTo>
                    <a:pt x="190" y="103"/>
                  </a:lnTo>
                  <a:lnTo>
                    <a:pt x="187" y="103"/>
                  </a:lnTo>
                  <a:lnTo>
                    <a:pt x="190" y="103"/>
                  </a:lnTo>
                  <a:lnTo>
                    <a:pt x="187" y="103"/>
                  </a:lnTo>
                  <a:lnTo>
                    <a:pt x="187" y="105"/>
                  </a:lnTo>
                  <a:lnTo>
                    <a:pt x="187" y="107"/>
                  </a:lnTo>
                  <a:lnTo>
                    <a:pt x="185" y="107"/>
                  </a:lnTo>
                  <a:lnTo>
                    <a:pt x="185" y="110"/>
                  </a:lnTo>
                  <a:lnTo>
                    <a:pt x="182" y="110"/>
                  </a:lnTo>
                  <a:lnTo>
                    <a:pt x="182" y="112"/>
                  </a:lnTo>
                  <a:lnTo>
                    <a:pt x="180" y="112"/>
                  </a:lnTo>
                  <a:lnTo>
                    <a:pt x="180" y="114"/>
                  </a:lnTo>
                  <a:lnTo>
                    <a:pt x="178" y="114"/>
                  </a:lnTo>
                  <a:lnTo>
                    <a:pt x="175" y="114"/>
                  </a:lnTo>
                  <a:lnTo>
                    <a:pt x="173" y="114"/>
                  </a:lnTo>
                  <a:lnTo>
                    <a:pt x="171" y="114"/>
                  </a:lnTo>
                  <a:lnTo>
                    <a:pt x="168" y="114"/>
                  </a:lnTo>
                  <a:lnTo>
                    <a:pt x="166" y="114"/>
                  </a:lnTo>
                  <a:lnTo>
                    <a:pt x="166" y="117"/>
                  </a:lnTo>
                  <a:lnTo>
                    <a:pt x="163" y="117"/>
                  </a:lnTo>
                  <a:lnTo>
                    <a:pt x="163" y="119"/>
                  </a:lnTo>
                  <a:lnTo>
                    <a:pt x="161" y="119"/>
                  </a:lnTo>
                  <a:lnTo>
                    <a:pt x="159" y="119"/>
                  </a:lnTo>
                  <a:lnTo>
                    <a:pt x="161" y="119"/>
                  </a:lnTo>
                  <a:lnTo>
                    <a:pt x="163" y="119"/>
                  </a:lnTo>
                  <a:lnTo>
                    <a:pt x="166" y="119"/>
                  </a:lnTo>
                  <a:lnTo>
                    <a:pt x="166" y="117"/>
                  </a:lnTo>
                  <a:lnTo>
                    <a:pt x="168" y="117"/>
                  </a:lnTo>
                  <a:lnTo>
                    <a:pt x="171" y="117"/>
                  </a:lnTo>
                  <a:lnTo>
                    <a:pt x="173" y="114"/>
                  </a:lnTo>
                  <a:lnTo>
                    <a:pt x="175" y="114"/>
                  </a:lnTo>
                  <a:lnTo>
                    <a:pt x="175" y="117"/>
                  </a:lnTo>
                  <a:lnTo>
                    <a:pt x="175" y="119"/>
                  </a:lnTo>
                  <a:lnTo>
                    <a:pt x="173" y="119"/>
                  </a:lnTo>
                  <a:lnTo>
                    <a:pt x="175" y="119"/>
                  </a:lnTo>
                  <a:lnTo>
                    <a:pt x="175" y="122"/>
                  </a:lnTo>
                  <a:lnTo>
                    <a:pt x="178" y="122"/>
                  </a:lnTo>
                  <a:lnTo>
                    <a:pt x="180" y="122"/>
                  </a:lnTo>
                  <a:lnTo>
                    <a:pt x="182" y="122"/>
                  </a:lnTo>
                  <a:lnTo>
                    <a:pt x="180" y="122"/>
                  </a:lnTo>
                  <a:lnTo>
                    <a:pt x="182" y="122"/>
                  </a:lnTo>
                  <a:lnTo>
                    <a:pt x="182" y="124"/>
                  </a:lnTo>
                  <a:lnTo>
                    <a:pt x="185" y="124"/>
                  </a:lnTo>
                  <a:lnTo>
                    <a:pt x="182" y="124"/>
                  </a:lnTo>
                  <a:lnTo>
                    <a:pt x="182" y="126"/>
                  </a:lnTo>
                  <a:lnTo>
                    <a:pt x="180" y="126"/>
                  </a:lnTo>
                  <a:lnTo>
                    <a:pt x="178" y="126"/>
                  </a:lnTo>
                  <a:lnTo>
                    <a:pt x="178" y="129"/>
                  </a:lnTo>
                  <a:lnTo>
                    <a:pt x="175" y="129"/>
                  </a:lnTo>
                  <a:lnTo>
                    <a:pt x="173" y="129"/>
                  </a:lnTo>
                  <a:lnTo>
                    <a:pt x="173" y="126"/>
                  </a:lnTo>
                  <a:lnTo>
                    <a:pt x="171" y="126"/>
                  </a:lnTo>
                  <a:lnTo>
                    <a:pt x="171" y="129"/>
                  </a:lnTo>
                  <a:lnTo>
                    <a:pt x="168" y="129"/>
                  </a:lnTo>
                  <a:lnTo>
                    <a:pt x="168" y="131"/>
                  </a:lnTo>
                  <a:lnTo>
                    <a:pt x="166" y="131"/>
                  </a:lnTo>
                  <a:lnTo>
                    <a:pt x="166" y="133"/>
                  </a:lnTo>
                  <a:lnTo>
                    <a:pt x="163" y="133"/>
                  </a:lnTo>
                  <a:lnTo>
                    <a:pt x="166" y="133"/>
                  </a:lnTo>
                  <a:lnTo>
                    <a:pt x="163" y="133"/>
                  </a:lnTo>
                  <a:lnTo>
                    <a:pt x="163" y="136"/>
                  </a:lnTo>
                  <a:lnTo>
                    <a:pt x="161" y="136"/>
                  </a:lnTo>
                  <a:lnTo>
                    <a:pt x="159" y="136"/>
                  </a:lnTo>
                  <a:lnTo>
                    <a:pt x="156" y="136"/>
                  </a:lnTo>
                  <a:lnTo>
                    <a:pt x="156" y="138"/>
                  </a:lnTo>
                  <a:lnTo>
                    <a:pt x="156" y="136"/>
                  </a:lnTo>
                  <a:lnTo>
                    <a:pt x="156" y="138"/>
                  </a:lnTo>
                  <a:lnTo>
                    <a:pt x="154" y="138"/>
                  </a:lnTo>
                  <a:lnTo>
                    <a:pt x="154" y="136"/>
                  </a:lnTo>
                  <a:lnTo>
                    <a:pt x="152" y="136"/>
                  </a:lnTo>
                  <a:lnTo>
                    <a:pt x="149" y="136"/>
                  </a:lnTo>
                  <a:lnTo>
                    <a:pt x="147" y="136"/>
                  </a:lnTo>
                  <a:lnTo>
                    <a:pt x="147" y="133"/>
                  </a:lnTo>
                  <a:lnTo>
                    <a:pt x="144" y="133"/>
                  </a:lnTo>
                  <a:lnTo>
                    <a:pt x="142" y="133"/>
                  </a:lnTo>
                  <a:lnTo>
                    <a:pt x="142" y="131"/>
                  </a:lnTo>
                  <a:lnTo>
                    <a:pt x="142" y="133"/>
                  </a:lnTo>
                  <a:lnTo>
                    <a:pt x="144" y="133"/>
                  </a:lnTo>
                  <a:lnTo>
                    <a:pt x="144" y="136"/>
                  </a:lnTo>
                  <a:lnTo>
                    <a:pt x="147" y="136"/>
                  </a:lnTo>
                  <a:lnTo>
                    <a:pt x="147" y="138"/>
                  </a:lnTo>
                  <a:lnTo>
                    <a:pt x="149" y="138"/>
                  </a:lnTo>
                  <a:lnTo>
                    <a:pt x="149" y="136"/>
                  </a:lnTo>
                  <a:lnTo>
                    <a:pt x="152" y="138"/>
                  </a:lnTo>
                  <a:lnTo>
                    <a:pt x="154" y="138"/>
                  </a:lnTo>
                  <a:lnTo>
                    <a:pt x="156" y="138"/>
                  </a:lnTo>
                  <a:lnTo>
                    <a:pt x="159" y="138"/>
                  </a:lnTo>
                  <a:lnTo>
                    <a:pt x="161" y="138"/>
                  </a:lnTo>
                  <a:lnTo>
                    <a:pt x="163" y="138"/>
                  </a:lnTo>
                  <a:lnTo>
                    <a:pt x="166" y="138"/>
                  </a:lnTo>
                  <a:lnTo>
                    <a:pt x="166" y="141"/>
                  </a:lnTo>
                  <a:lnTo>
                    <a:pt x="168" y="141"/>
                  </a:lnTo>
                  <a:lnTo>
                    <a:pt x="171" y="141"/>
                  </a:lnTo>
                  <a:lnTo>
                    <a:pt x="173" y="141"/>
                  </a:lnTo>
                  <a:lnTo>
                    <a:pt x="173" y="138"/>
                  </a:lnTo>
                  <a:lnTo>
                    <a:pt x="175" y="138"/>
                  </a:lnTo>
                  <a:lnTo>
                    <a:pt x="173" y="136"/>
                  </a:lnTo>
                  <a:lnTo>
                    <a:pt x="175" y="136"/>
                  </a:lnTo>
                  <a:lnTo>
                    <a:pt x="178" y="136"/>
                  </a:lnTo>
                  <a:lnTo>
                    <a:pt x="178" y="133"/>
                  </a:lnTo>
                  <a:lnTo>
                    <a:pt x="178" y="136"/>
                  </a:lnTo>
                  <a:lnTo>
                    <a:pt x="178" y="133"/>
                  </a:lnTo>
                  <a:lnTo>
                    <a:pt x="178" y="136"/>
                  </a:lnTo>
                  <a:lnTo>
                    <a:pt x="180" y="136"/>
                  </a:lnTo>
                  <a:lnTo>
                    <a:pt x="182" y="136"/>
                  </a:lnTo>
                  <a:lnTo>
                    <a:pt x="185" y="136"/>
                  </a:lnTo>
                  <a:lnTo>
                    <a:pt x="182" y="136"/>
                  </a:lnTo>
                  <a:lnTo>
                    <a:pt x="182" y="138"/>
                  </a:lnTo>
                  <a:lnTo>
                    <a:pt x="185" y="138"/>
                  </a:lnTo>
                  <a:lnTo>
                    <a:pt x="187" y="138"/>
                  </a:lnTo>
                  <a:lnTo>
                    <a:pt x="190" y="138"/>
                  </a:lnTo>
                  <a:lnTo>
                    <a:pt x="190" y="141"/>
                  </a:lnTo>
                  <a:lnTo>
                    <a:pt x="192" y="141"/>
                  </a:lnTo>
                  <a:lnTo>
                    <a:pt x="194" y="141"/>
                  </a:lnTo>
                  <a:lnTo>
                    <a:pt x="194" y="143"/>
                  </a:lnTo>
                  <a:lnTo>
                    <a:pt x="194" y="141"/>
                  </a:lnTo>
                  <a:lnTo>
                    <a:pt x="197" y="141"/>
                  </a:lnTo>
                  <a:lnTo>
                    <a:pt x="197" y="143"/>
                  </a:lnTo>
                  <a:lnTo>
                    <a:pt x="199" y="143"/>
                  </a:lnTo>
                  <a:lnTo>
                    <a:pt x="199" y="145"/>
                  </a:lnTo>
                  <a:lnTo>
                    <a:pt x="201" y="145"/>
                  </a:lnTo>
                  <a:lnTo>
                    <a:pt x="201" y="148"/>
                  </a:lnTo>
                  <a:lnTo>
                    <a:pt x="204" y="148"/>
                  </a:lnTo>
                  <a:lnTo>
                    <a:pt x="204" y="150"/>
                  </a:lnTo>
                  <a:lnTo>
                    <a:pt x="204" y="152"/>
                  </a:lnTo>
                  <a:lnTo>
                    <a:pt x="206" y="152"/>
                  </a:lnTo>
                  <a:lnTo>
                    <a:pt x="206" y="155"/>
                  </a:lnTo>
                  <a:lnTo>
                    <a:pt x="209" y="155"/>
                  </a:lnTo>
                  <a:lnTo>
                    <a:pt x="209" y="157"/>
                  </a:lnTo>
                  <a:lnTo>
                    <a:pt x="211" y="155"/>
                  </a:lnTo>
                  <a:lnTo>
                    <a:pt x="209" y="155"/>
                  </a:lnTo>
                  <a:lnTo>
                    <a:pt x="211" y="155"/>
                  </a:lnTo>
                  <a:lnTo>
                    <a:pt x="211" y="157"/>
                  </a:lnTo>
                  <a:lnTo>
                    <a:pt x="213" y="157"/>
                  </a:lnTo>
                  <a:lnTo>
                    <a:pt x="213" y="160"/>
                  </a:lnTo>
                  <a:lnTo>
                    <a:pt x="216" y="160"/>
                  </a:lnTo>
                  <a:lnTo>
                    <a:pt x="216" y="162"/>
                  </a:lnTo>
                  <a:lnTo>
                    <a:pt x="216" y="164"/>
                  </a:lnTo>
                  <a:lnTo>
                    <a:pt x="216" y="167"/>
                  </a:lnTo>
                  <a:lnTo>
                    <a:pt x="216" y="169"/>
                  </a:lnTo>
                  <a:lnTo>
                    <a:pt x="216" y="171"/>
                  </a:lnTo>
                  <a:lnTo>
                    <a:pt x="218" y="171"/>
                  </a:lnTo>
                  <a:lnTo>
                    <a:pt x="218" y="174"/>
                  </a:lnTo>
                  <a:lnTo>
                    <a:pt x="218" y="176"/>
                  </a:lnTo>
                  <a:lnTo>
                    <a:pt x="218" y="179"/>
                  </a:lnTo>
                  <a:lnTo>
                    <a:pt x="220" y="179"/>
                  </a:lnTo>
                  <a:lnTo>
                    <a:pt x="218" y="179"/>
                  </a:lnTo>
                  <a:lnTo>
                    <a:pt x="218" y="181"/>
                  </a:lnTo>
                  <a:lnTo>
                    <a:pt x="218" y="183"/>
                  </a:lnTo>
                  <a:lnTo>
                    <a:pt x="220" y="183"/>
                  </a:lnTo>
                  <a:lnTo>
                    <a:pt x="220" y="186"/>
                  </a:lnTo>
                  <a:lnTo>
                    <a:pt x="223" y="186"/>
                  </a:lnTo>
                  <a:lnTo>
                    <a:pt x="223" y="188"/>
                  </a:lnTo>
                  <a:lnTo>
                    <a:pt x="220" y="188"/>
                  </a:lnTo>
                  <a:lnTo>
                    <a:pt x="220" y="190"/>
                  </a:lnTo>
                  <a:lnTo>
                    <a:pt x="218" y="190"/>
                  </a:lnTo>
                  <a:lnTo>
                    <a:pt x="216" y="190"/>
                  </a:lnTo>
                  <a:lnTo>
                    <a:pt x="213" y="190"/>
                  </a:lnTo>
                  <a:lnTo>
                    <a:pt x="216" y="190"/>
                  </a:lnTo>
                  <a:lnTo>
                    <a:pt x="218" y="190"/>
                  </a:lnTo>
                  <a:lnTo>
                    <a:pt x="220" y="190"/>
                  </a:lnTo>
                  <a:lnTo>
                    <a:pt x="220" y="188"/>
                  </a:lnTo>
                  <a:lnTo>
                    <a:pt x="223" y="188"/>
                  </a:lnTo>
                  <a:lnTo>
                    <a:pt x="223" y="190"/>
                  </a:lnTo>
                  <a:lnTo>
                    <a:pt x="225" y="190"/>
                  </a:lnTo>
                  <a:lnTo>
                    <a:pt x="223" y="193"/>
                  </a:lnTo>
                  <a:lnTo>
                    <a:pt x="225" y="193"/>
                  </a:lnTo>
                  <a:lnTo>
                    <a:pt x="223" y="19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Freeform 57774">
              <a:extLst>
                <a:ext uri="{FF2B5EF4-FFF2-40B4-BE49-F238E27FC236}">
                  <a16:creationId xmlns:a16="http://schemas.microsoft.com/office/drawing/2014/main" id="{0FD313AA-707E-29F2-3244-2E22973D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9641" y="5698488"/>
              <a:ext cx="1544261" cy="2555240"/>
            </a:xfrm>
            <a:custGeom>
              <a:avLst/>
              <a:gdLst>
                <a:gd name="T0" fmla="*/ 221 w 337"/>
                <a:gd name="T1" fmla="*/ 518 h 558"/>
                <a:gd name="T2" fmla="*/ 244 w 337"/>
                <a:gd name="T3" fmla="*/ 525 h 558"/>
                <a:gd name="T4" fmla="*/ 254 w 337"/>
                <a:gd name="T5" fmla="*/ 513 h 558"/>
                <a:gd name="T6" fmla="*/ 313 w 337"/>
                <a:gd name="T7" fmla="*/ 487 h 558"/>
                <a:gd name="T8" fmla="*/ 109 w 337"/>
                <a:gd name="T9" fmla="*/ 463 h 558"/>
                <a:gd name="T10" fmla="*/ 131 w 337"/>
                <a:gd name="T11" fmla="*/ 390 h 558"/>
                <a:gd name="T12" fmla="*/ 102 w 337"/>
                <a:gd name="T13" fmla="*/ 333 h 558"/>
                <a:gd name="T14" fmla="*/ 95 w 337"/>
                <a:gd name="T15" fmla="*/ 273 h 558"/>
                <a:gd name="T16" fmla="*/ 123 w 337"/>
                <a:gd name="T17" fmla="*/ 264 h 558"/>
                <a:gd name="T18" fmla="*/ 114 w 337"/>
                <a:gd name="T19" fmla="*/ 261 h 558"/>
                <a:gd name="T20" fmla="*/ 78 w 337"/>
                <a:gd name="T21" fmla="*/ 252 h 558"/>
                <a:gd name="T22" fmla="*/ 102 w 337"/>
                <a:gd name="T23" fmla="*/ 245 h 558"/>
                <a:gd name="T24" fmla="*/ 97 w 337"/>
                <a:gd name="T25" fmla="*/ 242 h 558"/>
                <a:gd name="T26" fmla="*/ 105 w 337"/>
                <a:gd name="T27" fmla="*/ 235 h 558"/>
                <a:gd name="T28" fmla="*/ 62 w 337"/>
                <a:gd name="T29" fmla="*/ 228 h 558"/>
                <a:gd name="T30" fmla="*/ 62 w 337"/>
                <a:gd name="T31" fmla="*/ 226 h 558"/>
                <a:gd name="T32" fmla="*/ 74 w 337"/>
                <a:gd name="T33" fmla="*/ 221 h 558"/>
                <a:gd name="T34" fmla="*/ 74 w 337"/>
                <a:gd name="T35" fmla="*/ 219 h 558"/>
                <a:gd name="T36" fmla="*/ 78 w 337"/>
                <a:gd name="T37" fmla="*/ 211 h 558"/>
                <a:gd name="T38" fmla="*/ 83 w 337"/>
                <a:gd name="T39" fmla="*/ 209 h 558"/>
                <a:gd name="T40" fmla="*/ 43 w 337"/>
                <a:gd name="T41" fmla="*/ 204 h 558"/>
                <a:gd name="T42" fmla="*/ 38 w 337"/>
                <a:gd name="T43" fmla="*/ 204 h 558"/>
                <a:gd name="T44" fmla="*/ 76 w 337"/>
                <a:gd name="T45" fmla="*/ 200 h 558"/>
                <a:gd name="T46" fmla="*/ 90 w 337"/>
                <a:gd name="T47" fmla="*/ 185 h 558"/>
                <a:gd name="T48" fmla="*/ 48 w 337"/>
                <a:gd name="T49" fmla="*/ 181 h 558"/>
                <a:gd name="T50" fmla="*/ 45 w 337"/>
                <a:gd name="T51" fmla="*/ 190 h 558"/>
                <a:gd name="T52" fmla="*/ 43 w 337"/>
                <a:gd name="T53" fmla="*/ 188 h 558"/>
                <a:gd name="T54" fmla="*/ 48 w 337"/>
                <a:gd name="T55" fmla="*/ 178 h 558"/>
                <a:gd name="T56" fmla="*/ 40 w 337"/>
                <a:gd name="T57" fmla="*/ 181 h 558"/>
                <a:gd name="T58" fmla="*/ 45 w 337"/>
                <a:gd name="T59" fmla="*/ 178 h 558"/>
                <a:gd name="T60" fmla="*/ 36 w 337"/>
                <a:gd name="T61" fmla="*/ 176 h 558"/>
                <a:gd name="T62" fmla="*/ 90 w 337"/>
                <a:gd name="T63" fmla="*/ 173 h 558"/>
                <a:gd name="T64" fmla="*/ 50 w 337"/>
                <a:gd name="T65" fmla="*/ 173 h 558"/>
                <a:gd name="T66" fmla="*/ 43 w 337"/>
                <a:gd name="T67" fmla="*/ 169 h 558"/>
                <a:gd name="T68" fmla="*/ 95 w 337"/>
                <a:gd name="T69" fmla="*/ 164 h 558"/>
                <a:gd name="T70" fmla="*/ 2 w 337"/>
                <a:gd name="T71" fmla="*/ 162 h 558"/>
                <a:gd name="T72" fmla="*/ 64 w 337"/>
                <a:gd name="T73" fmla="*/ 159 h 558"/>
                <a:gd name="T74" fmla="*/ 74 w 337"/>
                <a:gd name="T75" fmla="*/ 150 h 558"/>
                <a:gd name="T76" fmla="*/ 107 w 337"/>
                <a:gd name="T77" fmla="*/ 150 h 558"/>
                <a:gd name="T78" fmla="*/ 116 w 337"/>
                <a:gd name="T79" fmla="*/ 135 h 558"/>
                <a:gd name="T80" fmla="*/ 183 w 337"/>
                <a:gd name="T81" fmla="*/ 109 h 558"/>
                <a:gd name="T82" fmla="*/ 178 w 337"/>
                <a:gd name="T83" fmla="*/ 109 h 558"/>
                <a:gd name="T84" fmla="*/ 192 w 337"/>
                <a:gd name="T85" fmla="*/ 95 h 558"/>
                <a:gd name="T86" fmla="*/ 93 w 337"/>
                <a:gd name="T87" fmla="*/ 93 h 558"/>
                <a:gd name="T88" fmla="*/ 199 w 337"/>
                <a:gd name="T89" fmla="*/ 95 h 558"/>
                <a:gd name="T90" fmla="*/ 183 w 337"/>
                <a:gd name="T91" fmla="*/ 88 h 558"/>
                <a:gd name="T92" fmla="*/ 204 w 337"/>
                <a:gd name="T93" fmla="*/ 85 h 558"/>
                <a:gd name="T94" fmla="*/ 202 w 337"/>
                <a:gd name="T95" fmla="*/ 85 h 558"/>
                <a:gd name="T96" fmla="*/ 188 w 337"/>
                <a:gd name="T97" fmla="*/ 83 h 558"/>
                <a:gd name="T98" fmla="*/ 207 w 337"/>
                <a:gd name="T99" fmla="*/ 78 h 558"/>
                <a:gd name="T100" fmla="*/ 240 w 337"/>
                <a:gd name="T101" fmla="*/ 38 h 558"/>
                <a:gd name="T102" fmla="*/ 242 w 337"/>
                <a:gd name="T103" fmla="*/ 38 h 558"/>
                <a:gd name="T104" fmla="*/ 252 w 337"/>
                <a:gd name="T105" fmla="*/ 40 h 558"/>
                <a:gd name="T106" fmla="*/ 230 w 337"/>
                <a:gd name="T107" fmla="*/ 26 h 558"/>
                <a:gd name="T108" fmla="*/ 240 w 337"/>
                <a:gd name="T109" fmla="*/ 24 h 558"/>
                <a:gd name="T110" fmla="*/ 254 w 337"/>
                <a:gd name="T111" fmla="*/ 14 h 558"/>
                <a:gd name="T112" fmla="*/ 259 w 337"/>
                <a:gd name="T113" fmla="*/ 12 h 558"/>
                <a:gd name="T114" fmla="*/ 252 w 337"/>
                <a:gd name="T115" fmla="*/ 14 h 558"/>
                <a:gd name="T116" fmla="*/ 247 w 337"/>
                <a:gd name="T117" fmla="*/ 12 h 558"/>
                <a:gd name="T118" fmla="*/ 259 w 337"/>
                <a:gd name="T119" fmla="*/ 2 h 558"/>
                <a:gd name="T120" fmla="*/ 254 w 337"/>
                <a:gd name="T121" fmla="*/ 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558">
                  <a:moveTo>
                    <a:pt x="78" y="556"/>
                  </a:moveTo>
                  <a:lnTo>
                    <a:pt x="78" y="558"/>
                  </a:lnTo>
                  <a:lnTo>
                    <a:pt x="78" y="556"/>
                  </a:lnTo>
                  <a:lnTo>
                    <a:pt x="78" y="558"/>
                  </a:lnTo>
                  <a:lnTo>
                    <a:pt x="76" y="556"/>
                  </a:lnTo>
                  <a:lnTo>
                    <a:pt x="78" y="556"/>
                  </a:lnTo>
                  <a:close/>
                  <a:moveTo>
                    <a:pt x="76" y="556"/>
                  </a:moveTo>
                  <a:lnTo>
                    <a:pt x="76" y="553"/>
                  </a:lnTo>
                  <a:lnTo>
                    <a:pt x="76" y="556"/>
                  </a:lnTo>
                  <a:close/>
                  <a:moveTo>
                    <a:pt x="76" y="553"/>
                  </a:moveTo>
                  <a:lnTo>
                    <a:pt x="76" y="556"/>
                  </a:lnTo>
                  <a:lnTo>
                    <a:pt x="78" y="556"/>
                  </a:lnTo>
                  <a:lnTo>
                    <a:pt x="76" y="556"/>
                  </a:lnTo>
                  <a:lnTo>
                    <a:pt x="76" y="553"/>
                  </a:lnTo>
                  <a:close/>
                  <a:moveTo>
                    <a:pt x="78" y="553"/>
                  </a:moveTo>
                  <a:lnTo>
                    <a:pt x="78" y="556"/>
                  </a:lnTo>
                  <a:lnTo>
                    <a:pt x="78" y="553"/>
                  </a:lnTo>
                  <a:close/>
                  <a:moveTo>
                    <a:pt x="221" y="520"/>
                  </a:moveTo>
                  <a:lnTo>
                    <a:pt x="221" y="518"/>
                  </a:lnTo>
                  <a:lnTo>
                    <a:pt x="221" y="520"/>
                  </a:lnTo>
                  <a:close/>
                  <a:moveTo>
                    <a:pt x="244" y="518"/>
                  </a:moveTo>
                  <a:lnTo>
                    <a:pt x="242" y="518"/>
                  </a:lnTo>
                  <a:lnTo>
                    <a:pt x="244" y="518"/>
                  </a:lnTo>
                  <a:lnTo>
                    <a:pt x="244" y="515"/>
                  </a:lnTo>
                  <a:lnTo>
                    <a:pt x="242" y="515"/>
                  </a:lnTo>
                  <a:lnTo>
                    <a:pt x="244" y="515"/>
                  </a:lnTo>
                  <a:lnTo>
                    <a:pt x="244" y="518"/>
                  </a:lnTo>
                  <a:lnTo>
                    <a:pt x="247" y="518"/>
                  </a:lnTo>
                  <a:lnTo>
                    <a:pt x="249" y="518"/>
                  </a:lnTo>
                  <a:lnTo>
                    <a:pt x="249" y="520"/>
                  </a:lnTo>
                  <a:lnTo>
                    <a:pt x="249" y="518"/>
                  </a:lnTo>
                  <a:lnTo>
                    <a:pt x="249" y="520"/>
                  </a:lnTo>
                  <a:lnTo>
                    <a:pt x="252" y="520"/>
                  </a:lnTo>
                  <a:lnTo>
                    <a:pt x="249" y="520"/>
                  </a:lnTo>
                  <a:lnTo>
                    <a:pt x="247" y="520"/>
                  </a:lnTo>
                  <a:lnTo>
                    <a:pt x="247" y="523"/>
                  </a:lnTo>
                  <a:lnTo>
                    <a:pt x="247" y="525"/>
                  </a:lnTo>
                  <a:lnTo>
                    <a:pt x="244" y="525"/>
                  </a:lnTo>
                  <a:lnTo>
                    <a:pt x="242" y="525"/>
                  </a:lnTo>
                  <a:lnTo>
                    <a:pt x="242" y="523"/>
                  </a:lnTo>
                  <a:lnTo>
                    <a:pt x="240" y="523"/>
                  </a:lnTo>
                  <a:lnTo>
                    <a:pt x="237" y="523"/>
                  </a:lnTo>
                  <a:lnTo>
                    <a:pt x="237" y="520"/>
                  </a:lnTo>
                  <a:lnTo>
                    <a:pt x="235" y="520"/>
                  </a:lnTo>
                  <a:lnTo>
                    <a:pt x="233" y="520"/>
                  </a:lnTo>
                  <a:lnTo>
                    <a:pt x="235" y="520"/>
                  </a:lnTo>
                  <a:lnTo>
                    <a:pt x="235" y="518"/>
                  </a:lnTo>
                  <a:lnTo>
                    <a:pt x="237" y="518"/>
                  </a:lnTo>
                  <a:lnTo>
                    <a:pt x="240" y="518"/>
                  </a:lnTo>
                  <a:lnTo>
                    <a:pt x="242" y="518"/>
                  </a:lnTo>
                  <a:lnTo>
                    <a:pt x="242" y="515"/>
                  </a:lnTo>
                  <a:lnTo>
                    <a:pt x="244" y="515"/>
                  </a:lnTo>
                  <a:lnTo>
                    <a:pt x="242" y="518"/>
                  </a:lnTo>
                  <a:lnTo>
                    <a:pt x="244" y="518"/>
                  </a:lnTo>
                  <a:close/>
                  <a:moveTo>
                    <a:pt x="254" y="513"/>
                  </a:moveTo>
                  <a:lnTo>
                    <a:pt x="254" y="511"/>
                  </a:lnTo>
                  <a:lnTo>
                    <a:pt x="254" y="513"/>
                  </a:lnTo>
                  <a:close/>
                  <a:moveTo>
                    <a:pt x="133" y="496"/>
                  </a:moveTo>
                  <a:lnTo>
                    <a:pt x="131" y="496"/>
                  </a:lnTo>
                  <a:lnTo>
                    <a:pt x="131" y="494"/>
                  </a:lnTo>
                  <a:lnTo>
                    <a:pt x="133" y="494"/>
                  </a:lnTo>
                  <a:lnTo>
                    <a:pt x="133" y="496"/>
                  </a:lnTo>
                  <a:close/>
                  <a:moveTo>
                    <a:pt x="304" y="485"/>
                  </a:moveTo>
                  <a:lnTo>
                    <a:pt x="306" y="485"/>
                  </a:lnTo>
                  <a:lnTo>
                    <a:pt x="304" y="485"/>
                  </a:lnTo>
                  <a:close/>
                  <a:moveTo>
                    <a:pt x="309" y="482"/>
                  </a:moveTo>
                  <a:lnTo>
                    <a:pt x="309" y="485"/>
                  </a:lnTo>
                  <a:lnTo>
                    <a:pt x="309" y="482"/>
                  </a:lnTo>
                  <a:close/>
                  <a:moveTo>
                    <a:pt x="311" y="482"/>
                  </a:moveTo>
                  <a:lnTo>
                    <a:pt x="313" y="482"/>
                  </a:lnTo>
                  <a:lnTo>
                    <a:pt x="316" y="482"/>
                  </a:lnTo>
                  <a:lnTo>
                    <a:pt x="316" y="485"/>
                  </a:lnTo>
                  <a:lnTo>
                    <a:pt x="318" y="485"/>
                  </a:lnTo>
                  <a:lnTo>
                    <a:pt x="318" y="487"/>
                  </a:lnTo>
                  <a:lnTo>
                    <a:pt x="316" y="487"/>
                  </a:lnTo>
                  <a:lnTo>
                    <a:pt x="313" y="487"/>
                  </a:lnTo>
                  <a:lnTo>
                    <a:pt x="311" y="485"/>
                  </a:lnTo>
                  <a:lnTo>
                    <a:pt x="311" y="487"/>
                  </a:lnTo>
                  <a:lnTo>
                    <a:pt x="311" y="485"/>
                  </a:lnTo>
                  <a:lnTo>
                    <a:pt x="309" y="485"/>
                  </a:lnTo>
                  <a:lnTo>
                    <a:pt x="311" y="485"/>
                  </a:lnTo>
                  <a:lnTo>
                    <a:pt x="311" y="482"/>
                  </a:lnTo>
                  <a:close/>
                  <a:moveTo>
                    <a:pt x="311" y="473"/>
                  </a:moveTo>
                  <a:lnTo>
                    <a:pt x="309" y="473"/>
                  </a:lnTo>
                  <a:lnTo>
                    <a:pt x="311" y="473"/>
                  </a:lnTo>
                  <a:close/>
                  <a:moveTo>
                    <a:pt x="311" y="468"/>
                  </a:moveTo>
                  <a:lnTo>
                    <a:pt x="309" y="468"/>
                  </a:lnTo>
                  <a:lnTo>
                    <a:pt x="311" y="468"/>
                  </a:lnTo>
                  <a:close/>
                  <a:moveTo>
                    <a:pt x="318" y="466"/>
                  </a:moveTo>
                  <a:lnTo>
                    <a:pt x="316" y="466"/>
                  </a:lnTo>
                  <a:lnTo>
                    <a:pt x="318" y="466"/>
                  </a:lnTo>
                  <a:lnTo>
                    <a:pt x="318" y="463"/>
                  </a:lnTo>
                  <a:lnTo>
                    <a:pt x="318" y="466"/>
                  </a:lnTo>
                  <a:close/>
                  <a:moveTo>
                    <a:pt x="109" y="461"/>
                  </a:moveTo>
                  <a:lnTo>
                    <a:pt x="109" y="463"/>
                  </a:lnTo>
                  <a:lnTo>
                    <a:pt x="109" y="461"/>
                  </a:lnTo>
                  <a:close/>
                  <a:moveTo>
                    <a:pt x="337" y="451"/>
                  </a:moveTo>
                  <a:lnTo>
                    <a:pt x="335" y="451"/>
                  </a:lnTo>
                  <a:lnTo>
                    <a:pt x="337" y="451"/>
                  </a:lnTo>
                  <a:close/>
                  <a:moveTo>
                    <a:pt x="128" y="418"/>
                  </a:moveTo>
                  <a:lnTo>
                    <a:pt x="128" y="416"/>
                  </a:lnTo>
                  <a:lnTo>
                    <a:pt x="128" y="418"/>
                  </a:lnTo>
                  <a:close/>
                  <a:moveTo>
                    <a:pt x="133" y="390"/>
                  </a:moveTo>
                  <a:lnTo>
                    <a:pt x="135" y="390"/>
                  </a:lnTo>
                  <a:lnTo>
                    <a:pt x="135" y="392"/>
                  </a:lnTo>
                  <a:lnTo>
                    <a:pt x="133" y="392"/>
                  </a:lnTo>
                  <a:lnTo>
                    <a:pt x="135" y="392"/>
                  </a:lnTo>
                  <a:lnTo>
                    <a:pt x="135" y="394"/>
                  </a:lnTo>
                  <a:lnTo>
                    <a:pt x="135" y="392"/>
                  </a:lnTo>
                  <a:lnTo>
                    <a:pt x="135" y="394"/>
                  </a:lnTo>
                  <a:lnTo>
                    <a:pt x="133" y="394"/>
                  </a:lnTo>
                  <a:lnTo>
                    <a:pt x="133" y="392"/>
                  </a:lnTo>
                  <a:lnTo>
                    <a:pt x="131" y="392"/>
                  </a:lnTo>
                  <a:lnTo>
                    <a:pt x="131" y="390"/>
                  </a:lnTo>
                  <a:lnTo>
                    <a:pt x="133" y="390"/>
                  </a:lnTo>
                  <a:close/>
                  <a:moveTo>
                    <a:pt x="263" y="371"/>
                  </a:moveTo>
                  <a:lnTo>
                    <a:pt x="263" y="368"/>
                  </a:lnTo>
                  <a:lnTo>
                    <a:pt x="263" y="371"/>
                  </a:lnTo>
                  <a:close/>
                  <a:moveTo>
                    <a:pt x="178" y="352"/>
                  </a:moveTo>
                  <a:lnTo>
                    <a:pt x="180" y="352"/>
                  </a:lnTo>
                  <a:lnTo>
                    <a:pt x="180" y="354"/>
                  </a:lnTo>
                  <a:lnTo>
                    <a:pt x="180" y="352"/>
                  </a:lnTo>
                  <a:lnTo>
                    <a:pt x="180" y="354"/>
                  </a:lnTo>
                  <a:lnTo>
                    <a:pt x="180" y="352"/>
                  </a:lnTo>
                  <a:lnTo>
                    <a:pt x="180" y="354"/>
                  </a:lnTo>
                  <a:lnTo>
                    <a:pt x="180" y="352"/>
                  </a:lnTo>
                  <a:lnTo>
                    <a:pt x="178" y="352"/>
                  </a:lnTo>
                  <a:lnTo>
                    <a:pt x="178" y="349"/>
                  </a:lnTo>
                  <a:lnTo>
                    <a:pt x="178" y="347"/>
                  </a:lnTo>
                  <a:lnTo>
                    <a:pt x="178" y="349"/>
                  </a:lnTo>
                  <a:lnTo>
                    <a:pt x="178" y="352"/>
                  </a:lnTo>
                  <a:close/>
                  <a:moveTo>
                    <a:pt x="100" y="333"/>
                  </a:moveTo>
                  <a:lnTo>
                    <a:pt x="102" y="333"/>
                  </a:lnTo>
                  <a:lnTo>
                    <a:pt x="100" y="333"/>
                  </a:lnTo>
                  <a:close/>
                  <a:moveTo>
                    <a:pt x="100" y="333"/>
                  </a:moveTo>
                  <a:lnTo>
                    <a:pt x="100" y="330"/>
                  </a:lnTo>
                  <a:lnTo>
                    <a:pt x="100" y="333"/>
                  </a:lnTo>
                  <a:close/>
                  <a:moveTo>
                    <a:pt x="105" y="321"/>
                  </a:moveTo>
                  <a:lnTo>
                    <a:pt x="102" y="321"/>
                  </a:lnTo>
                  <a:lnTo>
                    <a:pt x="105" y="321"/>
                  </a:lnTo>
                  <a:close/>
                  <a:moveTo>
                    <a:pt x="102" y="290"/>
                  </a:moveTo>
                  <a:lnTo>
                    <a:pt x="102" y="292"/>
                  </a:lnTo>
                  <a:lnTo>
                    <a:pt x="102" y="290"/>
                  </a:lnTo>
                  <a:close/>
                  <a:moveTo>
                    <a:pt x="81" y="290"/>
                  </a:moveTo>
                  <a:lnTo>
                    <a:pt x="83" y="290"/>
                  </a:lnTo>
                  <a:lnTo>
                    <a:pt x="81" y="290"/>
                  </a:lnTo>
                  <a:lnTo>
                    <a:pt x="83" y="292"/>
                  </a:lnTo>
                  <a:lnTo>
                    <a:pt x="81" y="292"/>
                  </a:lnTo>
                  <a:lnTo>
                    <a:pt x="81" y="290"/>
                  </a:lnTo>
                  <a:lnTo>
                    <a:pt x="78" y="290"/>
                  </a:lnTo>
                  <a:lnTo>
                    <a:pt x="81" y="290"/>
                  </a:lnTo>
                  <a:close/>
                  <a:moveTo>
                    <a:pt x="95" y="273"/>
                  </a:moveTo>
                  <a:lnTo>
                    <a:pt x="97" y="273"/>
                  </a:lnTo>
                  <a:lnTo>
                    <a:pt x="95" y="273"/>
                  </a:lnTo>
                  <a:close/>
                  <a:moveTo>
                    <a:pt x="226" y="271"/>
                  </a:moveTo>
                  <a:lnTo>
                    <a:pt x="228" y="271"/>
                  </a:lnTo>
                  <a:lnTo>
                    <a:pt x="226" y="271"/>
                  </a:lnTo>
                  <a:close/>
                  <a:moveTo>
                    <a:pt x="97" y="268"/>
                  </a:moveTo>
                  <a:lnTo>
                    <a:pt x="97" y="271"/>
                  </a:lnTo>
                  <a:lnTo>
                    <a:pt x="95" y="271"/>
                  </a:lnTo>
                  <a:lnTo>
                    <a:pt x="95" y="273"/>
                  </a:lnTo>
                  <a:lnTo>
                    <a:pt x="95" y="271"/>
                  </a:lnTo>
                  <a:lnTo>
                    <a:pt x="97" y="268"/>
                  </a:lnTo>
                  <a:lnTo>
                    <a:pt x="95" y="268"/>
                  </a:lnTo>
                  <a:lnTo>
                    <a:pt x="97" y="268"/>
                  </a:lnTo>
                  <a:close/>
                  <a:moveTo>
                    <a:pt x="123" y="268"/>
                  </a:moveTo>
                  <a:lnTo>
                    <a:pt x="121" y="268"/>
                  </a:lnTo>
                  <a:lnTo>
                    <a:pt x="123" y="268"/>
                  </a:lnTo>
                  <a:close/>
                  <a:moveTo>
                    <a:pt x="123" y="264"/>
                  </a:moveTo>
                  <a:lnTo>
                    <a:pt x="123" y="266"/>
                  </a:lnTo>
                  <a:lnTo>
                    <a:pt x="123" y="264"/>
                  </a:lnTo>
                  <a:close/>
                  <a:moveTo>
                    <a:pt x="116" y="266"/>
                  </a:moveTo>
                  <a:lnTo>
                    <a:pt x="116" y="264"/>
                  </a:lnTo>
                  <a:lnTo>
                    <a:pt x="116" y="266"/>
                  </a:lnTo>
                  <a:close/>
                  <a:moveTo>
                    <a:pt x="114" y="259"/>
                  </a:moveTo>
                  <a:lnTo>
                    <a:pt x="116" y="259"/>
                  </a:lnTo>
                  <a:lnTo>
                    <a:pt x="119" y="259"/>
                  </a:lnTo>
                  <a:lnTo>
                    <a:pt x="119" y="261"/>
                  </a:lnTo>
                  <a:lnTo>
                    <a:pt x="121" y="261"/>
                  </a:lnTo>
                  <a:lnTo>
                    <a:pt x="121" y="264"/>
                  </a:lnTo>
                  <a:lnTo>
                    <a:pt x="121" y="266"/>
                  </a:lnTo>
                  <a:lnTo>
                    <a:pt x="119" y="266"/>
                  </a:lnTo>
                  <a:lnTo>
                    <a:pt x="121" y="266"/>
                  </a:lnTo>
                  <a:lnTo>
                    <a:pt x="121" y="268"/>
                  </a:lnTo>
                  <a:lnTo>
                    <a:pt x="119" y="268"/>
                  </a:lnTo>
                  <a:lnTo>
                    <a:pt x="119" y="266"/>
                  </a:lnTo>
                  <a:lnTo>
                    <a:pt x="116" y="266"/>
                  </a:lnTo>
                  <a:lnTo>
                    <a:pt x="116" y="264"/>
                  </a:lnTo>
                  <a:lnTo>
                    <a:pt x="116" y="261"/>
                  </a:lnTo>
                  <a:lnTo>
                    <a:pt x="114" y="261"/>
                  </a:lnTo>
                  <a:lnTo>
                    <a:pt x="114" y="259"/>
                  </a:lnTo>
                  <a:close/>
                  <a:moveTo>
                    <a:pt x="81" y="252"/>
                  </a:moveTo>
                  <a:lnTo>
                    <a:pt x="81" y="254"/>
                  </a:lnTo>
                  <a:lnTo>
                    <a:pt x="81" y="252"/>
                  </a:lnTo>
                  <a:lnTo>
                    <a:pt x="81" y="254"/>
                  </a:lnTo>
                  <a:lnTo>
                    <a:pt x="78" y="254"/>
                  </a:lnTo>
                  <a:lnTo>
                    <a:pt x="81" y="254"/>
                  </a:lnTo>
                  <a:lnTo>
                    <a:pt x="78" y="254"/>
                  </a:lnTo>
                  <a:lnTo>
                    <a:pt x="78" y="252"/>
                  </a:lnTo>
                  <a:lnTo>
                    <a:pt x="81" y="252"/>
                  </a:lnTo>
                  <a:close/>
                  <a:moveTo>
                    <a:pt x="83" y="247"/>
                  </a:moveTo>
                  <a:lnTo>
                    <a:pt x="83" y="249"/>
                  </a:lnTo>
                  <a:lnTo>
                    <a:pt x="81" y="249"/>
                  </a:lnTo>
                  <a:lnTo>
                    <a:pt x="81" y="252"/>
                  </a:lnTo>
                  <a:lnTo>
                    <a:pt x="83" y="252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81" y="252"/>
                  </a:lnTo>
                  <a:lnTo>
                    <a:pt x="78" y="252"/>
                  </a:lnTo>
                  <a:lnTo>
                    <a:pt x="81" y="249"/>
                  </a:lnTo>
                  <a:lnTo>
                    <a:pt x="78" y="249"/>
                  </a:lnTo>
                  <a:lnTo>
                    <a:pt x="81" y="249"/>
                  </a:lnTo>
                  <a:lnTo>
                    <a:pt x="83" y="249"/>
                  </a:lnTo>
                  <a:lnTo>
                    <a:pt x="81" y="249"/>
                  </a:lnTo>
                  <a:lnTo>
                    <a:pt x="83" y="247"/>
                  </a:lnTo>
                  <a:lnTo>
                    <a:pt x="81" y="247"/>
                  </a:lnTo>
                  <a:lnTo>
                    <a:pt x="83" y="247"/>
                  </a:lnTo>
                  <a:close/>
                  <a:moveTo>
                    <a:pt x="102" y="247"/>
                  </a:moveTo>
                  <a:lnTo>
                    <a:pt x="102" y="245"/>
                  </a:lnTo>
                  <a:lnTo>
                    <a:pt x="105" y="245"/>
                  </a:lnTo>
                  <a:lnTo>
                    <a:pt x="102" y="247"/>
                  </a:lnTo>
                  <a:close/>
                  <a:moveTo>
                    <a:pt x="102" y="245"/>
                  </a:moveTo>
                  <a:lnTo>
                    <a:pt x="105" y="245"/>
                  </a:lnTo>
                  <a:lnTo>
                    <a:pt x="102" y="245"/>
                  </a:lnTo>
                  <a:close/>
                  <a:moveTo>
                    <a:pt x="97" y="245"/>
                  </a:moveTo>
                  <a:lnTo>
                    <a:pt x="100" y="245"/>
                  </a:lnTo>
                  <a:lnTo>
                    <a:pt x="97" y="245"/>
                  </a:lnTo>
                  <a:lnTo>
                    <a:pt x="100" y="245"/>
                  </a:lnTo>
                  <a:lnTo>
                    <a:pt x="97" y="245"/>
                  </a:lnTo>
                  <a:lnTo>
                    <a:pt x="97" y="247"/>
                  </a:lnTo>
                  <a:lnTo>
                    <a:pt x="97" y="245"/>
                  </a:lnTo>
                  <a:lnTo>
                    <a:pt x="97" y="247"/>
                  </a:lnTo>
                  <a:lnTo>
                    <a:pt x="97" y="245"/>
                  </a:lnTo>
                  <a:lnTo>
                    <a:pt x="97" y="247"/>
                  </a:lnTo>
                  <a:lnTo>
                    <a:pt x="97" y="245"/>
                  </a:lnTo>
                  <a:lnTo>
                    <a:pt x="95" y="245"/>
                  </a:lnTo>
                  <a:lnTo>
                    <a:pt x="97" y="245"/>
                  </a:lnTo>
                  <a:close/>
                  <a:moveTo>
                    <a:pt x="100" y="242"/>
                  </a:moveTo>
                  <a:lnTo>
                    <a:pt x="102" y="242"/>
                  </a:lnTo>
                  <a:lnTo>
                    <a:pt x="102" y="245"/>
                  </a:lnTo>
                  <a:lnTo>
                    <a:pt x="100" y="245"/>
                  </a:lnTo>
                  <a:lnTo>
                    <a:pt x="100" y="242"/>
                  </a:lnTo>
                  <a:close/>
                  <a:moveTo>
                    <a:pt x="97" y="242"/>
                  </a:moveTo>
                  <a:lnTo>
                    <a:pt x="97" y="245"/>
                  </a:lnTo>
                  <a:lnTo>
                    <a:pt x="97" y="242"/>
                  </a:lnTo>
                  <a:close/>
                  <a:moveTo>
                    <a:pt x="97" y="242"/>
                  </a:moveTo>
                  <a:lnTo>
                    <a:pt x="95" y="242"/>
                  </a:lnTo>
                  <a:lnTo>
                    <a:pt x="97" y="242"/>
                  </a:lnTo>
                  <a:close/>
                  <a:moveTo>
                    <a:pt x="100" y="240"/>
                  </a:moveTo>
                  <a:lnTo>
                    <a:pt x="100" y="242"/>
                  </a:lnTo>
                  <a:lnTo>
                    <a:pt x="100" y="240"/>
                  </a:lnTo>
                  <a:lnTo>
                    <a:pt x="100" y="242"/>
                  </a:lnTo>
                  <a:lnTo>
                    <a:pt x="100" y="245"/>
                  </a:lnTo>
                  <a:lnTo>
                    <a:pt x="100" y="242"/>
                  </a:lnTo>
                  <a:lnTo>
                    <a:pt x="100" y="240"/>
                  </a:lnTo>
                  <a:close/>
                  <a:moveTo>
                    <a:pt x="76" y="235"/>
                  </a:moveTo>
                  <a:lnTo>
                    <a:pt x="76" y="238"/>
                  </a:lnTo>
                  <a:lnTo>
                    <a:pt x="74" y="238"/>
                  </a:lnTo>
                  <a:lnTo>
                    <a:pt x="74" y="235"/>
                  </a:lnTo>
                  <a:lnTo>
                    <a:pt x="76" y="235"/>
                  </a:lnTo>
                  <a:close/>
                  <a:moveTo>
                    <a:pt x="105" y="233"/>
                  </a:moveTo>
                  <a:lnTo>
                    <a:pt x="105" y="235"/>
                  </a:lnTo>
                  <a:lnTo>
                    <a:pt x="102" y="235"/>
                  </a:lnTo>
                  <a:lnTo>
                    <a:pt x="102" y="233"/>
                  </a:lnTo>
                  <a:lnTo>
                    <a:pt x="105" y="233"/>
                  </a:lnTo>
                  <a:close/>
                  <a:moveTo>
                    <a:pt x="76" y="233"/>
                  </a:moveTo>
                  <a:lnTo>
                    <a:pt x="76" y="230"/>
                  </a:lnTo>
                  <a:lnTo>
                    <a:pt x="76" y="233"/>
                  </a:lnTo>
                  <a:close/>
                  <a:moveTo>
                    <a:pt x="83" y="230"/>
                  </a:moveTo>
                  <a:lnTo>
                    <a:pt x="83" y="233"/>
                  </a:lnTo>
                  <a:lnTo>
                    <a:pt x="83" y="230"/>
                  </a:lnTo>
                  <a:close/>
                  <a:moveTo>
                    <a:pt x="81" y="230"/>
                  </a:moveTo>
                  <a:lnTo>
                    <a:pt x="78" y="230"/>
                  </a:lnTo>
                  <a:lnTo>
                    <a:pt x="81" y="230"/>
                  </a:lnTo>
                  <a:close/>
                  <a:moveTo>
                    <a:pt x="74" y="228"/>
                  </a:moveTo>
                  <a:lnTo>
                    <a:pt x="74" y="230"/>
                  </a:lnTo>
                  <a:lnTo>
                    <a:pt x="74" y="228"/>
                  </a:lnTo>
                  <a:close/>
                  <a:moveTo>
                    <a:pt x="76" y="228"/>
                  </a:moveTo>
                  <a:lnTo>
                    <a:pt x="74" y="228"/>
                  </a:lnTo>
                  <a:lnTo>
                    <a:pt x="76" y="228"/>
                  </a:lnTo>
                  <a:close/>
                  <a:moveTo>
                    <a:pt x="62" y="228"/>
                  </a:moveTo>
                  <a:lnTo>
                    <a:pt x="64" y="228"/>
                  </a:lnTo>
                  <a:lnTo>
                    <a:pt x="62" y="228"/>
                  </a:lnTo>
                  <a:close/>
                  <a:moveTo>
                    <a:pt x="107" y="226"/>
                  </a:moveTo>
                  <a:lnTo>
                    <a:pt x="107" y="228"/>
                  </a:lnTo>
                  <a:lnTo>
                    <a:pt x="107" y="226"/>
                  </a:lnTo>
                  <a:close/>
                  <a:moveTo>
                    <a:pt x="64" y="226"/>
                  </a:moveTo>
                  <a:lnTo>
                    <a:pt x="64" y="228"/>
                  </a:lnTo>
                  <a:lnTo>
                    <a:pt x="62" y="228"/>
                  </a:lnTo>
                  <a:lnTo>
                    <a:pt x="59" y="228"/>
                  </a:lnTo>
                  <a:lnTo>
                    <a:pt x="59" y="230"/>
                  </a:lnTo>
                  <a:lnTo>
                    <a:pt x="57" y="230"/>
                  </a:lnTo>
                  <a:lnTo>
                    <a:pt x="55" y="230"/>
                  </a:lnTo>
                  <a:lnTo>
                    <a:pt x="57" y="230"/>
                  </a:lnTo>
                  <a:lnTo>
                    <a:pt x="55" y="230"/>
                  </a:lnTo>
                  <a:lnTo>
                    <a:pt x="55" y="228"/>
                  </a:lnTo>
                  <a:lnTo>
                    <a:pt x="57" y="228"/>
                  </a:lnTo>
                  <a:lnTo>
                    <a:pt x="59" y="228"/>
                  </a:lnTo>
                  <a:lnTo>
                    <a:pt x="59" y="226"/>
                  </a:lnTo>
                  <a:lnTo>
                    <a:pt x="62" y="226"/>
                  </a:lnTo>
                  <a:lnTo>
                    <a:pt x="64" y="226"/>
                  </a:lnTo>
                  <a:close/>
                  <a:moveTo>
                    <a:pt x="107" y="226"/>
                  </a:moveTo>
                  <a:lnTo>
                    <a:pt x="105" y="226"/>
                  </a:lnTo>
                  <a:lnTo>
                    <a:pt x="105" y="228"/>
                  </a:lnTo>
                  <a:lnTo>
                    <a:pt x="102" y="230"/>
                  </a:lnTo>
                  <a:lnTo>
                    <a:pt x="102" y="228"/>
                  </a:lnTo>
                  <a:lnTo>
                    <a:pt x="105" y="228"/>
                  </a:lnTo>
                  <a:lnTo>
                    <a:pt x="105" y="226"/>
                  </a:lnTo>
                  <a:lnTo>
                    <a:pt x="107" y="226"/>
                  </a:lnTo>
                  <a:close/>
                  <a:moveTo>
                    <a:pt x="107" y="223"/>
                  </a:moveTo>
                  <a:lnTo>
                    <a:pt x="109" y="223"/>
                  </a:lnTo>
                  <a:lnTo>
                    <a:pt x="107" y="223"/>
                  </a:lnTo>
                  <a:close/>
                  <a:moveTo>
                    <a:pt x="86" y="223"/>
                  </a:moveTo>
                  <a:lnTo>
                    <a:pt x="88" y="223"/>
                  </a:lnTo>
                  <a:lnTo>
                    <a:pt x="86" y="223"/>
                  </a:lnTo>
                  <a:lnTo>
                    <a:pt x="86" y="221"/>
                  </a:lnTo>
                  <a:lnTo>
                    <a:pt x="86" y="223"/>
                  </a:lnTo>
                  <a:close/>
                  <a:moveTo>
                    <a:pt x="74" y="219"/>
                  </a:moveTo>
                  <a:lnTo>
                    <a:pt x="74" y="221"/>
                  </a:lnTo>
                  <a:lnTo>
                    <a:pt x="71" y="221"/>
                  </a:lnTo>
                  <a:lnTo>
                    <a:pt x="71" y="223"/>
                  </a:lnTo>
                  <a:lnTo>
                    <a:pt x="71" y="221"/>
                  </a:lnTo>
                  <a:lnTo>
                    <a:pt x="71" y="223"/>
                  </a:lnTo>
                  <a:lnTo>
                    <a:pt x="69" y="223"/>
                  </a:lnTo>
                  <a:lnTo>
                    <a:pt x="69" y="226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4" y="223"/>
                  </a:lnTo>
                  <a:lnTo>
                    <a:pt x="67" y="223"/>
                  </a:lnTo>
                  <a:lnTo>
                    <a:pt x="67" y="221"/>
                  </a:lnTo>
                  <a:lnTo>
                    <a:pt x="69" y="221"/>
                  </a:lnTo>
                  <a:lnTo>
                    <a:pt x="69" y="219"/>
                  </a:lnTo>
                  <a:lnTo>
                    <a:pt x="71" y="219"/>
                  </a:lnTo>
                  <a:lnTo>
                    <a:pt x="74" y="219"/>
                  </a:lnTo>
                  <a:close/>
                  <a:moveTo>
                    <a:pt x="33" y="214"/>
                  </a:moveTo>
                  <a:lnTo>
                    <a:pt x="36" y="214"/>
                  </a:lnTo>
                  <a:lnTo>
                    <a:pt x="33" y="214"/>
                  </a:lnTo>
                  <a:close/>
                  <a:moveTo>
                    <a:pt x="93" y="214"/>
                  </a:moveTo>
                  <a:lnTo>
                    <a:pt x="93" y="211"/>
                  </a:lnTo>
                  <a:lnTo>
                    <a:pt x="93" y="214"/>
                  </a:lnTo>
                  <a:lnTo>
                    <a:pt x="95" y="214"/>
                  </a:lnTo>
                  <a:lnTo>
                    <a:pt x="93" y="214"/>
                  </a:lnTo>
                  <a:lnTo>
                    <a:pt x="93" y="211"/>
                  </a:lnTo>
                  <a:lnTo>
                    <a:pt x="93" y="214"/>
                  </a:lnTo>
                  <a:close/>
                  <a:moveTo>
                    <a:pt x="36" y="211"/>
                  </a:moveTo>
                  <a:lnTo>
                    <a:pt x="33" y="211"/>
                  </a:lnTo>
                  <a:lnTo>
                    <a:pt x="36" y="211"/>
                  </a:lnTo>
                  <a:lnTo>
                    <a:pt x="33" y="211"/>
                  </a:lnTo>
                  <a:lnTo>
                    <a:pt x="36" y="214"/>
                  </a:lnTo>
                  <a:lnTo>
                    <a:pt x="33" y="214"/>
                  </a:lnTo>
                  <a:lnTo>
                    <a:pt x="33" y="211"/>
                  </a:lnTo>
                  <a:lnTo>
                    <a:pt x="36" y="211"/>
                  </a:lnTo>
                  <a:close/>
                  <a:moveTo>
                    <a:pt x="78" y="211"/>
                  </a:moveTo>
                  <a:lnTo>
                    <a:pt x="81" y="211"/>
                  </a:lnTo>
                  <a:lnTo>
                    <a:pt x="78" y="211"/>
                  </a:lnTo>
                  <a:close/>
                  <a:moveTo>
                    <a:pt x="36" y="209"/>
                  </a:moveTo>
                  <a:lnTo>
                    <a:pt x="38" y="211"/>
                  </a:lnTo>
                  <a:lnTo>
                    <a:pt x="36" y="211"/>
                  </a:lnTo>
                  <a:lnTo>
                    <a:pt x="36" y="209"/>
                  </a:lnTo>
                  <a:close/>
                  <a:moveTo>
                    <a:pt x="36" y="209"/>
                  </a:moveTo>
                  <a:lnTo>
                    <a:pt x="36" y="207"/>
                  </a:lnTo>
                  <a:lnTo>
                    <a:pt x="36" y="209"/>
                  </a:lnTo>
                  <a:close/>
                  <a:moveTo>
                    <a:pt x="38" y="209"/>
                  </a:moveTo>
                  <a:lnTo>
                    <a:pt x="38" y="207"/>
                  </a:lnTo>
                  <a:lnTo>
                    <a:pt x="38" y="209"/>
                  </a:lnTo>
                  <a:lnTo>
                    <a:pt x="38" y="207"/>
                  </a:lnTo>
                  <a:lnTo>
                    <a:pt x="38" y="209"/>
                  </a:lnTo>
                  <a:close/>
                  <a:moveTo>
                    <a:pt x="93" y="207"/>
                  </a:moveTo>
                  <a:lnTo>
                    <a:pt x="90" y="207"/>
                  </a:lnTo>
                  <a:lnTo>
                    <a:pt x="93" y="207"/>
                  </a:lnTo>
                  <a:close/>
                  <a:moveTo>
                    <a:pt x="83" y="207"/>
                  </a:moveTo>
                  <a:lnTo>
                    <a:pt x="83" y="209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3" y="207"/>
                  </a:lnTo>
                  <a:close/>
                  <a:moveTo>
                    <a:pt x="36" y="204"/>
                  </a:moveTo>
                  <a:lnTo>
                    <a:pt x="38" y="207"/>
                  </a:lnTo>
                  <a:lnTo>
                    <a:pt x="38" y="204"/>
                  </a:lnTo>
                  <a:lnTo>
                    <a:pt x="38" y="207"/>
                  </a:lnTo>
                  <a:lnTo>
                    <a:pt x="40" y="207"/>
                  </a:lnTo>
                  <a:lnTo>
                    <a:pt x="38" y="207"/>
                  </a:lnTo>
                  <a:lnTo>
                    <a:pt x="36" y="207"/>
                  </a:lnTo>
                  <a:lnTo>
                    <a:pt x="38" y="207"/>
                  </a:lnTo>
                  <a:lnTo>
                    <a:pt x="36" y="207"/>
                  </a:lnTo>
                  <a:lnTo>
                    <a:pt x="36" y="204"/>
                  </a:lnTo>
                  <a:close/>
                  <a:moveTo>
                    <a:pt x="67" y="204"/>
                  </a:moveTo>
                  <a:lnTo>
                    <a:pt x="64" y="204"/>
                  </a:lnTo>
                  <a:lnTo>
                    <a:pt x="67" y="204"/>
                  </a:lnTo>
                  <a:close/>
                  <a:moveTo>
                    <a:pt x="43" y="204"/>
                  </a:moveTo>
                  <a:lnTo>
                    <a:pt x="43" y="202"/>
                  </a:lnTo>
                  <a:lnTo>
                    <a:pt x="43" y="204"/>
                  </a:lnTo>
                  <a:close/>
                  <a:moveTo>
                    <a:pt x="45" y="202"/>
                  </a:moveTo>
                  <a:lnTo>
                    <a:pt x="43" y="202"/>
                  </a:lnTo>
                  <a:lnTo>
                    <a:pt x="45" y="202"/>
                  </a:lnTo>
                  <a:lnTo>
                    <a:pt x="43" y="202"/>
                  </a:lnTo>
                  <a:lnTo>
                    <a:pt x="45" y="202"/>
                  </a:lnTo>
                  <a:close/>
                  <a:moveTo>
                    <a:pt x="40" y="200"/>
                  </a:moveTo>
                  <a:lnTo>
                    <a:pt x="40" y="202"/>
                  </a:lnTo>
                  <a:lnTo>
                    <a:pt x="43" y="202"/>
                  </a:lnTo>
                  <a:lnTo>
                    <a:pt x="40" y="202"/>
                  </a:lnTo>
                  <a:lnTo>
                    <a:pt x="43" y="202"/>
                  </a:lnTo>
                  <a:lnTo>
                    <a:pt x="43" y="204"/>
                  </a:lnTo>
                  <a:lnTo>
                    <a:pt x="40" y="204"/>
                  </a:lnTo>
                  <a:lnTo>
                    <a:pt x="43" y="204"/>
                  </a:lnTo>
                  <a:lnTo>
                    <a:pt x="40" y="204"/>
                  </a:lnTo>
                  <a:lnTo>
                    <a:pt x="40" y="207"/>
                  </a:lnTo>
                  <a:lnTo>
                    <a:pt x="38" y="207"/>
                  </a:lnTo>
                  <a:lnTo>
                    <a:pt x="38" y="204"/>
                  </a:lnTo>
                  <a:lnTo>
                    <a:pt x="38" y="207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8" y="204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0"/>
                  </a:lnTo>
                  <a:close/>
                  <a:moveTo>
                    <a:pt x="78" y="200"/>
                  </a:moveTo>
                  <a:lnTo>
                    <a:pt x="78" y="202"/>
                  </a:lnTo>
                  <a:lnTo>
                    <a:pt x="81" y="202"/>
                  </a:lnTo>
                  <a:lnTo>
                    <a:pt x="78" y="202"/>
                  </a:lnTo>
                  <a:lnTo>
                    <a:pt x="81" y="202"/>
                  </a:lnTo>
                  <a:lnTo>
                    <a:pt x="81" y="204"/>
                  </a:lnTo>
                  <a:lnTo>
                    <a:pt x="78" y="204"/>
                  </a:lnTo>
                  <a:lnTo>
                    <a:pt x="78" y="207"/>
                  </a:lnTo>
                  <a:lnTo>
                    <a:pt x="76" y="207"/>
                  </a:lnTo>
                  <a:lnTo>
                    <a:pt x="76" y="204"/>
                  </a:lnTo>
                  <a:lnTo>
                    <a:pt x="74" y="204"/>
                  </a:lnTo>
                  <a:lnTo>
                    <a:pt x="74" y="202"/>
                  </a:lnTo>
                  <a:lnTo>
                    <a:pt x="74" y="200"/>
                  </a:lnTo>
                  <a:lnTo>
                    <a:pt x="76" y="200"/>
                  </a:lnTo>
                  <a:lnTo>
                    <a:pt x="78" y="200"/>
                  </a:lnTo>
                  <a:close/>
                  <a:moveTo>
                    <a:pt x="71" y="200"/>
                  </a:moveTo>
                  <a:lnTo>
                    <a:pt x="74" y="200"/>
                  </a:lnTo>
                  <a:lnTo>
                    <a:pt x="71" y="200"/>
                  </a:lnTo>
                  <a:lnTo>
                    <a:pt x="69" y="200"/>
                  </a:lnTo>
                  <a:lnTo>
                    <a:pt x="71" y="200"/>
                  </a:lnTo>
                  <a:close/>
                  <a:moveTo>
                    <a:pt x="45" y="197"/>
                  </a:moveTo>
                  <a:lnTo>
                    <a:pt x="45" y="200"/>
                  </a:lnTo>
                  <a:lnTo>
                    <a:pt x="45" y="197"/>
                  </a:lnTo>
                  <a:close/>
                  <a:moveTo>
                    <a:pt x="81" y="195"/>
                  </a:moveTo>
                  <a:lnTo>
                    <a:pt x="83" y="195"/>
                  </a:lnTo>
                  <a:lnTo>
                    <a:pt x="81" y="195"/>
                  </a:lnTo>
                  <a:lnTo>
                    <a:pt x="81" y="197"/>
                  </a:lnTo>
                  <a:lnTo>
                    <a:pt x="81" y="195"/>
                  </a:lnTo>
                  <a:lnTo>
                    <a:pt x="78" y="195"/>
                  </a:lnTo>
                  <a:lnTo>
                    <a:pt x="81" y="195"/>
                  </a:lnTo>
                  <a:close/>
                  <a:moveTo>
                    <a:pt x="93" y="188"/>
                  </a:moveTo>
                  <a:lnTo>
                    <a:pt x="90" y="188"/>
                  </a:lnTo>
                  <a:lnTo>
                    <a:pt x="90" y="185"/>
                  </a:lnTo>
                  <a:lnTo>
                    <a:pt x="93" y="185"/>
                  </a:lnTo>
                  <a:lnTo>
                    <a:pt x="93" y="188"/>
                  </a:lnTo>
                  <a:close/>
                  <a:moveTo>
                    <a:pt x="88" y="185"/>
                  </a:moveTo>
                  <a:lnTo>
                    <a:pt x="90" y="185"/>
                  </a:lnTo>
                  <a:lnTo>
                    <a:pt x="90" y="188"/>
                  </a:lnTo>
                  <a:lnTo>
                    <a:pt x="88" y="188"/>
                  </a:lnTo>
                  <a:lnTo>
                    <a:pt x="88" y="185"/>
                  </a:lnTo>
                  <a:close/>
                  <a:moveTo>
                    <a:pt x="74" y="185"/>
                  </a:moveTo>
                  <a:lnTo>
                    <a:pt x="71" y="185"/>
                  </a:lnTo>
                  <a:lnTo>
                    <a:pt x="74" y="185"/>
                  </a:lnTo>
                  <a:close/>
                  <a:moveTo>
                    <a:pt x="93" y="185"/>
                  </a:moveTo>
                  <a:lnTo>
                    <a:pt x="95" y="185"/>
                  </a:lnTo>
                  <a:lnTo>
                    <a:pt x="93" y="185"/>
                  </a:lnTo>
                  <a:close/>
                  <a:moveTo>
                    <a:pt x="71" y="183"/>
                  </a:moveTo>
                  <a:lnTo>
                    <a:pt x="71" y="185"/>
                  </a:lnTo>
                  <a:lnTo>
                    <a:pt x="71" y="183"/>
                  </a:lnTo>
                  <a:close/>
                  <a:moveTo>
                    <a:pt x="48" y="181"/>
                  </a:moveTo>
                  <a:lnTo>
                    <a:pt x="48" y="183"/>
                  </a:lnTo>
                  <a:lnTo>
                    <a:pt x="48" y="181"/>
                  </a:lnTo>
                  <a:lnTo>
                    <a:pt x="50" y="183"/>
                  </a:lnTo>
                  <a:lnTo>
                    <a:pt x="48" y="183"/>
                  </a:lnTo>
                  <a:lnTo>
                    <a:pt x="48" y="181"/>
                  </a:lnTo>
                  <a:close/>
                  <a:moveTo>
                    <a:pt x="43" y="183"/>
                  </a:moveTo>
                  <a:lnTo>
                    <a:pt x="45" y="183"/>
                  </a:lnTo>
                  <a:lnTo>
                    <a:pt x="45" y="185"/>
                  </a:lnTo>
                  <a:lnTo>
                    <a:pt x="48" y="183"/>
                  </a:lnTo>
                  <a:lnTo>
                    <a:pt x="48" y="185"/>
                  </a:lnTo>
                  <a:lnTo>
                    <a:pt x="45" y="185"/>
                  </a:lnTo>
                  <a:lnTo>
                    <a:pt x="48" y="185"/>
                  </a:lnTo>
                  <a:lnTo>
                    <a:pt x="45" y="185"/>
                  </a:lnTo>
                  <a:lnTo>
                    <a:pt x="48" y="185"/>
                  </a:lnTo>
                  <a:lnTo>
                    <a:pt x="48" y="188"/>
                  </a:lnTo>
                  <a:lnTo>
                    <a:pt x="48" y="190"/>
                  </a:lnTo>
                  <a:lnTo>
                    <a:pt x="45" y="190"/>
                  </a:lnTo>
                  <a:lnTo>
                    <a:pt x="48" y="190"/>
                  </a:lnTo>
                  <a:lnTo>
                    <a:pt x="45" y="190"/>
                  </a:lnTo>
                  <a:lnTo>
                    <a:pt x="43" y="190"/>
                  </a:lnTo>
                  <a:lnTo>
                    <a:pt x="45" y="190"/>
                  </a:lnTo>
                  <a:lnTo>
                    <a:pt x="45" y="192"/>
                  </a:lnTo>
                  <a:lnTo>
                    <a:pt x="48" y="192"/>
                  </a:lnTo>
                  <a:lnTo>
                    <a:pt x="48" y="195"/>
                  </a:lnTo>
                  <a:lnTo>
                    <a:pt x="45" y="195"/>
                  </a:lnTo>
                  <a:lnTo>
                    <a:pt x="43" y="195"/>
                  </a:lnTo>
                  <a:lnTo>
                    <a:pt x="45" y="195"/>
                  </a:lnTo>
                  <a:lnTo>
                    <a:pt x="48" y="195"/>
                  </a:lnTo>
                  <a:lnTo>
                    <a:pt x="48" y="197"/>
                  </a:lnTo>
                  <a:lnTo>
                    <a:pt x="45" y="197"/>
                  </a:lnTo>
                  <a:lnTo>
                    <a:pt x="43" y="197"/>
                  </a:lnTo>
                  <a:lnTo>
                    <a:pt x="40" y="195"/>
                  </a:lnTo>
                  <a:lnTo>
                    <a:pt x="40" y="197"/>
                  </a:lnTo>
                  <a:lnTo>
                    <a:pt x="40" y="195"/>
                  </a:lnTo>
                  <a:lnTo>
                    <a:pt x="43" y="195"/>
                  </a:lnTo>
                  <a:lnTo>
                    <a:pt x="40" y="195"/>
                  </a:lnTo>
                  <a:lnTo>
                    <a:pt x="40" y="192"/>
                  </a:lnTo>
                  <a:lnTo>
                    <a:pt x="40" y="190"/>
                  </a:lnTo>
                  <a:lnTo>
                    <a:pt x="40" y="188"/>
                  </a:lnTo>
                  <a:lnTo>
                    <a:pt x="43" y="188"/>
                  </a:lnTo>
                  <a:lnTo>
                    <a:pt x="43" y="185"/>
                  </a:lnTo>
                  <a:lnTo>
                    <a:pt x="40" y="183"/>
                  </a:lnTo>
                  <a:lnTo>
                    <a:pt x="43" y="183"/>
                  </a:lnTo>
                  <a:lnTo>
                    <a:pt x="43" y="181"/>
                  </a:lnTo>
                  <a:lnTo>
                    <a:pt x="43" y="183"/>
                  </a:lnTo>
                  <a:close/>
                  <a:moveTo>
                    <a:pt x="50" y="178"/>
                  </a:moveTo>
                  <a:lnTo>
                    <a:pt x="48" y="178"/>
                  </a:lnTo>
                  <a:lnTo>
                    <a:pt x="50" y="178"/>
                  </a:lnTo>
                  <a:close/>
                  <a:moveTo>
                    <a:pt x="45" y="178"/>
                  </a:moveTo>
                  <a:lnTo>
                    <a:pt x="48" y="178"/>
                  </a:lnTo>
                  <a:lnTo>
                    <a:pt x="45" y="178"/>
                  </a:lnTo>
                  <a:lnTo>
                    <a:pt x="48" y="178"/>
                  </a:lnTo>
                  <a:lnTo>
                    <a:pt x="45" y="178"/>
                  </a:lnTo>
                  <a:close/>
                  <a:moveTo>
                    <a:pt x="45" y="178"/>
                  </a:moveTo>
                  <a:lnTo>
                    <a:pt x="43" y="178"/>
                  </a:lnTo>
                  <a:lnTo>
                    <a:pt x="45" y="178"/>
                  </a:lnTo>
                  <a:lnTo>
                    <a:pt x="48" y="178"/>
                  </a:lnTo>
                  <a:lnTo>
                    <a:pt x="48" y="181"/>
                  </a:lnTo>
                  <a:lnTo>
                    <a:pt x="48" y="178"/>
                  </a:lnTo>
                  <a:lnTo>
                    <a:pt x="48" y="181"/>
                  </a:lnTo>
                  <a:lnTo>
                    <a:pt x="48" y="178"/>
                  </a:lnTo>
                  <a:lnTo>
                    <a:pt x="48" y="181"/>
                  </a:lnTo>
                  <a:lnTo>
                    <a:pt x="45" y="181"/>
                  </a:lnTo>
                  <a:lnTo>
                    <a:pt x="48" y="181"/>
                  </a:lnTo>
                  <a:lnTo>
                    <a:pt x="45" y="181"/>
                  </a:lnTo>
                  <a:lnTo>
                    <a:pt x="48" y="181"/>
                  </a:lnTo>
                  <a:lnTo>
                    <a:pt x="48" y="183"/>
                  </a:lnTo>
                  <a:lnTo>
                    <a:pt x="45" y="181"/>
                  </a:lnTo>
                  <a:lnTo>
                    <a:pt x="45" y="183"/>
                  </a:lnTo>
                  <a:lnTo>
                    <a:pt x="48" y="183"/>
                  </a:lnTo>
                  <a:lnTo>
                    <a:pt x="45" y="183"/>
                  </a:lnTo>
                  <a:lnTo>
                    <a:pt x="48" y="183"/>
                  </a:lnTo>
                  <a:lnTo>
                    <a:pt x="45" y="183"/>
                  </a:lnTo>
                  <a:lnTo>
                    <a:pt x="45" y="181"/>
                  </a:lnTo>
                  <a:lnTo>
                    <a:pt x="45" y="183"/>
                  </a:lnTo>
                  <a:lnTo>
                    <a:pt x="45" y="181"/>
                  </a:lnTo>
                  <a:lnTo>
                    <a:pt x="43" y="181"/>
                  </a:lnTo>
                  <a:lnTo>
                    <a:pt x="40" y="181"/>
                  </a:lnTo>
                  <a:lnTo>
                    <a:pt x="40" y="178"/>
                  </a:lnTo>
                  <a:lnTo>
                    <a:pt x="43" y="178"/>
                  </a:lnTo>
                  <a:lnTo>
                    <a:pt x="40" y="178"/>
                  </a:lnTo>
                  <a:lnTo>
                    <a:pt x="43" y="178"/>
                  </a:lnTo>
                  <a:lnTo>
                    <a:pt x="45" y="178"/>
                  </a:lnTo>
                  <a:close/>
                  <a:moveTo>
                    <a:pt x="48" y="176"/>
                  </a:moveTo>
                  <a:lnTo>
                    <a:pt x="50" y="176"/>
                  </a:lnTo>
                  <a:lnTo>
                    <a:pt x="50" y="178"/>
                  </a:lnTo>
                  <a:lnTo>
                    <a:pt x="48" y="178"/>
                  </a:lnTo>
                  <a:lnTo>
                    <a:pt x="48" y="176"/>
                  </a:lnTo>
                  <a:lnTo>
                    <a:pt x="50" y="178"/>
                  </a:lnTo>
                  <a:lnTo>
                    <a:pt x="48" y="176"/>
                  </a:lnTo>
                  <a:close/>
                  <a:moveTo>
                    <a:pt x="50" y="176"/>
                  </a:moveTo>
                  <a:lnTo>
                    <a:pt x="50" y="178"/>
                  </a:lnTo>
                  <a:lnTo>
                    <a:pt x="50" y="176"/>
                  </a:lnTo>
                  <a:close/>
                  <a:moveTo>
                    <a:pt x="45" y="176"/>
                  </a:moveTo>
                  <a:lnTo>
                    <a:pt x="48" y="176"/>
                  </a:lnTo>
                  <a:lnTo>
                    <a:pt x="48" y="178"/>
                  </a:lnTo>
                  <a:lnTo>
                    <a:pt x="45" y="178"/>
                  </a:lnTo>
                  <a:lnTo>
                    <a:pt x="45" y="176"/>
                  </a:lnTo>
                  <a:lnTo>
                    <a:pt x="45" y="178"/>
                  </a:lnTo>
                  <a:lnTo>
                    <a:pt x="45" y="176"/>
                  </a:lnTo>
                  <a:lnTo>
                    <a:pt x="48" y="176"/>
                  </a:lnTo>
                  <a:lnTo>
                    <a:pt x="45" y="176"/>
                  </a:lnTo>
                  <a:close/>
                  <a:moveTo>
                    <a:pt x="88" y="178"/>
                  </a:moveTo>
                  <a:lnTo>
                    <a:pt x="88" y="181"/>
                  </a:lnTo>
                  <a:lnTo>
                    <a:pt x="88" y="183"/>
                  </a:lnTo>
                  <a:lnTo>
                    <a:pt x="88" y="185"/>
                  </a:lnTo>
                  <a:lnTo>
                    <a:pt x="86" y="185"/>
                  </a:lnTo>
                  <a:lnTo>
                    <a:pt x="86" y="183"/>
                  </a:lnTo>
                  <a:lnTo>
                    <a:pt x="86" y="181"/>
                  </a:lnTo>
                  <a:lnTo>
                    <a:pt x="86" y="178"/>
                  </a:lnTo>
                  <a:lnTo>
                    <a:pt x="88" y="178"/>
                  </a:lnTo>
                  <a:lnTo>
                    <a:pt x="88" y="176"/>
                  </a:lnTo>
                  <a:lnTo>
                    <a:pt x="88" y="178"/>
                  </a:lnTo>
                  <a:close/>
                  <a:moveTo>
                    <a:pt x="36" y="176"/>
                  </a:moveTo>
                  <a:lnTo>
                    <a:pt x="33" y="176"/>
                  </a:lnTo>
                  <a:lnTo>
                    <a:pt x="36" y="176"/>
                  </a:lnTo>
                  <a:close/>
                  <a:moveTo>
                    <a:pt x="43" y="176"/>
                  </a:moveTo>
                  <a:lnTo>
                    <a:pt x="43" y="173"/>
                  </a:lnTo>
                  <a:lnTo>
                    <a:pt x="43" y="176"/>
                  </a:lnTo>
                  <a:lnTo>
                    <a:pt x="43" y="173"/>
                  </a:lnTo>
                  <a:lnTo>
                    <a:pt x="43" y="176"/>
                  </a:lnTo>
                  <a:lnTo>
                    <a:pt x="40" y="173"/>
                  </a:lnTo>
                  <a:lnTo>
                    <a:pt x="43" y="173"/>
                  </a:lnTo>
                  <a:lnTo>
                    <a:pt x="43" y="176"/>
                  </a:lnTo>
                  <a:close/>
                  <a:moveTo>
                    <a:pt x="40" y="173"/>
                  </a:moveTo>
                  <a:lnTo>
                    <a:pt x="43" y="173"/>
                  </a:lnTo>
                  <a:lnTo>
                    <a:pt x="40" y="173"/>
                  </a:lnTo>
                  <a:lnTo>
                    <a:pt x="43" y="173"/>
                  </a:lnTo>
                  <a:lnTo>
                    <a:pt x="40" y="173"/>
                  </a:lnTo>
                  <a:close/>
                  <a:moveTo>
                    <a:pt x="90" y="173"/>
                  </a:moveTo>
                  <a:lnTo>
                    <a:pt x="88" y="173"/>
                  </a:lnTo>
                  <a:lnTo>
                    <a:pt x="90" y="173"/>
                  </a:lnTo>
                  <a:lnTo>
                    <a:pt x="88" y="176"/>
                  </a:lnTo>
                  <a:lnTo>
                    <a:pt x="88" y="173"/>
                  </a:lnTo>
                  <a:lnTo>
                    <a:pt x="90" y="173"/>
                  </a:lnTo>
                  <a:close/>
                  <a:moveTo>
                    <a:pt x="43" y="169"/>
                  </a:moveTo>
                  <a:lnTo>
                    <a:pt x="40" y="169"/>
                  </a:lnTo>
                  <a:lnTo>
                    <a:pt x="43" y="169"/>
                  </a:lnTo>
                  <a:close/>
                  <a:moveTo>
                    <a:pt x="48" y="166"/>
                  </a:moveTo>
                  <a:lnTo>
                    <a:pt x="45" y="166"/>
                  </a:lnTo>
                  <a:lnTo>
                    <a:pt x="48" y="166"/>
                  </a:lnTo>
                  <a:close/>
                  <a:moveTo>
                    <a:pt x="48" y="166"/>
                  </a:moveTo>
                  <a:lnTo>
                    <a:pt x="50" y="166"/>
                  </a:lnTo>
                  <a:lnTo>
                    <a:pt x="50" y="169"/>
                  </a:lnTo>
                  <a:lnTo>
                    <a:pt x="52" y="169"/>
                  </a:lnTo>
                  <a:lnTo>
                    <a:pt x="50" y="169"/>
                  </a:lnTo>
                  <a:lnTo>
                    <a:pt x="52" y="169"/>
                  </a:lnTo>
                  <a:lnTo>
                    <a:pt x="52" y="171"/>
                  </a:lnTo>
                  <a:lnTo>
                    <a:pt x="50" y="171"/>
                  </a:lnTo>
                  <a:lnTo>
                    <a:pt x="52" y="171"/>
                  </a:lnTo>
                  <a:lnTo>
                    <a:pt x="50" y="171"/>
                  </a:lnTo>
                  <a:lnTo>
                    <a:pt x="52" y="171"/>
                  </a:lnTo>
                  <a:lnTo>
                    <a:pt x="52" y="173"/>
                  </a:lnTo>
                  <a:lnTo>
                    <a:pt x="50" y="173"/>
                  </a:lnTo>
                  <a:lnTo>
                    <a:pt x="48" y="173"/>
                  </a:lnTo>
                  <a:lnTo>
                    <a:pt x="50" y="173"/>
                  </a:lnTo>
                  <a:lnTo>
                    <a:pt x="50" y="176"/>
                  </a:lnTo>
                  <a:lnTo>
                    <a:pt x="48" y="176"/>
                  </a:lnTo>
                  <a:lnTo>
                    <a:pt x="45" y="176"/>
                  </a:lnTo>
                  <a:lnTo>
                    <a:pt x="43" y="176"/>
                  </a:lnTo>
                  <a:lnTo>
                    <a:pt x="45" y="176"/>
                  </a:lnTo>
                  <a:lnTo>
                    <a:pt x="43" y="176"/>
                  </a:lnTo>
                  <a:lnTo>
                    <a:pt x="43" y="173"/>
                  </a:lnTo>
                  <a:lnTo>
                    <a:pt x="40" y="173"/>
                  </a:lnTo>
                  <a:lnTo>
                    <a:pt x="38" y="173"/>
                  </a:lnTo>
                  <a:lnTo>
                    <a:pt x="38" y="171"/>
                  </a:lnTo>
                  <a:lnTo>
                    <a:pt x="38" y="173"/>
                  </a:lnTo>
                  <a:lnTo>
                    <a:pt x="38" y="171"/>
                  </a:lnTo>
                  <a:lnTo>
                    <a:pt x="36" y="171"/>
                  </a:lnTo>
                  <a:lnTo>
                    <a:pt x="38" y="171"/>
                  </a:lnTo>
                  <a:lnTo>
                    <a:pt x="38" y="169"/>
                  </a:lnTo>
                  <a:lnTo>
                    <a:pt x="40" y="169"/>
                  </a:lnTo>
                  <a:lnTo>
                    <a:pt x="43" y="169"/>
                  </a:lnTo>
                  <a:lnTo>
                    <a:pt x="40" y="169"/>
                  </a:lnTo>
                  <a:lnTo>
                    <a:pt x="43" y="169"/>
                  </a:lnTo>
                  <a:lnTo>
                    <a:pt x="43" y="166"/>
                  </a:lnTo>
                  <a:lnTo>
                    <a:pt x="45" y="166"/>
                  </a:lnTo>
                  <a:lnTo>
                    <a:pt x="45" y="169"/>
                  </a:lnTo>
                  <a:lnTo>
                    <a:pt x="43" y="169"/>
                  </a:lnTo>
                  <a:lnTo>
                    <a:pt x="45" y="169"/>
                  </a:lnTo>
                  <a:lnTo>
                    <a:pt x="48" y="169"/>
                  </a:lnTo>
                  <a:lnTo>
                    <a:pt x="45" y="169"/>
                  </a:lnTo>
                  <a:lnTo>
                    <a:pt x="48" y="169"/>
                  </a:lnTo>
                  <a:lnTo>
                    <a:pt x="48" y="166"/>
                  </a:lnTo>
                  <a:lnTo>
                    <a:pt x="50" y="166"/>
                  </a:lnTo>
                  <a:lnTo>
                    <a:pt x="48" y="166"/>
                  </a:lnTo>
                  <a:close/>
                  <a:moveTo>
                    <a:pt x="78" y="166"/>
                  </a:moveTo>
                  <a:lnTo>
                    <a:pt x="78" y="164"/>
                  </a:lnTo>
                  <a:lnTo>
                    <a:pt x="78" y="166"/>
                  </a:lnTo>
                  <a:close/>
                  <a:moveTo>
                    <a:pt x="95" y="164"/>
                  </a:moveTo>
                  <a:lnTo>
                    <a:pt x="93" y="164"/>
                  </a:lnTo>
                  <a:lnTo>
                    <a:pt x="95" y="164"/>
                  </a:lnTo>
                  <a:close/>
                  <a:moveTo>
                    <a:pt x="50" y="164"/>
                  </a:moveTo>
                  <a:lnTo>
                    <a:pt x="50" y="166"/>
                  </a:lnTo>
                  <a:lnTo>
                    <a:pt x="48" y="166"/>
                  </a:lnTo>
                  <a:lnTo>
                    <a:pt x="48" y="164"/>
                  </a:lnTo>
                  <a:lnTo>
                    <a:pt x="50" y="164"/>
                  </a:lnTo>
                  <a:close/>
                  <a:moveTo>
                    <a:pt x="52" y="164"/>
                  </a:moveTo>
                  <a:lnTo>
                    <a:pt x="52" y="162"/>
                  </a:lnTo>
                  <a:lnTo>
                    <a:pt x="52" y="164"/>
                  </a:lnTo>
                  <a:close/>
                  <a:moveTo>
                    <a:pt x="48" y="162"/>
                  </a:moveTo>
                  <a:lnTo>
                    <a:pt x="48" y="164"/>
                  </a:lnTo>
                  <a:lnTo>
                    <a:pt x="45" y="164"/>
                  </a:lnTo>
                  <a:lnTo>
                    <a:pt x="45" y="162"/>
                  </a:lnTo>
                  <a:lnTo>
                    <a:pt x="48" y="162"/>
                  </a:lnTo>
                  <a:close/>
                  <a:moveTo>
                    <a:pt x="48" y="162"/>
                  </a:moveTo>
                  <a:lnTo>
                    <a:pt x="45" y="162"/>
                  </a:lnTo>
                  <a:lnTo>
                    <a:pt x="48" y="162"/>
                  </a:lnTo>
                  <a:close/>
                  <a:moveTo>
                    <a:pt x="2" y="159"/>
                  </a:moveTo>
                  <a:lnTo>
                    <a:pt x="5" y="162"/>
                  </a:lnTo>
                  <a:lnTo>
                    <a:pt x="2" y="162"/>
                  </a:lnTo>
                  <a:lnTo>
                    <a:pt x="5" y="162"/>
                  </a:lnTo>
                  <a:lnTo>
                    <a:pt x="2" y="162"/>
                  </a:lnTo>
                  <a:lnTo>
                    <a:pt x="2" y="159"/>
                  </a:lnTo>
                  <a:close/>
                  <a:moveTo>
                    <a:pt x="0" y="159"/>
                  </a:moveTo>
                  <a:lnTo>
                    <a:pt x="2" y="159"/>
                  </a:lnTo>
                  <a:lnTo>
                    <a:pt x="0" y="159"/>
                  </a:lnTo>
                  <a:close/>
                  <a:moveTo>
                    <a:pt x="100" y="159"/>
                  </a:moveTo>
                  <a:lnTo>
                    <a:pt x="102" y="159"/>
                  </a:lnTo>
                  <a:lnTo>
                    <a:pt x="100" y="159"/>
                  </a:lnTo>
                  <a:close/>
                  <a:moveTo>
                    <a:pt x="5" y="159"/>
                  </a:moveTo>
                  <a:lnTo>
                    <a:pt x="5" y="157"/>
                  </a:lnTo>
                  <a:lnTo>
                    <a:pt x="7" y="157"/>
                  </a:lnTo>
                  <a:lnTo>
                    <a:pt x="5" y="159"/>
                  </a:lnTo>
                  <a:close/>
                  <a:moveTo>
                    <a:pt x="64" y="157"/>
                  </a:moveTo>
                  <a:lnTo>
                    <a:pt x="67" y="157"/>
                  </a:lnTo>
                  <a:lnTo>
                    <a:pt x="67" y="159"/>
                  </a:lnTo>
                  <a:lnTo>
                    <a:pt x="64" y="159"/>
                  </a:lnTo>
                  <a:lnTo>
                    <a:pt x="64" y="157"/>
                  </a:lnTo>
                  <a:lnTo>
                    <a:pt x="64" y="159"/>
                  </a:lnTo>
                  <a:lnTo>
                    <a:pt x="64" y="157"/>
                  </a:lnTo>
                  <a:close/>
                  <a:moveTo>
                    <a:pt x="105" y="157"/>
                  </a:moveTo>
                  <a:lnTo>
                    <a:pt x="107" y="157"/>
                  </a:lnTo>
                  <a:lnTo>
                    <a:pt x="105" y="157"/>
                  </a:lnTo>
                  <a:lnTo>
                    <a:pt x="107" y="157"/>
                  </a:lnTo>
                  <a:lnTo>
                    <a:pt x="105" y="157"/>
                  </a:lnTo>
                  <a:lnTo>
                    <a:pt x="107" y="157"/>
                  </a:lnTo>
                  <a:lnTo>
                    <a:pt x="105" y="157"/>
                  </a:lnTo>
                  <a:close/>
                  <a:moveTo>
                    <a:pt x="78" y="157"/>
                  </a:moveTo>
                  <a:lnTo>
                    <a:pt x="76" y="157"/>
                  </a:lnTo>
                  <a:lnTo>
                    <a:pt x="78" y="157"/>
                  </a:lnTo>
                  <a:close/>
                  <a:moveTo>
                    <a:pt x="55" y="154"/>
                  </a:moveTo>
                  <a:lnTo>
                    <a:pt x="55" y="157"/>
                  </a:lnTo>
                  <a:lnTo>
                    <a:pt x="52" y="157"/>
                  </a:lnTo>
                  <a:lnTo>
                    <a:pt x="55" y="154"/>
                  </a:lnTo>
                  <a:close/>
                  <a:moveTo>
                    <a:pt x="57" y="154"/>
                  </a:moveTo>
                  <a:lnTo>
                    <a:pt x="55" y="154"/>
                  </a:lnTo>
                  <a:lnTo>
                    <a:pt x="57" y="154"/>
                  </a:lnTo>
                  <a:close/>
                  <a:moveTo>
                    <a:pt x="74" y="150"/>
                  </a:moveTo>
                  <a:lnTo>
                    <a:pt x="74" y="152"/>
                  </a:lnTo>
                  <a:lnTo>
                    <a:pt x="74" y="150"/>
                  </a:lnTo>
                  <a:close/>
                  <a:moveTo>
                    <a:pt x="64" y="152"/>
                  </a:moveTo>
                  <a:lnTo>
                    <a:pt x="64" y="150"/>
                  </a:lnTo>
                  <a:lnTo>
                    <a:pt x="64" y="152"/>
                  </a:lnTo>
                  <a:close/>
                  <a:moveTo>
                    <a:pt x="107" y="150"/>
                  </a:moveTo>
                  <a:lnTo>
                    <a:pt x="109" y="150"/>
                  </a:lnTo>
                  <a:lnTo>
                    <a:pt x="107" y="150"/>
                  </a:lnTo>
                  <a:close/>
                  <a:moveTo>
                    <a:pt x="50" y="150"/>
                  </a:moveTo>
                  <a:lnTo>
                    <a:pt x="52" y="150"/>
                  </a:lnTo>
                  <a:lnTo>
                    <a:pt x="50" y="150"/>
                  </a:lnTo>
                  <a:close/>
                  <a:moveTo>
                    <a:pt x="107" y="147"/>
                  </a:moveTo>
                  <a:lnTo>
                    <a:pt x="107" y="150"/>
                  </a:lnTo>
                  <a:lnTo>
                    <a:pt x="107" y="147"/>
                  </a:lnTo>
                  <a:close/>
                  <a:moveTo>
                    <a:pt x="107" y="150"/>
                  </a:moveTo>
                  <a:lnTo>
                    <a:pt x="105" y="150"/>
                  </a:lnTo>
                  <a:lnTo>
                    <a:pt x="105" y="147"/>
                  </a:lnTo>
                  <a:lnTo>
                    <a:pt x="107" y="147"/>
                  </a:lnTo>
                  <a:lnTo>
                    <a:pt x="107" y="150"/>
                  </a:lnTo>
                  <a:close/>
                  <a:moveTo>
                    <a:pt x="109" y="142"/>
                  </a:moveTo>
                  <a:lnTo>
                    <a:pt x="112" y="142"/>
                  </a:lnTo>
                  <a:lnTo>
                    <a:pt x="109" y="142"/>
                  </a:lnTo>
                  <a:close/>
                  <a:moveTo>
                    <a:pt x="59" y="140"/>
                  </a:moveTo>
                  <a:lnTo>
                    <a:pt x="57" y="140"/>
                  </a:lnTo>
                  <a:lnTo>
                    <a:pt x="59" y="140"/>
                  </a:lnTo>
                  <a:close/>
                  <a:moveTo>
                    <a:pt x="57" y="138"/>
                  </a:moveTo>
                  <a:lnTo>
                    <a:pt x="57" y="140"/>
                  </a:lnTo>
                  <a:lnTo>
                    <a:pt x="57" y="138"/>
                  </a:lnTo>
                  <a:close/>
                  <a:moveTo>
                    <a:pt x="59" y="138"/>
                  </a:moveTo>
                  <a:lnTo>
                    <a:pt x="62" y="138"/>
                  </a:lnTo>
                  <a:lnTo>
                    <a:pt x="62" y="140"/>
                  </a:lnTo>
                  <a:lnTo>
                    <a:pt x="62" y="138"/>
                  </a:lnTo>
                  <a:lnTo>
                    <a:pt x="62" y="140"/>
                  </a:lnTo>
                  <a:lnTo>
                    <a:pt x="59" y="140"/>
                  </a:lnTo>
                  <a:lnTo>
                    <a:pt x="59" y="138"/>
                  </a:lnTo>
                  <a:close/>
                  <a:moveTo>
                    <a:pt x="116" y="135"/>
                  </a:moveTo>
                  <a:lnTo>
                    <a:pt x="114" y="135"/>
                  </a:lnTo>
                  <a:lnTo>
                    <a:pt x="116" y="135"/>
                  </a:lnTo>
                  <a:close/>
                  <a:moveTo>
                    <a:pt x="116" y="131"/>
                  </a:moveTo>
                  <a:lnTo>
                    <a:pt x="114" y="131"/>
                  </a:lnTo>
                  <a:lnTo>
                    <a:pt x="116" y="131"/>
                  </a:lnTo>
                  <a:close/>
                  <a:moveTo>
                    <a:pt x="145" y="121"/>
                  </a:moveTo>
                  <a:lnTo>
                    <a:pt x="145" y="123"/>
                  </a:lnTo>
                  <a:lnTo>
                    <a:pt x="145" y="121"/>
                  </a:lnTo>
                  <a:close/>
                  <a:moveTo>
                    <a:pt x="131" y="121"/>
                  </a:moveTo>
                  <a:lnTo>
                    <a:pt x="133" y="121"/>
                  </a:lnTo>
                  <a:lnTo>
                    <a:pt x="131" y="121"/>
                  </a:lnTo>
                  <a:close/>
                  <a:moveTo>
                    <a:pt x="183" y="116"/>
                  </a:moveTo>
                  <a:lnTo>
                    <a:pt x="183" y="114"/>
                  </a:lnTo>
                  <a:lnTo>
                    <a:pt x="183" y="116"/>
                  </a:lnTo>
                  <a:close/>
                  <a:moveTo>
                    <a:pt x="185" y="107"/>
                  </a:moveTo>
                  <a:lnTo>
                    <a:pt x="183" y="107"/>
                  </a:lnTo>
                  <a:lnTo>
                    <a:pt x="185" y="107"/>
                  </a:lnTo>
                  <a:lnTo>
                    <a:pt x="185" y="109"/>
                  </a:lnTo>
                  <a:lnTo>
                    <a:pt x="183" y="109"/>
                  </a:lnTo>
                  <a:lnTo>
                    <a:pt x="183" y="107"/>
                  </a:lnTo>
                  <a:lnTo>
                    <a:pt x="183" y="109"/>
                  </a:lnTo>
                  <a:lnTo>
                    <a:pt x="183" y="107"/>
                  </a:lnTo>
                  <a:lnTo>
                    <a:pt x="185" y="107"/>
                  </a:lnTo>
                  <a:close/>
                  <a:moveTo>
                    <a:pt x="180" y="107"/>
                  </a:moveTo>
                  <a:lnTo>
                    <a:pt x="183" y="107"/>
                  </a:lnTo>
                  <a:lnTo>
                    <a:pt x="180" y="107"/>
                  </a:lnTo>
                  <a:lnTo>
                    <a:pt x="183" y="107"/>
                  </a:lnTo>
                  <a:lnTo>
                    <a:pt x="180" y="107"/>
                  </a:lnTo>
                  <a:close/>
                  <a:moveTo>
                    <a:pt x="180" y="107"/>
                  </a:moveTo>
                  <a:lnTo>
                    <a:pt x="180" y="104"/>
                  </a:lnTo>
                  <a:lnTo>
                    <a:pt x="180" y="107"/>
                  </a:lnTo>
                  <a:close/>
                  <a:moveTo>
                    <a:pt x="180" y="104"/>
                  </a:moveTo>
                  <a:lnTo>
                    <a:pt x="183" y="104"/>
                  </a:lnTo>
                  <a:lnTo>
                    <a:pt x="180" y="104"/>
                  </a:lnTo>
                  <a:close/>
                  <a:moveTo>
                    <a:pt x="176" y="102"/>
                  </a:moveTo>
                  <a:lnTo>
                    <a:pt x="178" y="104"/>
                  </a:lnTo>
                  <a:lnTo>
                    <a:pt x="180" y="104"/>
                  </a:lnTo>
                  <a:lnTo>
                    <a:pt x="180" y="107"/>
                  </a:lnTo>
                  <a:lnTo>
                    <a:pt x="180" y="109"/>
                  </a:lnTo>
                  <a:lnTo>
                    <a:pt x="178" y="109"/>
                  </a:lnTo>
                  <a:lnTo>
                    <a:pt x="180" y="109"/>
                  </a:lnTo>
                  <a:lnTo>
                    <a:pt x="183" y="109"/>
                  </a:lnTo>
                  <a:lnTo>
                    <a:pt x="180" y="109"/>
                  </a:lnTo>
                  <a:lnTo>
                    <a:pt x="178" y="109"/>
                  </a:lnTo>
                  <a:lnTo>
                    <a:pt x="180" y="109"/>
                  </a:lnTo>
                  <a:lnTo>
                    <a:pt x="178" y="112"/>
                  </a:lnTo>
                  <a:lnTo>
                    <a:pt x="178" y="109"/>
                  </a:lnTo>
                  <a:lnTo>
                    <a:pt x="176" y="109"/>
                  </a:lnTo>
                  <a:lnTo>
                    <a:pt x="176" y="107"/>
                  </a:lnTo>
                  <a:lnTo>
                    <a:pt x="173" y="107"/>
                  </a:lnTo>
                  <a:lnTo>
                    <a:pt x="176" y="107"/>
                  </a:lnTo>
                  <a:lnTo>
                    <a:pt x="173" y="107"/>
                  </a:lnTo>
                  <a:lnTo>
                    <a:pt x="173" y="104"/>
                  </a:lnTo>
                  <a:lnTo>
                    <a:pt x="173" y="102"/>
                  </a:lnTo>
                  <a:lnTo>
                    <a:pt x="176" y="102"/>
                  </a:lnTo>
                  <a:close/>
                  <a:moveTo>
                    <a:pt x="178" y="102"/>
                  </a:moveTo>
                  <a:lnTo>
                    <a:pt x="176" y="102"/>
                  </a:lnTo>
                  <a:lnTo>
                    <a:pt x="178" y="102"/>
                  </a:lnTo>
                  <a:close/>
                  <a:moveTo>
                    <a:pt x="192" y="95"/>
                  </a:moveTo>
                  <a:lnTo>
                    <a:pt x="195" y="95"/>
                  </a:lnTo>
                  <a:lnTo>
                    <a:pt x="192" y="95"/>
                  </a:lnTo>
                  <a:lnTo>
                    <a:pt x="192" y="97"/>
                  </a:lnTo>
                  <a:lnTo>
                    <a:pt x="190" y="97"/>
                  </a:lnTo>
                  <a:lnTo>
                    <a:pt x="190" y="95"/>
                  </a:lnTo>
                  <a:lnTo>
                    <a:pt x="192" y="95"/>
                  </a:lnTo>
                  <a:lnTo>
                    <a:pt x="195" y="95"/>
                  </a:lnTo>
                  <a:lnTo>
                    <a:pt x="192" y="95"/>
                  </a:lnTo>
                  <a:close/>
                  <a:moveTo>
                    <a:pt x="140" y="95"/>
                  </a:moveTo>
                  <a:lnTo>
                    <a:pt x="140" y="93"/>
                  </a:lnTo>
                  <a:lnTo>
                    <a:pt x="140" y="95"/>
                  </a:lnTo>
                  <a:close/>
                  <a:moveTo>
                    <a:pt x="188" y="95"/>
                  </a:moveTo>
                  <a:lnTo>
                    <a:pt x="188" y="93"/>
                  </a:lnTo>
                  <a:lnTo>
                    <a:pt x="188" y="95"/>
                  </a:lnTo>
                  <a:close/>
                  <a:moveTo>
                    <a:pt x="192" y="93"/>
                  </a:moveTo>
                  <a:lnTo>
                    <a:pt x="192" y="90"/>
                  </a:lnTo>
                  <a:lnTo>
                    <a:pt x="192" y="93"/>
                  </a:lnTo>
                  <a:close/>
                  <a:moveTo>
                    <a:pt x="95" y="93"/>
                  </a:moveTo>
                  <a:lnTo>
                    <a:pt x="93" y="93"/>
                  </a:lnTo>
                  <a:lnTo>
                    <a:pt x="93" y="90"/>
                  </a:lnTo>
                  <a:lnTo>
                    <a:pt x="95" y="93"/>
                  </a:lnTo>
                  <a:close/>
                  <a:moveTo>
                    <a:pt x="197" y="90"/>
                  </a:moveTo>
                  <a:lnTo>
                    <a:pt x="197" y="93"/>
                  </a:lnTo>
                  <a:lnTo>
                    <a:pt x="197" y="90"/>
                  </a:lnTo>
                  <a:close/>
                  <a:moveTo>
                    <a:pt x="202" y="90"/>
                  </a:moveTo>
                  <a:lnTo>
                    <a:pt x="199" y="90"/>
                  </a:lnTo>
                  <a:lnTo>
                    <a:pt x="202" y="90"/>
                  </a:lnTo>
                  <a:close/>
                  <a:moveTo>
                    <a:pt x="199" y="90"/>
                  </a:moveTo>
                  <a:lnTo>
                    <a:pt x="202" y="90"/>
                  </a:lnTo>
                  <a:lnTo>
                    <a:pt x="199" y="90"/>
                  </a:lnTo>
                  <a:lnTo>
                    <a:pt x="199" y="93"/>
                  </a:lnTo>
                  <a:lnTo>
                    <a:pt x="202" y="93"/>
                  </a:lnTo>
                  <a:lnTo>
                    <a:pt x="202" y="95"/>
                  </a:lnTo>
                  <a:lnTo>
                    <a:pt x="199" y="95"/>
                  </a:lnTo>
                  <a:lnTo>
                    <a:pt x="199" y="93"/>
                  </a:lnTo>
                  <a:lnTo>
                    <a:pt x="197" y="93"/>
                  </a:lnTo>
                  <a:lnTo>
                    <a:pt x="199" y="93"/>
                  </a:lnTo>
                  <a:lnTo>
                    <a:pt x="199" y="95"/>
                  </a:lnTo>
                  <a:lnTo>
                    <a:pt x="197" y="95"/>
                  </a:lnTo>
                  <a:lnTo>
                    <a:pt x="197" y="93"/>
                  </a:lnTo>
                  <a:lnTo>
                    <a:pt x="199" y="93"/>
                  </a:lnTo>
                  <a:lnTo>
                    <a:pt x="199" y="90"/>
                  </a:lnTo>
                  <a:lnTo>
                    <a:pt x="197" y="90"/>
                  </a:lnTo>
                  <a:lnTo>
                    <a:pt x="199" y="90"/>
                  </a:lnTo>
                  <a:close/>
                  <a:moveTo>
                    <a:pt x="190" y="93"/>
                  </a:moveTo>
                  <a:lnTo>
                    <a:pt x="190" y="90"/>
                  </a:lnTo>
                  <a:lnTo>
                    <a:pt x="190" y="93"/>
                  </a:lnTo>
                  <a:close/>
                  <a:moveTo>
                    <a:pt x="185" y="88"/>
                  </a:moveTo>
                  <a:lnTo>
                    <a:pt x="185" y="90"/>
                  </a:lnTo>
                  <a:lnTo>
                    <a:pt x="188" y="90"/>
                  </a:lnTo>
                  <a:lnTo>
                    <a:pt x="188" y="88"/>
                  </a:lnTo>
                  <a:lnTo>
                    <a:pt x="188" y="90"/>
                  </a:lnTo>
                  <a:lnTo>
                    <a:pt x="188" y="93"/>
                  </a:lnTo>
                  <a:lnTo>
                    <a:pt x="185" y="93"/>
                  </a:lnTo>
                  <a:lnTo>
                    <a:pt x="185" y="90"/>
                  </a:lnTo>
                  <a:lnTo>
                    <a:pt x="183" y="90"/>
                  </a:lnTo>
                  <a:lnTo>
                    <a:pt x="183" y="88"/>
                  </a:lnTo>
                  <a:lnTo>
                    <a:pt x="185" y="88"/>
                  </a:lnTo>
                  <a:close/>
                  <a:moveTo>
                    <a:pt x="192" y="88"/>
                  </a:moveTo>
                  <a:lnTo>
                    <a:pt x="192" y="85"/>
                  </a:lnTo>
                  <a:lnTo>
                    <a:pt x="192" y="88"/>
                  </a:lnTo>
                  <a:close/>
                  <a:moveTo>
                    <a:pt x="197" y="85"/>
                  </a:moveTo>
                  <a:lnTo>
                    <a:pt x="195" y="85"/>
                  </a:lnTo>
                  <a:lnTo>
                    <a:pt x="197" y="85"/>
                  </a:lnTo>
                  <a:close/>
                  <a:moveTo>
                    <a:pt x="195" y="85"/>
                  </a:moveTo>
                  <a:lnTo>
                    <a:pt x="195" y="88"/>
                  </a:lnTo>
                  <a:lnTo>
                    <a:pt x="195" y="90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5" y="88"/>
                  </a:lnTo>
                  <a:lnTo>
                    <a:pt x="195" y="85"/>
                  </a:lnTo>
                  <a:close/>
                  <a:moveTo>
                    <a:pt x="207" y="83"/>
                  </a:moveTo>
                  <a:lnTo>
                    <a:pt x="204" y="83"/>
                  </a:lnTo>
                  <a:lnTo>
                    <a:pt x="204" y="85"/>
                  </a:lnTo>
                  <a:lnTo>
                    <a:pt x="202" y="85"/>
                  </a:lnTo>
                  <a:lnTo>
                    <a:pt x="204" y="85"/>
                  </a:lnTo>
                  <a:lnTo>
                    <a:pt x="202" y="85"/>
                  </a:lnTo>
                  <a:lnTo>
                    <a:pt x="204" y="85"/>
                  </a:lnTo>
                  <a:lnTo>
                    <a:pt x="204" y="88"/>
                  </a:lnTo>
                  <a:lnTo>
                    <a:pt x="204" y="85"/>
                  </a:lnTo>
                  <a:lnTo>
                    <a:pt x="202" y="85"/>
                  </a:lnTo>
                  <a:lnTo>
                    <a:pt x="202" y="88"/>
                  </a:lnTo>
                  <a:lnTo>
                    <a:pt x="202" y="85"/>
                  </a:lnTo>
                  <a:lnTo>
                    <a:pt x="199" y="85"/>
                  </a:lnTo>
                  <a:lnTo>
                    <a:pt x="199" y="88"/>
                  </a:lnTo>
                  <a:lnTo>
                    <a:pt x="197" y="88"/>
                  </a:lnTo>
                  <a:lnTo>
                    <a:pt x="197" y="85"/>
                  </a:lnTo>
                  <a:lnTo>
                    <a:pt x="199" y="85"/>
                  </a:lnTo>
                  <a:lnTo>
                    <a:pt x="199" y="83"/>
                  </a:lnTo>
                  <a:lnTo>
                    <a:pt x="199" y="85"/>
                  </a:lnTo>
                  <a:lnTo>
                    <a:pt x="199" y="83"/>
                  </a:lnTo>
                  <a:lnTo>
                    <a:pt x="202" y="83"/>
                  </a:lnTo>
                  <a:lnTo>
                    <a:pt x="202" y="85"/>
                  </a:lnTo>
                  <a:lnTo>
                    <a:pt x="202" y="83"/>
                  </a:lnTo>
                  <a:lnTo>
                    <a:pt x="202" y="85"/>
                  </a:lnTo>
                  <a:lnTo>
                    <a:pt x="202" y="83"/>
                  </a:lnTo>
                  <a:lnTo>
                    <a:pt x="204" y="83"/>
                  </a:lnTo>
                  <a:lnTo>
                    <a:pt x="207" y="81"/>
                  </a:lnTo>
                  <a:lnTo>
                    <a:pt x="207" y="83"/>
                  </a:lnTo>
                  <a:close/>
                  <a:moveTo>
                    <a:pt x="192" y="81"/>
                  </a:moveTo>
                  <a:lnTo>
                    <a:pt x="190" y="81"/>
                  </a:lnTo>
                  <a:lnTo>
                    <a:pt x="192" y="81"/>
                  </a:lnTo>
                  <a:close/>
                  <a:moveTo>
                    <a:pt x="188" y="81"/>
                  </a:moveTo>
                  <a:lnTo>
                    <a:pt x="188" y="83"/>
                  </a:lnTo>
                  <a:lnTo>
                    <a:pt x="190" y="83"/>
                  </a:lnTo>
                  <a:lnTo>
                    <a:pt x="190" y="85"/>
                  </a:lnTo>
                  <a:lnTo>
                    <a:pt x="190" y="83"/>
                  </a:lnTo>
                  <a:lnTo>
                    <a:pt x="192" y="83"/>
                  </a:lnTo>
                  <a:lnTo>
                    <a:pt x="192" y="85"/>
                  </a:lnTo>
                  <a:lnTo>
                    <a:pt x="190" y="85"/>
                  </a:lnTo>
                  <a:lnTo>
                    <a:pt x="190" y="83"/>
                  </a:lnTo>
                  <a:lnTo>
                    <a:pt x="188" y="83"/>
                  </a:lnTo>
                  <a:lnTo>
                    <a:pt x="188" y="85"/>
                  </a:lnTo>
                  <a:lnTo>
                    <a:pt x="188" y="83"/>
                  </a:lnTo>
                  <a:lnTo>
                    <a:pt x="185" y="83"/>
                  </a:lnTo>
                  <a:lnTo>
                    <a:pt x="185" y="81"/>
                  </a:lnTo>
                  <a:lnTo>
                    <a:pt x="188" y="81"/>
                  </a:lnTo>
                  <a:lnTo>
                    <a:pt x="188" y="78"/>
                  </a:lnTo>
                  <a:lnTo>
                    <a:pt x="188" y="81"/>
                  </a:lnTo>
                  <a:lnTo>
                    <a:pt x="190" y="81"/>
                  </a:lnTo>
                  <a:lnTo>
                    <a:pt x="188" y="81"/>
                  </a:lnTo>
                  <a:close/>
                  <a:moveTo>
                    <a:pt x="192" y="78"/>
                  </a:moveTo>
                  <a:lnTo>
                    <a:pt x="190" y="78"/>
                  </a:lnTo>
                  <a:lnTo>
                    <a:pt x="190" y="81"/>
                  </a:lnTo>
                  <a:lnTo>
                    <a:pt x="190" y="78"/>
                  </a:lnTo>
                  <a:lnTo>
                    <a:pt x="192" y="78"/>
                  </a:lnTo>
                  <a:lnTo>
                    <a:pt x="190" y="78"/>
                  </a:lnTo>
                  <a:lnTo>
                    <a:pt x="192" y="78"/>
                  </a:lnTo>
                  <a:close/>
                  <a:moveTo>
                    <a:pt x="207" y="78"/>
                  </a:moveTo>
                  <a:lnTo>
                    <a:pt x="207" y="81"/>
                  </a:lnTo>
                  <a:lnTo>
                    <a:pt x="204" y="81"/>
                  </a:lnTo>
                  <a:lnTo>
                    <a:pt x="204" y="78"/>
                  </a:lnTo>
                  <a:lnTo>
                    <a:pt x="207" y="78"/>
                  </a:lnTo>
                  <a:close/>
                  <a:moveTo>
                    <a:pt x="233" y="69"/>
                  </a:moveTo>
                  <a:lnTo>
                    <a:pt x="233" y="71"/>
                  </a:lnTo>
                  <a:lnTo>
                    <a:pt x="230" y="71"/>
                  </a:lnTo>
                  <a:lnTo>
                    <a:pt x="233" y="71"/>
                  </a:lnTo>
                  <a:lnTo>
                    <a:pt x="230" y="71"/>
                  </a:lnTo>
                  <a:lnTo>
                    <a:pt x="233" y="71"/>
                  </a:lnTo>
                  <a:lnTo>
                    <a:pt x="233" y="69"/>
                  </a:lnTo>
                  <a:close/>
                  <a:moveTo>
                    <a:pt x="242" y="47"/>
                  </a:moveTo>
                  <a:lnTo>
                    <a:pt x="240" y="47"/>
                  </a:lnTo>
                  <a:lnTo>
                    <a:pt x="242" y="47"/>
                  </a:lnTo>
                  <a:close/>
                  <a:moveTo>
                    <a:pt x="240" y="43"/>
                  </a:moveTo>
                  <a:lnTo>
                    <a:pt x="242" y="45"/>
                  </a:lnTo>
                  <a:lnTo>
                    <a:pt x="240" y="45"/>
                  </a:lnTo>
                  <a:lnTo>
                    <a:pt x="240" y="43"/>
                  </a:lnTo>
                  <a:close/>
                  <a:moveTo>
                    <a:pt x="240" y="38"/>
                  </a:moveTo>
                  <a:lnTo>
                    <a:pt x="242" y="38"/>
                  </a:lnTo>
                  <a:lnTo>
                    <a:pt x="242" y="40"/>
                  </a:lnTo>
                  <a:lnTo>
                    <a:pt x="240" y="40"/>
                  </a:lnTo>
                  <a:lnTo>
                    <a:pt x="240" y="38"/>
                  </a:lnTo>
                  <a:close/>
                  <a:moveTo>
                    <a:pt x="242" y="38"/>
                  </a:moveTo>
                  <a:lnTo>
                    <a:pt x="242" y="40"/>
                  </a:lnTo>
                  <a:lnTo>
                    <a:pt x="242" y="38"/>
                  </a:lnTo>
                  <a:lnTo>
                    <a:pt x="242" y="40"/>
                  </a:lnTo>
                  <a:lnTo>
                    <a:pt x="242" y="38"/>
                  </a:lnTo>
                  <a:close/>
                  <a:moveTo>
                    <a:pt x="244" y="38"/>
                  </a:moveTo>
                  <a:lnTo>
                    <a:pt x="244" y="40"/>
                  </a:lnTo>
                  <a:lnTo>
                    <a:pt x="242" y="40"/>
                  </a:lnTo>
                  <a:lnTo>
                    <a:pt x="242" y="43"/>
                  </a:lnTo>
                  <a:lnTo>
                    <a:pt x="242" y="40"/>
                  </a:lnTo>
                  <a:lnTo>
                    <a:pt x="242" y="43"/>
                  </a:lnTo>
                  <a:lnTo>
                    <a:pt x="240" y="43"/>
                  </a:lnTo>
                  <a:lnTo>
                    <a:pt x="242" y="43"/>
                  </a:lnTo>
                  <a:lnTo>
                    <a:pt x="242" y="40"/>
                  </a:lnTo>
                  <a:lnTo>
                    <a:pt x="242" y="38"/>
                  </a:lnTo>
                  <a:lnTo>
                    <a:pt x="244" y="38"/>
                  </a:lnTo>
                  <a:close/>
                  <a:moveTo>
                    <a:pt x="242" y="38"/>
                  </a:moveTo>
                  <a:lnTo>
                    <a:pt x="240" y="38"/>
                  </a:lnTo>
                  <a:lnTo>
                    <a:pt x="242" y="38"/>
                  </a:lnTo>
                  <a:close/>
                  <a:moveTo>
                    <a:pt x="252" y="38"/>
                  </a:moveTo>
                  <a:lnTo>
                    <a:pt x="254" y="38"/>
                  </a:lnTo>
                  <a:lnTo>
                    <a:pt x="252" y="38"/>
                  </a:lnTo>
                  <a:close/>
                  <a:moveTo>
                    <a:pt x="218" y="38"/>
                  </a:moveTo>
                  <a:lnTo>
                    <a:pt x="218" y="40"/>
                  </a:lnTo>
                  <a:lnTo>
                    <a:pt x="216" y="40"/>
                  </a:lnTo>
                  <a:lnTo>
                    <a:pt x="216" y="38"/>
                  </a:lnTo>
                  <a:lnTo>
                    <a:pt x="218" y="38"/>
                  </a:lnTo>
                  <a:close/>
                  <a:moveTo>
                    <a:pt x="252" y="36"/>
                  </a:moveTo>
                  <a:lnTo>
                    <a:pt x="249" y="36"/>
                  </a:lnTo>
                  <a:lnTo>
                    <a:pt x="252" y="36"/>
                  </a:lnTo>
                  <a:lnTo>
                    <a:pt x="249" y="36"/>
                  </a:lnTo>
                  <a:lnTo>
                    <a:pt x="252" y="36"/>
                  </a:lnTo>
                  <a:lnTo>
                    <a:pt x="249" y="36"/>
                  </a:lnTo>
                  <a:lnTo>
                    <a:pt x="249" y="38"/>
                  </a:lnTo>
                  <a:lnTo>
                    <a:pt x="252" y="38"/>
                  </a:lnTo>
                  <a:lnTo>
                    <a:pt x="252" y="36"/>
                  </a:lnTo>
                  <a:lnTo>
                    <a:pt x="252" y="38"/>
                  </a:lnTo>
                  <a:lnTo>
                    <a:pt x="252" y="40"/>
                  </a:lnTo>
                  <a:lnTo>
                    <a:pt x="249" y="40"/>
                  </a:lnTo>
                  <a:lnTo>
                    <a:pt x="249" y="38"/>
                  </a:lnTo>
                  <a:lnTo>
                    <a:pt x="249" y="36"/>
                  </a:lnTo>
                  <a:lnTo>
                    <a:pt x="247" y="36"/>
                  </a:lnTo>
                  <a:lnTo>
                    <a:pt x="249" y="36"/>
                  </a:lnTo>
                  <a:lnTo>
                    <a:pt x="252" y="36"/>
                  </a:lnTo>
                  <a:close/>
                  <a:moveTo>
                    <a:pt x="235" y="33"/>
                  </a:moveTo>
                  <a:lnTo>
                    <a:pt x="235" y="36"/>
                  </a:lnTo>
                  <a:lnTo>
                    <a:pt x="233" y="36"/>
                  </a:lnTo>
                  <a:lnTo>
                    <a:pt x="233" y="33"/>
                  </a:lnTo>
                  <a:lnTo>
                    <a:pt x="235" y="33"/>
                  </a:lnTo>
                  <a:close/>
                  <a:moveTo>
                    <a:pt x="240" y="28"/>
                  </a:moveTo>
                  <a:lnTo>
                    <a:pt x="240" y="26"/>
                  </a:lnTo>
                  <a:lnTo>
                    <a:pt x="240" y="28"/>
                  </a:lnTo>
                  <a:close/>
                  <a:moveTo>
                    <a:pt x="230" y="26"/>
                  </a:moveTo>
                  <a:lnTo>
                    <a:pt x="230" y="28"/>
                  </a:lnTo>
                  <a:lnTo>
                    <a:pt x="230" y="26"/>
                  </a:lnTo>
                  <a:lnTo>
                    <a:pt x="230" y="28"/>
                  </a:lnTo>
                  <a:lnTo>
                    <a:pt x="230" y="26"/>
                  </a:lnTo>
                  <a:lnTo>
                    <a:pt x="230" y="28"/>
                  </a:lnTo>
                  <a:lnTo>
                    <a:pt x="228" y="28"/>
                  </a:lnTo>
                  <a:lnTo>
                    <a:pt x="228" y="26"/>
                  </a:lnTo>
                  <a:lnTo>
                    <a:pt x="230" y="26"/>
                  </a:lnTo>
                  <a:close/>
                  <a:moveTo>
                    <a:pt x="242" y="26"/>
                  </a:moveTo>
                  <a:lnTo>
                    <a:pt x="240" y="26"/>
                  </a:lnTo>
                  <a:lnTo>
                    <a:pt x="242" y="26"/>
                  </a:lnTo>
                  <a:close/>
                  <a:moveTo>
                    <a:pt x="256" y="26"/>
                  </a:moveTo>
                  <a:lnTo>
                    <a:pt x="254" y="26"/>
                  </a:lnTo>
                  <a:lnTo>
                    <a:pt x="254" y="28"/>
                  </a:lnTo>
                  <a:lnTo>
                    <a:pt x="252" y="28"/>
                  </a:lnTo>
                  <a:lnTo>
                    <a:pt x="252" y="26"/>
                  </a:lnTo>
                  <a:lnTo>
                    <a:pt x="252" y="28"/>
                  </a:lnTo>
                  <a:lnTo>
                    <a:pt x="252" y="26"/>
                  </a:lnTo>
                  <a:lnTo>
                    <a:pt x="254" y="26"/>
                  </a:lnTo>
                  <a:lnTo>
                    <a:pt x="252" y="26"/>
                  </a:lnTo>
                  <a:lnTo>
                    <a:pt x="254" y="26"/>
                  </a:lnTo>
                  <a:lnTo>
                    <a:pt x="256" y="26"/>
                  </a:lnTo>
                  <a:close/>
                  <a:moveTo>
                    <a:pt x="240" y="24"/>
                  </a:moveTo>
                  <a:lnTo>
                    <a:pt x="240" y="26"/>
                  </a:lnTo>
                  <a:lnTo>
                    <a:pt x="237" y="26"/>
                  </a:lnTo>
                  <a:lnTo>
                    <a:pt x="237" y="24"/>
                  </a:lnTo>
                  <a:lnTo>
                    <a:pt x="240" y="24"/>
                  </a:lnTo>
                  <a:close/>
                  <a:moveTo>
                    <a:pt x="261" y="21"/>
                  </a:moveTo>
                  <a:lnTo>
                    <a:pt x="261" y="24"/>
                  </a:lnTo>
                  <a:lnTo>
                    <a:pt x="259" y="24"/>
                  </a:lnTo>
                  <a:lnTo>
                    <a:pt x="261" y="24"/>
                  </a:lnTo>
                  <a:lnTo>
                    <a:pt x="261" y="21"/>
                  </a:lnTo>
                  <a:close/>
                  <a:moveTo>
                    <a:pt x="249" y="21"/>
                  </a:moveTo>
                  <a:lnTo>
                    <a:pt x="247" y="21"/>
                  </a:lnTo>
                  <a:lnTo>
                    <a:pt x="249" y="21"/>
                  </a:lnTo>
                  <a:close/>
                  <a:moveTo>
                    <a:pt x="244" y="19"/>
                  </a:moveTo>
                  <a:lnTo>
                    <a:pt x="242" y="19"/>
                  </a:lnTo>
                  <a:lnTo>
                    <a:pt x="244" y="19"/>
                  </a:lnTo>
                  <a:lnTo>
                    <a:pt x="244" y="17"/>
                  </a:lnTo>
                  <a:lnTo>
                    <a:pt x="244" y="19"/>
                  </a:lnTo>
                  <a:close/>
                  <a:moveTo>
                    <a:pt x="254" y="12"/>
                  </a:moveTo>
                  <a:lnTo>
                    <a:pt x="254" y="14"/>
                  </a:lnTo>
                  <a:lnTo>
                    <a:pt x="252" y="14"/>
                  </a:lnTo>
                  <a:lnTo>
                    <a:pt x="254" y="14"/>
                  </a:lnTo>
                  <a:lnTo>
                    <a:pt x="252" y="14"/>
                  </a:lnTo>
                  <a:lnTo>
                    <a:pt x="254" y="12"/>
                  </a:lnTo>
                  <a:close/>
                  <a:moveTo>
                    <a:pt x="259" y="12"/>
                  </a:moveTo>
                  <a:lnTo>
                    <a:pt x="259" y="14"/>
                  </a:lnTo>
                  <a:lnTo>
                    <a:pt x="259" y="12"/>
                  </a:lnTo>
                  <a:lnTo>
                    <a:pt x="261" y="12"/>
                  </a:lnTo>
                  <a:lnTo>
                    <a:pt x="261" y="14"/>
                  </a:lnTo>
                  <a:lnTo>
                    <a:pt x="259" y="14"/>
                  </a:lnTo>
                  <a:lnTo>
                    <a:pt x="256" y="14"/>
                  </a:lnTo>
                  <a:lnTo>
                    <a:pt x="256" y="17"/>
                  </a:lnTo>
                  <a:lnTo>
                    <a:pt x="256" y="14"/>
                  </a:lnTo>
                  <a:lnTo>
                    <a:pt x="256" y="17"/>
                  </a:lnTo>
                  <a:lnTo>
                    <a:pt x="256" y="14"/>
                  </a:lnTo>
                  <a:lnTo>
                    <a:pt x="254" y="14"/>
                  </a:lnTo>
                  <a:lnTo>
                    <a:pt x="254" y="12"/>
                  </a:lnTo>
                  <a:lnTo>
                    <a:pt x="256" y="12"/>
                  </a:lnTo>
                  <a:lnTo>
                    <a:pt x="259" y="12"/>
                  </a:lnTo>
                  <a:close/>
                  <a:moveTo>
                    <a:pt x="252" y="7"/>
                  </a:moveTo>
                  <a:lnTo>
                    <a:pt x="254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4" y="9"/>
                  </a:lnTo>
                  <a:lnTo>
                    <a:pt x="254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4" y="9"/>
                  </a:lnTo>
                  <a:lnTo>
                    <a:pt x="254" y="12"/>
                  </a:lnTo>
                  <a:lnTo>
                    <a:pt x="252" y="12"/>
                  </a:lnTo>
                  <a:lnTo>
                    <a:pt x="252" y="9"/>
                  </a:lnTo>
                  <a:lnTo>
                    <a:pt x="252" y="12"/>
                  </a:lnTo>
                  <a:lnTo>
                    <a:pt x="252" y="14"/>
                  </a:lnTo>
                  <a:lnTo>
                    <a:pt x="252" y="12"/>
                  </a:lnTo>
                  <a:lnTo>
                    <a:pt x="249" y="14"/>
                  </a:lnTo>
                  <a:lnTo>
                    <a:pt x="252" y="14"/>
                  </a:lnTo>
                  <a:lnTo>
                    <a:pt x="254" y="14"/>
                  </a:lnTo>
                  <a:lnTo>
                    <a:pt x="252" y="14"/>
                  </a:lnTo>
                  <a:lnTo>
                    <a:pt x="252" y="17"/>
                  </a:lnTo>
                  <a:lnTo>
                    <a:pt x="252" y="19"/>
                  </a:lnTo>
                  <a:lnTo>
                    <a:pt x="249" y="19"/>
                  </a:lnTo>
                  <a:lnTo>
                    <a:pt x="247" y="19"/>
                  </a:lnTo>
                  <a:lnTo>
                    <a:pt x="247" y="17"/>
                  </a:lnTo>
                  <a:lnTo>
                    <a:pt x="247" y="19"/>
                  </a:lnTo>
                  <a:lnTo>
                    <a:pt x="247" y="17"/>
                  </a:lnTo>
                  <a:lnTo>
                    <a:pt x="247" y="14"/>
                  </a:lnTo>
                  <a:lnTo>
                    <a:pt x="247" y="17"/>
                  </a:lnTo>
                  <a:lnTo>
                    <a:pt x="247" y="14"/>
                  </a:lnTo>
                  <a:lnTo>
                    <a:pt x="247" y="12"/>
                  </a:lnTo>
                  <a:lnTo>
                    <a:pt x="247" y="9"/>
                  </a:lnTo>
                  <a:lnTo>
                    <a:pt x="247" y="12"/>
                  </a:lnTo>
                  <a:lnTo>
                    <a:pt x="249" y="12"/>
                  </a:lnTo>
                  <a:lnTo>
                    <a:pt x="249" y="14"/>
                  </a:lnTo>
                  <a:lnTo>
                    <a:pt x="249" y="12"/>
                  </a:lnTo>
                  <a:lnTo>
                    <a:pt x="247" y="12"/>
                  </a:lnTo>
                  <a:lnTo>
                    <a:pt x="249" y="12"/>
                  </a:lnTo>
                  <a:lnTo>
                    <a:pt x="247" y="12"/>
                  </a:lnTo>
                  <a:lnTo>
                    <a:pt x="249" y="12"/>
                  </a:lnTo>
                  <a:lnTo>
                    <a:pt x="249" y="9"/>
                  </a:lnTo>
                  <a:lnTo>
                    <a:pt x="249" y="7"/>
                  </a:lnTo>
                  <a:lnTo>
                    <a:pt x="252" y="7"/>
                  </a:lnTo>
                  <a:lnTo>
                    <a:pt x="249" y="7"/>
                  </a:lnTo>
                  <a:lnTo>
                    <a:pt x="252" y="7"/>
                  </a:lnTo>
                  <a:close/>
                  <a:moveTo>
                    <a:pt x="259" y="5"/>
                  </a:moveTo>
                  <a:lnTo>
                    <a:pt x="261" y="5"/>
                  </a:lnTo>
                  <a:lnTo>
                    <a:pt x="259" y="5"/>
                  </a:lnTo>
                  <a:lnTo>
                    <a:pt x="261" y="5"/>
                  </a:lnTo>
                  <a:lnTo>
                    <a:pt x="259" y="7"/>
                  </a:lnTo>
                  <a:lnTo>
                    <a:pt x="259" y="5"/>
                  </a:lnTo>
                  <a:close/>
                  <a:moveTo>
                    <a:pt x="256" y="0"/>
                  </a:moveTo>
                  <a:lnTo>
                    <a:pt x="256" y="2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59" y="2"/>
                  </a:lnTo>
                  <a:lnTo>
                    <a:pt x="259" y="0"/>
                  </a:lnTo>
                  <a:lnTo>
                    <a:pt x="259" y="2"/>
                  </a:lnTo>
                  <a:lnTo>
                    <a:pt x="261" y="2"/>
                  </a:lnTo>
                  <a:lnTo>
                    <a:pt x="259" y="2"/>
                  </a:lnTo>
                  <a:lnTo>
                    <a:pt x="261" y="2"/>
                  </a:lnTo>
                  <a:lnTo>
                    <a:pt x="259" y="2"/>
                  </a:lnTo>
                  <a:lnTo>
                    <a:pt x="261" y="2"/>
                  </a:lnTo>
                  <a:lnTo>
                    <a:pt x="261" y="5"/>
                  </a:lnTo>
                  <a:lnTo>
                    <a:pt x="259" y="5"/>
                  </a:lnTo>
                  <a:lnTo>
                    <a:pt x="259" y="2"/>
                  </a:lnTo>
                  <a:lnTo>
                    <a:pt x="259" y="5"/>
                  </a:lnTo>
                  <a:lnTo>
                    <a:pt x="259" y="7"/>
                  </a:lnTo>
                  <a:lnTo>
                    <a:pt x="256" y="7"/>
                  </a:lnTo>
                  <a:lnTo>
                    <a:pt x="256" y="9"/>
                  </a:lnTo>
                  <a:lnTo>
                    <a:pt x="259" y="9"/>
                  </a:lnTo>
                  <a:lnTo>
                    <a:pt x="256" y="9"/>
                  </a:lnTo>
                  <a:lnTo>
                    <a:pt x="254" y="9"/>
                  </a:lnTo>
                  <a:lnTo>
                    <a:pt x="254" y="7"/>
                  </a:lnTo>
                  <a:lnTo>
                    <a:pt x="254" y="9"/>
                  </a:lnTo>
                  <a:lnTo>
                    <a:pt x="254" y="7"/>
                  </a:lnTo>
                  <a:lnTo>
                    <a:pt x="254" y="5"/>
                  </a:lnTo>
                  <a:lnTo>
                    <a:pt x="254" y="2"/>
                  </a:lnTo>
                  <a:lnTo>
                    <a:pt x="256" y="2"/>
                  </a:lnTo>
                  <a:lnTo>
                    <a:pt x="254" y="2"/>
                  </a:lnTo>
                  <a:lnTo>
                    <a:pt x="256" y="2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Freeform 57948">
              <a:extLst>
                <a:ext uri="{FF2B5EF4-FFF2-40B4-BE49-F238E27FC236}">
                  <a16:creationId xmlns:a16="http://schemas.microsoft.com/office/drawing/2014/main" id="{2CC91630-DB21-2BB2-CCA5-85731418C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1696" y="5698482"/>
              <a:ext cx="1324304" cy="2546081"/>
            </a:xfrm>
            <a:custGeom>
              <a:avLst/>
              <a:gdLst>
                <a:gd name="T0" fmla="*/ 47 w 289"/>
                <a:gd name="T1" fmla="*/ 553 h 556"/>
                <a:gd name="T2" fmla="*/ 187 w 289"/>
                <a:gd name="T3" fmla="*/ 520 h 556"/>
                <a:gd name="T4" fmla="*/ 204 w 289"/>
                <a:gd name="T5" fmla="*/ 518 h 556"/>
                <a:gd name="T6" fmla="*/ 275 w 289"/>
                <a:gd name="T7" fmla="*/ 482 h 556"/>
                <a:gd name="T8" fmla="*/ 273 w 289"/>
                <a:gd name="T9" fmla="*/ 480 h 556"/>
                <a:gd name="T10" fmla="*/ 83 w 289"/>
                <a:gd name="T11" fmla="*/ 466 h 556"/>
                <a:gd name="T12" fmla="*/ 178 w 289"/>
                <a:gd name="T13" fmla="*/ 463 h 556"/>
                <a:gd name="T14" fmla="*/ 76 w 289"/>
                <a:gd name="T15" fmla="*/ 461 h 556"/>
                <a:gd name="T16" fmla="*/ 123 w 289"/>
                <a:gd name="T17" fmla="*/ 390 h 556"/>
                <a:gd name="T18" fmla="*/ 66 w 289"/>
                <a:gd name="T19" fmla="*/ 337 h 556"/>
                <a:gd name="T20" fmla="*/ 69 w 289"/>
                <a:gd name="T21" fmla="*/ 335 h 556"/>
                <a:gd name="T22" fmla="*/ 71 w 289"/>
                <a:gd name="T23" fmla="*/ 328 h 556"/>
                <a:gd name="T24" fmla="*/ 100 w 289"/>
                <a:gd name="T25" fmla="*/ 323 h 556"/>
                <a:gd name="T26" fmla="*/ 116 w 289"/>
                <a:gd name="T27" fmla="*/ 314 h 556"/>
                <a:gd name="T28" fmla="*/ 199 w 289"/>
                <a:gd name="T29" fmla="*/ 273 h 556"/>
                <a:gd name="T30" fmla="*/ 66 w 289"/>
                <a:gd name="T31" fmla="*/ 271 h 556"/>
                <a:gd name="T32" fmla="*/ 57 w 289"/>
                <a:gd name="T33" fmla="*/ 266 h 556"/>
                <a:gd name="T34" fmla="*/ 74 w 289"/>
                <a:gd name="T35" fmla="*/ 261 h 556"/>
                <a:gd name="T36" fmla="*/ 78 w 289"/>
                <a:gd name="T37" fmla="*/ 259 h 556"/>
                <a:gd name="T38" fmla="*/ 85 w 289"/>
                <a:gd name="T39" fmla="*/ 259 h 556"/>
                <a:gd name="T40" fmla="*/ 102 w 289"/>
                <a:gd name="T41" fmla="*/ 257 h 556"/>
                <a:gd name="T42" fmla="*/ 147 w 289"/>
                <a:gd name="T43" fmla="*/ 252 h 556"/>
                <a:gd name="T44" fmla="*/ 71 w 289"/>
                <a:gd name="T45" fmla="*/ 247 h 556"/>
                <a:gd name="T46" fmla="*/ 71 w 289"/>
                <a:gd name="T47" fmla="*/ 247 h 556"/>
                <a:gd name="T48" fmla="*/ 71 w 289"/>
                <a:gd name="T49" fmla="*/ 245 h 556"/>
                <a:gd name="T50" fmla="*/ 45 w 289"/>
                <a:gd name="T51" fmla="*/ 240 h 556"/>
                <a:gd name="T52" fmla="*/ 50 w 289"/>
                <a:gd name="T53" fmla="*/ 238 h 556"/>
                <a:gd name="T54" fmla="*/ 71 w 289"/>
                <a:gd name="T55" fmla="*/ 230 h 556"/>
                <a:gd name="T56" fmla="*/ 74 w 289"/>
                <a:gd name="T57" fmla="*/ 228 h 556"/>
                <a:gd name="T58" fmla="*/ 40 w 289"/>
                <a:gd name="T59" fmla="*/ 219 h 556"/>
                <a:gd name="T60" fmla="*/ 47 w 289"/>
                <a:gd name="T61" fmla="*/ 211 h 556"/>
                <a:gd name="T62" fmla="*/ 59 w 289"/>
                <a:gd name="T63" fmla="*/ 209 h 556"/>
                <a:gd name="T64" fmla="*/ 17 w 289"/>
                <a:gd name="T65" fmla="*/ 195 h 556"/>
                <a:gd name="T66" fmla="*/ 71 w 289"/>
                <a:gd name="T67" fmla="*/ 185 h 556"/>
                <a:gd name="T68" fmla="*/ 17 w 289"/>
                <a:gd name="T69" fmla="*/ 183 h 556"/>
                <a:gd name="T70" fmla="*/ 36 w 289"/>
                <a:gd name="T71" fmla="*/ 178 h 556"/>
                <a:gd name="T72" fmla="*/ 2 w 289"/>
                <a:gd name="T73" fmla="*/ 176 h 556"/>
                <a:gd name="T74" fmla="*/ 40 w 289"/>
                <a:gd name="T75" fmla="*/ 171 h 556"/>
                <a:gd name="T76" fmla="*/ 21 w 289"/>
                <a:gd name="T77" fmla="*/ 169 h 556"/>
                <a:gd name="T78" fmla="*/ 2 w 289"/>
                <a:gd name="T79" fmla="*/ 166 h 556"/>
                <a:gd name="T80" fmla="*/ 21 w 289"/>
                <a:gd name="T81" fmla="*/ 162 h 556"/>
                <a:gd name="T82" fmla="*/ 17 w 289"/>
                <a:gd name="T83" fmla="*/ 162 h 556"/>
                <a:gd name="T84" fmla="*/ 31 w 289"/>
                <a:gd name="T85" fmla="*/ 159 h 556"/>
                <a:gd name="T86" fmla="*/ 33 w 289"/>
                <a:gd name="T87" fmla="*/ 159 h 556"/>
                <a:gd name="T88" fmla="*/ 76 w 289"/>
                <a:gd name="T89" fmla="*/ 152 h 556"/>
                <a:gd name="T90" fmla="*/ 21 w 289"/>
                <a:gd name="T91" fmla="*/ 142 h 556"/>
                <a:gd name="T92" fmla="*/ 5 w 289"/>
                <a:gd name="T93" fmla="*/ 138 h 556"/>
                <a:gd name="T94" fmla="*/ 85 w 289"/>
                <a:gd name="T95" fmla="*/ 135 h 556"/>
                <a:gd name="T96" fmla="*/ 154 w 289"/>
                <a:gd name="T97" fmla="*/ 97 h 556"/>
                <a:gd name="T98" fmla="*/ 159 w 289"/>
                <a:gd name="T99" fmla="*/ 90 h 556"/>
                <a:gd name="T100" fmla="*/ 199 w 289"/>
                <a:gd name="T101" fmla="*/ 71 h 556"/>
                <a:gd name="T102" fmla="*/ 211 w 289"/>
                <a:gd name="T103" fmla="*/ 55 h 556"/>
                <a:gd name="T104" fmla="*/ 211 w 289"/>
                <a:gd name="T105" fmla="*/ 36 h 556"/>
                <a:gd name="T106" fmla="*/ 228 w 289"/>
                <a:gd name="T107" fmla="*/ 28 h 556"/>
                <a:gd name="T108" fmla="*/ 225 w 289"/>
                <a:gd name="T109" fmla="*/ 26 h 556"/>
                <a:gd name="T110" fmla="*/ 218 w 289"/>
                <a:gd name="T111" fmla="*/ 19 h 556"/>
                <a:gd name="T112" fmla="*/ 230 w 289"/>
                <a:gd name="T113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9" h="556">
                  <a:moveTo>
                    <a:pt x="47" y="556"/>
                  </a:moveTo>
                  <a:lnTo>
                    <a:pt x="45" y="556"/>
                  </a:lnTo>
                  <a:lnTo>
                    <a:pt x="47" y="556"/>
                  </a:lnTo>
                  <a:close/>
                  <a:moveTo>
                    <a:pt x="47" y="553"/>
                  </a:moveTo>
                  <a:lnTo>
                    <a:pt x="45" y="553"/>
                  </a:lnTo>
                  <a:lnTo>
                    <a:pt x="47" y="553"/>
                  </a:lnTo>
                  <a:close/>
                  <a:moveTo>
                    <a:pt x="47" y="553"/>
                  </a:moveTo>
                  <a:lnTo>
                    <a:pt x="45" y="553"/>
                  </a:lnTo>
                  <a:lnTo>
                    <a:pt x="47" y="553"/>
                  </a:lnTo>
                  <a:close/>
                  <a:moveTo>
                    <a:pt x="187" y="520"/>
                  </a:moveTo>
                  <a:lnTo>
                    <a:pt x="187" y="518"/>
                  </a:lnTo>
                  <a:lnTo>
                    <a:pt x="187" y="520"/>
                  </a:lnTo>
                  <a:close/>
                  <a:moveTo>
                    <a:pt x="204" y="518"/>
                  </a:moveTo>
                  <a:lnTo>
                    <a:pt x="204" y="515"/>
                  </a:lnTo>
                  <a:lnTo>
                    <a:pt x="204" y="518"/>
                  </a:lnTo>
                  <a:close/>
                  <a:moveTo>
                    <a:pt x="204" y="518"/>
                  </a:moveTo>
                  <a:lnTo>
                    <a:pt x="204" y="515"/>
                  </a:lnTo>
                  <a:lnTo>
                    <a:pt x="204" y="518"/>
                  </a:lnTo>
                  <a:close/>
                  <a:moveTo>
                    <a:pt x="157" y="494"/>
                  </a:moveTo>
                  <a:lnTo>
                    <a:pt x="154" y="494"/>
                  </a:lnTo>
                  <a:lnTo>
                    <a:pt x="154" y="492"/>
                  </a:lnTo>
                  <a:lnTo>
                    <a:pt x="157" y="494"/>
                  </a:lnTo>
                  <a:close/>
                  <a:moveTo>
                    <a:pt x="275" y="485"/>
                  </a:moveTo>
                  <a:lnTo>
                    <a:pt x="275" y="482"/>
                  </a:lnTo>
                  <a:lnTo>
                    <a:pt x="275" y="485"/>
                  </a:lnTo>
                  <a:close/>
                  <a:moveTo>
                    <a:pt x="273" y="480"/>
                  </a:moveTo>
                  <a:lnTo>
                    <a:pt x="273" y="477"/>
                  </a:lnTo>
                  <a:lnTo>
                    <a:pt x="273" y="480"/>
                  </a:lnTo>
                  <a:close/>
                  <a:moveTo>
                    <a:pt x="273" y="477"/>
                  </a:moveTo>
                  <a:lnTo>
                    <a:pt x="273" y="480"/>
                  </a:lnTo>
                  <a:lnTo>
                    <a:pt x="273" y="477"/>
                  </a:lnTo>
                  <a:close/>
                  <a:moveTo>
                    <a:pt x="111" y="475"/>
                  </a:moveTo>
                  <a:lnTo>
                    <a:pt x="111" y="477"/>
                  </a:lnTo>
                  <a:lnTo>
                    <a:pt x="111" y="475"/>
                  </a:lnTo>
                  <a:close/>
                  <a:moveTo>
                    <a:pt x="85" y="466"/>
                  </a:moveTo>
                  <a:lnTo>
                    <a:pt x="83" y="466"/>
                  </a:lnTo>
                  <a:lnTo>
                    <a:pt x="85" y="466"/>
                  </a:lnTo>
                  <a:close/>
                  <a:moveTo>
                    <a:pt x="289" y="466"/>
                  </a:moveTo>
                  <a:lnTo>
                    <a:pt x="289" y="463"/>
                  </a:lnTo>
                  <a:lnTo>
                    <a:pt x="289" y="466"/>
                  </a:lnTo>
                  <a:close/>
                  <a:moveTo>
                    <a:pt x="178" y="466"/>
                  </a:moveTo>
                  <a:lnTo>
                    <a:pt x="178" y="463"/>
                  </a:lnTo>
                  <a:lnTo>
                    <a:pt x="178" y="466"/>
                  </a:lnTo>
                  <a:close/>
                  <a:moveTo>
                    <a:pt x="78" y="461"/>
                  </a:moveTo>
                  <a:lnTo>
                    <a:pt x="76" y="461"/>
                  </a:lnTo>
                  <a:lnTo>
                    <a:pt x="78" y="461"/>
                  </a:lnTo>
                  <a:close/>
                  <a:moveTo>
                    <a:pt x="78" y="461"/>
                  </a:moveTo>
                  <a:lnTo>
                    <a:pt x="76" y="461"/>
                  </a:lnTo>
                  <a:lnTo>
                    <a:pt x="78" y="461"/>
                  </a:lnTo>
                  <a:close/>
                  <a:moveTo>
                    <a:pt x="121" y="409"/>
                  </a:moveTo>
                  <a:lnTo>
                    <a:pt x="121" y="411"/>
                  </a:lnTo>
                  <a:lnTo>
                    <a:pt x="121" y="409"/>
                  </a:lnTo>
                  <a:close/>
                  <a:moveTo>
                    <a:pt x="121" y="390"/>
                  </a:moveTo>
                  <a:lnTo>
                    <a:pt x="123" y="390"/>
                  </a:lnTo>
                  <a:lnTo>
                    <a:pt x="121" y="390"/>
                  </a:lnTo>
                  <a:close/>
                  <a:moveTo>
                    <a:pt x="55" y="352"/>
                  </a:moveTo>
                  <a:lnTo>
                    <a:pt x="55" y="354"/>
                  </a:lnTo>
                  <a:lnTo>
                    <a:pt x="55" y="352"/>
                  </a:lnTo>
                  <a:close/>
                  <a:moveTo>
                    <a:pt x="69" y="337"/>
                  </a:moveTo>
                  <a:lnTo>
                    <a:pt x="66" y="337"/>
                  </a:lnTo>
                  <a:lnTo>
                    <a:pt x="69" y="337"/>
                  </a:lnTo>
                  <a:close/>
                  <a:moveTo>
                    <a:pt x="71" y="335"/>
                  </a:moveTo>
                  <a:lnTo>
                    <a:pt x="69" y="335"/>
                  </a:lnTo>
                  <a:lnTo>
                    <a:pt x="71" y="335"/>
                  </a:lnTo>
                  <a:close/>
                  <a:moveTo>
                    <a:pt x="69" y="337"/>
                  </a:moveTo>
                  <a:lnTo>
                    <a:pt x="69" y="335"/>
                  </a:lnTo>
                  <a:lnTo>
                    <a:pt x="69" y="337"/>
                  </a:lnTo>
                  <a:close/>
                  <a:moveTo>
                    <a:pt x="69" y="330"/>
                  </a:moveTo>
                  <a:lnTo>
                    <a:pt x="69" y="333"/>
                  </a:lnTo>
                  <a:lnTo>
                    <a:pt x="69" y="330"/>
                  </a:lnTo>
                  <a:close/>
                  <a:moveTo>
                    <a:pt x="71" y="330"/>
                  </a:moveTo>
                  <a:lnTo>
                    <a:pt x="71" y="328"/>
                  </a:lnTo>
                  <a:lnTo>
                    <a:pt x="71" y="330"/>
                  </a:lnTo>
                  <a:close/>
                  <a:moveTo>
                    <a:pt x="71" y="328"/>
                  </a:moveTo>
                  <a:lnTo>
                    <a:pt x="71" y="330"/>
                  </a:lnTo>
                  <a:lnTo>
                    <a:pt x="71" y="328"/>
                  </a:lnTo>
                  <a:close/>
                  <a:moveTo>
                    <a:pt x="100" y="321"/>
                  </a:moveTo>
                  <a:lnTo>
                    <a:pt x="100" y="323"/>
                  </a:lnTo>
                  <a:lnTo>
                    <a:pt x="100" y="321"/>
                  </a:lnTo>
                  <a:close/>
                  <a:moveTo>
                    <a:pt x="116" y="314"/>
                  </a:moveTo>
                  <a:lnTo>
                    <a:pt x="116" y="316"/>
                  </a:lnTo>
                  <a:lnTo>
                    <a:pt x="116" y="314"/>
                  </a:lnTo>
                  <a:close/>
                  <a:moveTo>
                    <a:pt x="114" y="314"/>
                  </a:moveTo>
                  <a:lnTo>
                    <a:pt x="116" y="314"/>
                  </a:lnTo>
                  <a:lnTo>
                    <a:pt x="114" y="314"/>
                  </a:lnTo>
                  <a:close/>
                  <a:moveTo>
                    <a:pt x="202" y="273"/>
                  </a:moveTo>
                  <a:lnTo>
                    <a:pt x="199" y="273"/>
                  </a:lnTo>
                  <a:lnTo>
                    <a:pt x="202" y="273"/>
                  </a:lnTo>
                  <a:close/>
                  <a:moveTo>
                    <a:pt x="202" y="273"/>
                  </a:moveTo>
                  <a:lnTo>
                    <a:pt x="199" y="273"/>
                  </a:lnTo>
                  <a:lnTo>
                    <a:pt x="202" y="273"/>
                  </a:lnTo>
                  <a:close/>
                  <a:moveTo>
                    <a:pt x="95" y="273"/>
                  </a:moveTo>
                  <a:lnTo>
                    <a:pt x="95" y="271"/>
                  </a:lnTo>
                  <a:lnTo>
                    <a:pt x="95" y="273"/>
                  </a:lnTo>
                  <a:close/>
                  <a:moveTo>
                    <a:pt x="66" y="273"/>
                  </a:moveTo>
                  <a:lnTo>
                    <a:pt x="66" y="271"/>
                  </a:lnTo>
                  <a:lnTo>
                    <a:pt x="66" y="273"/>
                  </a:lnTo>
                  <a:close/>
                  <a:moveTo>
                    <a:pt x="40" y="268"/>
                  </a:moveTo>
                  <a:lnTo>
                    <a:pt x="40" y="271"/>
                  </a:lnTo>
                  <a:lnTo>
                    <a:pt x="40" y="268"/>
                  </a:lnTo>
                  <a:close/>
                  <a:moveTo>
                    <a:pt x="57" y="264"/>
                  </a:moveTo>
                  <a:lnTo>
                    <a:pt x="57" y="266"/>
                  </a:lnTo>
                  <a:lnTo>
                    <a:pt x="57" y="264"/>
                  </a:lnTo>
                  <a:close/>
                  <a:moveTo>
                    <a:pt x="57" y="264"/>
                  </a:moveTo>
                  <a:lnTo>
                    <a:pt x="55" y="264"/>
                  </a:lnTo>
                  <a:lnTo>
                    <a:pt x="57" y="264"/>
                  </a:lnTo>
                  <a:close/>
                  <a:moveTo>
                    <a:pt x="76" y="261"/>
                  </a:moveTo>
                  <a:lnTo>
                    <a:pt x="74" y="261"/>
                  </a:lnTo>
                  <a:lnTo>
                    <a:pt x="76" y="261"/>
                  </a:lnTo>
                  <a:close/>
                  <a:moveTo>
                    <a:pt x="59" y="264"/>
                  </a:moveTo>
                  <a:lnTo>
                    <a:pt x="59" y="261"/>
                  </a:lnTo>
                  <a:lnTo>
                    <a:pt x="59" y="264"/>
                  </a:lnTo>
                  <a:close/>
                  <a:moveTo>
                    <a:pt x="78" y="261"/>
                  </a:moveTo>
                  <a:lnTo>
                    <a:pt x="78" y="259"/>
                  </a:lnTo>
                  <a:lnTo>
                    <a:pt x="78" y="261"/>
                  </a:lnTo>
                  <a:close/>
                  <a:moveTo>
                    <a:pt x="85" y="259"/>
                  </a:moveTo>
                  <a:lnTo>
                    <a:pt x="83" y="259"/>
                  </a:lnTo>
                  <a:lnTo>
                    <a:pt x="83" y="257"/>
                  </a:lnTo>
                  <a:lnTo>
                    <a:pt x="85" y="257"/>
                  </a:lnTo>
                  <a:lnTo>
                    <a:pt x="85" y="259"/>
                  </a:lnTo>
                  <a:close/>
                  <a:moveTo>
                    <a:pt x="83" y="257"/>
                  </a:moveTo>
                  <a:lnTo>
                    <a:pt x="83" y="259"/>
                  </a:lnTo>
                  <a:lnTo>
                    <a:pt x="83" y="257"/>
                  </a:lnTo>
                  <a:close/>
                  <a:moveTo>
                    <a:pt x="102" y="257"/>
                  </a:moveTo>
                  <a:lnTo>
                    <a:pt x="100" y="257"/>
                  </a:lnTo>
                  <a:lnTo>
                    <a:pt x="102" y="257"/>
                  </a:lnTo>
                  <a:close/>
                  <a:moveTo>
                    <a:pt x="71" y="254"/>
                  </a:moveTo>
                  <a:lnTo>
                    <a:pt x="69" y="254"/>
                  </a:lnTo>
                  <a:lnTo>
                    <a:pt x="71" y="254"/>
                  </a:lnTo>
                  <a:lnTo>
                    <a:pt x="69" y="254"/>
                  </a:lnTo>
                  <a:lnTo>
                    <a:pt x="71" y="254"/>
                  </a:lnTo>
                  <a:close/>
                  <a:moveTo>
                    <a:pt x="147" y="252"/>
                  </a:moveTo>
                  <a:lnTo>
                    <a:pt x="145" y="252"/>
                  </a:lnTo>
                  <a:lnTo>
                    <a:pt x="147" y="252"/>
                  </a:lnTo>
                  <a:close/>
                  <a:moveTo>
                    <a:pt x="69" y="249"/>
                  </a:moveTo>
                  <a:lnTo>
                    <a:pt x="69" y="247"/>
                  </a:lnTo>
                  <a:lnTo>
                    <a:pt x="69" y="249"/>
                  </a:lnTo>
                  <a:close/>
                  <a:moveTo>
                    <a:pt x="71" y="247"/>
                  </a:moveTo>
                  <a:lnTo>
                    <a:pt x="69" y="247"/>
                  </a:lnTo>
                  <a:lnTo>
                    <a:pt x="71" y="245"/>
                  </a:lnTo>
                  <a:lnTo>
                    <a:pt x="71" y="247"/>
                  </a:lnTo>
                  <a:close/>
                  <a:moveTo>
                    <a:pt x="71" y="247"/>
                  </a:moveTo>
                  <a:lnTo>
                    <a:pt x="71" y="245"/>
                  </a:lnTo>
                  <a:lnTo>
                    <a:pt x="71" y="247"/>
                  </a:lnTo>
                  <a:close/>
                  <a:moveTo>
                    <a:pt x="66" y="242"/>
                  </a:moveTo>
                  <a:lnTo>
                    <a:pt x="66" y="245"/>
                  </a:lnTo>
                  <a:lnTo>
                    <a:pt x="66" y="242"/>
                  </a:lnTo>
                  <a:close/>
                  <a:moveTo>
                    <a:pt x="71" y="245"/>
                  </a:moveTo>
                  <a:lnTo>
                    <a:pt x="71" y="242"/>
                  </a:lnTo>
                  <a:lnTo>
                    <a:pt x="71" y="245"/>
                  </a:lnTo>
                  <a:close/>
                  <a:moveTo>
                    <a:pt x="66" y="242"/>
                  </a:moveTo>
                  <a:lnTo>
                    <a:pt x="66" y="240"/>
                  </a:lnTo>
                  <a:lnTo>
                    <a:pt x="66" y="242"/>
                  </a:lnTo>
                  <a:close/>
                  <a:moveTo>
                    <a:pt x="45" y="240"/>
                  </a:moveTo>
                  <a:lnTo>
                    <a:pt x="45" y="238"/>
                  </a:lnTo>
                  <a:lnTo>
                    <a:pt x="45" y="240"/>
                  </a:lnTo>
                  <a:close/>
                  <a:moveTo>
                    <a:pt x="59" y="238"/>
                  </a:moveTo>
                  <a:lnTo>
                    <a:pt x="57" y="238"/>
                  </a:lnTo>
                  <a:lnTo>
                    <a:pt x="59" y="238"/>
                  </a:lnTo>
                  <a:close/>
                  <a:moveTo>
                    <a:pt x="50" y="238"/>
                  </a:moveTo>
                  <a:lnTo>
                    <a:pt x="47" y="238"/>
                  </a:lnTo>
                  <a:lnTo>
                    <a:pt x="50" y="238"/>
                  </a:lnTo>
                  <a:close/>
                  <a:moveTo>
                    <a:pt x="43" y="235"/>
                  </a:moveTo>
                  <a:lnTo>
                    <a:pt x="40" y="235"/>
                  </a:lnTo>
                  <a:lnTo>
                    <a:pt x="43" y="235"/>
                  </a:lnTo>
                  <a:close/>
                  <a:moveTo>
                    <a:pt x="71" y="230"/>
                  </a:moveTo>
                  <a:lnTo>
                    <a:pt x="69" y="230"/>
                  </a:lnTo>
                  <a:lnTo>
                    <a:pt x="71" y="230"/>
                  </a:lnTo>
                  <a:close/>
                  <a:moveTo>
                    <a:pt x="74" y="228"/>
                  </a:moveTo>
                  <a:lnTo>
                    <a:pt x="74" y="230"/>
                  </a:lnTo>
                  <a:lnTo>
                    <a:pt x="74" y="228"/>
                  </a:lnTo>
                  <a:close/>
                  <a:moveTo>
                    <a:pt x="74" y="228"/>
                  </a:moveTo>
                  <a:lnTo>
                    <a:pt x="74" y="230"/>
                  </a:lnTo>
                  <a:lnTo>
                    <a:pt x="74" y="228"/>
                  </a:lnTo>
                  <a:close/>
                  <a:moveTo>
                    <a:pt x="76" y="228"/>
                  </a:moveTo>
                  <a:lnTo>
                    <a:pt x="74" y="228"/>
                  </a:lnTo>
                  <a:lnTo>
                    <a:pt x="76" y="228"/>
                  </a:lnTo>
                  <a:close/>
                  <a:moveTo>
                    <a:pt x="40" y="219"/>
                  </a:moveTo>
                  <a:lnTo>
                    <a:pt x="38" y="219"/>
                  </a:lnTo>
                  <a:lnTo>
                    <a:pt x="40" y="219"/>
                  </a:lnTo>
                  <a:close/>
                  <a:moveTo>
                    <a:pt x="5" y="211"/>
                  </a:moveTo>
                  <a:lnTo>
                    <a:pt x="2" y="211"/>
                  </a:lnTo>
                  <a:lnTo>
                    <a:pt x="5" y="211"/>
                  </a:lnTo>
                  <a:close/>
                  <a:moveTo>
                    <a:pt x="47" y="211"/>
                  </a:moveTo>
                  <a:lnTo>
                    <a:pt x="47" y="209"/>
                  </a:lnTo>
                  <a:lnTo>
                    <a:pt x="47" y="211"/>
                  </a:lnTo>
                  <a:close/>
                  <a:moveTo>
                    <a:pt x="7" y="209"/>
                  </a:moveTo>
                  <a:lnTo>
                    <a:pt x="5" y="209"/>
                  </a:lnTo>
                  <a:lnTo>
                    <a:pt x="7" y="209"/>
                  </a:lnTo>
                  <a:close/>
                  <a:moveTo>
                    <a:pt x="59" y="209"/>
                  </a:moveTo>
                  <a:lnTo>
                    <a:pt x="59" y="207"/>
                  </a:lnTo>
                  <a:lnTo>
                    <a:pt x="59" y="209"/>
                  </a:lnTo>
                  <a:close/>
                  <a:moveTo>
                    <a:pt x="17" y="200"/>
                  </a:moveTo>
                  <a:lnTo>
                    <a:pt x="17" y="197"/>
                  </a:lnTo>
                  <a:lnTo>
                    <a:pt x="17" y="200"/>
                  </a:lnTo>
                  <a:close/>
                  <a:moveTo>
                    <a:pt x="17" y="195"/>
                  </a:moveTo>
                  <a:lnTo>
                    <a:pt x="14" y="195"/>
                  </a:lnTo>
                  <a:lnTo>
                    <a:pt x="17" y="195"/>
                  </a:lnTo>
                  <a:close/>
                  <a:moveTo>
                    <a:pt x="71" y="190"/>
                  </a:moveTo>
                  <a:lnTo>
                    <a:pt x="71" y="188"/>
                  </a:lnTo>
                  <a:lnTo>
                    <a:pt x="71" y="190"/>
                  </a:lnTo>
                  <a:close/>
                  <a:moveTo>
                    <a:pt x="71" y="185"/>
                  </a:moveTo>
                  <a:lnTo>
                    <a:pt x="69" y="185"/>
                  </a:lnTo>
                  <a:lnTo>
                    <a:pt x="71" y="185"/>
                  </a:lnTo>
                  <a:close/>
                  <a:moveTo>
                    <a:pt x="40" y="185"/>
                  </a:moveTo>
                  <a:lnTo>
                    <a:pt x="40" y="183"/>
                  </a:lnTo>
                  <a:lnTo>
                    <a:pt x="40" y="185"/>
                  </a:lnTo>
                  <a:close/>
                  <a:moveTo>
                    <a:pt x="17" y="183"/>
                  </a:moveTo>
                  <a:lnTo>
                    <a:pt x="14" y="183"/>
                  </a:lnTo>
                  <a:lnTo>
                    <a:pt x="17" y="183"/>
                  </a:lnTo>
                  <a:close/>
                  <a:moveTo>
                    <a:pt x="19" y="178"/>
                  </a:moveTo>
                  <a:lnTo>
                    <a:pt x="19" y="181"/>
                  </a:lnTo>
                  <a:lnTo>
                    <a:pt x="19" y="178"/>
                  </a:lnTo>
                  <a:close/>
                  <a:moveTo>
                    <a:pt x="36" y="178"/>
                  </a:moveTo>
                  <a:lnTo>
                    <a:pt x="36" y="181"/>
                  </a:lnTo>
                  <a:lnTo>
                    <a:pt x="36" y="178"/>
                  </a:lnTo>
                  <a:close/>
                  <a:moveTo>
                    <a:pt x="38" y="181"/>
                  </a:moveTo>
                  <a:lnTo>
                    <a:pt x="38" y="178"/>
                  </a:lnTo>
                  <a:lnTo>
                    <a:pt x="38" y="181"/>
                  </a:lnTo>
                  <a:close/>
                  <a:moveTo>
                    <a:pt x="2" y="176"/>
                  </a:moveTo>
                  <a:lnTo>
                    <a:pt x="0" y="176"/>
                  </a:lnTo>
                  <a:lnTo>
                    <a:pt x="2" y="176"/>
                  </a:lnTo>
                  <a:close/>
                  <a:moveTo>
                    <a:pt x="40" y="173"/>
                  </a:moveTo>
                  <a:lnTo>
                    <a:pt x="40" y="171"/>
                  </a:lnTo>
                  <a:lnTo>
                    <a:pt x="40" y="173"/>
                  </a:lnTo>
                  <a:close/>
                  <a:moveTo>
                    <a:pt x="40" y="171"/>
                  </a:moveTo>
                  <a:lnTo>
                    <a:pt x="38" y="171"/>
                  </a:lnTo>
                  <a:lnTo>
                    <a:pt x="40" y="171"/>
                  </a:lnTo>
                  <a:close/>
                  <a:moveTo>
                    <a:pt x="12" y="169"/>
                  </a:moveTo>
                  <a:lnTo>
                    <a:pt x="9" y="169"/>
                  </a:lnTo>
                  <a:lnTo>
                    <a:pt x="12" y="169"/>
                  </a:lnTo>
                  <a:close/>
                  <a:moveTo>
                    <a:pt x="21" y="169"/>
                  </a:moveTo>
                  <a:lnTo>
                    <a:pt x="19" y="169"/>
                  </a:lnTo>
                  <a:lnTo>
                    <a:pt x="21" y="169"/>
                  </a:lnTo>
                  <a:close/>
                  <a:moveTo>
                    <a:pt x="21" y="166"/>
                  </a:moveTo>
                  <a:lnTo>
                    <a:pt x="21" y="169"/>
                  </a:lnTo>
                  <a:lnTo>
                    <a:pt x="21" y="166"/>
                  </a:lnTo>
                  <a:close/>
                  <a:moveTo>
                    <a:pt x="2" y="166"/>
                  </a:moveTo>
                  <a:lnTo>
                    <a:pt x="0" y="166"/>
                  </a:lnTo>
                  <a:lnTo>
                    <a:pt x="2" y="166"/>
                  </a:lnTo>
                  <a:close/>
                  <a:moveTo>
                    <a:pt x="21" y="164"/>
                  </a:moveTo>
                  <a:lnTo>
                    <a:pt x="21" y="166"/>
                  </a:lnTo>
                  <a:lnTo>
                    <a:pt x="21" y="164"/>
                  </a:lnTo>
                  <a:close/>
                  <a:moveTo>
                    <a:pt x="21" y="162"/>
                  </a:moveTo>
                  <a:lnTo>
                    <a:pt x="21" y="164"/>
                  </a:lnTo>
                  <a:lnTo>
                    <a:pt x="21" y="162"/>
                  </a:lnTo>
                  <a:close/>
                  <a:moveTo>
                    <a:pt x="21" y="164"/>
                  </a:moveTo>
                  <a:lnTo>
                    <a:pt x="21" y="162"/>
                  </a:lnTo>
                  <a:lnTo>
                    <a:pt x="21" y="164"/>
                  </a:lnTo>
                  <a:close/>
                  <a:moveTo>
                    <a:pt x="17" y="162"/>
                  </a:moveTo>
                  <a:lnTo>
                    <a:pt x="14" y="162"/>
                  </a:lnTo>
                  <a:lnTo>
                    <a:pt x="17" y="162"/>
                  </a:lnTo>
                  <a:close/>
                  <a:moveTo>
                    <a:pt x="71" y="162"/>
                  </a:moveTo>
                  <a:lnTo>
                    <a:pt x="71" y="159"/>
                  </a:lnTo>
                  <a:lnTo>
                    <a:pt x="71" y="162"/>
                  </a:lnTo>
                  <a:close/>
                  <a:moveTo>
                    <a:pt x="31" y="159"/>
                  </a:moveTo>
                  <a:lnTo>
                    <a:pt x="31" y="162"/>
                  </a:lnTo>
                  <a:lnTo>
                    <a:pt x="31" y="159"/>
                  </a:lnTo>
                  <a:close/>
                  <a:moveTo>
                    <a:pt x="126" y="159"/>
                  </a:moveTo>
                  <a:lnTo>
                    <a:pt x="123" y="159"/>
                  </a:lnTo>
                  <a:lnTo>
                    <a:pt x="126" y="159"/>
                  </a:lnTo>
                  <a:close/>
                  <a:moveTo>
                    <a:pt x="33" y="159"/>
                  </a:moveTo>
                  <a:lnTo>
                    <a:pt x="33" y="157"/>
                  </a:lnTo>
                  <a:lnTo>
                    <a:pt x="33" y="159"/>
                  </a:lnTo>
                  <a:close/>
                  <a:moveTo>
                    <a:pt x="36" y="157"/>
                  </a:moveTo>
                  <a:lnTo>
                    <a:pt x="36" y="154"/>
                  </a:lnTo>
                  <a:lnTo>
                    <a:pt x="36" y="157"/>
                  </a:lnTo>
                  <a:close/>
                  <a:moveTo>
                    <a:pt x="76" y="152"/>
                  </a:moveTo>
                  <a:lnTo>
                    <a:pt x="74" y="152"/>
                  </a:lnTo>
                  <a:lnTo>
                    <a:pt x="76" y="152"/>
                  </a:lnTo>
                  <a:close/>
                  <a:moveTo>
                    <a:pt x="45" y="145"/>
                  </a:moveTo>
                  <a:lnTo>
                    <a:pt x="45" y="147"/>
                  </a:lnTo>
                  <a:lnTo>
                    <a:pt x="45" y="145"/>
                  </a:lnTo>
                  <a:close/>
                  <a:moveTo>
                    <a:pt x="21" y="142"/>
                  </a:moveTo>
                  <a:lnTo>
                    <a:pt x="19" y="142"/>
                  </a:lnTo>
                  <a:lnTo>
                    <a:pt x="21" y="142"/>
                  </a:lnTo>
                  <a:close/>
                  <a:moveTo>
                    <a:pt x="28" y="138"/>
                  </a:moveTo>
                  <a:lnTo>
                    <a:pt x="28" y="135"/>
                  </a:lnTo>
                  <a:lnTo>
                    <a:pt x="28" y="138"/>
                  </a:lnTo>
                  <a:close/>
                  <a:moveTo>
                    <a:pt x="5" y="138"/>
                  </a:moveTo>
                  <a:lnTo>
                    <a:pt x="5" y="135"/>
                  </a:lnTo>
                  <a:lnTo>
                    <a:pt x="5" y="138"/>
                  </a:lnTo>
                  <a:close/>
                  <a:moveTo>
                    <a:pt x="28" y="138"/>
                  </a:moveTo>
                  <a:lnTo>
                    <a:pt x="28" y="135"/>
                  </a:lnTo>
                  <a:lnTo>
                    <a:pt x="28" y="138"/>
                  </a:lnTo>
                  <a:close/>
                  <a:moveTo>
                    <a:pt x="85" y="135"/>
                  </a:moveTo>
                  <a:lnTo>
                    <a:pt x="83" y="135"/>
                  </a:lnTo>
                  <a:lnTo>
                    <a:pt x="85" y="135"/>
                  </a:lnTo>
                  <a:close/>
                  <a:moveTo>
                    <a:pt x="85" y="131"/>
                  </a:moveTo>
                  <a:lnTo>
                    <a:pt x="85" y="128"/>
                  </a:lnTo>
                  <a:lnTo>
                    <a:pt x="85" y="131"/>
                  </a:lnTo>
                  <a:close/>
                  <a:moveTo>
                    <a:pt x="154" y="97"/>
                  </a:moveTo>
                  <a:lnTo>
                    <a:pt x="152" y="97"/>
                  </a:lnTo>
                  <a:lnTo>
                    <a:pt x="154" y="97"/>
                  </a:lnTo>
                  <a:close/>
                  <a:moveTo>
                    <a:pt x="157" y="95"/>
                  </a:moveTo>
                  <a:lnTo>
                    <a:pt x="157" y="93"/>
                  </a:lnTo>
                  <a:lnTo>
                    <a:pt x="157" y="95"/>
                  </a:lnTo>
                  <a:close/>
                  <a:moveTo>
                    <a:pt x="159" y="90"/>
                  </a:moveTo>
                  <a:lnTo>
                    <a:pt x="159" y="88"/>
                  </a:lnTo>
                  <a:lnTo>
                    <a:pt x="159" y="90"/>
                  </a:lnTo>
                  <a:close/>
                  <a:moveTo>
                    <a:pt x="166" y="90"/>
                  </a:moveTo>
                  <a:lnTo>
                    <a:pt x="166" y="88"/>
                  </a:lnTo>
                  <a:lnTo>
                    <a:pt x="166" y="90"/>
                  </a:lnTo>
                  <a:close/>
                  <a:moveTo>
                    <a:pt x="199" y="71"/>
                  </a:moveTo>
                  <a:lnTo>
                    <a:pt x="202" y="71"/>
                  </a:lnTo>
                  <a:lnTo>
                    <a:pt x="199" y="71"/>
                  </a:lnTo>
                  <a:close/>
                  <a:moveTo>
                    <a:pt x="202" y="71"/>
                  </a:moveTo>
                  <a:lnTo>
                    <a:pt x="199" y="71"/>
                  </a:lnTo>
                  <a:lnTo>
                    <a:pt x="202" y="71"/>
                  </a:lnTo>
                  <a:close/>
                  <a:moveTo>
                    <a:pt x="211" y="55"/>
                  </a:moveTo>
                  <a:lnTo>
                    <a:pt x="211" y="52"/>
                  </a:lnTo>
                  <a:lnTo>
                    <a:pt x="211" y="55"/>
                  </a:lnTo>
                  <a:close/>
                  <a:moveTo>
                    <a:pt x="209" y="47"/>
                  </a:moveTo>
                  <a:lnTo>
                    <a:pt x="211" y="47"/>
                  </a:lnTo>
                  <a:lnTo>
                    <a:pt x="209" y="47"/>
                  </a:lnTo>
                  <a:close/>
                  <a:moveTo>
                    <a:pt x="211" y="36"/>
                  </a:moveTo>
                  <a:lnTo>
                    <a:pt x="211" y="38"/>
                  </a:lnTo>
                  <a:lnTo>
                    <a:pt x="211" y="36"/>
                  </a:lnTo>
                  <a:close/>
                  <a:moveTo>
                    <a:pt x="216" y="33"/>
                  </a:moveTo>
                  <a:lnTo>
                    <a:pt x="218" y="33"/>
                  </a:lnTo>
                  <a:lnTo>
                    <a:pt x="216" y="33"/>
                  </a:lnTo>
                  <a:close/>
                  <a:moveTo>
                    <a:pt x="228" y="28"/>
                  </a:moveTo>
                  <a:lnTo>
                    <a:pt x="225" y="28"/>
                  </a:lnTo>
                  <a:lnTo>
                    <a:pt x="228" y="28"/>
                  </a:lnTo>
                  <a:close/>
                  <a:moveTo>
                    <a:pt x="225" y="28"/>
                  </a:moveTo>
                  <a:lnTo>
                    <a:pt x="225" y="26"/>
                  </a:lnTo>
                  <a:lnTo>
                    <a:pt x="225" y="28"/>
                  </a:lnTo>
                  <a:close/>
                  <a:moveTo>
                    <a:pt x="225" y="26"/>
                  </a:moveTo>
                  <a:lnTo>
                    <a:pt x="225" y="24"/>
                  </a:lnTo>
                  <a:lnTo>
                    <a:pt x="225" y="26"/>
                  </a:lnTo>
                  <a:close/>
                  <a:moveTo>
                    <a:pt x="216" y="24"/>
                  </a:moveTo>
                  <a:lnTo>
                    <a:pt x="218" y="24"/>
                  </a:lnTo>
                  <a:lnTo>
                    <a:pt x="216" y="24"/>
                  </a:lnTo>
                  <a:close/>
                  <a:moveTo>
                    <a:pt x="218" y="19"/>
                  </a:moveTo>
                  <a:lnTo>
                    <a:pt x="216" y="19"/>
                  </a:lnTo>
                  <a:lnTo>
                    <a:pt x="218" y="19"/>
                  </a:lnTo>
                  <a:close/>
                  <a:moveTo>
                    <a:pt x="211" y="12"/>
                  </a:moveTo>
                  <a:lnTo>
                    <a:pt x="211" y="9"/>
                  </a:lnTo>
                  <a:lnTo>
                    <a:pt x="211" y="12"/>
                  </a:lnTo>
                  <a:close/>
                  <a:moveTo>
                    <a:pt x="230" y="0"/>
                  </a:moveTo>
                  <a:lnTo>
                    <a:pt x="230" y="2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Freeform 57953">
              <a:extLst>
                <a:ext uri="{FF2B5EF4-FFF2-40B4-BE49-F238E27FC236}">
                  <a16:creationId xmlns:a16="http://schemas.microsoft.com/office/drawing/2014/main" id="{C3411D33-DEBA-5BCF-DBA9-09AD1C7670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9121" y="11202773"/>
              <a:ext cx="371174" cy="132800"/>
            </a:xfrm>
            <a:custGeom>
              <a:avLst/>
              <a:gdLst>
                <a:gd name="T0" fmla="*/ 81 w 81"/>
                <a:gd name="T1" fmla="*/ 29 h 29"/>
                <a:gd name="T2" fmla="*/ 81 w 81"/>
                <a:gd name="T3" fmla="*/ 29 h 29"/>
                <a:gd name="T4" fmla="*/ 81 w 81"/>
                <a:gd name="T5" fmla="*/ 29 h 29"/>
                <a:gd name="T6" fmla="*/ 81 w 81"/>
                <a:gd name="T7" fmla="*/ 29 h 29"/>
                <a:gd name="T8" fmla="*/ 81 w 81"/>
                <a:gd name="T9" fmla="*/ 29 h 29"/>
                <a:gd name="T10" fmla="*/ 79 w 81"/>
                <a:gd name="T11" fmla="*/ 29 h 29"/>
                <a:gd name="T12" fmla="*/ 79 w 81"/>
                <a:gd name="T13" fmla="*/ 26 h 29"/>
                <a:gd name="T14" fmla="*/ 79 w 81"/>
                <a:gd name="T15" fmla="*/ 26 h 29"/>
                <a:gd name="T16" fmla="*/ 79 w 81"/>
                <a:gd name="T17" fmla="*/ 26 h 29"/>
                <a:gd name="T18" fmla="*/ 79 w 81"/>
                <a:gd name="T19" fmla="*/ 26 h 29"/>
                <a:gd name="T20" fmla="*/ 79 w 81"/>
                <a:gd name="T21" fmla="*/ 26 h 29"/>
                <a:gd name="T22" fmla="*/ 79 w 81"/>
                <a:gd name="T23" fmla="*/ 26 h 29"/>
                <a:gd name="T24" fmla="*/ 79 w 81"/>
                <a:gd name="T25" fmla="*/ 26 h 29"/>
                <a:gd name="T26" fmla="*/ 79 w 81"/>
                <a:gd name="T27" fmla="*/ 26 h 29"/>
                <a:gd name="T28" fmla="*/ 81 w 81"/>
                <a:gd name="T29" fmla="*/ 26 h 29"/>
                <a:gd name="T30" fmla="*/ 81 w 81"/>
                <a:gd name="T31" fmla="*/ 29 h 29"/>
                <a:gd name="T32" fmla="*/ 0 w 81"/>
                <a:gd name="T33" fmla="*/ 0 h 29"/>
                <a:gd name="T34" fmla="*/ 0 w 81"/>
                <a:gd name="T35" fmla="*/ 0 h 29"/>
                <a:gd name="T36" fmla="*/ 0 w 81"/>
                <a:gd name="T37" fmla="*/ 0 h 29"/>
                <a:gd name="T38" fmla="*/ 0 w 81"/>
                <a:gd name="T39" fmla="*/ 2 h 29"/>
                <a:gd name="T40" fmla="*/ 0 w 81"/>
                <a:gd name="T41" fmla="*/ 0 h 29"/>
                <a:gd name="T42" fmla="*/ 0 w 81"/>
                <a:gd name="T43" fmla="*/ 0 h 29"/>
                <a:gd name="T44" fmla="*/ 3 w 81"/>
                <a:gd name="T45" fmla="*/ 0 h 29"/>
                <a:gd name="T46" fmla="*/ 0 w 81"/>
                <a:gd name="T47" fmla="*/ 0 h 29"/>
                <a:gd name="T48" fmla="*/ 0 w 81"/>
                <a:gd name="T49" fmla="*/ 2 h 29"/>
                <a:gd name="T50" fmla="*/ 3 w 81"/>
                <a:gd name="T51" fmla="*/ 2 h 29"/>
                <a:gd name="T52" fmla="*/ 3 w 81"/>
                <a:gd name="T53" fmla="*/ 2 h 29"/>
                <a:gd name="T54" fmla="*/ 3 w 81"/>
                <a:gd name="T55" fmla="*/ 2 h 29"/>
                <a:gd name="T56" fmla="*/ 3 w 81"/>
                <a:gd name="T57" fmla="*/ 2 h 29"/>
                <a:gd name="T58" fmla="*/ 3 w 81"/>
                <a:gd name="T59" fmla="*/ 0 h 29"/>
                <a:gd name="T60" fmla="*/ 3 w 81"/>
                <a:gd name="T61" fmla="*/ 0 h 29"/>
                <a:gd name="T62" fmla="*/ 3 w 81"/>
                <a:gd name="T63" fmla="*/ 0 h 29"/>
                <a:gd name="T64" fmla="*/ 3 w 81"/>
                <a:gd name="T65" fmla="*/ 0 h 29"/>
                <a:gd name="T66" fmla="*/ 3 w 81"/>
                <a:gd name="T67" fmla="*/ 0 h 29"/>
                <a:gd name="T68" fmla="*/ 3 w 81"/>
                <a:gd name="T69" fmla="*/ 2 h 29"/>
                <a:gd name="T70" fmla="*/ 3 w 81"/>
                <a:gd name="T71" fmla="*/ 2 h 29"/>
                <a:gd name="T72" fmla="*/ 3 w 81"/>
                <a:gd name="T73" fmla="*/ 2 h 29"/>
                <a:gd name="T74" fmla="*/ 3 w 81"/>
                <a:gd name="T75" fmla="*/ 2 h 29"/>
                <a:gd name="T76" fmla="*/ 0 w 81"/>
                <a:gd name="T77" fmla="*/ 2 h 29"/>
                <a:gd name="T78" fmla="*/ 0 w 81"/>
                <a:gd name="T79" fmla="*/ 2 h 29"/>
                <a:gd name="T80" fmla="*/ 0 w 81"/>
                <a:gd name="T81" fmla="*/ 2 h 29"/>
                <a:gd name="T82" fmla="*/ 0 w 81"/>
                <a:gd name="T83" fmla="*/ 2 h 29"/>
                <a:gd name="T84" fmla="*/ 0 w 81"/>
                <a:gd name="T85" fmla="*/ 2 h 29"/>
                <a:gd name="T86" fmla="*/ 0 w 81"/>
                <a:gd name="T87" fmla="*/ 2 h 29"/>
                <a:gd name="T88" fmla="*/ 0 w 81"/>
                <a:gd name="T89" fmla="*/ 2 h 29"/>
                <a:gd name="T90" fmla="*/ 0 w 81"/>
                <a:gd name="T91" fmla="*/ 2 h 29"/>
                <a:gd name="T92" fmla="*/ 0 w 81"/>
                <a:gd name="T93" fmla="*/ 2 h 29"/>
                <a:gd name="T94" fmla="*/ 0 w 81"/>
                <a:gd name="T95" fmla="*/ 2 h 29"/>
                <a:gd name="T96" fmla="*/ 0 w 81"/>
                <a:gd name="T97" fmla="*/ 2 h 29"/>
                <a:gd name="T98" fmla="*/ 0 w 81"/>
                <a:gd name="T99" fmla="*/ 0 h 29"/>
                <a:gd name="T100" fmla="*/ 0 w 81"/>
                <a:gd name="T101" fmla="*/ 0 h 29"/>
                <a:gd name="T102" fmla="*/ 0 w 81"/>
                <a:gd name="T103" fmla="*/ 0 h 29"/>
                <a:gd name="T104" fmla="*/ 0 w 81"/>
                <a:gd name="T10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1" h="29">
                  <a:moveTo>
                    <a:pt x="81" y="29"/>
                  </a:move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Freeform 57954">
              <a:extLst>
                <a:ext uri="{FF2B5EF4-FFF2-40B4-BE49-F238E27FC236}">
                  <a16:creationId xmlns:a16="http://schemas.microsoft.com/office/drawing/2014/main" id="{B04BC596-4356-7123-FA1D-E08E482C8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8910" y="10355610"/>
              <a:ext cx="481151" cy="261020"/>
            </a:xfrm>
            <a:custGeom>
              <a:avLst/>
              <a:gdLst>
                <a:gd name="T0" fmla="*/ 12 w 105"/>
                <a:gd name="T1" fmla="*/ 45 h 57"/>
                <a:gd name="T2" fmla="*/ 12 w 105"/>
                <a:gd name="T3" fmla="*/ 50 h 57"/>
                <a:gd name="T4" fmla="*/ 7 w 105"/>
                <a:gd name="T5" fmla="*/ 54 h 57"/>
                <a:gd name="T6" fmla="*/ 5 w 105"/>
                <a:gd name="T7" fmla="*/ 57 h 57"/>
                <a:gd name="T8" fmla="*/ 3 w 105"/>
                <a:gd name="T9" fmla="*/ 54 h 57"/>
                <a:gd name="T10" fmla="*/ 3 w 105"/>
                <a:gd name="T11" fmla="*/ 50 h 57"/>
                <a:gd name="T12" fmla="*/ 3 w 105"/>
                <a:gd name="T13" fmla="*/ 50 h 57"/>
                <a:gd name="T14" fmla="*/ 7 w 105"/>
                <a:gd name="T15" fmla="*/ 45 h 57"/>
                <a:gd name="T16" fmla="*/ 10 w 105"/>
                <a:gd name="T17" fmla="*/ 43 h 57"/>
                <a:gd name="T18" fmla="*/ 67 w 105"/>
                <a:gd name="T19" fmla="*/ 5 h 57"/>
                <a:gd name="T20" fmla="*/ 62 w 105"/>
                <a:gd name="T21" fmla="*/ 9 h 57"/>
                <a:gd name="T22" fmla="*/ 67 w 105"/>
                <a:gd name="T23" fmla="*/ 9 h 57"/>
                <a:gd name="T24" fmla="*/ 64 w 105"/>
                <a:gd name="T25" fmla="*/ 12 h 57"/>
                <a:gd name="T26" fmla="*/ 69 w 105"/>
                <a:gd name="T27" fmla="*/ 16 h 57"/>
                <a:gd name="T28" fmla="*/ 71 w 105"/>
                <a:gd name="T29" fmla="*/ 14 h 57"/>
                <a:gd name="T30" fmla="*/ 76 w 105"/>
                <a:gd name="T31" fmla="*/ 14 h 57"/>
                <a:gd name="T32" fmla="*/ 74 w 105"/>
                <a:gd name="T33" fmla="*/ 19 h 57"/>
                <a:gd name="T34" fmla="*/ 74 w 105"/>
                <a:gd name="T35" fmla="*/ 24 h 57"/>
                <a:gd name="T36" fmla="*/ 69 w 105"/>
                <a:gd name="T37" fmla="*/ 28 h 57"/>
                <a:gd name="T38" fmla="*/ 67 w 105"/>
                <a:gd name="T39" fmla="*/ 31 h 57"/>
                <a:gd name="T40" fmla="*/ 62 w 105"/>
                <a:gd name="T41" fmla="*/ 35 h 57"/>
                <a:gd name="T42" fmla="*/ 59 w 105"/>
                <a:gd name="T43" fmla="*/ 33 h 57"/>
                <a:gd name="T44" fmla="*/ 52 w 105"/>
                <a:gd name="T45" fmla="*/ 33 h 57"/>
                <a:gd name="T46" fmla="*/ 50 w 105"/>
                <a:gd name="T47" fmla="*/ 31 h 57"/>
                <a:gd name="T48" fmla="*/ 52 w 105"/>
                <a:gd name="T49" fmla="*/ 26 h 57"/>
                <a:gd name="T50" fmla="*/ 45 w 105"/>
                <a:gd name="T51" fmla="*/ 26 h 57"/>
                <a:gd name="T52" fmla="*/ 43 w 105"/>
                <a:gd name="T53" fmla="*/ 28 h 57"/>
                <a:gd name="T54" fmla="*/ 43 w 105"/>
                <a:gd name="T55" fmla="*/ 28 h 57"/>
                <a:gd name="T56" fmla="*/ 41 w 105"/>
                <a:gd name="T57" fmla="*/ 26 h 57"/>
                <a:gd name="T58" fmla="*/ 41 w 105"/>
                <a:gd name="T59" fmla="*/ 26 h 57"/>
                <a:gd name="T60" fmla="*/ 38 w 105"/>
                <a:gd name="T61" fmla="*/ 24 h 57"/>
                <a:gd name="T62" fmla="*/ 43 w 105"/>
                <a:gd name="T63" fmla="*/ 19 h 57"/>
                <a:gd name="T64" fmla="*/ 48 w 105"/>
                <a:gd name="T65" fmla="*/ 14 h 57"/>
                <a:gd name="T66" fmla="*/ 52 w 105"/>
                <a:gd name="T67" fmla="*/ 12 h 57"/>
                <a:gd name="T68" fmla="*/ 57 w 105"/>
                <a:gd name="T69" fmla="*/ 7 h 57"/>
                <a:gd name="T70" fmla="*/ 62 w 105"/>
                <a:gd name="T71" fmla="*/ 7 h 57"/>
                <a:gd name="T72" fmla="*/ 64 w 105"/>
                <a:gd name="T73" fmla="*/ 5 h 57"/>
                <a:gd name="T74" fmla="*/ 97 w 105"/>
                <a:gd name="T75" fmla="*/ 2 h 57"/>
                <a:gd name="T76" fmla="*/ 97 w 105"/>
                <a:gd name="T77" fmla="*/ 2 h 57"/>
                <a:gd name="T78" fmla="*/ 100 w 105"/>
                <a:gd name="T79" fmla="*/ 5 h 57"/>
                <a:gd name="T80" fmla="*/ 102 w 105"/>
                <a:gd name="T81" fmla="*/ 2 h 57"/>
                <a:gd name="T82" fmla="*/ 102 w 105"/>
                <a:gd name="T83" fmla="*/ 7 h 57"/>
                <a:gd name="T84" fmla="*/ 102 w 105"/>
                <a:gd name="T85" fmla="*/ 7 h 57"/>
                <a:gd name="T86" fmla="*/ 102 w 105"/>
                <a:gd name="T87" fmla="*/ 12 h 57"/>
                <a:gd name="T88" fmla="*/ 95 w 105"/>
                <a:gd name="T89" fmla="*/ 7 h 57"/>
                <a:gd name="T90" fmla="*/ 88 w 105"/>
                <a:gd name="T91" fmla="*/ 5 h 57"/>
                <a:gd name="T92" fmla="*/ 86 w 105"/>
                <a:gd name="T93" fmla="*/ 2 h 57"/>
                <a:gd name="T94" fmla="*/ 88 w 105"/>
                <a:gd name="T95" fmla="*/ 0 h 57"/>
                <a:gd name="T96" fmla="*/ 90 w 105"/>
                <a:gd name="T9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57">
                  <a:moveTo>
                    <a:pt x="12" y="43"/>
                  </a:moveTo>
                  <a:lnTo>
                    <a:pt x="12" y="45"/>
                  </a:lnTo>
                  <a:lnTo>
                    <a:pt x="14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2" y="47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5" y="54"/>
                  </a:lnTo>
                  <a:lnTo>
                    <a:pt x="3" y="54"/>
                  </a:lnTo>
                  <a:lnTo>
                    <a:pt x="5" y="54"/>
                  </a:lnTo>
                  <a:lnTo>
                    <a:pt x="3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5" y="50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7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2" y="43"/>
                  </a:lnTo>
                  <a:close/>
                  <a:moveTo>
                    <a:pt x="67" y="5"/>
                  </a:moveTo>
                  <a:lnTo>
                    <a:pt x="67" y="7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62" y="9"/>
                  </a:lnTo>
                  <a:lnTo>
                    <a:pt x="64" y="9"/>
                  </a:lnTo>
                  <a:lnTo>
                    <a:pt x="67" y="9"/>
                  </a:lnTo>
                  <a:lnTo>
                    <a:pt x="67" y="7"/>
                  </a:lnTo>
                  <a:lnTo>
                    <a:pt x="67" y="9"/>
                  </a:lnTo>
                  <a:lnTo>
                    <a:pt x="67" y="12"/>
                  </a:lnTo>
                  <a:lnTo>
                    <a:pt x="64" y="12"/>
                  </a:lnTo>
                  <a:lnTo>
                    <a:pt x="64" y="9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7" y="14"/>
                  </a:lnTo>
                  <a:lnTo>
                    <a:pt x="67" y="16"/>
                  </a:lnTo>
                  <a:lnTo>
                    <a:pt x="69" y="16"/>
                  </a:lnTo>
                  <a:lnTo>
                    <a:pt x="69" y="14"/>
                  </a:lnTo>
                  <a:lnTo>
                    <a:pt x="71" y="14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4" y="16"/>
                  </a:lnTo>
                  <a:lnTo>
                    <a:pt x="76" y="16"/>
                  </a:lnTo>
                  <a:lnTo>
                    <a:pt x="74" y="16"/>
                  </a:lnTo>
                  <a:lnTo>
                    <a:pt x="74" y="19"/>
                  </a:lnTo>
                  <a:lnTo>
                    <a:pt x="74" y="21"/>
                  </a:lnTo>
                  <a:lnTo>
                    <a:pt x="71" y="21"/>
                  </a:lnTo>
                  <a:lnTo>
                    <a:pt x="74" y="21"/>
                  </a:lnTo>
                  <a:lnTo>
                    <a:pt x="74" y="24"/>
                  </a:lnTo>
                  <a:lnTo>
                    <a:pt x="71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9" y="28"/>
                  </a:lnTo>
                  <a:lnTo>
                    <a:pt x="69" y="31"/>
                  </a:lnTo>
                  <a:lnTo>
                    <a:pt x="69" y="28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4" y="33"/>
                  </a:lnTo>
                  <a:lnTo>
                    <a:pt x="64" y="35"/>
                  </a:lnTo>
                  <a:lnTo>
                    <a:pt x="62" y="35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7" y="33"/>
                  </a:lnTo>
                  <a:lnTo>
                    <a:pt x="55" y="31"/>
                  </a:lnTo>
                  <a:lnTo>
                    <a:pt x="55" y="33"/>
                  </a:lnTo>
                  <a:lnTo>
                    <a:pt x="52" y="33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2" y="26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5" y="24"/>
                  </a:lnTo>
                  <a:lnTo>
                    <a:pt x="45" y="26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5" y="28"/>
                  </a:lnTo>
                  <a:lnTo>
                    <a:pt x="43" y="28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26"/>
                  </a:lnTo>
                  <a:lnTo>
                    <a:pt x="43" y="24"/>
                  </a:lnTo>
                  <a:lnTo>
                    <a:pt x="41" y="24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38" y="24"/>
                  </a:lnTo>
                  <a:lnTo>
                    <a:pt x="41" y="24"/>
                  </a:lnTo>
                  <a:lnTo>
                    <a:pt x="38" y="24"/>
                  </a:lnTo>
                  <a:lnTo>
                    <a:pt x="38" y="21"/>
                  </a:lnTo>
                  <a:lnTo>
                    <a:pt x="41" y="21"/>
                  </a:lnTo>
                  <a:lnTo>
                    <a:pt x="41" y="19"/>
                  </a:lnTo>
                  <a:lnTo>
                    <a:pt x="43" y="19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52" y="12"/>
                  </a:lnTo>
                  <a:lnTo>
                    <a:pt x="52" y="9"/>
                  </a:lnTo>
                  <a:lnTo>
                    <a:pt x="55" y="9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7" y="5"/>
                  </a:lnTo>
                  <a:close/>
                  <a:moveTo>
                    <a:pt x="95" y="0"/>
                  </a:moveTo>
                  <a:lnTo>
                    <a:pt x="95" y="2"/>
                  </a:lnTo>
                  <a:lnTo>
                    <a:pt x="97" y="2"/>
                  </a:lnTo>
                  <a:lnTo>
                    <a:pt x="97" y="0"/>
                  </a:lnTo>
                  <a:lnTo>
                    <a:pt x="97" y="2"/>
                  </a:lnTo>
                  <a:lnTo>
                    <a:pt x="97" y="0"/>
                  </a:lnTo>
                  <a:lnTo>
                    <a:pt x="97" y="2"/>
                  </a:lnTo>
                  <a:lnTo>
                    <a:pt x="100" y="2"/>
                  </a:lnTo>
                  <a:lnTo>
                    <a:pt x="100" y="5"/>
                  </a:lnTo>
                  <a:lnTo>
                    <a:pt x="100" y="2"/>
                  </a:lnTo>
                  <a:lnTo>
                    <a:pt x="100" y="5"/>
                  </a:lnTo>
                  <a:lnTo>
                    <a:pt x="100" y="2"/>
                  </a:lnTo>
                  <a:lnTo>
                    <a:pt x="100" y="5"/>
                  </a:lnTo>
                  <a:lnTo>
                    <a:pt x="100" y="2"/>
                  </a:lnTo>
                  <a:lnTo>
                    <a:pt x="102" y="2"/>
                  </a:lnTo>
                  <a:lnTo>
                    <a:pt x="102" y="5"/>
                  </a:lnTo>
                  <a:lnTo>
                    <a:pt x="102" y="2"/>
                  </a:lnTo>
                  <a:lnTo>
                    <a:pt x="102" y="5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97" y="9"/>
                  </a:lnTo>
                  <a:lnTo>
                    <a:pt x="95" y="9"/>
                  </a:lnTo>
                  <a:lnTo>
                    <a:pt x="95" y="7"/>
                  </a:lnTo>
                  <a:lnTo>
                    <a:pt x="93" y="7"/>
                  </a:lnTo>
                  <a:lnTo>
                    <a:pt x="90" y="7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6" y="5"/>
                  </a:lnTo>
                  <a:lnTo>
                    <a:pt x="86" y="2"/>
                  </a:lnTo>
                  <a:lnTo>
                    <a:pt x="86" y="5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" name="Freeform 57955">
              <a:extLst>
                <a:ext uri="{FF2B5EF4-FFF2-40B4-BE49-F238E27FC236}">
                  <a16:creationId xmlns:a16="http://schemas.microsoft.com/office/drawing/2014/main" id="{79F133F4-355B-E45F-72E8-BA451A478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3412" y="9581709"/>
              <a:ext cx="1910851" cy="1611905"/>
            </a:xfrm>
            <a:custGeom>
              <a:avLst/>
              <a:gdLst>
                <a:gd name="T0" fmla="*/ 192 w 417"/>
                <a:gd name="T1" fmla="*/ 17 h 352"/>
                <a:gd name="T2" fmla="*/ 206 w 417"/>
                <a:gd name="T3" fmla="*/ 19 h 352"/>
                <a:gd name="T4" fmla="*/ 216 w 417"/>
                <a:gd name="T5" fmla="*/ 17 h 352"/>
                <a:gd name="T6" fmla="*/ 247 w 417"/>
                <a:gd name="T7" fmla="*/ 19 h 352"/>
                <a:gd name="T8" fmla="*/ 261 w 417"/>
                <a:gd name="T9" fmla="*/ 29 h 352"/>
                <a:gd name="T10" fmla="*/ 282 w 417"/>
                <a:gd name="T11" fmla="*/ 38 h 352"/>
                <a:gd name="T12" fmla="*/ 315 w 417"/>
                <a:gd name="T13" fmla="*/ 48 h 352"/>
                <a:gd name="T14" fmla="*/ 344 w 417"/>
                <a:gd name="T15" fmla="*/ 45 h 352"/>
                <a:gd name="T16" fmla="*/ 363 w 417"/>
                <a:gd name="T17" fmla="*/ 57 h 352"/>
                <a:gd name="T18" fmla="*/ 396 w 417"/>
                <a:gd name="T19" fmla="*/ 67 h 352"/>
                <a:gd name="T20" fmla="*/ 415 w 417"/>
                <a:gd name="T21" fmla="*/ 67 h 352"/>
                <a:gd name="T22" fmla="*/ 408 w 417"/>
                <a:gd name="T23" fmla="*/ 90 h 352"/>
                <a:gd name="T24" fmla="*/ 379 w 417"/>
                <a:gd name="T25" fmla="*/ 109 h 352"/>
                <a:gd name="T26" fmla="*/ 349 w 417"/>
                <a:gd name="T27" fmla="*/ 121 h 352"/>
                <a:gd name="T28" fmla="*/ 332 w 417"/>
                <a:gd name="T29" fmla="*/ 138 h 352"/>
                <a:gd name="T30" fmla="*/ 322 w 417"/>
                <a:gd name="T31" fmla="*/ 135 h 352"/>
                <a:gd name="T32" fmla="*/ 330 w 417"/>
                <a:gd name="T33" fmla="*/ 147 h 352"/>
                <a:gd name="T34" fmla="*/ 313 w 417"/>
                <a:gd name="T35" fmla="*/ 166 h 352"/>
                <a:gd name="T36" fmla="*/ 294 w 417"/>
                <a:gd name="T37" fmla="*/ 197 h 352"/>
                <a:gd name="T38" fmla="*/ 313 w 417"/>
                <a:gd name="T39" fmla="*/ 226 h 352"/>
                <a:gd name="T40" fmla="*/ 294 w 417"/>
                <a:gd name="T41" fmla="*/ 245 h 352"/>
                <a:gd name="T42" fmla="*/ 282 w 417"/>
                <a:gd name="T43" fmla="*/ 271 h 352"/>
                <a:gd name="T44" fmla="*/ 275 w 417"/>
                <a:gd name="T45" fmla="*/ 283 h 352"/>
                <a:gd name="T46" fmla="*/ 256 w 417"/>
                <a:gd name="T47" fmla="*/ 288 h 352"/>
                <a:gd name="T48" fmla="*/ 237 w 417"/>
                <a:gd name="T49" fmla="*/ 316 h 352"/>
                <a:gd name="T50" fmla="*/ 197 w 417"/>
                <a:gd name="T51" fmla="*/ 318 h 352"/>
                <a:gd name="T52" fmla="*/ 161 w 417"/>
                <a:gd name="T53" fmla="*/ 321 h 352"/>
                <a:gd name="T54" fmla="*/ 135 w 417"/>
                <a:gd name="T55" fmla="*/ 335 h 352"/>
                <a:gd name="T56" fmla="*/ 111 w 417"/>
                <a:gd name="T57" fmla="*/ 342 h 352"/>
                <a:gd name="T58" fmla="*/ 99 w 417"/>
                <a:gd name="T59" fmla="*/ 328 h 352"/>
                <a:gd name="T60" fmla="*/ 95 w 417"/>
                <a:gd name="T61" fmla="*/ 309 h 352"/>
                <a:gd name="T62" fmla="*/ 78 w 417"/>
                <a:gd name="T63" fmla="*/ 295 h 352"/>
                <a:gd name="T64" fmla="*/ 73 w 417"/>
                <a:gd name="T65" fmla="*/ 297 h 352"/>
                <a:gd name="T66" fmla="*/ 59 w 417"/>
                <a:gd name="T67" fmla="*/ 283 h 352"/>
                <a:gd name="T68" fmla="*/ 76 w 417"/>
                <a:gd name="T69" fmla="*/ 257 h 352"/>
                <a:gd name="T70" fmla="*/ 71 w 417"/>
                <a:gd name="T71" fmla="*/ 226 h 352"/>
                <a:gd name="T72" fmla="*/ 66 w 417"/>
                <a:gd name="T73" fmla="*/ 195 h 352"/>
                <a:gd name="T74" fmla="*/ 80 w 417"/>
                <a:gd name="T75" fmla="*/ 176 h 352"/>
                <a:gd name="T76" fmla="*/ 80 w 417"/>
                <a:gd name="T77" fmla="*/ 145 h 352"/>
                <a:gd name="T78" fmla="*/ 85 w 417"/>
                <a:gd name="T79" fmla="*/ 121 h 352"/>
                <a:gd name="T80" fmla="*/ 97 w 417"/>
                <a:gd name="T81" fmla="*/ 95 h 352"/>
                <a:gd name="T82" fmla="*/ 73 w 417"/>
                <a:gd name="T83" fmla="*/ 83 h 352"/>
                <a:gd name="T84" fmla="*/ 42 w 417"/>
                <a:gd name="T85" fmla="*/ 90 h 352"/>
                <a:gd name="T86" fmla="*/ 23 w 417"/>
                <a:gd name="T87" fmla="*/ 78 h 352"/>
                <a:gd name="T88" fmla="*/ 23 w 417"/>
                <a:gd name="T89" fmla="*/ 69 h 352"/>
                <a:gd name="T90" fmla="*/ 19 w 417"/>
                <a:gd name="T91" fmla="*/ 64 h 352"/>
                <a:gd name="T92" fmla="*/ 16 w 417"/>
                <a:gd name="T93" fmla="*/ 57 h 352"/>
                <a:gd name="T94" fmla="*/ 14 w 417"/>
                <a:gd name="T95" fmla="*/ 52 h 352"/>
                <a:gd name="T96" fmla="*/ 14 w 417"/>
                <a:gd name="T97" fmla="*/ 43 h 352"/>
                <a:gd name="T98" fmla="*/ 2 w 417"/>
                <a:gd name="T99" fmla="*/ 38 h 352"/>
                <a:gd name="T100" fmla="*/ 9 w 417"/>
                <a:gd name="T101" fmla="*/ 26 h 352"/>
                <a:gd name="T102" fmla="*/ 28 w 417"/>
                <a:gd name="T103" fmla="*/ 17 h 352"/>
                <a:gd name="T104" fmla="*/ 33 w 417"/>
                <a:gd name="T105" fmla="*/ 14 h 352"/>
                <a:gd name="T106" fmla="*/ 40 w 417"/>
                <a:gd name="T107" fmla="*/ 5 h 352"/>
                <a:gd name="T108" fmla="*/ 47 w 417"/>
                <a:gd name="T109" fmla="*/ 2 h 352"/>
                <a:gd name="T110" fmla="*/ 64 w 417"/>
                <a:gd name="T111" fmla="*/ 7 h 352"/>
                <a:gd name="T112" fmla="*/ 85 w 417"/>
                <a:gd name="T113" fmla="*/ 10 h 352"/>
                <a:gd name="T114" fmla="*/ 111 w 417"/>
                <a:gd name="T115" fmla="*/ 7 h 352"/>
                <a:gd name="T116" fmla="*/ 137 w 417"/>
                <a:gd name="T117" fmla="*/ 14 h 352"/>
                <a:gd name="T118" fmla="*/ 173 w 417"/>
                <a:gd name="T119" fmla="*/ 14 h 352"/>
                <a:gd name="T120" fmla="*/ 185 w 417"/>
                <a:gd name="T121" fmla="*/ 1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7" h="352">
                  <a:moveTo>
                    <a:pt x="372" y="62"/>
                  </a:moveTo>
                  <a:lnTo>
                    <a:pt x="372" y="59"/>
                  </a:lnTo>
                  <a:lnTo>
                    <a:pt x="372" y="62"/>
                  </a:lnTo>
                  <a:close/>
                  <a:moveTo>
                    <a:pt x="190" y="12"/>
                  </a:moveTo>
                  <a:lnTo>
                    <a:pt x="187" y="12"/>
                  </a:lnTo>
                  <a:lnTo>
                    <a:pt x="187" y="14"/>
                  </a:lnTo>
                  <a:lnTo>
                    <a:pt x="190" y="14"/>
                  </a:lnTo>
                  <a:lnTo>
                    <a:pt x="187" y="12"/>
                  </a:lnTo>
                  <a:lnTo>
                    <a:pt x="190" y="12"/>
                  </a:lnTo>
                  <a:lnTo>
                    <a:pt x="190" y="14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2" y="14"/>
                  </a:lnTo>
                  <a:lnTo>
                    <a:pt x="194" y="14"/>
                  </a:lnTo>
                  <a:lnTo>
                    <a:pt x="192" y="14"/>
                  </a:lnTo>
                  <a:lnTo>
                    <a:pt x="192" y="17"/>
                  </a:lnTo>
                  <a:lnTo>
                    <a:pt x="192" y="14"/>
                  </a:lnTo>
                  <a:lnTo>
                    <a:pt x="192" y="17"/>
                  </a:lnTo>
                  <a:lnTo>
                    <a:pt x="190" y="17"/>
                  </a:lnTo>
                  <a:lnTo>
                    <a:pt x="192" y="17"/>
                  </a:lnTo>
                  <a:lnTo>
                    <a:pt x="192" y="19"/>
                  </a:lnTo>
                  <a:lnTo>
                    <a:pt x="192" y="17"/>
                  </a:lnTo>
                  <a:lnTo>
                    <a:pt x="194" y="19"/>
                  </a:lnTo>
                  <a:lnTo>
                    <a:pt x="194" y="17"/>
                  </a:lnTo>
                  <a:lnTo>
                    <a:pt x="192" y="17"/>
                  </a:lnTo>
                  <a:lnTo>
                    <a:pt x="192" y="14"/>
                  </a:lnTo>
                  <a:lnTo>
                    <a:pt x="194" y="17"/>
                  </a:lnTo>
                  <a:lnTo>
                    <a:pt x="197" y="17"/>
                  </a:lnTo>
                  <a:lnTo>
                    <a:pt x="199" y="17"/>
                  </a:lnTo>
                  <a:lnTo>
                    <a:pt x="201" y="17"/>
                  </a:lnTo>
                  <a:lnTo>
                    <a:pt x="201" y="19"/>
                  </a:lnTo>
                  <a:lnTo>
                    <a:pt x="201" y="17"/>
                  </a:lnTo>
                  <a:lnTo>
                    <a:pt x="201" y="19"/>
                  </a:lnTo>
                  <a:lnTo>
                    <a:pt x="204" y="19"/>
                  </a:lnTo>
                  <a:lnTo>
                    <a:pt x="206" y="19"/>
                  </a:lnTo>
                  <a:lnTo>
                    <a:pt x="204" y="19"/>
                  </a:lnTo>
                  <a:lnTo>
                    <a:pt x="206" y="19"/>
                  </a:lnTo>
                  <a:lnTo>
                    <a:pt x="206" y="21"/>
                  </a:lnTo>
                  <a:lnTo>
                    <a:pt x="209" y="21"/>
                  </a:lnTo>
                  <a:lnTo>
                    <a:pt x="206" y="21"/>
                  </a:lnTo>
                  <a:lnTo>
                    <a:pt x="206" y="19"/>
                  </a:lnTo>
                  <a:lnTo>
                    <a:pt x="209" y="21"/>
                  </a:lnTo>
                  <a:lnTo>
                    <a:pt x="209" y="19"/>
                  </a:lnTo>
                  <a:lnTo>
                    <a:pt x="206" y="19"/>
                  </a:lnTo>
                  <a:lnTo>
                    <a:pt x="209" y="19"/>
                  </a:lnTo>
                  <a:lnTo>
                    <a:pt x="206" y="19"/>
                  </a:lnTo>
                  <a:lnTo>
                    <a:pt x="209" y="19"/>
                  </a:lnTo>
                  <a:lnTo>
                    <a:pt x="209" y="17"/>
                  </a:lnTo>
                  <a:lnTo>
                    <a:pt x="209" y="14"/>
                  </a:lnTo>
                  <a:lnTo>
                    <a:pt x="211" y="14"/>
                  </a:lnTo>
                  <a:lnTo>
                    <a:pt x="211" y="17"/>
                  </a:lnTo>
                  <a:lnTo>
                    <a:pt x="211" y="14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3" y="14"/>
                  </a:lnTo>
                  <a:lnTo>
                    <a:pt x="213" y="17"/>
                  </a:lnTo>
                  <a:lnTo>
                    <a:pt x="216" y="14"/>
                  </a:lnTo>
                  <a:lnTo>
                    <a:pt x="216" y="17"/>
                  </a:lnTo>
                  <a:lnTo>
                    <a:pt x="218" y="17"/>
                  </a:lnTo>
                  <a:lnTo>
                    <a:pt x="218" y="19"/>
                  </a:lnTo>
                  <a:lnTo>
                    <a:pt x="218" y="17"/>
                  </a:lnTo>
                  <a:lnTo>
                    <a:pt x="220" y="17"/>
                  </a:lnTo>
                  <a:lnTo>
                    <a:pt x="223" y="17"/>
                  </a:lnTo>
                  <a:lnTo>
                    <a:pt x="223" y="19"/>
                  </a:lnTo>
                  <a:lnTo>
                    <a:pt x="225" y="19"/>
                  </a:lnTo>
                  <a:lnTo>
                    <a:pt x="228" y="19"/>
                  </a:lnTo>
                  <a:lnTo>
                    <a:pt x="228" y="21"/>
                  </a:lnTo>
                  <a:lnTo>
                    <a:pt x="230" y="21"/>
                  </a:lnTo>
                  <a:lnTo>
                    <a:pt x="232" y="21"/>
                  </a:lnTo>
                  <a:lnTo>
                    <a:pt x="235" y="21"/>
                  </a:lnTo>
                  <a:lnTo>
                    <a:pt x="237" y="21"/>
                  </a:lnTo>
                  <a:lnTo>
                    <a:pt x="237" y="24"/>
                  </a:lnTo>
                  <a:lnTo>
                    <a:pt x="237" y="21"/>
                  </a:lnTo>
                  <a:lnTo>
                    <a:pt x="239" y="21"/>
                  </a:lnTo>
                  <a:lnTo>
                    <a:pt x="242" y="21"/>
                  </a:lnTo>
                  <a:lnTo>
                    <a:pt x="242" y="19"/>
                  </a:lnTo>
                  <a:lnTo>
                    <a:pt x="244" y="19"/>
                  </a:lnTo>
                  <a:lnTo>
                    <a:pt x="244" y="21"/>
                  </a:lnTo>
                  <a:lnTo>
                    <a:pt x="244" y="19"/>
                  </a:lnTo>
                  <a:lnTo>
                    <a:pt x="247" y="19"/>
                  </a:lnTo>
                  <a:lnTo>
                    <a:pt x="247" y="17"/>
                  </a:lnTo>
                  <a:lnTo>
                    <a:pt x="249" y="17"/>
                  </a:lnTo>
                  <a:lnTo>
                    <a:pt x="247" y="17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47" y="19"/>
                  </a:lnTo>
                  <a:lnTo>
                    <a:pt x="249" y="19"/>
                  </a:lnTo>
                  <a:lnTo>
                    <a:pt x="249" y="21"/>
                  </a:lnTo>
                  <a:lnTo>
                    <a:pt x="251" y="21"/>
                  </a:lnTo>
                  <a:lnTo>
                    <a:pt x="254" y="21"/>
                  </a:lnTo>
                  <a:lnTo>
                    <a:pt x="254" y="24"/>
                  </a:lnTo>
                  <a:lnTo>
                    <a:pt x="256" y="24"/>
                  </a:lnTo>
                  <a:lnTo>
                    <a:pt x="256" y="21"/>
                  </a:lnTo>
                  <a:lnTo>
                    <a:pt x="258" y="21"/>
                  </a:lnTo>
                  <a:lnTo>
                    <a:pt x="258" y="24"/>
                  </a:lnTo>
                  <a:lnTo>
                    <a:pt x="261" y="24"/>
                  </a:lnTo>
                  <a:lnTo>
                    <a:pt x="261" y="26"/>
                  </a:lnTo>
                  <a:lnTo>
                    <a:pt x="261" y="29"/>
                  </a:lnTo>
                  <a:lnTo>
                    <a:pt x="261" y="31"/>
                  </a:lnTo>
                  <a:lnTo>
                    <a:pt x="258" y="31"/>
                  </a:lnTo>
                  <a:lnTo>
                    <a:pt x="258" y="33"/>
                  </a:lnTo>
                  <a:lnTo>
                    <a:pt x="263" y="33"/>
                  </a:lnTo>
                  <a:lnTo>
                    <a:pt x="263" y="31"/>
                  </a:lnTo>
                  <a:lnTo>
                    <a:pt x="265" y="31"/>
                  </a:lnTo>
                  <a:lnTo>
                    <a:pt x="263" y="31"/>
                  </a:lnTo>
                  <a:lnTo>
                    <a:pt x="263" y="33"/>
                  </a:lnTo>
                  <a:lnTo>
                    <a:pt x="265" y="33"/>
                  </a:lnTo>
                  <a:lnTo>
                    <a:pt x="268" y="33"/>
                  </a:lnTo>
                  <a:lnTo>
                    <a:pt x="270" y="33"/>
                  </a:lnTo>
                  <a:lnTo>
                    <a:pt x="268" y="36"/>
                  </a:lnTo>
                  <a:lnTo>
                    <a:pt x="270" y="36"/>
                  </a:lnTo>
                  <a:lnTo>
                    <a:pt x="270" y="33"/>
                  </a:lnTo>
                  <a:lnTo>
                    <a:pt x="270" y="36"/>
                  </a:lnTo>
                  <a:lnTo>
                    <a:pt x="273" y="36"/>
                  </a:lnTo>
                  <a:lnTo>
                    <a:pt x="275" y="36"/>
                  </a:lnTo>
                  <a:lnTo>
                    <a:pt x="275" y="38"/>
                  </a:lnTo>
                  <a:lnTo>
                    <a:pt x="277" y="38"/>
                  </a:lnTo>
                  <a:lnTo>
                    <a:pt x="280" y="38"/>
                  </a:lnTo>
                  <a:lnTo>
                    <a:pt x="282" y="36"/>
                  </a:lnTo>
                  <a:lnTo>
                    <a:pt x="282" y="38"/>
                  </a:lnTo>
                  <a:lnTo>
                    <a:pt x="282" y="40"/>
                  </a:lnTo>
                  <a:lnTo>
                    <a:pt x="284" y="40"/>
                  </a:lnTo>
                  <a:lnTo>
                    <a:pt x="284" y="43"/>
                  </a:lnTo>
                  <a:lnTo>
                    <a:pt x="287" y="43"/>
                  </a:lnTo>
                  <a:lnTo>
                    <a:pt x="287" y="45"/>
                  </a:lnTo>
                  <a:lnTo>
                    <a:pt x="289" y="45"/>
                  </a:lnTo>
                  <a:lnTo>
                    <a:pt x="289" y="43"/>
                  </a:lnTo>
                  <a:lnTo>
                    <a:pt x="292" y="43"/>
                  </a:lnTo>
                  <a:lnTo>
                    <a:pt x="292" y="45"/>
                  </a:lnTo>
                  <a:lnTo>
                    <a:pt x="294" y="45"/>
                  </a:lnTo>
                  <a:lnTo>
                    <a:pt x="294" y="43"/>
                  </a:lnTo>
                  <a:lnTo>
                    <a:pt x="296" y="43"/>
                  </a:lnTo>
                  <a:lnTo>
                    <a:pt x="299" y="43"/>
                  </a:lnTo>
                  <a:lnTo>
                    <a:pt x="299" y="45"/>
                  </a:lnTo>
                  <a:lnTo>
                    <a:pt x="301" y="45"/>
                  </a:lnTo>
                  <a:lnTo>
                    <a:pt x="303" y="48"/>
                  </a:lnTo>
                  <a:lnTo>
                    <a:pt x="306" y="50"/>
                  </a:lnTo>
                  <a:lnTo>
                    <a:pt x="308" y="50"/>
                  </a:lnTo>
                  <a:lnTo>
                    <a:pt x="308" y="48"/>
                  </a:lnTo>
                  <a:lnTo>
                    <a:pt x="311" y="48"/>
                  </a:lnTo>
                  <a:lnTo>
                    <a:pt x="313" y="48"/>
                  </a:lnTo>
                  <a:lnTo>
                    <a:pt x="315" y="48"/>
                  </a:lnTo>
                  <a:lnTo>
                    <a:pt x="315" y="50"/>
                  </a:lnTo>
                  <a:lnTo>
                    <a:pt x="318" y="50"/>
                  </a:lnTo>
                  <a:lnTo>
                    <a:pt x="318" y="48"/>
                  </a:lnTo>
                  <a:lnTo>
                    <a:pt x="320" y="48"/>
                  </a:lnTo>
                  <a:lnTo>
                    <a:pt x="320" y="50"/>
                  </a:lnTo>
                  <a:lnTo>
                    <a:pt x="322" y="50"/>
                  </a:lnTo>
                  <a:lnTo>
                    <a:pt x="325" y="50"/>
                  </a:lnTo>
                  <a:lnTo>
                    <a:pt x="327" y="50"/>
                  </a:lnTo>
                  <a:lnTo>
                    <a:pt x="330" y="50"/>
                  </a:lnTo>
                  <a:lnTo>
                    <a:pt x="330" y="48"/>
                  </a:lnTo>
                  <a:lnTo>
                    <a:pt x="327" y="48"/>
                  </a:lnTo>
                  <a:lnTo>
                    <a:pt x="330" y="45"/>
                  </a:lnTo>
                  <a:lnTo>
                    <a:pt x="327" y="45"/>
                  </a:lnTo>
                  <a:lnTo>
                    <a:pt x="330" y="45"/>
                  </a:lnTo>
                  <a:lnTo>
                    <a:pt x="330" y="43"/>
                  </a:lnTo>
                  <a:lnTo>
                    <a:pt x="332" y="43"/>
                  </a:lnTo>
                  <a:lnTo>
                    <a:pt x="334" y="43"/>
                  </a:lnTo>
                  <a:lnTo>
                    <a:pt x="337" y="43"/>
                  </a:lnTo>
                  <a:lnTo>
                    <a:pt x="337" y="45"/>
                  </a:lnTo>
                  <a:lnTo>
                    <a:pt x="339" y="45"/>
                  </a:lnTo>
                  <a:lnTo>
                    <a:pt x="341" y="45"/>
                  </a:lnTo>
                  <a:lnTo>
                    <a:pt x="344" y="45"/>
                  </a:lnTo>
                  <a:lnTo>
                    <a:pt x="344" y="48"/>
                  </a:lnTo>
                  <a:lnTo>
                    <a:pt x="346" y="50"/>
                  </a:lnTo>
                  <a:lnTo>
                    <a:pt x="346" y="48"/>
                  </a:lnTo>
                  <a:lnTo>
                    <a:pt x="349" y="48"/>
                  </a:lnTo>
                  <a:lnTo>
                    <a:pt x="351" y="48"/>
                  </a:lnTo>
                  <a:lnTo>
                    <a:pt x="351" y="50"/>
                  </a:lnTo>
                  <a:lnTo>
                    <a:pt x="353" y="50"/>
                  </a:lnTo>
                  <a:lnTo>
                    <a:pt x="353" y="52"/>
                  </a:lnTo>
                  <a:lnTo>
                    <a:pt x="353" y="55"/>
                  </a:lnTo>
                  <a:lnTo>
                    <a:pt x="356" y="55"/>
                  </a:lnTo>
                  <a:lnTo>
                    <a:pt x="353" y="55"/>
                  </a:lnTo>
                  <a:lnTo>
                    <a:pt x="353" y="57"/>
                  </a:lnTo>
                  <a:lnTo>
                    <a:pt x="356" y="57"/>
                  </a:lnTo>
                  <a:lnTo>
                    <a:pt x="353" y="59"/>
                  </a:lnTo>
                  <a:lnTo>
                    <a:pt x="356" y="62"/>
                  </a:lnTo>
                  <a:lnTo>
                    <a:pt x="358" y="62"/>
                  </a:lnTo>
                  <a:lnTo>
                    <a:pt x="358" y="59"/>
                  </a:lnTo>
                  <a:lnTo>
                    <a:pt x="358" y="62"/>
                  </a:lnTo>
                  <a:lnTo>
                    <a:pt x="358" y="59"/>
                  </a:lnTo>
                  <a:lnTo>
                    <a:pt x="360" y="59"/>
                  </a:lnTo>
                  <a:lnTo>
                    <a:pt x="363" y="59"/>
                  </a:lnTo>
                  <a:lnTo>
                    <a:pt x="363" y="57"/>
                  </a:lnTo>
                  <a:lnTo>
                    <a:pt x="363" y="59"/>
                  </a:lnTo>
                  <a:lnTo>
                    <a:pt x="365" y="59"/>
                  </a:lnTo>
                  <a:lnTo>
                    <a:pt x="368" y="59"/>
                  </a:lnTo>
                  <a:lnTo>
                    <a:pt x="370" y="59"/>
                  </a:lnTo>
                  <a:lnTo>
                    <a:pt x="370" y="62"/>
                  </a:lnTo>
                  <a:lnTo>
                    <a:pt x="372" y="62"/>
                  </a:lnTo>
                  <a:lnTo>
                    <a:pt x="372" y="64"/>
                  </a:lnTo>
                  <a:lnTo>
                    <a:pt x="375" y="64"/>
                  </a:lnTo>
                  <a:lnTo>
                    <a:pt x="377" y="64"/>
                  </a:lnTo>
                  <a:lnTo>
                    <a:pt x="377" y="62"/>
                  </a:lnTo>
                  <a:lnTo>
                    <a:pt x="379" y="62"/>
                  </a:lnTo>
                  <a:lnTo>
                    <a:pt x="382" y="62"/>
                  </a:lnTo>
                  <a:lnTo>
                    <a:pt x="384" y="62"/>
                  </a:lnTo>
                  <a:lnTo>
                    <a:pt x="387" y="62"/>
                  </a:lnTo>
                  <a:lnTo>
                    <a:pt x="387" y="64"/>
                  </a:lnTo>
                  <a:lnTo>
                    <a:pt x="389" y="64"/>
                  </a:lnTo>
                  <a:lnTo>
                    <a:pt x="389" y="67"/>
                  </a:lnTo>
                  <a:lnTo>
                    <a:pt x="391" y="67"/>
                  </a:lnTo>
                  <a:lnTo>
                    <a:pt x="391" y="64"/>
                  </a:lnTo>
                  <a:lnTo>
                    <a:pt x="394" y="64"/>
                  </a:lnTo>
                  <a:lnTo>
                    <a:pt x="394" y="67"/>
                  </a:lnTo>
                  <a:lnTo>
                    <a:pt x="396" y="67"/>
                  </a:lnTo>
                  <a:lnTo>
                    <a:pt x="396" y="64"/>
                  </a:lnTo>
                  <a:lnTo>
                    <a:pt x="394" y="64"/>
                  </a:lnTo>
                  <a:lnTo>
                    <a:pt x="396" y="64"/>
                  </a:lnTo>
                  <a:lnTo>
                    <a:pt x="396" y="62"/>
                  </a:lnTo>
                  <a:lnTo>
                    <a:pt x="398" y="62"/>
                  </a:lnTo>
                  <a:lnTo>
                    <a:pt x="401" y="62"/>
                  </a:lnTo>
                  <a:lnTo>
                    <a:pt x="401" y="59"/>
                  </a:lnTo>
                  <a:lnTo>
                    <a:pt x="403" y="59"/>
                  </a:lnTo>
                  <a:lnTo>
                    <a:pt x="405" y="59"/>
                  </a:lnTo>
                  <a:lnTo>
                    <a:pt x="408" y="59"/>
                  </a:lnTo>
                  <a:lnTo>
                    <a:pt x="408" y="62"/>
                  </a:lnTo>
                  <a:lnTo>
                    <a:pt x="410" y="62"/>
                  </a:lnTo>
                  <a:lnTo>
                    <a:pt x="413" y="62"/>
                  </a:lnTo>
                  <a:lnTo>
                    <a:pt x="410" y="62"/>
                  </a:lnTo>
                  <a:lnTo>
                    <a:pt x="410" y="64"/>
                  </a:lnTo>
                  <a:lnTo>
                    <a:pt x="413" y="64"/>
                  </a:lnTo>
                  <a:lnTo>
                    <a:pt x="413" y="67"/>
                  </a:lnTo>
                  <a:lnTo>
                    <a:pt x="413" y="64"/>
                  </a:lnTo>
                  <a:lnTo>
                    <a:pt x="413" y="67"/>
                  </a:lnTo>
                  <a:lnTo>
                    <a:pt x="415" y="67"/>
                  </a:lnTo>
                  <a:lnTo>
                    <a:pt x="417" y="67"/>
                  </a:lnTo>
                  <a:lnTo>
                    <a:pt x="415" y="67"/>
                  </a:lnTo>
                  <a:lnTo>
                    <a:pt x="415" y="69"/>
                  </a:lnTo>
                  <a:lnTo>
                    <a:pt x="415" y="71"/>
                  </a:lnTo>
                  <a:lnTo>
                    <a:pt x="413" y="69"/>
                  </a:lnTo>
                  <a:lnTo>
                    <a:pt x="413" y="71"/>
                  </a:lnTo>
                  <a:lnTo>
                    <a:pt x="413" y="69"/>
                  </a:lnTo>
                  <a:lnTo>
                    <a:pt x="410" y="69"/>
                  </a:lnTo>
                  <a:lnTo>
                    <a:pt x="410" y="71"/>
                  </a:lnTo>
                  <a:lnTo>
                    <a:pt x="410" y="74"/>
                  </a:lnTo>
                  <a:lnTo>
                    <a:pt x="410" y="76"/>
                  </a:lnTo>
                  <a:lnTo>
                    <a:pt x="413" y="76"/>
                  </a:lnTo>
                  <a:lnTo>
                    <a:pt x="410" y="76"/>
                  </a:lnTo>
                  <a:lnTo>
                    <a:pt x="413" y="76"/>
                  </a:lnTo>
                  <a:lnTo>
                    <a:pt x="413" y="78"/>
                  </a:lnTo>
                  <a:lnTo>
                    <a:pt x="413" y="81"/>
                  </a:lnTo>
                  <a:lnTo>
                    <a:pt x="410" y="81"/>
                  </a:lnTo>
                  <a:lnTo>
                    <a:pt x="413" y="81"/>
                  </a:lnTo>
                  <a:lnTo>
                    <a:pt x="413" y="83"/>
                  </a:lnTo>
                  <a:lnTo>
                    <a:pt x="413" y="86"/>
                  </a:lnTo>
                  <a:lnTo>
                    <a:pt x="413" y="88"/>
                  </a:lnTo>
                  <a:lnTo>
                    <a:pt x="410" y="88"/>
                  </a:lnTo>
                  <a:lnTo>
                    <a:pt x="408" y="88"/>
                  </a:lnTo>
                  <a:lnTo>
                    <a:pt x="408" y="90"/>
                  </a:lnTo>
                  <a:lnTo>
                    <a:pt x="408" y="93"/>
                  </a:lnTo>
                  <a:lnTo>
                    <a:pt x="405" y="93"/>
                  </a:lnTo>
                  <a:lnTo>
                    <a:pt x="403" y="93"/>
                  </a:lnTo>
                  <a:lnTo>
                    <a:pt x="403" y="95"/>
                  </a:lnTo>
                  <a:lnTo>
                    <a:pt x="401" y="95"/>
                  </a:lnTo>
                  <a:lnTo>
                    <a:pt x="398" y="95"/>
                  </a:lnTo>
                  <a:lnTo>
                    <a:pt x="398" y="97"/>
                  </a:lnTo>
                  <a:lnTo>
                    <a:pt x="398" y="95"/>
                  </a:lnTo>
                  <a:lnTo>
                    <a:pt x="398" y="97"/>
                  </a:lnTo>
                  <a:lnTo>
                    <a:pt x="396" y="97"/>
                  </a:lnTo>
                  <a:lnTo>
                    <a:pt x="394" y="100"/>
                  </a:lnTo>
                  <a:lnTo>
                    <a:pt x="391" y="100"/>
                  </a:lnTo>
                  <a:lnTo>
                    <a:pt x="389" y="102"/>
                  </a:lnTo>
                  <a:lnTo>
                    <a:pt x="387" y="102"/>
                  </a:lnTo>
                  <a:lnTo>
                    <a:pt x="387" y="105"/>
                  </a:lnTo>
                  <a:lnTo>
                    <a:pt x="384" y="105"/>
                  </a:lnTo>
                  <a:lnTo>
                    <a:pt x="382" y="105"/>
                  </a:lnTo>
                  <a:lnTo>
                    <a:pt x="382" y="107"/>
                  </a:lnTo>
                  <a:lnTo>
                    <a:pt x="379" y="107"/>
                  </a:lnTo>
                  <a:lnTo>
                    <a:pt x="379" y="109"/>
                  </a:lnTo>
                  <a:lnTo>
                    <a:pt x="379" y="112"/>
                  </a:lnTo>
                  <a:lnTo>
                    <a:pt x="379" y="109"/>
                  </a:lnTo>
                  <a:lnTo>
                    <a:pt x="379" y="112"/>
                  </a:lnTo>
                  <a:lnTo>
                    <a:pt x="377" y="112"/>
                  </a:lnTo>
                  <a:lnTo>
                    <a:pt x="379" y="112"/>
                  </a:lnTo>
                  <a:lnTo>
                    <a:pt x="377" y="112"/>
                  </a:lnTo>
                  <a:lnTo>
                    <a:pt x="377" y="114"/>
                  </a:lnTo>
                  <a:lnTo>
                    <a:pt x="375" y="114"/>
                  </a:lnTo>
                  <a:lnTo>
                    <a:pt x="372" y="114"/>
                  </a:lnTo>
                  <a:lnTo>
                    <a:pt x="370" y="114"/>
                  </a:lnTo>
                  <a:lnTo>
                    <a:pt x="370" y="116"/>
                  </a:lnTo>
                  <a:lnTo>
                    <a:pt x="368" y="116"/>
                  </a:lnTo>
                  <a:lnTo>
                    <a:pt x="365" y="116"/>
                  </a:lnTo>
                  <a:lnTo>
                    <a:pt x="363" y="116"/>
                  </a:lnTo>
                  <a:lnTo>
                    <a:pt x="365" y="116"/>
                  </a:lnTo>
                  <a:lnTo>
                    <a:pt x="363" y="116"/>
                  </a:lnTo>
                  <a:lnTo>
                    <a:pt x="363" y="119"/>
                  </a:lnTo>
                  <a:lnTo>
                    <a:pt x="360" y="119"/>
                  </a:lnTo>
                  <a:lnTo>
                    <a:pt x="358" y="119"/>
                  </a:lnTo>
                  <a:lnTo>
                    <a:pt x="356" y="119"/>
                  </a:lnTo>
                  <a:lnTo>
                    <a:pt x="353" y="119"/>
                  </a:lnTo>
                  <a:lnTo>
                    <a:pt x="353" y="121"/>
                  </a:lnTo>
                  <a:lnTo>
                    <a:pt x="351" y="121"/>
                  </a:lnTo>
                  <a:lnTo>
                    <a:pt x="349" y="121"/>
                  </a:lnTo>
                  <a:lnTo>
                    <a:pt x="349" y="124"/>
                  </a:lnTo>
                  <a:lnTo>
                    <a:pt x="346" y="124"/>
                  </a:lnTo>
                  <a:lnTo>
                    <a:pt x="349" y="124"/>
                  </a:lnTo>
                  <a:lnTo>
                    <a:pt x="349" y="121"/>
                  </a:lnTo>
                  <a:lnTo>
                    <a:pt x="346" y="124"/>
                  </a:lnTo>
                  <a:lnTo>
                    <a:pt x="346" y="121"/>
                  </a:lnTo>
                  <a:lnTo>
                    <a:pt x="346" y="124"/>
                  </a:lnTo>
                  <a:lnTo>
                    <a:pt x="344" y="124"/>
                  </a:lnTo>
                  <a:lnTo>
                    <a:pt x="341" y="124"/>
                  </a:lnTo>
                  <a:lnTo>
                    <a:pt x="339" y="126"/>
                  </a:lnTo>
                  <a:lnTo>
                    <a:pt x="337" y="126"/>
                  </a:lnTo>
                  <a:lnTo>
                    <a:pt x="337" y="128"/>
                  </a:lnTo>
                  <a:lnTo>
                    <a:pt x="334" y="128"/>
                  </a:lnTo>
                  <a:lnTo>
                    <a:pt x="334" y="131"/>
                  </a:lnTo>
                  <a:lnTo>
                    <a:pt x="334" y="133"/>
                  </a:lnTo>
                  <a:lnTo>
                    <a:pt x="332" y="133"/>
                  </a:lnTo>
                  <a:lnTo>
                    <a:pt x="332" y="135"/>
                  </a:lnTo>
                  <a:lnTo>
                    <a:pt x="330" y="135"/>
                  </a:lnTo>
                  <a:lnTo>
                    <a:pt x="330" y="138"/>
                  </a:lnTo>
                  <a:lnTo>
                    <a:pt x="332" y="138"/>
                  </a:lnTo>
                  <a:lnTo>
                    <a:pt x="332" y="135"/>
                  </a:lnTo>
                  <a:lnTo>
                    <a:pt x="332" y="138"/>
                  </a:lnTo>
                  <a:lnTo>
                    <a:pt x="334" y="138"/>
                  </a:lnTo>
                  <a:lnTo>
                    <a:pt x="334" y="140"/>
                  </a:lnTo>
                  <a:lnTo>
                    <a:pt x="334" y="138"/>
                  </a:lnTo>
                  <a:lnTo>
                    <a:pt x="334" y="140"/>
                  </a:lnTo>
                  <a:lnTo>
                    <a:pt x="332" y="140"/>
                  </a:lnTo>
                  <a:lnTo>
                    <a:pt x="330" y="140"/>
                  </a:lnTo>
                  <a:lnTo>
                    <a:pt x="327" y="140"/>
                  </a:lnTo>
                  <a:lnTo>
                    <a:pt x="325" y="140"/>
                  </a:lnTo>
                  <a:lnTo>
                    <a:pt x="325" y="138"/>
                  </a:lnTo>
                  <a:lnTo>
                    <a:pt x="322" y="135"/>
                  </a:lnTo>
                  <a:lnTo>
                    <a:pt x="325" y="135"/>
                  </a:lnTo>
                  <a:lnTo>
                    <a:pt x="325" y="133"/>
                  </a:lnTo>
                  <a:lnTo>
                    <a:pt x="322" y="133"/>
                  </a:lnTo>
                  <a:lnTo>
                    <a:pt x="322" y="131"/>
                  </a:lnTo>
                  <a:lnTo>
                    <a:pt x="325" y="131"/>
                  </a:lnTo>
                  <a:lnTo>
                    <a:pt x="322" y="131"/>
                  </a:lnTo>
                  <a:lnTo>
                    <a:pt x="322" y="128"/>
                  </a:lnTo>
                  <a:lnTo>
                    <a:pt x="322" y="131"/>
                  </a:lnTo>
                  <a:lnTo>
                    <a:pt x="322" y="133"/>
                  </a:lnTo>
                  <a:lnTo>
                    <a:pt x="325" y="133"/>
                  </a:lnTo>
                  <a:lnTo>
                    <a:pt x="325" y="135"/>
                  </a:lnTo>
                  <a:lnTo>
                    <a:pt x="322" y="135"/>
                  </a:lnTo>
                  <a:lnTo>
                    <a:pt x="322" y="138"/>
                  </a:lnTo>
                  <a:lnTo>
                    <a:pt x="325" y="138"/>
                  </a:lnTo>
                  <a:lnTo>
                    <a:pt x="325" y="140"/>
                  </a:lnTo>
                  <a:lnTo>
                    <a:pt x="327" y="140"/>
                  </a:lnTo>
                  <a:lnTo>
                    <a:pt x="330" y="140"/>
                  </a:lnTo>
                  <a:lnTo>
                    <a:pt x="332" y="140"/>
                  </a:lnTo>
                  <a:lnTo>
                    <a:pt x="334" y="140"/>
                  </a:lnTo>
                  <a:lnTo>
                    <a:pt x="337" y="140"/>
                  </a:lnTo>
                  <a:lnTo>
                    <a:pt x="334" y="140"/>
                  </a:lnTo>
                  <a:lnTo>
                    <a:pt x="334" y="143"/>
                  </a:lnTo>
                  <a:lnTo>
                    <a:pt x="332" y="143"/>
                  </a:lnTo>
                  <a:lnTo>
                    <a:pt x="332" y="145"/>
                  </a:lnTo>
                  <a:lnTo>
                    <a:pt x="330" y="145"/>
                  </a:lnTo>
                  <a:lnTo>
                    <a:pt x="330" y="147"/>
                  </a:lnTo>
                  <a:lnTo>
                    <a:pt x="327" y="147"/>
                  </a:lnTo>
                  <a:lnTo>
                    <a:pt x="327" y="145"/>
                  </a:lnTo>
                  <a:lnTo>
                    <a:pt x="327" y="147"/>
                  </a:lnTo>
                  <a:lnTo>
                    <a:pt x="327" y="145"/>
                  </a:lnTo>
                  <a:lnTo>
                    <a:pt x="330" y="145"/>
                  </a:lnTo>
                  <a:lnTo>
                    <a:pt x="327" y="145"/>
                  </a:lnTo>
                  <a:lnTo>
                    <a:pt x="330" y="145"/>
                  </a:lnTo>
                  <a:lnTo>
                    <a:pt x="330" y="147"/>
                  </a:lnTo>
                  <a:lnTo>
                    <a:pt x="330" y="145"/>
                  </a:lnTo>
                  <a:lnTo>
                    <a:pt x="330" y="147"/>
                  </a:lnTo>
                  <a:lnTo>
                    <a:pt x="330" y="145"/>
                  </a:lnTo>
                  <a:lnTo>
                    <a:pt x="332" y="145"/>
                  </a:lnTo>
                  <a:lnTo>
                    <a:pt x="332" y="143"/>
                  </a:lnTo>
                  <a:lnTo>
                    <a:pt x="330" y="143"/>
                  </a:lnTo>
                  <a:lnTo>
                    <a:pt x="330" y="145"/>
                  </a:lnTo>
                  <a:lnTo>
                    <a:pt x="327" y="145"/>
                  </a:lnTo>
                  <a:lnTo>
                    <a:pt x="325" y="145"/>
                  </a:lnTo>
                  <a:lnTo>
                    <a:pt x="325" y="147"/>
                  </a:lnTo>
                  <a:lnTo>
                    <a:pt x="325" y="150"/>
                  </a:lnTo>
                  <a:lnTo>
                    <a:pt x="322" y="150"/>
                  </a:lnTo>
                  <a:lnTo>
                    <a:pt x="322" y="152"/>
                  </a:lnTo>
                  <a:lnTo>
                    <a:pt x="320" y="154"/>
                  </a:lnTo>
                  <a:lnTo>
                    <a:pt x="320" y="157"/>
                  </a:lnTo>
                  <a:lnTo>
                    <a:pt x="318" y="157"/>
                  </a:lnTo>
                  <a:lnTo>
                    <a:pt x="318" y="159"/>
                  </a:lnTo>
                  <a:lnTo>
                    <a:pt x="318" y="162"/>
                  </a:lnTo>
                  <a:lnTo>
                    <a:pt x="315" y="162"/>
                  </a:lnTo>
                  <a:lnTo>
                    <a:pt x="315" y="164"/>
                  </a:lnTo>
                  <a:lnTo>
                    <a:pt x="313" y="164"/>
                  </a:lnTo>
                  <a:lnTo>
                    <a:pt x="313" y="166"/>
                  </a:lnTo>
                  <a:lnTo>
                    <a:pt x="311" y="169"/>
                  </a:lnTo>
                  <a:lnTo>
                    <a:pt x="308" y="171"/>
                  </a:lnTo>
                  <a:lnTo>
                    <a:pt x="308" y="174"/>
                  </a:lnTo>
                  <a:lnTo>
                    <a:pt x="306" y="174"/>
                  </a:lnTo>
                  <a:lnTo>
                    <a:pt x="306" y="176"/>
                  </a:lnTo>
                  <a:lnTo>
                    <a:pt x="306" y="178"/>
                  </a:lnTo>
                  <a:lnTo>
                    <a:pt x="303" y="178"/>
                  </a:lnTo>
                  <a:lnTo>
                    <a:pt x="303" y="181"/>
                  </a:lnTo>
                  <a:lnTo>
                    <a:pt x="301" y="183"/>
                  </a:lnTo>
                  <a:lnTo>
                    <a:pt x="301" y="185"/>
                  </a:lnTo>
                  <a:lnTo>
                    <a:pt x="301" y="188"/>
                  </a:lnTo>
                  <a:lnTo>
                    <a:pt x="299" y="188"/>
                  </a:lnTo>
                  <a:lnTo>
                    <a:pt x="301" y="188"/>
                  </a:lnTo>
                  <a:lnTo>
                    <a:pt x="299" y="188"/>
                  </a:lnTo>
                  <a:lnTo>
                    <a:pt x="301" y="188"/>
                  </a:lnTo>
                  <a:lnTo>
                    <a:pt x="299" y="188"/>
                  </a:lnTo>
                  <a:lnTo>
                    <a:pt x="299" y="190"/>
                  </a:lnTo>
                  <a:lnTo>
                    <a:pt x="299" y="193"/>
                  </a:lnTo>
                  <a:lnTo>
                    <a:pt x="296" y="193"/>
                  </a:lnTo>
                  <a:lnTo>
                    <a:pt x="296" y="195"/>
                  </a:lnTo>
                  <a:lnTo>
                    <a:pt x="296" y="197"/>
                  </a:lnTo>
                  <a:lnTo>
                    <a:pt x="294" y="197"/>
                  </a:lnTo>
                  <a:lnTo>
                    <a:pt x="296" y="197"/>
                  </a:lnTo>
                  <a:lnTo>
                    <a:pt x="296" y="200"/>
                  </a:lnTo>
                  <a:lnTo>
                    <a:pt x="296" y="202"/>
                  </a:lnTo>
                  <a:lnTo>
                    <a:pt x="296" y="204"/>
                  </a:lnTo>
                  <a:lnTo>
                    <a:pt x="299" y="204"/>
                  </a:lnTo>
                  <a:lnTo>
                    <a:pt x="299" y="207"/>
                  </a:lnTo>
                  <a:lnTo>
                    <a:pt x="299" y="209"/>
                  </a:lnTo>
                  <a:lnTo>
                    <a:pt x="299" y="212"/>
                  </a:lnTo>
                  <a:lnTo>
                    <a:pt x="299" y="214"/>
                  </a:lnTo>
                  <a:lnTo>
                    <a:pt x="301" y="214"/>
                  </a:lnTo>
                  <a:lnTo>
                    <a:pt x="301" y="216"/>
                  </a:lnTo>
                  <a:lnTo>
                    <a:pt x="301" y="219"/>
                  </a:lnTo>
                  <a:lnTo>
                    <a:pt x="301" y="216"/>
                  </a:lnTo>
                  <a:lnTo>
                    <a:pt x="301" y="219"/>
                  </a:lnTo>
                  <a:lnTo>
                    <a:pt x="303" y="219"/>
                  </a:lnTo>
                  <a:lnTo>
                    <a:pt x="303" y="221"/>
                  </a:lnTo>
                  <a:lnTo>
                    <a:pt x="306" y="221"/>
                  </a:lnTo>
                  <a:lnTo>
                    <a:pt x="306" y="223"/>
                  </a:lnTo>
                  <a:lnTo>
                    <a:pt x="308" y="223"/>
                  </a:lnTo>
                  <a:lnTo>
                    <a:pt x="311" y="223"/>
                  </a:lnTo>
                  <a:lnTo>
                    <a:pt x="311" y="226"/>
                  </a:lnTo>
                  <a:lnTo>
                    <a:pt x="313" y="226"/>
                  </a:lnTo>
                  <a:lnTo>
                    <a:pt x="313" y="228"/>
                  </a:lnTo>
                  <a:lnTo>
                    <a:pt x="315" y="228"/>
                  </a:lnTo>
                  <a:lnTo>
                    <a:pt x="313" y="228"/>
                  </a:lnTo>
                  <a:lnTo>
                    <a:pt x="313" y="231"/>
                  </a:lnTo>
                  <a:lnTo>
                    <a:pt x="313" y="228"/>
                  </a:lnTo>
                  <a:lnTo>
                    <a:pt x="313" y="231"/>
                  </a:lnTo>
                  <a:lnTo>
                    <a:pt x="311" y="231"/>
                  </a:lnTo>
                  <a:lnTo>
                    <a:pt x="311" y="233"/>
                  </a:lnTo>
                  <a:lnTo>
                    <a:pt x="308" y="233"/>
                  </a:lnTo>
                  <a:lnTo>
                    <a:pt x="311" y="233"/>
                  </a:lnTo>
                  <a:lnTo>
                    <a:pt x="308" y="233"/>
                  </a:lnTo>
                  <a:lnTo>
                    <a:pt x="306" y="233"/>
                  </a:lnTo>
                  <a:lnTo>
                    <a:pt x="306" y="235"/>
                  </a:lnTo>
                  <a:lnTo>
                    <a:pt x="306" y="238"/>
                  </a:lnTo>
                  <a:lnTo>
                    <a:pt x="303" y="238"/>
                  </a:lnTo>
                  <a:lnTo>
                    <a:pt x="301" y="238"/>
                  </a:lnTo>
                  <a:lnTo>
                    <a:pt x="301" y="240"/>
                  </a:lnTo>
                  <a:lnTo>
                    <a:pt x="299" y="240"/>
                  </a:lnTo>
                  <a:lnTo>
                    <a:pt x="296" y="240"/>
                  </a:lnTo>
                  <a:lnTo>
                    <a:pt x="296" y="242"/>
                  </a:lnTo>
                  <a:lnTo>
                    <a:pt x="294" y="242"/>
                  </a:lnTo>
                  <a:lnTo>
                    <a:pt x="294" y="245"/>
                  </a:lnTo>
                  <a:lnTo>
                    <a:pt x="294" y="247"/>
                  </a:lnTo>
                  <a:lnTo>
                    <a:pt x="292" y="247"/>
                  </a:lnTo>
                  <a:lnTo>
                    <a:pt x="292" y="245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89" y="250"/>
                  </a:lnTo>
                  <a:lnTo>
                    <a:pt x="289" y="252"/>
                  </a:lnTo>
                  <a:lnTo>
                    <a:pt x="289" y="254"/>
                  </a:lnTo>
                  <a:lnTo>
                    <a:pt x="287" y="254"/>
                  </a:lnTo>
                  <a:lnTo>
                    <a:pt x="287" y="257"/>
                  </a:lnTo>
                  <a:lnTo>
                    <a:pt x="284" y="257"/>
                  </a:lnTo>
                  <a:lnTo>
                    <a:pt x="284" y="259"/>
                  </a:lnTo>
                  <a:lnTo>
                    <a:pt x="284" y="261"/>
                  </a:lnTo>
                  <a:lnTo>
                    <a:pt x="284" y="264"/>
                  </a:lnTo>
                  <a:lnTo>
                    <a:pt x="282" y="264"/>
                  </a:lnTo>
                  <a:lnTo>
                    <a:pt x="282" y="266"/>
                  </a:lnTo>
                  <a:lnTo>
                    <a:pt x="282" y="269"/>
                  </a:lnTo>
                  <a:lnTo>
                    <a:pt x="282" y="271"/>
                  </a:lnTo>
                  <a:lnTo>
                    <a:pt x="282" y="269"/>
                  </a:lnTo>
                  <a:lnTo>
                    <a:pt x="282" y="271"/>
                  </a:lnTo>
                  <a:lnTo>
                    <a:pt x="282" y="269"/>
                  </a:lnTo>
                  <a:lnTo>
                    <a:pt x="282" y="271"/>
                  </a:lnTo>
                  <a:lnTo>
                    <a:pt x="280" y="271"/>
                  </a:lnTo>
                  <a:lnTo>
                    <a:pt x="280" y="273"/>
                  </a:lnTo>
                  <a:lnTo>
                    <a:pt x="277" y="273"/>
                  </a:lnTo>
                  <a:lnTo>
                    <a:pt x="277" y="276"/>
                  </a:lnTo>
                  <a:lnTo>
                    <a:pt x="280" y="276"/>
                  </a:lnTo>
                  <a:lnTo>
                    <a:pt x="280" y="278"/>
                  </a:lnTo>
                  <a:lnTo>
                    <a:pt x="282" y="278"/>
                  </a:lnTo>
                  <a:lnTo>
                    <a:pt x="282" y="276"/>
                  </a:lnTo>
                  <a:lnTo>
                    <a:pt x="282" y="273"/>
                  </a:lnTo>
                  <a:lnTo>
                    <a:pt x="282" y="271"/>
                  </a:lnTo>
                  <a:lnTo>
                    <a:pt x="282" y="273"/>
                  </a:lnTo>
                  <a:lnTo>
                    <a:pt x="282" y="276"/>
                  </a:lnTo>
                  <a:lnTo>
                    <a:pt x="282" y="278"/>
                  </a:lnTo>
                  <a:lnTo>
                    <a:pt x="284" y="278"/>
                  </a:lnTo>
                  <a:lnTo>
                    <a:pt x="282" y="278"/>
                  </a:lnTo>
                  <a:lnTo>
                    <a:pt x="282" y="280"/>
                  </a:lnTo>
                  <a:lnTo>
                    <a:pt x="280" y="280"/>
                  </a:lnTo>
                  <a:lnTo>
                    <a:pt x="277" y="280"/>
                  </a:lnTo>
                  <a:lnTo>
                    <a:pt x="277" y="283"/>
                  </a:lnTo>
                  <a:lnTo>
                    <a:pt x="275" y="283"/>
                  </a:lnTo>
                  <a:lnTo>
                    <a:pt x="275" y="280"/>
                  </a:lnTo>
                  <a:lnTo>
                    <a:pt x="275" y="283"/>
                  </a:lnTo>
                  <a:lnTo>
                    <a:pt x="275" y="280"/>
                  </a:lnTo>
                  <a:lnTo>
                    <a:pt x="273" y="280"/>
                  </a:lnTo>
                  <a:lnTo>
                    <a:pt x="270" y="280"/>
                  </a:lnTo>
                  <a:lnTo>
                    <a:pt x="270" y="283"/>
                  </a:lnTo>
                  <a:lnTo>
                    <a:pt x="268" y="283"/>
                  </a:lnTo>
                  <a:lnTo>
                    <a:pt x="268" y="280"/>
                  </a:lnTo>
                  <a:lnTo>
                    <a:pt x="265" y="280"/>
                  </a:lnTo>
                  <a:lnTo>
                    <a:pt x="265" y="283"/>
                  </a:lnTo>
                  <a:lnTo>
                    <a:pt x="265" y="280"/>
                  </a:lnTo>
                  <a:lnTo>
                    <a:pt x="265" y="283"/>
                  </a:lnTo>
                  <a:lnTo>
                    <a:pt x="265" y="280"/>
                  </a:lnTo>
                  <a:lnTo>
                    <a:pt x="265" y="283"/>
                  </a:lnTo>
                  <a:lnTo>
                    <a:pt x="265" y="280"/>
                  </a:lnTo>
                  <a:lnTo>
                    <a:pt x="263" y="280"/>
                  </a:lnTo>
                  <a:lnTo>
                    <a:pt x="263" y="283"/>
                  </a:lnTo>
                  <a:lnTo>
                    <a:pt x="261" y="283"/>
                  </a:lnTo>
                  <a:lnTo>
                    <a:pt x="261" y="285"/>
                  </a:lnTo>
                  <a:lnTo>
                    <a:pt x="258" y="285"/>
                  </a:lnTo>
                  <a:lnTo>
                    <a:pt x="258" y="288"/>
                  </a:lnTo>
                  <a:lnTo>
                    <a:pt x="256" y="288"/>
                  </a:lnTo>
                  <a:lnTo>
                    <a:pt x="254" y="288"/>
                  </a:lnTo>
                  <a:lnTo>
                    <a:pt x="256" y="288"/>
                  </a:lnTo>
                  <a:lnTo>
                    <a:pt x="254" y="288"/>
                  </a:lnTo>
                  <a:lnTo>
                    <a:pt x="254" y="290"/>
                  </a:lnTo>
                  <a:lnTo>
                    <a:pt x="251" y="290"/>
                  </a:lnTo>
                  <a:lnTo>
                    <a:pt x="251" y="292"/>
                  </a:lnTo>
                  <a:lnTo>
                    <a:pt x="249" y="292"/>
                  </a:lnTo>
                  <a:lnTo>
                    <a:pt x="249" y="295"/>
                  </a:lnTo>
                  <a:lnTo>
                    <a:pt x="249" y="297"/>
                  </a:lnTo>
                  <a:lnTo>
                    <a:pt x="247" y="297"/>
                  </a:lnTo>
                  <a:lnTo>
                    <a:pt x="247" y="299"/>
                  </a:lnTo>
                  <a:lnTo>
                    <a:pt x="247" y="302"/>
                  </a:lnTo>
                  <a:lnTo>
                    <a:pt x="247" y="304"/>
                  </a:lnTo>
                  <a:lnTo>
                    <a:pt x="244" y="304"/>
                  </a:lnTo>
                  <a:lnTo>
                    <a:pt x="244" y="307"/>
                  </a:lnTo>
                  <a:lnTo>
                    <a:pt x="244" y="309"/>
                  </a:lnTo>
                  <a:lnTo>
                    <a:pt x="242" y="309"/>
                  </a:lnTo>
                  <a:lnTo>
                    <a:pt x="242" y="311"/>
                  </a:lnTo>
                  <a:lnTo>
                    <a:pt x="242" y="314"/>
                  </a:lnTo>
                  <a:lnTo>
                    <a:pt x="239" y="314"/>
                  </a:lnTo>
                  <a:lnTo>
                    <a:pt x="239" y="316"/>
                  </a:lnTo>
                  <a:lnTo>
                    <a:pt x="237" y="316"/>
                  </a:lnTo>
                  <a:lnTo>
                    <a:pt x="239" y="316"/>
                  </a:lnTo>
                  <a:lnTo>
                    <a:pt x="237" y="316"/>
                  </a:lnTo>
                  <a:lnTo>
                    <a:pt x="237" y="318"/>
                  </a:lnTo>
                  <a:lnTo>
                    <a:pt x="235" y="318"/>
                  </a:lnTo>
                  <a:lnTo>
                    <a:pt x="232" y="316"/>
                  </a:lnTo>
                  <a:lnTo>
                    <a:pt x="232" y="314"/>
                  </a:lnTo>
                  <a:lnTo>
                    <a:pt x="230" y="314"/>
                  </a:lnTo>
                  <a:lnTo>
                    <a:pt x="228" y="314"/>
                  </a:lnTo>
                  <a:lnTo>
                    <a:pt x="225" y="314"/>
                  </a:lnTo>
                  <a:lnTo>
                    <a:pt x="223" y="314"/>
                  </a:lnTo>
                  <a:lnTo>
                    <a:pt x="223" y="316"/>
                  </a:lnTo>
                  <a:lnTo>
                    <a:pt x="220" y="316"/>
                  </a:lnTo>
                  <a:lnTo>
                    <a:pt x="220" y="318"/>
                  </a:lnTo>
                  <a:lnTo>
                    <a:pt x="218" y="321"/>
                  </a:lnTo>
                  <a:lnTo>
                    <a:pt x="216" y="321"/>
                  </a:lnTo>
                  <a:lnTo>
                    <a:pt x="213" y="318"/>
                  </a:lnTo>
                  <a:lnTo>
                    <a:pt x="213" y="321"/>
                  </a:lnTo>
                  <a:lnTo>
                    <a:pt x="211" y="318"/>
                  </a:lnTo>
                  <a:lnTo>
                    <a:pt x="209" y="318"/>
                  </a:lnTo>
                  <a:lnTo>
                    <a:pt x="206" y="318"/>
                  </a:lnTo>
                  <a:lnTo>
                    <a:pt x="204" y="318"/>
                  </a:lnTo>
                  <a:lnTo>
                    <a:pt x="201" y="318"/>
                  </a:lnTo>
                  <a:lnTo>
                    <a:pt x="199" y="318"/>
                  </a:lnTo>
                  <a:lnTo>
                    <a:pt x="197" y="318"/>
                  </a:lnTo>
                  <a:lnTo>
                    <a:pt x="194" y="318"/>
                  </a:lnTo>
                  <a:lnTo>
                    <a:pt x="194" y="321"/>
                  </a:lnTo>
                  <a:lnTo>
                    <a:pt x="194" y="318"/>
                  </a:lnTo>
                  <a:lnTo>
                    <a:pt x="194" y="321"/>
                  </a:lnTo>
                  <a:lnTo>
                    <a:pt x="192" y="321"/>
                  </a:lnTo>
                  <a:lnTo>
                    <a:pt x="192" y="318"/>
                  </a:lnTo>
                  <a:lnTo>
                    <a:pt x="190" y="318"/>
                  </a:lnTo>
                  <a:lnTo>
                    <a:pt x="187" y="318"/>
                  </a:lnTo>
                  <a:lnTo>
                    <a:pt x="185" y="318"/>
                  </a:lnTo>
                  <a:lnTo>
                    <a:pt x="182" y="318"/>
                  </a:lnTo>
                  <a:lnTo>
                    <a:pt x="180" y="318"/>
                  </a:lnTo>
                  <a:lnTo>
                    <a:pt x="178" y="318"/>
                  </a:lnTo>
                  <a:lnTo>
                    <a:pt x="175" y="318"/>
                  </a:lnTo>
                  <a:lnTo>
                    <a:pt x="173" y="318"/>
                  </a:lnTo>
                  <a:lnTo>
                    <a:pt x="171" y="318"/>
                  </a:lnTo>
                  <a:lnTo>
                    <a:pt x="168" y="318"/>
                  </a:lnTo>
                  <a:lnTo>
                    <a:pt x="166" y="318"/>
                  </a:lnTo>
                  <a:lnTo>
                    <a:pt x="163" y="318"/>
                  </a:lnTo>
                  <a:lnTo>
                    <a:pt x="161" y="318"/>
                  </a:lnTo>
                  <a:lnTo>
                    <a:pt x="161" y="321"/>
                  </a:lnTo>
                  <a:lnTo>
                    <a:pt x="161" y="318"/>
                  </a:lnTo>
                  <a:lnTo>
                    <a:pt x="161" y="321"/>
                  </a:lnTo>
                  <a:lnTo>
                    <a:pt x="161" y="318"/>
                  </a:lnTo>
                  <a:lnTo>
                    <a:pt x="161" y="321"/>
                  </a:lnTo>
                  <a:lnTo>
                    <a:pt x="159" y="321"/>
                  </a:lnTo>
                  <a:lnTo>
                    <a:pt x="159" y="323"/>
                  </a:lnTo>
                  <a:lnTo>
                    <a:pt x="159" y="326"/>
                  </a:lnTo>
                  <a:lnTo>
                    <a:pt x="159" y="323"/>
                  </a:lnTo>
                  <a:lnTo>
                    <a:pt x="159" y="326"/>
                  </a:lnTo>
                  <a:lnTo>
                    <a:pt x="156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2" y="328"/>
                  </a:lnTo>
                  <a:lnTo>
                    <a:pt x="152" y="330"/>
                  </a:lnTo>
                  <a:lnTo>
                    <a:pt x="149" y="330"/>
                  </a:lnTo>
                  <a:lnTo>
                    <a:pt x="147" y="328"/>
                  </a:lnTo>
                  <a:lnTo>
                    <a:pt x="144" y="328"/>
                  </a:lnTo>
                  <a:lnTo>
                    <a:pt x="144" y="330"/>
                  </a:lnTo>
                  <a:lnTo>
                    <a:pt x="142" y="330"/>
                  </a:lnTo>
                  <a:lnTo>
                    <a:pt x="140" y="330"/>
                  </a:lnTo>
                  <a:lnTo>
                    <a:pt x="137" y="330"/>
                  </a:lnTo>
                  <a:lnTo>
                    <a:pt x="137" y="333"/>
                  </a:lnTo>
                  <a:lnTo>
                    <a:pt x="135" y="333"/>
                  </a:lnTo>
                  <a:lnTo>
                    <a:pt x="135" y="335"/>
                  </a:lnTo>
                  <a:lnTo>
                    <a:pt x="133" y="337"/>
                  </a:lnTo>
                  <a:lnTo>
                    <a:pt x="133" y="340"/>
                  </a:lnTo>
                  <a:lnTo>
                    <a:pt x="130" y="340"/>
                  </a:lnTo>
                  <a:lnTo>
                    <a:pt x="130" y="342"/>
                  </a:lnTo>
                  <a:lnTo>
                    <a:pt x="130" y="345"/>
                  </a:lnTo>
                  <a:lnTo>
                    <a:pt x="130" y="342"/>
                  </a:lnTo>
                  <a:lnTo>
                    <a:pt x="128" y="342"/>
                  </a:lnTo>
                  <a:lnTo>
                    <a:pt x="128" y="345"/>
                  </a:lnTo>
                  <a:lnTo>
                    <a:pt x="128" y="347"/>
                  </a:lnTo>
                  <a:lnTo>
                    <a:pt x="128" y="349"/>
                  </a:lnTo>
                  <a:lnTo>
                    <a:pt x="126" y="349"/>
                  </a:lnTo>
                  <a:lnTo>
                    <a:pt x="123" y="349"/>
                  </a:lnTo>
                  <a:lnTo>
                    <a:pt x="121" y="349"/>
                  </a:lnTo>
                  <a:lnTo>
                    <a:pt x="121" y="352"/>
                  </a:lnTo>
                  <a:lnTo>
                    <a:pt x="121" y="349"/>
                  </a:lnTo>
                  <a:lnTo>
                    <a:pt x="121" y="347"/>
                  </a:lnTo>
                  <a:lnTo>
                    <a:pt x="118" y="347"/>
                  </a:lnTo>
                  <a:lnTo>
                    <a:pt x="116" y="347"/>
                  </a:lnTo>
                  <a:lnTo>
                    <a:pt x="114" y="347"/>
                  </a:lnTo>
                  <a:lnTo>
                    <a:pt x="114" y="345"/>
                  </a:lnTo>
                  <a:lnTo>
                    <a:pt x="114" y="342"/>
                  </a:lnTo>
                  <a:lnTo>
                    <a:pt x="111" y="342"/>
                  </a:lnTo>
                  <a:lnTo>
                    <a:pt x="109" y="342"/>
                  </a:lnTo>
                  <a:lnTo>
                    <a:pt x="107" y="342"/>
                  </a:lnTo>
                  <a:lnTo>
                    <a:pt x="107" y="340"/>
                  </a:lnTo>
                  <a:lnTo>
                    <a:pt x="104" y="337"/>
                  </a:lnTo>
                  <a:lnTo>
                    <a:pt x="104" y="335"/>
                  </a:lnTo>
                  <a:lnTo>
                    <a:pt x="102" y="335"/>
                  </a:lnTo>
                  <a:lnTo>
                    <a:pt x="102" y="333"/>
                  </a:lnTo>
                  <a:lnTo>
                    <a:pt x="102" y="330"/>
                  </a:lnTo>
                  <a:lnTo>
                    <a:pt x="102" y="333"/>
                  </a:lnTo>
                  <a:lnTo>
                    <a:pt x="102" y="330"/>
                  </a:lnTo>
                  <a:lnTo>
                    <a:pt x="99" y="330"/>
                  </a:lnTo>
                  <a:lnTo>
                    <a:pt x="99" y="328"/>
                  </a:lnTo>
                  <a:lnTo>
                    <a:pt x="99" y="326"/>
                  </a:lnTo>
                  <a:lnTo>
                    <a:pt x="99" y="328"/>
                  </a:lnTo>
                  <a:lnTo>
                    <a:pt x="99" y="330"/>
                  </a:lnTo>
                  <a:lnTo>
                    <a:pt x="102" y="330"/>
                  </a:lnTo>
                  <a:lnTo>
                    <a:pt x="102" y="328"/>
                  </a:lnTo>
                  <a:lnTo>
                    <a:pt x="104" y="328"/>
                  </a:lnTo>
                  <a:lnTo>
                    <a:pt x="102" y="328"/>
                  </a:lnTo>
                  <a:lnTo>
                    <a:pt x="104" y="328"/>
                  </a:lnTo>
                  <a:lnTo>
                    <a:pt x="102" y="328"/>
                  </a:lnTo>
                  <a:lnTo>
                    <a:pt x="99" y="328"/>
                  </a:lnTo>
                  <a:lnTo>
                    <a:pt x="102" y="328"/>
                  </a:lnTo>
                  <a:lnTo>
                    <a:pt x="102" y="326"/>
                  </a:lnTo>
                  <a:lnTo>
                    <a:pt x="102" y="328"/>
                  </a:lnTo>
                  <a:lnTo>
                    <a:pt x="102" y="326"/>
                  </a:lnTo>
                  <a:lnTo>
                    <a:pt x="99" y="326"/>
                  </a:lnTo>
                  <a:lnTo>
                    <a:pt x="99" y="323"/>
                  </a:lnTo>
                  <a:lnTo>
                    <a:pt x="97" y="323"/>
                  </a:lnTo>
                  <a:lnTo>
                    <a:pt x="95" y="321"/>
                  </a:lnTo>
                  <a:lnTo>
                    <a:pt x="95" y="318"/>
                  </a:lnTo>
                  <a:lnTo>
                    <a:pt x="95" y="316"/>
                  </a:lnTo>
                  <a:lnTo>
                    <a:pt x="97" y="316"/>
                  </a:lnTo>
                  <a:lnTo>
                    <a:pt x="97" y="314"/>
                  </a:lnTo>
                  <a:lnTo>
                    <a:pt x="97" y="311"/>
                  </a:lnTo>
                  <a:lnTo>
                    <a:pt x="99" y="311"/>
                  </a:lnTo>
                  <a:lnTo>
                    <a:pt x="102" y="311"/>
                  </a:lnTo>
                  <a:lnTo>
                    <a:pt x="99" y="311"/>
                  </a:lnTo>
                  <a:lnTo>
                    <a:pt x="97" y="311"/>
                  </a:lnTo>
                  <a:lnTo>
                    <a:pt x="97" y="314"/>
                  </a:lnTo>
                  <a:lnTo>
                    <a:pt x="97" y="316"/>
                  </a:lnTo>
                  <a:lnTo>
                    <a:pt x="95" y="314"/>
                  </a:lnTo>
                  <a:lnTo>
                    <a:pt x="95" y="311"/>
                  </a:lnTo>
                  <a:lnTo>
                    <a:pt x="95" y="309"/>
                  </a:lnTo>
                  <a:lnTo>
                    <a:pt x="92" y="309"/>
                  </a:lnTo>
                  <a:lnTo>
                    <a:pt x="92" y="307"/>
                  </a:lnTo>
                  <a:lnTo>
                    <a:pt x="90" y="307"/>
                  </a:lnTo>
                  <a:lnTo>
                    <a:pt x="88" y="304"/>
                  </a:lnTo>
                  <a:lnTo>
                    <a:pt x="85" y="302"/>
                  </a:lnTo>
                  <a:lnTo>
                    <a:pt x="83" y="302"/>
                  </a:lnTo>
                  <a:lnTo>
                    <a:pt x="83" y="299"/>
                  </a:lnTo>
                  <a:lnTo>
                    <a:pt x="80" y="302"/>
                  </a:lnTo>
                  <a:lnTo>
                    <a:pt x="80" y="299"/>
                  </a:lnTo>
                  <a:lnTo>
                    <a:pt x="80" y="302"/>
                  </a:lnTo>
                  <a:lnTo>
                    <a:pt x="80" y="299"/>
                  </a:lnTo>
                  <a:lnTo>
                    <a:pt x="78" y="299"/>
                  </a:lnTo>
                  <a:lnTo>
                    <a:pt x="78" y="297"/>
                  </a:lnTo>
                  <a:lnTo>
                    <a:pt x="78" y="295"/>
                  </a:lnTo>
                  <a:lnTo>
                    <a:pt x="80" y="295"/>
                  </a:lnTo>
                  <a:lnTo>
                    <a:pt x="80" y="292"/>
                  </a:lnTo>
                  <a:lnTo>
                    <a:pt x="80" y="295"/>
                  </a:lnTo>
                  <a:lnTo>
                    <a:pt x="78" y="295"/>
                  </a:lnTo>
                  <a:lnTo>
                    <a:pt x="78" y="297"/>
                  </a:lnTo>
                  <a:lnTo>
                    <a:pt x="78" y="295"/>
                  </a:lnTo>
                  <a:lnTo>
                    <a:pt x="78" y="292"/>
                  </a:lnTo>
                  <a:lnTo>
                    <a:pt x="78" y="295"/>
                  </a:lnTo>
                  <a:lnTo>
                    <a:pt x="78" y="292"/>
                  </a:lnTo>
                  <a:lnTo>
                    <a:pt x="78" y="295"/>
                  </a:lnTo>
                  <a:lnTo>
                    <a:pt x="76" y="292"/>
                  </a:lnTo>
                  <a:lnTo>
                    <a:pt x="76" y="295"/>
                  </a:lnTo>
                  <a:lnTo>
                    <a:pt x="78" y="295"/>
                  </a:lnTo>
                  <a:lnTo>
                    <a:pt x="76" y="295"/>
                  </a:lnTo>
                  <a:lnTo>
                    <a:pt x="78" y="295"/>
                  </a:lnTo>
                  <a:lnTo>
                    <a:pt x="78" y="297"/>
                  </a:lnTo>
                  <a:lnTo>
                    <a:pt x="76" y="297"/>
                  </a:lnTo>
                  <a:lnTo>
                    <a:pt x="78" y="295"/>
                  </a:lnTo>
                  <a:lnTo>
                    <a:pt x="76" y="295"/>
                  </a:lnTo>
                  <a:lnTo>
                    <a:pt x="76" y="297"/>
                  </a:lnTo>
                  <a:lnTo>
                    <a:pt x="78" y="297"/>
                  </a:lnTo>
                  <a:lnTo>
                    <a:pt x="78" y="299"/>
                  </a:lnTo>
                  <a:lnTo>
                    <a:pt x="76" y="297"/>
                  </a:lnTo>
                  <a:lnTo>
                    <a:pt x="73" y="297"/>
                  </a:lnTo>
                  <a:lnTo>
                    <a:pt x="71" y="297"/>
                  </a:lnTo>
                  <a:lnTo>
                    <a:pt x="71" y="295"/>
                  </a:lnTo>
                  <a:lnTo>
                    <a:pt x="71" y="297"/>
                  </a:lnTo>
                  <a:lnTo>
                    <a:pt x="71" y="295"/>
                  </a:lnTo>
                  <a:lnTo>
                    <a:pt x="71" y="297"/>
                  </a:lnTo>
                  <a:lnTo>
                    <a:pt x="73" y="297"/>
                  </a:lnTo>
                  <a:lnTo>
                    <a:pt x="71" y="297"/>
                  </a:lnTo>
                  <a:lnTo>
                    <a:pt x="69" y="297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4" y="299"/>
                  </a:lnTo>
                  <a:lnTo>
                    <a:pt x="64" y="297"/>
                  </a:lnTo>
                  <a:lnTo>
                    <a:pt x="61" y="297"/>
                  </a:lnTo>
                  <a:lnTo>
                    <a:pt x="61" y="295"/>
                  </a:lnTo>
                  <a:lnTo>
                    <a:pt x="61" y="292"/>
                  </a:lnTo>
                  <a:lnTo>
                    <a:pt x="61" y="290"/>
                  </a:lnTo>
                  <a:lnTo>
                    <a:pt x="61" y="288"/>
                  </a:lnTo>
                  <a:lnTo>
                    <a:pt x="61" y="285"/>
                  </a:lnTo>
                  <a:lnTo>
                    <a:pt x="59" y="285"/>
                  </a:lnTo>
                  <a:lnTo>
                    <a:pt x="59" y="283"/>
                  </a:lnTo>
                  <a:lnTo>
                    <a:pt x="59" y="280"/>
                  </a:lnTo>
                  <a:lnTo>
                    <a:pt x="59" y="283"/>
                  </a:lnTo>
                  <a:lnTo>
                    <a:pt x="59" y="280"/>
                  </a:lnTo>
                  <a:lnTo>
                    <a:pt x="59" y="278"/>
                  </a:lnTo>
                  <a:lnTo>
                    <a:pt x="61" y="278"/>
                  </a:lnTo>
                  <a:lnTo>
                    <a:pt x="61" y="276"/>
                  </a:lnTo>
                  <a:lnTo>
                    <a:pt x="61" y="273"/>
                  </a:lnTo>
                  <a:lnTo>
                    <a:pt x="64" y="273"/>
                  </a:lnTo>
                  <a:lnTo>
                    <a:pt x="64" y="271"/>
                  </a:lnTo>
                  <a:lnTo>
                    <a:pt x="66" y="271"/>
                  </a:lnTo>
                  <a:lnTo>
                    <a:pt x="66" y="269"/>
                  </a:lnTo>
                  <a:lnTo>
                    <a:pt x="66" y="266"/>
                  </a:lnTo>
                  <a:lnTo>
                    <a:pt x="69" y="266"/>
                  </a:lnTo>
                  <a:lnTo>
                    <a:pt x="69" y="264"/>
                  </a:lnTo>
                  <a:lnTo>
                    <a:pt x="66" y="264"/>
                  </a:lnTo>
                  <a:lnTo>
                    <a:pt x="69" y="261"/>
                  </a:lnTo>
                  <a:lnTo>
                    <a:pt x="71" y="261"/>
                  </a:lnTo>
                  <a:lnTo>
                    <a:pt x="73" y="259"/>
                  </a:lnTo>
                  <a:lnTo>
                    <a:pt x="73" y="261"/>
                  </a:lnTo>
                  <a:lnTo>
                    <a:pt x="76" y="261"/>
                  </a:lnTo>
                  <a:lnTo>
                    <a:pt x="76" y="259"/>
                  </a:lnTo>
                  <a:lnTo>
                    <a:pt x="76" y="257"/>
                  </a:lnTo>
                  <a:lnTo>
                    <a:pt x="78" y="254"/>
                  </a:lnTo>
                  <a:lnTo>
                    <a:pt x="78" y="252"/>
                  </a:lnTo>
                  <a:lnTo>
                    <a:pt x="76" y="252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2"/>
                  </a:lnTo>
                  <a:lnTo>
                    <a:pt x="71" y="250"/>
                  </a:lnTo>
                  <a:lnTo>
                    <a:pt x="69" y="247"/>
                  </a:lnTo>
                  <a:lnTo>
                    <a:pt x="69" y="245"/>
                  </a:lnTo>
                  <a:lnTo>
                    <a:pt x="66" y="245"/>
                  </a:lnTo>
                  <a:lnTo>
                    <a:pt x="66" y="242"/>
                  </a:lnTo>
                  <a:lnTo>
                    <a:pt x="66" y="240"/>
                  </a:lnTo>
                  <a:lnTo>
                    <a:pt x="66" y="238"/>
                  </a:lnTo>
                  <a:lnTo>
                    <a:pt x="66" y="235"/>
                  </a:lnTo>
                  <a:lnTo>
                    <a:pt x="69" y="235"/>
                  </a:lnTo>
                  <a:lnTo>
                    <a:pt x="69" y="233"/>
                  </a:lnTo>
                  <a:lnTo>
                    <a:pt x="66" y="233"/>
                  </a:lnTo>
                  <a:lnTo>
                    <a:pt x="66" y="231"/>
                  </a:lnTo>
                  <a:lnTo>
                    <a:pt x="69" y="231"/>
                  </a:lnTo>
                  <a:lnTo>
                    <a:pt x="69" y="228"/>
                  </a:lnTo>
                  <a:lnTo>
                    <a:pt x="71" y="228"/>
                  </a:lnTo>
                  <a:lnTo>
                    <a:pt x="71" y="226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6" y="223"/>
                  </a:lnTo>
                  <a:lnTo>
                    <a:pt x="76" y="221"/>
                  </a:lnTo>
                  <a:lnTo>
                    <a:pt x="73" y="221"/>
                  </a:lnTo>
                  <a:lnTo>
                    <a:pt x="76" y="221"/>
                  </a:lnTo>
                  <a:lnTo>
                    <a:pt x="76" y="219"/>
                  </a:lnTo>
                  <a:lnTo>
                    <a:pt x="78" y="216"/>
                  </a:lnTo>
                  <a:lnTo>
                    <a:pt x="78" y="214"/>
                  </a:lnTo>
                  <a:lnTo>
                    <a:pt x="76" y="214"/>
                  </a:lnTo>
                  <a:lnTo>
                    <a:pt x="76" y="212"/>
                  </a:lnTo>
                  <a:lnTo>
                    <a:pt x="73" y="212"/>
                  </a:lnTo>
                  <a:lnTo>
                    <a:pt x="71" y="212"/>
                  </a:lnTo>
                  <a:lnTo>
                    <a:pt x="71" y="209"/>
                  </a:lnTo>
                  <a:lnTo>
                    <a:pt x="69" y="209"/>
                  </a:lnTo>
                  <a:lnTo>
                    <a:pt x="69" y="207"/>
                  </a:lnTo>
                  <a:lnTo>
                    <a:pt x="69" y="204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66" y="200"/>
                  </a:lnTo>
                  <a:lnTo>
                    <a:pt x="66" y="197"/>
                  </a:lnTo>
                  <a:lnTo>
                    <a:pt x="66" y="195"/>
                  </a:lnTo>
                  <a:lnTo>
                    <a:pt x="64" y="195"/>
                  </a:lnTo>
                  <a:lnTo>
                    <a:pt x="64" y="193"/>
                  </a:lnTo>
                  <a:lnTo>
                    <a:pt x="61" y="193"/>
                  </a:lnTo>
                  <a:lnTo>
                    <a:pt x="61" y="190"/>
                  </a:lnTo>
                  <a:lnTo>
                    <a:pt x="59" y="190"/>
                  </a:lnTo>
                  <a:lnTo>
                    <a:pt x="59" y="188"/>
                  </a:lnTo>
                  <a:lnTo>
                    <a:pt x="61" y="188"/>
                  </a:lnTo>
                  <a:lnTo>
                    <a:pt x="64" y="188"/>
                  </a:lnTo>
                  <a:lnTo>
                    <a:pt x="66" y="188"/>
                  </a:lnTo>
                  <a:lnTo>
                    <a:pt x="69" y="188"/>
                  </a:lnTo>
                  <a:lnTo>
                    <a:pt x="71" y="188"/>
                  </a:lnTo>
                  <a:lnTo>
                    <a:pt x="73" y="188"/>
                  </a:lnTo>
                  <a:lnTo>
                    <a:pt x="76" y="188"/>
                  </a:lnTo>
                  <a:lnTo>
                    <a:pt x="76" y="185"/>
                  </a:lnTo>
                  <a:lnTo>
                    <a:pt x="76" y="183"/>
                  </a:lnTo>
                  <a:lnTo>
                    <a:pt x="76" y="181"/>
                  </a:lnTo>
                  <a:lnTo>
                    <a:pt x="78" y="181"/>
                  </a:lnTo>
                  <a:lnTo>
                    <a:pt x="78" y="178"/>
                  </a:lnTo>
                  <a:lnTo>
                    <a:pt x="78" y="176"/>
                  </a:lnTo>
                  <a:lnTo>
                    <a:pt x="80" y="176"/>
                  </a:lnTo>
                  <a:lnTo>
                    <a:pt x="78" y="176"/>
                  </a:lnTo>
                  <a:lnTo>
                    <a:pt x="80" y="176"/>
                  </a:lnTo>
                  <a:lnTo>
                    <a:pt x="78" y="176"/>
                  </a:lnTo>
                  <a:lnTo>
                    <a:pt x="80" y="176"/>
                  </a:lnTo>
                  <a:lnTo>
                    <a:pt x="80" y="174"/>
                  </a:lnTo>
                  <a:lnTo>
                    <a:pt x="80" y="171"/>
                  </a:lnTo>
                  <a:lnTo>
                    <a:pt x="80" y="169"/>
                  </a:lnTo>
                  <a:lnTo>
                    <a:pt x="78" y="169"/>
                  </a:lnTo>
                  <a:lnTo>
                    <a:pt x="78" y="166"/>
                  </a:lnTo>
                  <a:lnTo>
                    <a:pt x="76" y="166"/>
                  </a:lnTo>
                  <a:lnTo>
                    <a:pt x="76" y="164"/>
                  </a:lnTo>
                  <a:lnTo>
                    <a:pt x="76" y="162"/>
                  </a:lnTo>
                  <a:lnTo>
                    <a:pt x="78" y="162"/>
                  </a:lnTo>
                  <a:lnTo>
                    <a:pt x="80" y="162"/>
                  </a:lnTo>
                  <a:lnTo>
                    <a:pt x="80" y="159"/>
                  </a:lnTo>
                  <a:lnTo>
                    <a:pt x="83" y="157"/>
                  </a:lnTo>
                  <a:lnTo>
                    <a:pt x="83" y="154"/>
                  </a:lnTo>
                  <a:lnTo>
                    <a:pt x="80" y="154"/>
                  </a:lnTo>
                  <a:lnTo>
                    <a:pt x="80" y="152"/>
                  </a:lnTo>
                  <a:lnTo>
                    <a:pt x="80" y="150"/>
                  </a:lnTo>
                  <a:lnTo>
                    <a:pt x="83" y="150"/>
                  </a:lnTo>
                  <a:lnTo>
                    <a:pt x="83" y="147"/>
                  </a:lnTo>
                  <a:lnTo>
                    <a:pt x="80" y="147"/>
                  </a:lnTo>
                  <a:lnTo>
                    <a:pt x="80" y="145"/>
                  </a:lnTo>
                  <a:lnTo>
                    <a:pt x="83" y="145"/>
                  </a:lnTo>
                  <a:lnTo>
                    <a:pt x="83" y="143"/>
                  </a:lnTo>
                  <a:lnTo>
                    <a:pt x="83" y="140"/>
                  </a:lnTo>
                  <a:lnTo>
                    <a:pt x="80" y="140"/>
                  </a:lnTo>
                  <a:lnTo>
                    <a:pt x="80" y="138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80" y="135"/>
                  </a:lnTo>
                  <a:lnTo>
                    <a:pt x="83" y="135"/>
                  </a:lnTo>
                  <a:lnTo>
                    <a:pt x="83" y="133"/>
                  </a:lnTo>
                  <a:lnTo>
                    <a:pt x="80" y="133"/>
                  </a:lnTo>
                  <a:lnTo>
                    <a:pt x="80" y="131"/>
                  </a:lnTo>
                  <a:lnTo>
                    <a:pt x="80" y="128"/>
                  </a:lnTo>
                  <a:lnTo>
                    <a:pt x="78" y="128"/>
                  </a:lnTo>
                  <a:lnTo>
                    <a:pt x="78" y="126"/>
                  </a:lnTo>
                  <a:lnTo>
                    <a:pt x="80" y="126"/>
                  </a:lnTo>
                  <a:lnTo>
                    <a:pt x="83" y="126"/>
                  </a:lnTo>
                  <a:lnTo>
                    <a:pt x="83" y="124"/>
                  </a:lnTo>
                  <a:lnTo>
                    <a:pt x="83" y="121"/>
                  </a:lnTo>
                  <a:lnTo>
                    <a:pt x="85" y="121"/>
                  </a:lnTo>
                  <a:lnTo>
                    <a:pt x="83" y="121"/>
                  </a:lnTo>
                  <a:lnTo>
                    <a:pt x="85" y="121"/>
                  </a:lnTo>
                  <a:lnTo>
                    <a:pt x="85" y="119"/>
                  </a:lnTo>
                  <a:lnTo>
                    <a:pt x="85" y="116"/>
                  </a:lnTo>
                  <a:lnTo>
                    <a:pt x="88" y="116"/>
                  </a:lnTo>
                  <a:lnTo>
                    <a:pt x="90" y="116"/>
                  </a:lnTo>
                  <a:lnTo>
                    <a:pt x="90" y="114"/>
                  </a:lnTo>
                  <a:lnTo>
                    <a:pt x="92" y="114"/>
                  </a:lnTo>
                  <a:lnTo>
                    <a:pt x="95" y="114"/>
                  </a:lnTo>
                  <a:lnTo>
                    <a:pt x="95" y="112"/>
                  </a:lnTo>
                  <a:lnTo>
                    <a:pt x="97" y="112"/>
                  </a:lnTo>
                  <a:lnTo>
                    <a:pt x="97" y="109"/>
                  </a:lnTo>
                  <a:lnTo>
                    <a:pt x="99" y="109"/>
                  </a:lnTo>
                  <a:lnTo>
                    <a:pt x="97" y="109"/>
                  </a:lnTo>
                  <a:lnTo>
                    <a:pt x="97" y="107"/>
                  </a:lnTo>
                  <a:lnTo>
                    <a:pt x="99" y="107"/>
                  </a:lnTo>
                  <a:lnTo>
                    <a:pt x="99" y="105"/>
                  </a:lnTo>
                  <a:lnTo>
                    <a:pt x="102" y="105"/>
                  </a:lnTo>
                  <a:lnTo>
                    <a:pt x="99" y="105"/>
                  </a:lnTo>
                  <a:lnTo>
                    <a:pt x="102" y="105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99" y="97"/>
                  </a:lnTo>
                  <a:lnTo>
                    <a:pt x="97" y="95"/>
                  </a:lnTo>
                  <a:lnTo>
                    <a:pt x="95" y="95"/>
                  </a:lnTo>
                  <a:lnTo>
                    <a:pt x="92" y="97"/>
                  </a:lnTo>
                  <a:lnTo>
                    <a:pt x="90" y="95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0" y="90"/>
                  </a:lnTo>
                  <a:lnTo>
                    <a:pt x="92" y="90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90" y="86"/>
                  </a:lnTo>
                  <a:lnTo>
                    <a:pt x="90" y="83"/>
                  </a:lnTo>
                  <a:lnTo>
                    <a:pt x="88" y="83"/>
                  </a:lnTo>
                  <a:lnTo>
                    <a:pt x="85" y="86"/>
                  </a:lnTo>
                  <a:lnTo>
                    <a:pt x="85" y="83"/>
                  </a:lnTo>
                  <a:lnTo>
                    <a:pt x="83" y="83"/>
                  </a:lnTo>
                  <a:lnTo>
                    <a:pt x="83" y="81"/>
                  </a:lnTo>
                  <a:lnTo>
                    <a:pt x="83" y="83"/>
                  </a:lnTo>
                  <a:lnTo>
                    <a:pt x="80" y="83"/>
                  </a:lnTo>
                  <a:lnTo>
                    <a:pt x="78" y="83"/>
                  </a:lnTo>
                  <a:lnTo>
                    <a:pt x="76" y="83"/>
                  </a:lnTo>
                  <a:lnTo>
                    <a:pt x="73" y="83"/>
                  </a:lnTo>
                  <a:lnTo>
                    <a:pt x="71" y="81"/>
                  </a:lnTo>
                  <a:lnTo>
                    <a:pt x="71" y="83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69" y="88"/>
                  </a:lnTo>
                  <a:lnTo>
                    <a:pt x="66" y="88"/>
                  </a:lnTo>
                  <a:lnTo>
                    <a:pt x="64" y="88"/>
                  </a:lnTo>
                  <a:lnTo>
                    <a:pt x="61" y="90"/>
                  </a:lnTo>
                  <a:lnTo>
                    <a:pt x="61" y="88"/>
                  </a:lnTo>
                  <a:lnTo>
                    <a:pt x="59" y="88"/>
                  </a:lnTo>
                  <a:lnTo>
                    <a:pt x="57" y="88"/>
                  </a:lnTo>
                  <a:lnTo>
                    <a:pt x="57" y="86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2" y="86"/>
                  </a:lnTo>
                  <a:lnTo>
                    <a:pt x="50" y="86"/>
                  </a:lnTo>
                  <a:lnTo>
                    <a:pt x="47" y="88"/>
                  </a:lnTo>
                  <a:lnTo>
                    <a:pt x="47" y="86"/>
                  </a:lnTo>
                  <a:lnTo>
                    <a:pt x="45" y="86"/>
                  </a:lnTo>
                  <a:lnTo>
                    <a:pt x="45" y="88"/>
                  </a:lnTo>
                  <a:lnTo>
                    <a:pt x="42" y="88"/>
                  </a:lnTo>
                  <a:lnTo>
                    <a:pt x="42" y="90"/>
                  </a:lnTo>
                  <a:lnTo>
                    <a:pt x="40" y="90"/>
                  </a:lnTo>
                  <a:lnTo>
                    <a:pt x="38" y="90"/>
                  </a:lnTo>
                  <a:lnTo>
                    <a:pt x="38" y="88"/>
                  </a:lnTo>
                  <a:lnTo>
                    <a:pt x="35" y="88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8" y="83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5" y="74"/>
                  </a:lnTo>
                  <a:lnTo>
                    <a:pt x="35" y="76"/>
                  </a:lnTo>
                  <a:lnTo>
                    <a:pt x="33" y="76"/>
                  </a:lnTo>
                  <a:lnTo>
                    <a:pt x="33" y="78"/>
                  </a:lnTo>
                  <a:lnTo>
                    <a:pt x="31" y="78"/>
                  </a:lnTo>
                  <a:lnTo>
                    <a:pt x="31" y="76"/>
                  </a:lnTo>
                  <a:lnTo>
                    <a:pt x="31" y="78"/>
                  </a:lnTo>
                  <a:lnTo>
                    <a:pt x="28" y="78"/>
                  </a:lnTo>
                  <a:lnTo>
                    <a:pt x="26" y="78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19" y="83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4" y="86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3" y="69"/>
                  </a:lnTo>
                  <a:lnTo>
                    <a:pt x="23" y="67"/>
                  </a:lnTo>
                  <a:lnTo>
                    <a:pt x="23" y="64"/>
                  </a:lnTo>
                  <a:lnTo>
                    <a:pt x="23" y="67"/>
                  </a:lnTo>
                  <a:lnTo>
                    <a:pt x="21" y="64"/>
                  </a:lnTo>
                  <a:lnTo>
                    <a:pt x="21" y="67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6" y="69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9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9" y="67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21" y="62"/>
                  </a:lnTo>
                  <a:lnTo>
                    <a:pt x="21" y="64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2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62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9" y="55"/>
                  </a:lnTo>
                  <a:lnTo>
                    <a:pt x="16" y="55"/>
                  </a:lnTo>
                  <a:lnTo>
                    <a:pt x="19" y="55"/>
                  </a:lnTo>
                  <a:lnTo>
                    <a:pt x="16" y="52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19" y="50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4" y="55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12" y="57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2" y="45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7" y="48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7" y="45"/>
                  </a:lnTo>
                  <a:lnTo>
                    <a:pt x="7" y="43"/>
                  </a:lnTo>
                  <a:lnTo>
                    <a:pt x="4" y="43"/>
                  </a:lnTo>
                  <a:lnTo>
                    <a:pt x="4" y="40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9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5" y="12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5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8" y="7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47" y="2"/>
                  </a:lnTo>
                  <a:lnTo>
                    <a:pt x="47" y="5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57" y="5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1" y="2"/>
                  </a:lnTo>
                  <a:lnTo>
                    <a:pt x="59" y="2"/>
                  </a:lnTo>
                  <a:lnTo>
                    <a:pt x="61" y="2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66" y="7"/>
                  </a:lnTo>
                  <a:lnTo>
                    <a:pt x="64" y="7"/>
                  </a:lnTo>
                  <a:lnTo>
                    <a:pt x="66" y="7"/>
                  </a:lnTo>
                  <a:lnTo>
                    <a:pt x="66" y="10"/>
                  </a:lnTo>
                  <a:lnTo>
                    <a:pt x="69" y="10"/>
                  </a:lnTo>
                  <a:lnTo>
                    <a:pt x="66" y="10"/>
                  </a:lnTo>
                  <a:lnTo>
                    <a:pt x="69" y="10"/>
                  </a:lnTo>
                  <a:lnTo>
                    <a:pt x="66" y="10"/>
                  </a:lnTo>
                  <a:lnTo>
                    <a:pt x="69" y="10"/>
                  </a:lnTo>
                  <a:lnTo>
                    <a:pt x="71" y="10"/>
                  </a:lnTo>
                  <a:lnTo>
                    <a:pt x="73" y="10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3" y="12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6" y="12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5" y="10"/>
                  </a:lnTo>
                  <a:lnTo>
                    <a:pt x="85" y="12"/>
                  </a:lnTo>
                  <a:lnTo>
                    <a:pt x="85" y="10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9" y="10"/>
                  </a:lnTo>
                  <a:lnTo>
                    <a:pt x="102" y="10"/>
                  </a:lnTo>
                  <a:lnTo>
                    <a:pt x="102" y="7"/>
                  </a:lnTo>
                  <a:lnTo>
                    <a:pt x="102" y="10"/>
                  </a:lnTo>
                  <a:lnTo>
                    <a:pt x="104" y="10"/>
                  </a:lnTo>
                  <a:lnTo>
                    <a:pt x="107" y="10"/>
                  </a:lnTo>
                  <a:lnTo>
                    <a:pt x="109" y="10"/>
                  </a:lnTo>
                  <a:lnTo>
                    <a:pt x="107" y="10"/>
                  </a:lnTo>
                  <a:lnTo>
                    <a:pt x="109" y="10"/>
                  </a:lnTo>
                  <a:lnTo>
                    <a:pt x="109" y="7"/>
                  </a:lnTo>
                  <a:lnTo>
                    <a:pt x="109" y="10"/>
                  </a:lnTo>
                  <a:lnTo>
                    <a:pt x="111" y="10"/>
                  </a:lnTo>
                  <a:lnTo>
                    <a:pt x="111" y="7"/>
                  </a:lnTo>
                  <a:lnTo>
                    <a:pt x="111" y="10"/>
                  </a:lnTo>
                  <a:lnTo>
                    <a:pt x="111" y="7"/>
                  </a:lnTo>
                  <a:lnTo>
                    <a:pt x="114" y="7"/>
                  </a:lnTo>
                  <a:lnTo>
                    <a:pt x="114" y="5"/>
                  </a:lnTo>
                  <a:lnTo>
                    <a:pt x="116" y="5"/>
                  </a:lnTo>
                  <a:lnTo>
                    <a:pt x="116" y="7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1" y="10"/>
                  </a:lnTo>
                  <a:lnTo>
                    <a:pt x="123" y="10"/>
                  </a:lnTo>
                  <a:lnTo>
                    <a:pt x="126" y="10"/>
                  </a:lnTo>
                  <a:lnTo>
                    <a:pt x="128" y="10"/>
                  </a:lnTo>
                  <a:lnTo>
                    <a:pt x="130" y="10"/>
                  </a:lnTo>
                  <a:lnTo>
                    <a:pt x="130" y="12"/>
                  </a:lnTo>
                  <a:lnTo>
                    <a:pt x="128" y="12"/>
                  </a:lnTo>
                  <a:lnTo>
                    <a:pt x="130" y="12"/>
                  </a:lnTo>
                  <a:lnTo>
                    <a:pt x="130" y="10"/>
                  </a:lnTo>
                  <a:lnTo>
                    <a:pt x="130" y="12"/>
                  </a:lnTo>
                  <a:lnTo>
                    <a:pt x="133" y="12"/>
                  </a:lnTo>
                  <a:lnTo>
                    <a:pt x="135" y="12"/>
                  </a:lnTo>
                  <a:lnTo>
                    <a:pt x="135" y="14"/>
                  </a:lnTo>
                  <a:lnTo>
                    <a:pt x="137" y="14"/>
                  </a:lnTo>
                  <a:lnTo>
                    <a:pt x="137" y="12"/>
                  </a:lnTo>
                  <a:lnTo>
                    <a:pt x="137" y="14"/>
                  </a:lnTo>
                  <a:lnTo>
                    <a:pt x="140" y="14"/>
                  </a:lnTo>
                  <a:lnTo>
                    <a:pt x="142" y="14"/>
                  </a:lnTo>
                  <a:lnTo>
                    <a:pt x="144" y="14"/>
                  </a:lnTo>
                  <a:lnTo>
                    <a:pt x="147" y="14"/>
                  </a:lnTo>
                  <a:lnTo>
                    <a:pt x="149" y="14"/>
                  </a:lnTo>
                  <a:lnTo>
                    <a:pt x="149" y="17"/>
                  </a:lnTo>
                  <a:lnTo>
                    <a:pt x="152" y="17"/>
                  </a:lnTo>
                  <a:lnTo>
                    <a:pt x="154" y="17"/>
                  </a:lnTo>
                  <a:lnTo>
                    <a:pt x="156" y="17"/>
                  </a:lnTo>
                  <a:lnTo>
                    <a:pt x="159" y="17"/>
                  </a:lnTo>
                  <a:lnTo>
                    <a:pt x="161" y="17"/>
                  </a:lnTo>
                  <a:lnTo>
                    <a:pt x="163" y="17"/>
                  </a:lnTo>
                  <a:lnTo>
                    <a:pt x="166" y="17"/>
                  </a:lnTo>
                  <a:lnTo>
                    <a:pt x="168" y="17"/>
                  </a:lnTo>
                  <a:lnTo>
                    <a:pt x="171" y="17"/>
                  </a:lnTo>
                  <a:lnTo>
                    <a:pt x="173" y="17"/>
                  </a:lnTo>
                  <a:lnTo>
                    <a:pt x="171" y="17"/>
                  </a:lnTo>
                  <a:lnTo>
                    <a:pt x="173" y="14"/>
                  </a:lnTo>
                  <a:lnTo>
                    <a:pt x="173" y="17"/>
                  </a:lnTo>
                  <a:lnTo>
                    <a:pt x="173" y="14"/>
                  </a:lnTo>
                  <a:lnTo>
                    <a:pt x="175" y="14"/>
                  </a:lnTo>
                  <a:lnTo>
                    <a:pt x="175" y="17"/>
                  </a:lnTo>
                  <a:lnTo>
                    <a:pt x="175" y="14"/>
                  </a:lnTo>
                  <a:lnTo>
                    <a:pt x="178" y="14"/>
                  </a:lnTo>
                  <a:lnTo>
                    <a:pt x="180" y="14"/>
                  </a:lnTo>
                  <a:lnTo>
                    <a:pt x="180" y="12"/>
                  </a:lnTo>
                  <a:lnTo>
                    <a:pt x="180" y="14"/>
                  </a:lnTo>
                  <a:lnTo>
                    <a:pt x="180" y="12"/>
                  </a:lnTo>
                  <a:lnTo>
                    <a:pt x="182" y="12"/>
                  </a:lnTo>
                  <a:lnTo>
                    <a:pt x="182" y="14"/>
                  </a:lnTo>
                  <a:lnTo>
                    <a:pt x="180" y="14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2" y="14"/>
                  </a:lnTo>
                  <a:lnTo>
                    <a:pt x="182" y="17"/>
                  </a:lnTo>
                  <a:lnTo>
                    <a:pt x="185" y="14"/>
                  </a:lnTo>
                  <a:lnTo>
                    <a:pt x="182" y="14"/>
                  </a:lnTo>
                  <a:lnTo>
                    <a:pt x="185" y="14"/>
                  </a:lnTo>
                  <a:lnTo>
                    <a:pt x="185" y="12"/>
                  </a:lnTo>
                  <a:lnTo>
                    <a:pt x="187" y="12"/>
                  </a:lnTo>
                  <a:lnTo>
                    <a:pt x="190" y="12"/>
                  </a:lnTo>
                  <a:close/>
                </a:path>
              </a:pathLst>
            </a:custGeom>
            <a:solidFill>
              <a:srgbClr val="91A6B5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Freeform 57959">
              <a:extLst>
                <a:ext uri="{FF2B5EF4-FFF2-40B4-BE49-F238E27FC236}">
                  <a16:creationId xmlns:a16="http://schemas.microsoft.com/office/drawing/2014/main" id="{E5DDF776-5BB2-7309-C1AB-2064230F3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8401" y="9668717"/>
              <a:ext cx="1800874" cy="1295940"/>
            </a:xfrm>
            <a:custGeom>
              <a:avLst/>
              <a:gdLst>
                <a:gd name="T0" fmla="*/ 68 w 393"/>
                <a:gd name="T1" fmla="*/ 280 h 283"/>
                <a:gd name="T2" fmla="*/ 68 w 393"/>
                <a:gd name="T3" fmla="*/ 280 h 283"/>
                <a:gd name="T4" fmla="*/ 66 w 393"/>
                <a:gd name="T5" fmla="*/ 280 h 283"/>
                <a:gd name="T6" fmla="*/ 64 w 393"/>
                <a:gd name="T7" fmla="*/ 278 h 283"/>
                <a:gd name="T8" fmla="*/ 66 w 393"/>
                <a:gd name="T9" fmla="*/ 280 h 283"/>
                <a:gd name="T10" fmla="*/ 66 w 393"/>
                <a:gd name="T11" fmla="*/ 278 h 283"/>
                <a:gd name="T12" fmla="*/ 64 w 393"/>
                <a:gd name="T13" fmla="*/ 276 h 283"/>
                <a:gd name="T14" fmla="*/ 341 w 393"/>
                <a:gd name="T15" fmla="*/ 207 h 283"/>
                <a:gd name="T16" fmla="*/ 344 w 393"/>
                <a:gd name="T17" fmla="*/ 209 h 283"/>
                <a:gd name="T18" fmla="*/ 346 w 393"/>
                <a:gd name="T19" fmla="*/ 214 h 283"/>
                <a:gd name="T20" fmla="*/ 346 w 393"/>
                <a:gd name="T21" fmla="*/ 214 h 283"/>
                <a:gd name="T22" fmla="*/ 344 w 393"/>
                <a:gd name="T23" fmla="*/ 212 h 283"/>
                <a:gd name="T24" fmla="*/ 341 w 393"/>
                <a:gd name="T25" fmla="*/ 214 h 283"/>
                <a:gd name="T26" fmla="*/ 341 w 393"/>
                <a:gd name="T27" fmla="*/ 209 h 283"/>
                <a:gd name="T28" fmla="*/ 341 w 393"/>
                <a:gd name="T29" fmla="*/ 209 h 283"/>
                <a:gd name="T30" fmla="*/ 334 w 393"/>
                <a:gd name="T31" fmla="*/ 200 h 283"/>
                <a:gd name="T32" fmla="*/ 334 w 393"/>
                <a:gd name="T33" fmla="*/ 200 h 283"/>
                <a:gd name="T34" fmla="*/ 393 w 393"/>
                <a:gd name="T35" fmla="*/ 190 h 283"/>
                <a:gd name="T36" fmla="*/ 391 w 393"/>
                <a:gd name="T37" fmla="*/ 193 h 283"/>
                <a:gd name="T38" fmla="*/ 391 w 393"/>
                <a:gd name="T39" fmla="*/ 193 h 283"/>
                <a:gd name="T40" fmla="*/ 391 w 393"/>
                <a:gd name="T41" fmla="*/ 193 h 283"/>
                <a:gd name="T42" fmla="*/ 391 w 393"/>
                <a:gd name="T43" fmla="*/ 193 h 283"/>
                <a:gd name="T44" fmla="*/ 393 w 393"/>
                <a:gd name="T45" fmla="*/ 190 h 283"/>
                <a:gd name="T46" fmla="*/ 393 w 393"/>
                <a:gd name="T47" fmla="*/ 190 h 283"/>
                <a:gd name="T48" fmla="*/ 372 w 393"/>
                <a:gd name="T49" fmla="*/ 174 h 283"/>
                <a:gd name="T50" fmla="*/ 370 w 393"/>
                <a:gd name="T51" fmla="*/ 171 h 283"/>
                <a:gd name="T52" fmla="*/ 2 w 393"/>
                <a:gd name="T53" fmla="*/ 52 h 283"/>
                <a:gd name="T54" fmla="*/ 2 w 393"/>
                <a:gd name="T55" fmla="*/ 52 h 283"/>
                <a:gd name="T56" fmla="*/ 2 w 393"/>
                <a:gd name="T57" fmla="*/ 52 h 283"/>
                <a:gd name="T58" fmla="*/ 0 w 393"/>
                <a:gd name="T59" fmla="*/ 52 h 283"/>
                <a:gd name="T60" fmla="*/ 0 w 393"/>
                <a:gd name="T61" fmla="*/ 50 h 283"/>
                <a:gd name="T62" fmla="*/ 2 w 393"/>
                <a:gd name="T63" fmla="*/ 52 h 283"/>
                <a:gd name="T64" fmla="*/ 0 w 393"/>
                <a:gd name="T65" fmla="*/ 43 h 283"/>
                <a:gd name="T66" fmla="*/ 4 w 393"/>
                <a:gd name="T67" fmla="*/ 40 h 283"/>
                <a:gd name="T68" fmla="*/ 4 w 393"/>
                <a:gd name="T69" fmla="*/ 40 h 283"/>
                <a:gd name="T70" fmla="*/ 4 w 393"/>
                <a:gd name="T71" fmla="*/ 40 h 283"/>
                <a:gd name="T72" fmla="*/ 2 w 393"/>
                <a:gd name="T73" fmla="*/ 38 h 283"/>
                <a:gd name="T74" fmla="*/ 4 w 393"/>
                <a:gd name="T75" fmla="*/ 0 h 283"/>
                <a:gd name="T76" fmla="*/ 4 w 393"/>
                <a:gd name="T7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3" h="283">
                  <a:moveTo>
                    <a:pt x="66" y="280"/>
                  </a:moveTo>
                  <a:lnTo>
                    <a:pt x="68" y="280"/>
                  </a:lnTo>
                  <a:lnTo>
                    <a:pt x="68" y="283"/>
                  </a:lnTo>
                  <a:lnTo>
                    <a:pt x="68" y="280"/>
                  </a:lnTo>
                  <a:lnTo>
                    <a:pt x="66" y="280"/>
                  </a:lnTo>
                  <a:close/>
                  <a:moveTo>
                    <a:pt x="66" y="280"/>
                  </a:moveTo>
                  <a:lnTo>
                    <a:pt x="66" y="278"/>
                  </a:lnTo>
                  <a:lnTo>
                    <a:pt x="64" y="278"/>
                  </a:lnTo>
                  <a:lnTo>
                    <a:pt x="66" y="278"/>
                  </a:lnTo>
                  <a:lnTo>
                    <a:pt x="66" y="280"/>
                  </a:lnTo>
                  <a:close/>
                  <a:moveTo>
                    <a:pt x="64" y="278"/>
                  </a:moveTo>
                  <a:lnTo>
                    <a:pt x="66" y="278"/>
                  </a:lnTo>
                  <a:lnTo>
                    <a:pt x="64" y="278"/>
                  </a:lnTo>
                  <a:lnTo>
                    <a:pt x="64" y="276"/>
                  </a:lnTo>
                  <a:lnTo>
                    <a:pt x="64" y="278"/>
                  </a:lnTo>
                  <a:close/>
                  <a:moveTo>
                    <a:pt x="341" y="207"/>
                  </a:moveTo>
                  <a:lnTo>
                    <a:pt x="341" y="209"/>
                  </a:lnTo>
                  <a:lnTo>
                    <a:pt x="344" y="209"/>
                  </a:lnTo>
                  <a:lnTo>
                    <a:pt x="344" y="212"/>
                  </a:lnTo>
                  <a:lnTo>
                    <a:pt x="346" y="214"/>
                  </a:lnTo>
                  <a:lnTo>
                    <a:pt x="346" y="212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44" y="212"/>
                  </a:lnTo>
                  <a:lnTo>
                    <a:pt x="341" y="212"/>
                  </a:lnTo>
                  <a:lnTo>
                    <a:pt x="341" y="214"/>
                  </a:lnTo>
                  <a:lnTo>
                    <a:pt x="341" y="212"/>
                  </a:lnTo>
                  <a:lnTo>
                    <a:pt x="341" y="209"/>
                  </a:lnTo>
                  <a:lnTo>
                    <a:pt x="341" y="212"/>
                  </a:lnTo>
                  <a:lnTo>
                    <a:pt x="341" y="209"/>
                  </a:lnTo>
                  <a:lnTo>
                    <a:pt x="341" y="207"/>
                  </a:lnTo>
                  <a:close/>
                  <a:moveTo>
                    <a:pt x="334" y="200"/>
                  </a:moveTo>
                  <a:lnTo>
                    <a:pt x="334" y="197"/>
                  </a:lnTo>
                  <a:lnTo>
                    <a:pt x="334" y="200"/>
                  </a:lnTo>
                  <a:close/>
                  <a:moveTo>
                    <a:pt x="391" y="190"/>
                  </a:moveTo>
                  <a:lnTo>
                    <a:pt x="393" y="190"/>
                  </a:lnTo>
                  <a:lnTo>
                    <a:pt x="393" y="193"/>
                  </a:lnTo>
                  <a:lnTo>
                    <a:pt x="391" y="193"/>
                  </a:lnTo>
                  <a:lnTo>
                    <a:pt x="393" y="193"/>
                  </a:lnTo>
                  <a:lnTo>
                    <a:pt x="391" y="193"/>
                  </a:lnTo>
                  <a:lnTo>
                    <a:pt x="391" y="190"/>
                  </a:lnTo>
                  <a:lnTo>
                    <a:pt x="391" y="193"/>
                  </a:lnTo>
                  <a:lnTo>
                    <a:pt x="391" y="190"/>
                  </a:lnTo>
                  <a:lnTo>
                    <a:pt x="391" y="193"/>
                  </a:lnTo>
                  <a:lnTo>
                    <a:pt x="391" y="190"/>
                  </a:lnTo>
                  <a:close/>
                  <a:moveTo>
                    <a:pt x="393" y="190"/>
                  </a:moveTo>
                  <a:lnTo>
                    <a:pt x="391" y="190"/>
                  </a:lnTo>
                  <a:lnTo>
                    <a:pt x="393" y="190"/>
                  </a:lnTo>
                  <a:close/>
                  <a:moveTo>
                    <a:pt x="372" y="171"/>
                  </a:moveTo>
                  <a:lnTo>
                    <a:pt x="372" y="174"/>
                  </a:lnTo>
                  <a:lnTo>
                    <a:pt x="370" y="174"/>
                  </a:lnTo>
                  <a:lnTo>
                    <a:pt x="370" y="171"/>
                  </a:lnTo>
                  <a:lnTo>
                    <a:pt x="372" y="171"/>
                  </a:lnTo>
                  <a:close/>
                  <a:moveTo>
                    <a:pt x="2" y="52"/>
                  </a:moveTo>
                  <a:lnTo>
                    <a:pt x="2" y="55"/>
                  </a:lnTo>
                  <a:lnTo>
                    <a:pt x="2" y="52"/>
                  </a:lnTo>
                  <a:lnTo>
                    <a:pt x="2" y="55"/>
                  </a:lnTo>
                  <a:lnTo>
                    <a:pt x="2" y="52"/>
                  </a:lnTo>
                  <a:close/>
                  <a:moveTo>
                    <a:pt x="2" y="52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52"/>
                  </a:lnTo>
                  <a:close/>
                  <a:moveTo>
                    <a:pt x="0" y="45"/>
                  </a:moveTo>
                  <a:lnTo>
                    <a:pt x="0" y="43"/>
                  </a:lnTo>
                  <a:lnTo>
                    <a:pt x="0" y="45"/>
                  </a:lnTo>
                  <a:close/>
                  <a:moveTo>
                    <a:pt x="4" y="40"/>
                  </a:moveTo>
                  <a:lnTo>
                    <a:pt x="2" y="40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4" y="40"/>
                  </a:lnTo>
                  <a:close/>
                  <a:moveTo>
                    <a:pt x="2" y="36"/>
                  </a:moveTo>
                  <a:lnTo>
                    <a:pt x="2" y="38"/>
                  </a:lnTo>
                  <a:lnTo>
                    <a:pt x="2" y="36"/>
                  </a:lnTo>
                  <a:close/>
                  <a:moveTo>
                    <a:pt x="4" y="0"/>
                  </a:move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7" name="Freeform 57960">
              <a:extLst>
                <a:ext uri="{FF2B5EF4-FFF2-40B4-BE49-F238E27FC236}">
                  <a16:creationId xmlns:a16="http://schemas.microsoft.com/office/drawing/2014/main" id="{4B3D86F8-47EC-63B3-13B6-A2CC037B23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1742" y="9590865"/>
              <a:ext cx="1837530" cy="1524900"/>
            </a:xfrm>
            <a:custGeom>
              <a:avLst/>
              <a:gdLst>
                <a:gd name="T0" fmla="*/ 98 w 401"/>
                <a:gd name="T1" fmla="*/ 331 h 333"/>
                <a:gd name="T2" fmla="*/ 98 w 401"/>
                <a:gd name="T3" fmla="*/ 333 h 333"/>
                <a:gd name="T4" fmla="*/ 98 w 401"/>
                <a:gd name="T5" fmla="*/ 331 h 333"/>
                <a:gd name="T6" fmla="*/ 72 w 401"/>
                <a:gd name="T7" fmla="*/ 295 h 333"/>
                <a:gd name="T8" fmla="*/ 72 w 401"/>
                <a:gd name="T9" fmla="*/ 293 h 333"/>
                <a:gd name="T10" fmla="*/ 72 w 401"/>
                <a:gd name="T11" fmla="*/ 295 h 333"/>
                <a:gd name="T12" fmla="*/ 74 w 401"/>
                <a:gd name="T13" fmla="*/ 293 h 333"/>
                <a:gd name="T14" fmla="*/ 72 w 401"/>
                <a:gd name="T15" fmla="*/ 293 h 333"/>
                <a:gd name="T16" fmla="*/ 74 w 401"/>
                <a:gd name="T17" fmla="*/ 293 h 333"/>
                <a:gd name="T18" fmla="*/ 271 w 401"/>
                <a:gd name="T19" fmla="*/ 278 h 333"/>
                <a:gd name="T20" fmla="*/ 271 w 401"/>
                <a:gd name="T21" fmla="*/ 281 h 333"/>
                <a:gd name="T22" fmla="*/ 271 w 401"/>
                <a:gd name="T23" fmla="*/ 278 h 333"/>
                <a:gd name="T24" fmla="*/ 278 w 401"/>
                <a:gd name="T25" fmla="*/ 274 h 333"/>
                <a:gd name="T26" fmla="*/ 278 w 401"/>
                <a:gd name="T27" fmla="*/ 276 h 333"/>
                <a:gd name="T28" fmla="*/ 278 w 401"/>
                <a:gd name="T29" fmla="*/ 274 h 333"/>
                <a:gd name="T30" fmla="*/ 349 w 401"/>
                <a:gd name="T31" fmla="*/ 221 h 333"/>
                <a:gd name="T32" fmla="*/ 349 w 401"/>
                <a:gd name="T33" fmla="*/ 219 h 333"/>
                <a:gd name="T34" fmla="*/ 349 w 401"/>
                <a:gd name="T35" fmla="*/ 221 h 333"/>
                <a:gd name="T36" fmla="*/ 342 w 401"/>
                <a:gd name="T37" fmla="*/ 217 h 333"/>
                <a:gd name="T38" fmla="*/ 340 w 401"/>
                <a:gd name="T39" fmla="*/ 217 h 333"/>
                <a:gd name="T40" fmla="*/ 342 w 401"/>
                <a:gd name="T41" fmla="*/ 217 h 333"/>
                <a:gd name="T42" fmla="*/ 401 w 401"/>
                <a:gd name="T43" fmla="*/ 207 h 333"/>
                <a:gd name="T44" fmla="*/ 401 w 401"/>
                <a:gd name="T45" fmla="*/ 205 h 333"/>
                <a:gd name="T46" fmla="*/ 401 w 401"/>
                <a:gd name="T47" fmla="*/ 207 h 333"/>
                <a:gd name="T48" fmla="*/ 383 w 401"/>
                <a:gd name="T49" fmla="*/ 193 h 333"/>
                <a:gd name="T50" fmla="*/ 385 w 401"/>
                <a:gd name="T51" fmla="*/ 193 h 333"/>
                <a:gd name="T52" fmla="*/ 383 w 401"/>
                <a:gd name="T53" fmla="*/ 193 h 333"/>
                <a:gd name="T54" fmla="*/ 380 w 401"/>
                <a:gd name="T55" fmla="*/ 191 h 333"/>
                <a:gd name="T56" fmla="*/ 380 w 401"/>
                <a:gd name="T57" fmla="*/ 188 h 333"/>
                <a:gd name="T58" fmla="*/ 380 w 401"/>
                <a:gd name="T59" fmla="*/ 191 h 333"/>
                <a:gd name="T60" fmla="*/ 8 w 401"/>
                <a:gd name="T61" fmla="*/ 65 h 333"/>
                <a:gd name="T62" fmla="*/ 8 w 401"/>
                <a:gd name="T63" fmla="*/ 62 h 333"/>
                <a:gd name="T64" fmla="*/ 8 w 401"/>
                <a:gd name="T65" fmla="*/ 65 h 333"/>
                <a:gd name="T66" fmla="*/ 10 w 401"/>
                <a:gd name="T67" fmla="*/ 55 h 333"/>
                <a:gd name="T68" fmla="*/ 8 w 401"/>
                <a:gd name="T69" fmla="*/ 55 h 333"/>
                <a:gd name="T70" fmla="*/ 10 w 401"/>
                <a:gd name="T71" fmla="*/ 55 h 333"/>
                <a:gd name="T72" fmla="*/ 0 w 401"/>
                <a:gd name="T73" fmla="*/ 43 h 333"/>
                <a:gd name="T74" fmla="*/ 0 w 401"/>
                <a:gd name="T75" fmla="*/ 41 h 333"/>
                <a:gd name="T76" fmla="*/ 0 w 401"/>
                <a:gd name="T77" fmla="*/ 43 h 333"/>
                <a:gd name="T78" fmla="*/ 0 w 401"/>
                <a:gd name="T79" fmla="*/ 41 h 333"/>
                <a:gd name="T80" fmla="*/ 0 w 401"/>
                <a:gd name="T81" fmla="*/ 38 h 333"/>
                <a:gd name="T82" fmla="*/ 0 w 401"/>
                <a:gd name="T83" fmla="*/ 41 h 333"/>
                <a:gd name="T84" fmla="*/ 24 w 401"/>
                <a:gd name="T85" fmla="*/ 17 h 333"/>
                <a:gd name="T86" fmla="*/ 24 w 401"/>
                <a:gd name="T87" fmla="*/ 15 h 333"/>
                <a:gd name="T88" fmla="*/ 24 w 401"/>
                <a:gd name="T89" fmla="*/ 17 h 333"/>
                <a:gd name="T90" fmla="*/ 171 w 401"/>
                <a:gd name="T91" fmla="*/ 12 h 333"/>
                <a:gd name="T92" fmla="*/ 169 w 401"/>
                <a:gd name="T93" fmla="*/ 12 h 333"/>
                <a:gd name="T94" fmla="*/ 171 w 401"/>
                <a:gd name="T95" fmla="*/ 12 h 333"/>
                <a:gd name="T96" fmla="*/ 29 w 401"/>
                <a:gd name="T97" fmla="*/ 10 h 333"/>
                <a:gd name="T98" fmla="*/ 27 w 401"/>
                <a:gd name="T99" fmla="*/ 10 h 333"/>
                <a:gd name="T100" fmla="*/ 29 w 401"/>
                <a:gd name="T101" fmla="*/ 10 h 333"/>
                <a:gd name="T102" fmla="*/ 46 w 401"/>
                <a:gd name="T103" fmla="*/ 0 h 333"/>
                <a:gd name="T104" fmla="*/ 43 w 401"/>
                <a:gd name="T105" fmla="*/ 0 h 333"/>
                <a:gd name="T106" fmla="*/ 46 w 401"/>
                <a:gd name="T107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1" h="333">
                  <a:moveTo>
                    <a:pt x="98" y="331"/>
                  </a:moveTo>
                  <a:lnTo>
                    <a:pt x="98" y="333"/>
                  </a:lnTo>
                  <a:lnTo>
                    <a:pt x="98" y="331"/>
                  </a:lnTo>
                  <a:close/>
                  <a:moveTo>
                    <a:pt x="72" y="295"/>
                  </a:moveTo>
                  <a:lnTo>
                    <a:pt x="72" y="293"/>
                  </a:lnTo>
                  <a:lnTo>
                    <a:pt x="72" y="295"/>
                  </a:lnTo>
                  <a:close/>
                  <a:moveTo>
                    <a:pt x="74" y="293"/>
                  </a:moveTo>
                  <a:lnTo>
                    <a:pt x="72" y="293"/>
                  </a:lnTo>
                  <a:lnTo>
                    <a:pt x="74" y="293"/>
                  </a:lnTo>
                  <a:close/>
                  <a:moveTo>
                    <a:pt x="271" y="278"/>
                  </a:moveTo>
                  <a:lnTo>
                    <a:pt x="271" y="281"/>
                  </a:lnTo>
                  <a:lnTo>
                    <a:pt x="271" y="278"/>
                  </a:lnTo>
                  <a:close/>
                  <a:moveTo>
                    <a:pt x="278" y="274"/>
                  </a:moveTo>
                  <a:lnTo>
                    <a:pt x="278" y="276"/>
                  </a:lnTo>
                  <a:lnTo>
                    <a:pt x="278" y="274"/>
                  </a:lnTo>
                  <a:close/>
                  <a:moveTo>
                    <a:pt x="349" y="221"/>
                  </a:moveTo>
                  <a:lnTo>
                    <a:pt x="349" y="219"/>
                  </a:lnTo>
                  <a:lnTo>
                    <a:pt x="349" y="221"/>
                  </a:lnTo>
                  <a:close/>
                  <a:moveTo>
                    <a:pt x="342" y="217"/>
                  </a:moveTo>
                  <a:lnTo>
                    <a:pt x="340" y="217"/>
                  </a:lnTo>
                  <a:lnTo>
                    <a:pt x="342" y="217"/>
                  </a:lnTo>
                  <a:close/>
                  <a:moveTo>
                    <a:pt x="401" y="207"/>
                  </a:moveTo>
                  <a:lnTo>
                    <a:pt x="401" y="205"/>
                  </a:lnTo>
                  <a:lnTo>
                    <a:pt x="401" y="207"/>
                  </a:lnTo>
                  <a:close/>
                  <a:moveTo>
                    <a:pt x="383" y="193"/>
                  </a:moveTo>
                  <a:lnTo>
                    <a:pt x="385" y="193"/>
                  </a:lnTo>
                  <a:lnTo>
                    <a:pt x="383" y="193"/>
                  </a:lnTo>
                  <a:close/>
                  <a:moveTo>
                    <a:pt x="380" y="191"/>
                  </a:moveTo>
                  <a:lnTo>
                    <a:pt x="380" y="188"/>
                  </a:lnTo>
                  <a:lnTo>
                    <a:pt x="380" y="191"/>
                  </a:lnTo>
                  <a:close/>
                  <a:moveTo>
                    <a:pt x="8" y="65"/>
                  </a:moveTo>
                  <a:lnTo>
                    <a:pt x="8" y="62"/>
                  </a:lnTo>
                  <a:lnTo>
                    <a:pt x="8" y="65"/>
                  </a:lnTo>
                  <a:close/>
                  <a:moveTo>
                    <a:pt x="10" y="55"/>
                  </a:moveTo>
                  <a:lnTo>
                    <a:pt x="8" y="55"/>
                  </a:lnTo>
                  <a:lnTo>
                    <a:pt x="10" y="55"/>
                  </a:lnTo>
                  <a:close/>
                  <a:moveTo>
                    <a:pt x="0" y="43"/>
                  </a:moveTo>
                  <a:lnTo>
                    <a:pt x="0" y="41"/>
                  </a:lnTo>
                  <a:lnTo>
                    <a:pt x="0" y="43"/>
                  </a:lnTo>
                  <a:close/>
                  <a:moveTo>
                    <a:pt x="0" y="41"/>
                  </a:moveTo>
                  <a:lnTo>
                    <a:pt x="0" y="38"/>
                  </a:lnTo>
                  <a:lnTo>
                    <a:pt x="0" y="41"/>
                  </a:lnTo>
                  <a:close/>
                  <a:moveTo>
                    <a:pt x="24" y="17"/>
                  </a:moveTo>
                  <a:lnTo>
                    <a:pt x="24" y="15"/>
                  </a:lnTo>
                  <a:lnTo>
                    <a:pt x="24" y="17"/>
                  </a:lnTo>
                  <a:close/>
                  <a:moveTo>
                    <a:pt x="171" y="12"/>
                  </a:moveTo>
                  <a:lnTo>
                    <a:pt x="169" y="12"/>
                  </a:lnTo>
                  <a:lnTo>
                    <a:pt x="171" y="12"/>
                  </a:lnTo>
                  <a:close/>
                  <a:moveTo>
                    <a:pt x="29" y="10"/>
                  </a:moveTo>
                  <a:lnTo>
                    <a:pt x="27" y="10"/>
                  </a:lnTo>
                  <a:lnTo>
                    <a:pt x="29" y="10"/>
                  </a:lnTo>
                  <a:close/>
                  <a:moveTo>
                    <a:pt x="46" y="0"/>
                  </a:moveTo>
                  <a:lnTo>
                    <a:pt x="43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Freeform 57965">
              <a:extLst>
                <a:ext uri="{FF2B5EF4-FFF2-40B4-BE49-F238E27FC236}">
                  <a16:creationId xmlns:a16="http://schemas.microsoft.com/office/drawing/2014/main" id="{9ADC64D4-A3C6-7DF7-312F-0D65A862D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31334" y="10016715"/>
              <a:ext cx="293272" cy="979963"/>
            </a:xfrm>
            <a:custGeom>
              <a:avLst/>
              <a:gdLst>
                <a:gd name="T0" fmla="*/ 54 w 64"/>
                <a:gd name="T1" fmla="*/ 212 h 214"/>
                <a:gd name="T2" fmla="*/ 52 w 64"/>
                <a:gd name="T3" fmla="*/ 212 h 214"/>
                <a:gd name="T4" fmla="*/ 52 w 64"/>
                <a:gd name="T5" fmla="*/ 212 h 214"/>
                <a:gd name="T6" fmla="*/ 54 w 64"/>
                <a:gd name="T7" fmla="*/ 212 h 214"/>
                <a:gd name="T8" fmla="*/ 57 w 64"/>
                <a:gd name="T9" fmla="*/ 212 h 214"/>
                <a:gd name="T10" fmla="*/ 54 w 64"/>
                <a:gd name="T11" fmla="*/ 212 h 214"/>
                <a:gd name="T12" fmla="*/ 19 w 64"/>
                <a:gd name="T13" fmla="*/ 212 h 214"/>
                <a:gd name="T14" fmla="*/ 64 w 64"/>
                <a:gd name="T15" fmla="*/ 207 h 214"/>
                <a:gd name="T16" fmla="*/ 64 w 64"/>
                <a:gd name="T17" fmla="*/ 207 h 214"/>
                <a:gd name="T18" fmla="*/ 64 w 64"/>
                <a:gd name="T19" fmla="*/ 207 h 214"/>
                <a:gd name="T20" fmla="*/ 64 w 64"/>
                <a:gd name="T21" fmla="*/ 207 h 214"/>
                <a:gd name="T22" fmla="*/ 64 w 64"/>
                <a:gd name="T23" fmla="*/ 204 h 214"/>
                <a:gd name="T24" fmla="*/ 64 w 64"/>
                <a:gd name="T25" fmla="*/ 204 h 214"/>
                <a:gd name="T26" fmla="*/ 64 w 64"/>
                <a:gd name="T27" fmla="*/ 204 h 214"/>
                <a:gd name="T28" fmla="*/ 23 w 64"/>
                <a:gd name="T29" fmla="*/ 174 h 214"/>
                <a:gd name="T30" fmla="*/ 23 w 64"/>
                <a:gd name="T31" fmla="*/ 174 h 214"/>
                <a:gd name="T32" fmla="*/ 26 w 64"/>
                <a:gd name="T33" fmla="*/ 147 h 214"/>
                <a:gd name="T34" fmla="*/ 26 w 64"/>
                <a:gd name="T35" fmla="*/ 147 h 214"/>
                <a:gd name="T36" fmla="*/ 26 w 64"/>
                <a:gd name="T37" fmla="*/ 147 h 214"/>
                <a:gd name="T38" fmla="*/ 26 w 64"/>
                <a:gd name="T39" fmla="*/ 145 h 214"/>
                <a:gd name="T40" fmla="*/ 26 w 64"/>
                <a:gd name="T41" fmla="*/ 145 h 214"/>
                <a:gd name="T42" fmla="*/ 26 w 64"/>
                <a:gd name="T43" fmla="*/ 145 h 214"/>
                <a:gd name="T44" fmla="*/ 26 w 64"/>
                <a:gd name="T45" fmla="*/ 145 h 214"/>
                <a:gd name="T46" fmla="*/ 26 w 64"/>
                <a:gd name="T47" fmla="*/ 145 h 214"/>
                <a:gd name="T48" fmla="*/ 23 w 64"/>
                <a:gd name="T49" fmla="*/ 143 h 214"/>
                <a:gd name="T50" fmla="*/ 23 w 64"/>
                <a:gd name="T51" fmla="*/ 143 h 214"/>
                <a:gd name="T52" fmla="*/ 16 w 64"/>
                <a:gd name="T53" fmla="*/ 138 h 214"/>
                <a:gd name="T54" fmla="*/ 14 w 64"/>
                <a:gd name="T55" fmla="*/ 138 h 214"/>
                <a:gd name="T56" fmla="*/ 7 w 64"/>
                <a:gd name="T57" fmla="*/ 138 h 214"/>
                <a:gd name="T58" fmla="*/ 7 w 64"/>
                <a:gd name="T59" fmla="*/ 138 h 214"/>
                <a:gd name="T60" fmla="*/ 16 w 64"/>
                <a:gd name="T61" fmla="*/ 136 h 214"/>
                <a:gd name="T62" fmla="*/ 16 w 64"/>
                <a:gd name="T63" fmla="*/ 136 h 214"/>
                <a:gd name="T64" fmla="*/ 19 w 64"/>
                <a:gd name="T65" fmla="*/ 131 h 214"/>
                <a:gd name="T66" fmla="*/ 19 w 64"/>
                <a:gd name="T67" fmla="*/ 131 h 214"/>
                <a:gd name="T68" fmla="*/ 19 w 64"/>
                <a:gd name="T69" fmla="*/ 131 h 214"/>
                <a:gd name="T70" fmla="*/ 0 w 64"/>
                <a:gd name="T71" fmla="*/ 100 h 214"/>
                <a:gd name="T72" fmla="*/ 0 w 64"/>
                <a:gd name="T73" fmla="*/ 100 h 214"/>
                <a:gd name="T74" fmla="*/ 0 w 64"/>
                <a:gd name="T75" fmla="*/ 100 h 214"/>
                <a:gd name="T76" fmla="*/ 0 w 64"/>
                <a:gd name="T77" fmla="*/ 100 h 214"/>
                <a:gd name="T78" fmla="*/ 28 w 64"/>
                <a:gd name="T79" fmla="*/ 45 h 214"/>
                <a:gd name="T80" fmla="*/ 28 w 64"/>
                <a:gd name="T81" fmla="*/ 45 h 214"/>
                <a:gd name="T82" fmla="*/ 28 w 64"/>
                <a:gd name="T83" fmla="*/ 45 h 214"/>
                <a:gd name="T84" fmla="*/ 28 w 64"/>
                <a:gd name="T85" fmla="*/ 45 h 214"/>
                <a:gd name="T86" fmla="*/ 26 w 64"/>
                <a:gd name="T87" fmla="*/ 45 h 214"/>
                <a:gd name="T88" fmla="*/ 26 w 64"/>
                <a:gd name="T89" fmla="*/ 45 h 214"/>
                <a:gd name="T90" fmla="*/ 26 w 64"/>
                <a:gd name="T91" fmla="*/ 45 h 214"/>
                <a:gd name="T92" fmla="*/ 26 w 64"/>
                <a:gd name="T93" fmla="*/ 45 h 214"/>
                <a:gd name="T94" fmla="*/ 28 w 64"/>
                <a:gd name="T95" fmla="*/ 45 h 214"/>
                <a:gd name="T96" fmla="*/ 28 w 64"/>
                <a:gd name="T97" fmla="*/ 45 h 214"/>
                <a:gd name="T98" fmla="*/ 28 w 64"/>
                <a:gd name="T99" fmla="*/ 45 h 214"/>
                <a:gd name="T100" fmla="*/ 23 w 64"/>
                <a:gd name="T101" fmla="*/ 0 h 214"/>
                <a:gd name="T102" fmla="*/ 26 w 64"/>
                <a:gd name="T10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214">
                  <a:moveTo>
                    <a:pt x="54" y="214"/>
                  </a:moveTo>
                  <a:lnTo>
                    <a:pt x="54" y="214"/>
                  </a:lnTo>
                  <a:lnTo>
                    <a:pt x="54" y="214"/>
                  </a:lnTo>
                  <a:lnTo>
                    <a:pt x="54" y="212"/>
                  </a:lnTo>
                  <a:lnTo>
                    <a:pt x="54" y="212"/>
                  </a:lnTo>
                  <a:lnTo>
                    <a:pt x="54" y="212"/>
                  </a:lnTo>
                  <a:lnTo>
                    <a:pt x="54" y="214"/>
                  </a:lnTo>
                  <a:close/>
                  <a:moveTo>
                    <a:pt x="52" y="212"/>
                  </a:moveTo>
                  <a:lnTo>
                    <a:pt x="52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52" y="212"/>
                  </a:lnTo>
                  <a:close/>
                  <a:moveTo>
                    <a:pt x="54" y="212"/>
                  </a:moveTo>
                  <a:lnTo>
                    <a:pt x="54" y="212"/>
                  </a:lnTo>
                  <a:lnTo>
                    <a:pt x="54" y="212"/>
                  </a:lnTo>
                  <a:lnTo>
                    <a:pt x="54" y="212"/>
                  </a:lnTo>
                  <a:lnTo>
                    <a:pt x="54" y="212"/>
                  </a:lnTo>
                  <a:close/>
                  <a:moveTo>
                    <a:pt x="57" y="212"/>
                  </a:moveTo>
                  <a:lnTo>
                    <a:pt x="57" y="212"/>
                  </a:lnTo>
                  <a:lnTo>
                    <a:pt x="57" y="212"/>
                  </a:lnTo>
                  <a:lnTo>
                    <a:pt x="57" y="212"/>
                  </a:lnTo>
                  <a:close/>
                  <a:moveTo>
                    <a:pt x="54" y="212"/>
                  </a:moveTo>
                  <a:lnTo>
                    <a:pt x="54" y="212"/>
                  </a:lnTo>
                  <a:lnTo>
                    <a:pt x="54" y="212"/>
                  </a:lnTo>
                  <a:lnTo>
                    <a:pt x="54" y="212"/>
                  </a:lnTo>
                  <a:lnTo>
                    <a:pt x="54" y="212"/>
                  </a:lnTo>
                  <a:close/>
                  <a:moveTo>
                    <a:pt x="19" y="212"/>
                  </a:moveTo>
                  <a:lnTo>
                    <a:pt x="19" y="212"/>
                  </a:lnTo>
                  <a:lnTo>
                    <a:pt x="19" y="212"/>
                  </a:lnTo>
                  <a:lnTo>
                    <a:pt x="19" y="212"/>
                  </a:lnTo>
                  <a:close/>
                  <a:moveTo>
                    <a:pt x="64" y="207"/>
                  </a:move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close/>
                  <a:moveTo>
                    <a:pt x="64" y="207"/>
                  </a:move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4" y="207"/>
                  </a:lnTo>
                  <a:close/>
                  <a:moveTo>
                    <a:pt x="64" y="207"/>
                  </a:moveTo>
                  <a:lnTo>
                    <a:pt x="64" y="207"/>
                  </a:lnTo>
                  <a:lnTo>
                    <a:pt x="64" y="207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4" y="207"/>
                  </a:lnTo>
                  <a:close/>
                  <a:moveTo>
                    <a:pt x="64" y="204"/>
                  </a:move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close/>
                  <a:moveTo>
                    <a:pt x="64" y="204"/>
                  </a:move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4" y="204"/>
                  </a:lnTo>
                  <a:close/>
                  <a:moveTo>
                    <a:pt x="23" y="174"/>
                  </a:moveTo>
                  <a:lnTo>
                    <a:pt x="23" y="174"/>
                  </a:lnTo>
                  <a:lnTo>
                    <a:pt x="23" y="174"/>
                  </a:lnTo>
                  <a:lnTo>
                    <a:pt x="23" y="174"/>
                  </a:lnTo>
                  <a:lnTo>
                    <a:pt x="23" y="174"/>
                  </a:lnTo>
                  <a:lnTo>
                    <a:pt x="23" y="174"/>
                  </a:lnTo>
                  <a:close/>
                  <a:moveTo>
                    <a:pt x="26" y="147"/>
                  </a:move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close/>
                  <a:moveTo>
                    <a:pt x="26" y="147"/>
                  </a:move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close/>
                  <a:moveTo>
                    <a:pt x="26" y="145"/>
                  </a:move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close/>
                  <a:moveTo>
                    <a:pt x="26" y="145"/>
                  </a:move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close/>
                  <a:moveTo>
                    <a:pt x="26" y="145"/>
                  </a:move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6" y="145"/>
                  </a:lnTo>
                  <a:close/>
                  <a:moveTo>
                    <a:pt x="23" y="143"/>
                  </a:moveTo>
                  <a:lnTo>
                    <a:pt x="23" y="143"/>
                  </a:lnTo>
                  <a:lnTo>
                    <a:pt x="23" y="143"/>
                  </a:lnTo>
                  <a:lnTo>
                    <a:pt x="23" y="143"/>
                  </a:lnTo>
                  <a:lnTo>
                    <a:pt x="23" y="143"/>
                  </a:lnTo>
                  <a:close/>
                  <a:moveTo>
                    <a:pt x="16" y="138"/>
                  </a:moveTo>
                  <a:lnTo>
                    <a:pt x="16" y="140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8"/>
                  </a:lnTo>
                  <a:close/>
                  <a:moveTo>
                    <a:pt x="14" y="138"/>
                  </a:moveTo>
                  <a:lnTo>
                    <a:pt x="14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8"/>
                  </a:lnTo>
                  <a:close/>
                  <a:moveTo>
                    <a:pt x="7" y="138"/>
                  </a:move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close/>
                  <a:moveTo>
                    <a:pt x="16" y="136"/>
                  </a:move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close/>
                  <a:moveTo>
                    <a:pt x="19" y="131"/>
                  </a:moveTo>
                  <a:lnTo>
                    <a:pt x="19" y="133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9" y="131"/>
                  </a:lnTo>
                  <a:close/>
                  <a:moveTo>
                    <a:pt x="19" y="131"/>
                  </a:moveTo>
                  <a:lnTo>
                    <a:pt x="19" y="131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9" y="131"/>
                  </a:lnTo>
                  <a:close/>
                  <a:moveTo>
                    <a:pt x="19" y="131"/>
                  </a:moveTo>
                  <a:lnTo>
                    <a:pt x="19" y="131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9" y="131"/>
                  </a:lnTo>
                  <a:close/>
                  <a:moveTo>
                    <a:pt x="0" y="100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0" y="100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28" y="45"/>
                  </a:move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close/>
                  <a:moveTo>
                    <a:pt x="28" y="45"/>
                  </a:move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close/>
                  <a:moveTo>
                    <a:pt x="26" y="45"/>
                  </a:move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close/>
                  <a:moveTo>
                    <a:pt x="26" y="45"/>
                  </a:move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8" y="45"/>
                  </a:lnTo>
                  <a:lnTo>
                    <a:pt x="26" y="45"/>
                  </a:lnTo>
                  <a:close/>
                  <a:moveTo>
                    <a:pt x="28" y="45"/>
                  </a:move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Freeform 57966">
              <a:extLst>
                <a:ext uri="{FF2B5EF4-FFF2-40B4-BE49-F238E27FC236}">
                  <a16:creationId xmlns:a16="http://schemas.microsoft.com/office/drawing/2014/main" id="{9D5E6758-DDE6-38F0-BEBA-B214A0990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31340" y="9975495"/>
              <a:ext cx="261197" cy="1021178"/>
            </a:xfrm>
            <a:custGeom>
              <a:avLst/>
              <a:gdLst>
                <a:gd name="T0" fmla="*/ 57 w 57"/>
                <a:gd name="T1" fmla="*/ 221 h 223"/>
                <a:gd name="T2" fmla="*/ 54 w 57"/>
                <a:gd name="T3" fmla="*/ 221 h 223"/>
                <a:gd name="T4" fmla="*/ 54 w 57"/>
                <a:gd name="T5" fmla="*/ 221 h 223"/>
                <a:gd name="T6" fmla="*/ 57 w 57"/>
                <a:gd name="T7" fmla="*/ 221 h 223"/>
                <a:gd name="T8" fmla="*/ 57 w 57"/>
                <a:gd name="T9" fmla="*/ 221 h 223"/>
                <a:gd name="T10" fmla="*/ 54 w 57"/>
                <a:gd name="T11" fmla="*/ 221 h 223"/>
                <a:gd name="T12" fmla="*/ 54 w 57"/>
                <a:gd name="T13" fmla="*/ 221 h 223"/>
                <a:gd name="T14" fmla="*/ 54 w 57"/>
                <a:gd name="T15" fmla="*/ 221 h 223"/>
                <a:gd name="T16" fmla="*/ 52 w 57"/>
                <a:gd name="T17" fmla="*/ 221 h 223"/>
                <a:gd name="T18" fmla="*/ 52 w 57"/>
                <a:gd name="T19" fmla="*/ 221 h 223"/>
                <a:gd name="T20" fmla="*/ 52 w 57"/>
                <a:gd name="T21" fmla="*/ 221 h 223"/>
                <a:gd name="T22" fmla="*/ 54 w 57"/>
                <a:gd name="T23" fmla="*/ 221 h 223"/>
                <a:gd name="T24" fmla="*/ 54 w 57"/>
                <a:gd name="T25" fmla="*/ 221 h 223"/>
                <a:gd name="T26" fmla="*/ 54 w 57"/>
                <a:gd name="T27" fmla="*/ 223 h 223"/>
                <a:gd name="T28" fmla="*/ 54 w 57"/>
                <a:gd name="T29" fmla="*/ 221 h 223"/>
                <a:gd name="T30" fmla="*/ 54 w 57"/>
                <a:gd name="T31" fmla="*/ 223 h 223"/>
                <a:gd name="T32" fmla="*/ 52 w 57"/>
                <a:gd name="T33" fmla="*/ 221 h 223"/>
                <a:gd name="T34" fmla="*/ 52 w 57"/>
                <a:gd name="T35" fmla="*/ 221 h 223"/>
                <a:gd name="T36" fmla="*/ 52 w 57"/>
                <a:gd name="T37" fmla="*/ 221 h 223"/>
                <a:gd name="T38" fmla="*/ 52 w 57"/>
                <a:gd name="T39" fmla="*/ 221 h 223"/>
                <a:gd name="T40" fmla="*/ 52 w 57"/>
                <a:gd name="T41" fmla="*/ 221 h 223"/>
                <a:gd name="T42" fmla="*/ 52 w 57"/>
                <a:gd name="T43" fmla="*/ 221 h 223"/>
                <a:gd name="T44" fmla="*/ 54 w 57"/>
                <a:gd name="T45" fmla="*/ 221 h 223"/>
                <a:gd name="T46" fmla="*/ 54 w 57"/>
                <a:gd name="T47" fmla="*/ 221 h 223"/>
                <a:gd name="T48" fmla="*/ 57 w 57"/>
                <a:gd name="T49" fmla="*/ 218 h 223"/>
                <a:gd name="T50" fmla="*/ 26 w 57"/>
                <a:gd name="T51" fmla="*/ 156 h 223"/>
                <a:gd name="T52" fmla="*/ 26 w 57"/>
                <a:gd name="T53" fmla="*/ 156 h 223"/>
                <a:gd name="T54" fmla="*/ 26 w 57"/>
                <a:gd name="T55" fmla="*/ 156 h 223"/>
                <a:gd name="T56" fmla="*/ 26 w 57"/>
                <a:gd name="T57" fmla="*/ 156 h 223"/>
                <a:gd name="T58" fmla="*/ 26 w 57"/>
                <a:gd name="T59" fmla="*/ 156 h 223"/>
                <a:gd name="T60" fmla="*/ 26 w 57"/>
                <a:gd name="T61" fmla="*/ 156 h 223"/>
                <a:gd name="T62" fmla="*/ 26 w 57"/>
                <a:gd name="T63" fmla="*/ 156 h 223"/>
                <a:gd name="T64" fmla="*/ 23 w 57"/>
                <a:gd name="T65" fmla="*/ 154 h 223"/>
                <a:gd name="T66" fmla="*/ 26 w 57"/>
                <a:gd name="T67" fmla="*/ 154 h 223"/>
                <a:gd name="T68" fmla="*/ 14 w 57"/>
                <a:gd name="T69" fmla="*/ 140 h 223"/>
                <a:gd name="T70" fmla="*/ 14 w 57"/>
                <a:gd name="T71" fmla="*/ 137 h 223"/>
                <a:gd name="T72" fmla="*/ 16 w 57"/>
                <a:gd name="T73" fmla="*/ 137 h 223"/>
                <a:gd name="T74" fmla="*/ 16 w 57"/>
                <a:gd name="T75" fmla="*/ 137 h 223"/>
                <a:gd name="T76" fmla="*/ 16 w 57"/>
                <a:gd name="T77" fmla="*/ 137 h 223"/>
                <a:gd name="T78" fmla="*/ 16 w 57"/>
                <a:gd name="T79" fmla="*/ 137 h 223"/>
                <a:gd name="T80" fmla="*/ 19 w 57"/>
                <a:gd name="T81" fmla="*/ 137 h 223"/>
                <a:gd name="T82" fmla="*/ 19 w 57"/>
                <a:gd name="T83" fmla="*/ 137 h 223"/>
                <a:gd name="T84" fmla="*/ 16 w 57"/>
                <a:gd name="T85" fmla="*/ 137 h 223"/>
                <a:gd name="T86" fmla="*/ 16 w 57"/>
                <a:gd name="T87" fmla="*/ 135 h 223"/>
                <a:gd name="T88" fmla="*/ 16 w 57"/>
                <a:gd name="T89" fmla="*/ 137 h 223"/>
                <a:gd name="T90" fmla="*/ 0 w 57"/>
                <a:gd name="T91" fmla="*/ 114 h 223"/>
                <a:gd name="T92" fmla="*/ 0 w 57"/>
                <a:gd name="T93" fmla="*/ 111 h 223"/>
                <a:gd name="T94" fmla="*/ 0 w 57"/>
                <a:gd name="T95" fmla="*/ 114 h 223"/>
                <a:gd name="T96" fmla="*/ 28 w 57"/>
                <a:gd name="T97" fmla="*/ 54 h 223"/>
                <a:gd name="T98" fmla="*/ 28 w 57"/>
                <a:gd name="T99" fmla="*/ 54 h 223"/>
                <a:gd name="T100" fmla="*/ 26 w 57"/>
                <a:gd name="T101" fmla="*/ 57 h 223"/>
                <a:gd name="T102" fmla="*/ 26 w 57"/>
                <a:gd name="T103" fmla="*/ 54 h 223"/>
                <a:gd name="T104" fmla="*/ 26 w 57"/>
                <a:gd name="T105" fmla="*/ 54 h 223"/>
                <a:gd name="T106" fmla="*/ 28 w 57"/>
                <a:gd name="T107" fmla="*/ 54 h 223"/>
                <a:gd name="T108" fmla="*/ 26 w 57"/>
                <a:gd name="T109" fmla="*/ 0 h 223"/>
                <a:gd name="T110" fmla="*/ 26 w 57"/>
                <a:gd name="T11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" h="223">
                  <a:moveTo>
                    <a:pt x="57" y="221"/>
                  </a:move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close/>
                  <a:moveTo>
                    <a:pt x="54" y="221"/>
                  </a:move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close/>
                  <a:moveTo>
                    <a:pt x="52" y="221"/>
                  </a:move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1"/>
                  </a:lnTo>
                  <a:lnTo>
                    <a:pt x="52" y="221"/>
                  </a:lnTo>
                  <a:lnTo>
                    <a:pt x="52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1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4" y="223"/>
                  </a:lnTo>
                  <a:lnTo>
                    <a:pt x="52" y="223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lnTo>
                    <a:pt x="52" y="221"/>
                  </a:lnTo>
                  <a:close/>
                  <a:moveTo>
                    <a:pt x="57" y="221"/>
                  </a:move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4" y="221"/>
                  </a:lnTo>
                  <a:lnTo>
                    <a:pt x="57" y="218"/>
                  </a:lnTo>
                  <a:lnTo>
                    <a:pt x="57" y="218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7" y="221"/>
                  </a:lnTo>
                  <a:lnTo>
                    <a:pt x="57" y="221"/>
                  </a:lnTo>
                  <a:close/>
                  <a:moveTo>
                    <a:pt x="26" y="156"/>
                  </a:move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close/>
                  <a:moveTo>
                    <a:pt x="26" y="154"/>
                  </a:moveTo>
                  <a:lnTo>
                    <a:pt x="23" y="154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5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4"/>
                  </a:lnTo>
                  <a:close/>
                  <a:moveTo>
                    <a:pt x="14" y="140"/>
                  </a:moveTo>
                  <a:lnTo>
                    <a:pt x="14" y="140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4" y="140"/>
                  </a:lnTo>
                  <a:close/>
                  <a:moveTo>
                    <a:pt x="16" y="137"/>
                  </a:move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6" y="137"/>
                  </a:lnTo>
                  <a:close/>
                  <a:moveTo>
                    <a:pt x="16" y="137"/>
                  </a:move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close/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close/>
                  <a:moveTo>
                    <a:pt x="28" y="54"/>
                  </a:move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Freeform 57967">
              <a:extLst>
                <a:ext uri="{FF2B5EF4-FFF2-40B4-BE49-F238E27FC236}">
                  <a16:creationId xmlns:a16="http://schemas.microsoft.com/office/drawing/2014/main" id="{E96BACE1-2C15-1413-7A4E-5941B60CE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856" y="9746528"/>
              <a:ext cx="151220" cy="334288"/>
            </a:xfrm>
            <a:custGeom>
              <a:avLst/>
              <a:gdLst>
                <a:gd name="T0" fmla="*/ 31 w 33"/>
                <a:gd name="T1" fmla="*/ 2 h 73"/>
                <a:gd name="T2" fmla="*/ 31 w 33"/>
                <a:gd name="T3" fmla="*/ 9 h 73"/>
                <a:gd name="T4" fmla="*/ 31 w 33"/>
                <a:gd name="T5" fmla="*/ 16 h 73"/>
                <a:gd name="T6" fmla="*/ 33 w 33"/>
                <a:gd name="T7" fmla="*/ 21 h 73"/>
                <a:gd name="T8" fmla="*/ 33 w 33"/>
                <a:gd name="T9" fmla="*/ 28 h 73"/>
                <a:gd name="T10" fmla="*/ 33 w 33"/>
                <a:gd name="T11" fmla="*/ 35 h 73"/>
                <a:gd name="T12" fmla="*/ 33 w 33"/>
                <a:gd name="T13" fmla="*/ 42 h 73"/>
                <a:gd name="T14" fmla="*/ 29 w 33"/>
                <a:gd name="T15" fmla="*/ 47 h 73"/>
                <a:gd name="T16" fmla="*/ 29 w 33"/>
                <a:gd name="T17" fmla="*/ 54 h 73"/>
                <a:gd name="T18" fmla="*/ 29 w 33"/>
                <a:gd name="T19" fmla="*/ 61 h 73"/>
                <a:gd name="T20" fmla="*/ 26 w 33"/>
                <a:gd name="T21" fmla="*/ 61 h 73"/>
                <a:gd name="T22" fmla="*/ 26 w 33"/>
                <a:gd name="T23" fmla="*/ 64 h 73"/>
                <a:gd name="T24" fmla="*/ 26 w 33"/>
                <a:gd name="T25" fmla="*/ 61 h 73"/>
                <a:gd name="T26" fmla="*/ 26 w 33"/>
                <a:gd name="T27" fmla="*/ 64 h 73"/>
                <a:gd name="T28" fmla="*/ 24 w 33"/>
                <a:gd name="T29" fmla="*/ 64 h 73"/>
                <a:gd name="T30" fmla="*/ 26 w 33"/>
                <a:gd name="T31" fmla="*/ 64 h 73"/>
                <a:gd name="T32" fmla="*/ 24 w 33"/>
                <a:gd name="T33" fmla="*/ 69 h 73"/>
                <a:gd name="T34" fmla="*/ 26 w 33"/>
                <a:gd name="T35" fmla="*/ 69 h 73"/>
                <a:gd name="T36" fmla="*/ 24 w 33"/>
                <a:gd name="T37" fmla="*/ 69 h 73"/>
                <a:gd name="T38" fmla="*/ 24 w 33"/>
                <a:gd name="T39" fmla="*/ 71 h 73"/>
                <a:gd name="T40" fmla="*/ 24 w 33"/>
                <a:gd name="T41" fmla="*/ 73 h 73"/>
                <a:gd name="T42" fmla="*/ 19 w 33"/>
                <a:gd name="T43" fmla="*/ 71 h 73"/>
                <a:gd name="T44" fmla="*/ 17 w 33"/>
                <a:gd name="T45" fmla="*/ 71 h 73"/>
                <a:gd name="T46" fmla="*/ 17 w 33"/>
                <a:gd name="T47" fmla="*/ 71 h 73"/>
                <a:gd name="T48" fmla="*/ 17 w 33"/>
                <a:gd name="T49" fmla="*/ 69 h 73"/>
                <a:gd name="T50" fmla="*/ 12 w 33"/>
                <a:gd name="T51" fmla="*/ 66 h 73"/>
                <a:gd name="T52" fmla="*/ 10 w 33"/>
                <a:gd name="T53" fmla="*/ 66 h 73"/>
                <a:gd name="T54" fmla="*/ 10 w 33"/>
                <a:gd name="T55" fmla="*/ 64 h 73"/>
                <a:gd name="T56" fmla="*/ 12 w 33"/>
                <a:gd name="T57" fmla="*/ 59 h 73"/>
                <a:gd name="T58" fmla="*/ 10 w 33"/>
                <a:gd name="T59" fmla="*/ 59 h 73"/>
                <a:gd name="T60" fmla="*/ 10 w 33"/>
                <a:gd name="T61" fmla="*/ 57 h 73"/>
                <a:gd name="T62" fmla="*/ 5 w 33"/>
                <a:gd name="T63" fmla="*/ 59 h 73"/>
                <a:gd name="T64" fmla="*/ 7 w 33"/>
                <a:gd name="T65" fmla="*/ 54 h 73"/>
                <a:gd name="T66" fmla="*/ 10 w 33"/>
                <a:gd name="T67" fmla="*/ 52 h 73"/>
                <a:gd name="T68" fmla="*/ 7 w 33"/>
                <a:gd name="T69" fmla="*/ 52 h 73"/>
                <a:gd name="T70" fmla="*/ 7 w 33"/>
                <a:gd name="T71" fmla="*/ 50 h 73"/>
                <a:gd name="T72" fmla="*/ 7 w 33"/>
                <a:gd name="T73" fmla="*/ 47 h 73"/>
                <a:gd name="T74" fmla="*/ 3 w 33"/>
                <a:gd name="T75" fmla="*/ 50 h 73"/>
                <a:gd name="T76" fmla="*/ 5 w 33"/>
                <a:gd name="T77" fmla="*/ 45 h 73"/>
                <a:gd name="T78" fmla="*/ 5 w 33"/>
                <a:gd name="T79" fmla="*/ 42 h 73"/>
                <a:gd name="T80" fmla="*/ 3 w 33"/>
                <a:gd name="T81" fmla="*/ 38 h 73"/>
                <a:gd name="T82" fmla="*/ 0 w 33"/>
                <a:gd name="T83" fmla="*/ 38 h 73"/>
                <a:gd name="T84" fmla="*/ 0 w 33"/>
                <a:gd name="T85" fmla="*/ 35 h 73"/>
                <a:gd name="T86" fmla="*/ 3 w 33"/>
                <a:gd name="T87" fmla="*/ 35 h 73"/>
                <a:gd name="T88" fmla="*/ 3 w 33"/>
                <a:gd name="T89" fmla="*/ 33 h 73"/>
                <a:gd name="T90" fmla="*/ 3 w 33"/>
                <a:gd name="T91" fmla="*/ 31 h 73"/>
                <a:gd name="T92" fmla="*/ 3 w 33"/>
                <a:gd name="T93" fmla="*/ 28 h 73"/>
                <a:gd name="T94" fmla="*/ 0 w 33"/>
                <a:gd name="T95" fmla="*/ 28 h 73"/>
                <a:gd name="T96" fmla="*/ 5 w 33"/>
                <a:gd name="T97" fmla="*/ 26 h 73"/>
                <a:gd name="T98" fmla="*/ 7 w 33"/>
                <a:gd name="T99" fmla="*/ 21 h 73"/>
                <a:gd name="T100" fmla="*/ 7 w 33"/>
                <a:gd name="T101" fmla="*/ 19 h 73"/>
                <a:gd name="T102" fmla="*/ 5 w 33"/>
                <a:gd name="T103" fmla="*/ 19 h 73"/>
                <a:gd name="T104" fmla="*/ 10 w 33"/>
                <a:gd name="T105" fmla="*/ 16 h 73"/>
                <a:gd name="T106" fmla="*/ 12 w 33"/>
                <a:gd name="T107" fmla="*/ 16 h 73"/>
                <a:gd name="T108" fmla="*/ 17 w 33"/>
                <a:gd name="T109" fmla="*/ 14 h 73"/>
                <a:gd name="T110" fmla="*/ 22 w 33"/>
                <a:gd name="T111" fmla="*/ 12 h 73"/>
                <a:gd name="T112" fmla="*/ 26 w 33"/>
                <a:gd name="T113" fmla="*/ 14 h 73"/>
                <a:gd name="T114" fmla="*/ 26 w 33"/>
                <a:gd name="T115" fmla="*/ 7 h 73"/>
                <a:gd name="T116" fmla="*/ 29 w 33"/>
                <a:gd name="T117" fmla="*/ 2 h 73"/>
                <a:gd name="T118" fmla="*/ 26 w 33"/>
                <a:gd name="T11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" h="73">
                  <a:moveTo>
                    <a:pt x="29" y="0"/>
                  </a:moveTo>
                  <a:lnTo>
                    <a:pt x="31" y="0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3" y="26"/>
                  </a:lnTo>
                  <a:lnTo>
                    <a:pt x="33" y="28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35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1" y="45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59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61"/>
                  </a:lnTo>
                  <a:lnTo>
                    <a:pt x="26" y="61"/>
                  </a:lnTo>
                  <a:lnTo>
                    <a:pt x="29" y="61"/>
                  </a:lnTo>
                  <a:lnTo>
                    <a:pt x="26" y="61"/>
                  </a:lnTo>
                  <a:lnTo>
                    <a:pt x="26" y="64"/>
                  </a:lnTo>
                  <a:lnTo>
                    <a:pt x="26" y="61"/>
                  </a:lnTo>
                  <a:lnTo>
                    <a:pt x="26" y="64"/>
                  </a:lnTo>
                  <a:lnTo>
                    <a:pt x="26" y="61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9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4" y="66"/>
                  </a:lnTo>
                  <a:lnTo>
                    <a:pt x="24" y="69"/>
                  </a:lnTo>
                  <a:lnTo>
                    <a:pt x="26" y="69"/>
                  </a:lnTo>
                  <a:lnTo>
                    <a:pt x="24" y="69"/>
                  </a:lnTo>
                  <a:lnTo>
                    <a:pt x="26" y="69"/>
                  </a:lnTo>
                  <a:lnTo>
                    <a:pt x="24" y="69"/>
                  </a:lnTo>
                  <a:lnTo>
                    <a:pt x="24" y="71"/>
                  </a:lnTo>
                  <a:lnTo>
                    <a:pt x="24" y="69"/>
                  </a:lnTo>
                  <a:lnTo>
                    <a:pt x="24" y="71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4" y="73"/>
                  </a:lnTo>
                  <a:lnTo>
                    <a:pt x="24" y="71"/>
                  </a:lnTo>
                  <a:lnTo>
                    <a:pt x="24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9" y="71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7" y="71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7" y="64"/>
                  </a:lnTo>
                  <a:lnTo>
                    <a:pt x="10" y="64"/>
                  </a:lnTo>
                  <a:lnTo>
                    <a:pt x="10" y="61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7" y="57"/>
                  </a:lnTo>
                  <a:lnTo>
                    <a:pt x="10" y="57"/>
                  </a:lnTo>
                  <a:lnTo>
                    <a:pt x="7" y="57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7" y="57"/>
                  </a:lnTo>
                  <a:lnTo>
                    <a:pt x="7" y="54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7" y="50"/>
                  </a:lnTo>
                  <a:lnTo>
                    <a:pt x="5" y="50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5" y="26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Freeform 57968">
              <a:extLst>
                <a:ext uri="{FF2B5EF4-FFF2-40B4-BE49-F238E27FC236}">
                  <a16:creationId xmlns:a16="http://schemas.microsoft.com/office/drawing/2014/main" id="{AC201E9A-2461-E641-79D8-67EB92D8A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6196" y="7983515"/>
              <a:ext cx="1970420" cy="1904975"/>
            </a:xfrm>
            <a:custGeom>
              <a:avLst/>
              <a:gdLst>
                <a:gd name="T0" fmla="*/ 332 w 430"/>
                <a:gd name="T1" fmla="*/ 373 h 416"/>
                <a:gd name="T2" fmla="*/ 261 w 430"/>
                <a:gd name="T3" fmla="*/ 380 h 416"/>
                <a:gd name="T4" fmla="*/ 256 w 430"/>
                <a:gd name="T5" fmla="*/ 392 h 416"/>
                <a:gd name="T6" fmla="*/ 245 w 430"/>
                <a:gd name="T7" fmla="*/ 413 h 416"/>
                <a:gd name="T8" fmla="*/ 207 w 430"/>
                <a:gd name="T9" fmla="*/ 404 h 416"/>
                <a:gd name="T10" fmla="*/ 169 w 430"/>
                <a:gd name="T11" fmla="*/ 399 h 416"/>
                <a:gd name="T12" fmla="*/ 124 w 430"/>
                <a:gd name="T13" fmla="*/ 385 h 416"/>
                <a:gd name="T14" fmla="*/ 100 w 430"/>
                <a:gd name="T15" fmla="*/ 366 h 416"/>
                <a:gd name="T16" fmla="*/ 114 w 430"/>
                <a:gd name="T17" fmla="*/ 330 h 416"/>
                <a:gd name="T18" fmla="*/ 119 w 430"/>
                <a:gd name="T19" fmla="*/ 271 h 416"/>
                <a:gd name="T20" fmla="*/ 145 w 430"/>
                <a:gd name="T21" fmla="*/ 306 h 416"/>
                <a:gd name="T22" fmla="*/ 150 w 430"/>
                <a:gd name="T23" fmla="*/ 299 h 416"/>
                <a:gd name="T24" fmla="*/ 119 w 430"/>
                <a:gd name="T25" fmla="*/ 261 h 416"/>
                <a:gd name="T26" fmla="*/ 124 w 430"/>
                <a:gd name="T27" fmla="*/ 247 h 416"/>
                <a:gd name="T28" fmla="*/ 100 w 430"/>
                <a:gd name="T29" fmla="*/ 221 h 416"/>
                <a:gd name="T30" fmla="*/ 90 w 430"/>
                <a:gd name="T31" fmla="*/ 185 h 416"/>
                <a:gd name="T32" fmla="*/ 98 w 430"/>
                <a:gd name="T33" fmla="*/ 188 h 416"/>
                <a:gd name="T34" fmla="*/ 79 w 430"/>
                <a:gd name="T35" fmla="*/ 183 h 416"/>
                <a:gd name="T36" fmla="*/ 69 w 430"/>
                <a:gd name="T37" fmla="*/ 173 h 416"/>
                <a:gd name="T38" fmla="*/ 67 w 430"/>
                <a:gd name="T39" fmla="*/ 166 h 416"/>
                <a:gd name="T40" fmla="*/ 55 w 430"/>
                <a:gd name="T41" fmla="*/ 176 h 416"/>
                <a:gd name="T42" fmla="*/ 50 w 430"/>
                <a:gd name="T43" fmla="*/ 164 h 416"/>
                <a:gd name="T44" fmla="*/ 33 w 430"/>
                <a:gd name="T45" fmla="*/ 161 h 416"/>
                <a:gd name="T46" fmla="*/ 14 w 430"/>
                <a:gd name="T47" fmla="*/ 159 h 416"/>
                <a:gd name="T48" fmla="*/ 10 w 430"/>
                <a:gd name="T49" fmla="*/ 138 h 416"/>
                <a:gd name="T50" fmla="*/ 19 w 430"/>
                <a:gd name="T51" fmla="*/ 138 h 416"/>
                <a:gd name="T52" fmla="*/ 12 w 430"/>
                <a:gd name="T53" fmla="*/ 131 h 416"/>
                <a:gd name="T54" fmla="*/ 7 w 430"/>
                <a:gd name="T55" fmla="*/ 121 h 416"/>
                <a:gd name="T56" fmla="*/ 26 w 430"/>
                <a:gd name="T57" fmla="*/ 119 h 416"/>
                <a:gd name="T58" fmla="*/ 41 w 430"/>
                <a:gd name="T59" fmla="*/ 109 h 416"/>
                <a:gd name="T60" fmla="*/ 57 w 430"/>
                <a:gd name="T61" fmla="*/ 112 h 416"/>
                <a:gd name="T62" fmla="*/ 76 w 430"/>
                <a:gd name="T63" fmla="*/ 121 h 416"/>
                <a:gd name="T64" fmla="*/ 90 w 430"/>
                <a:gd name="T65" fmla="*/ 121 h 416"/>
                <a:gd name="T66" fmla="*/ 107 w 430"/>
                <a:gd name="T67" fmla="*/ 112 h 416"/>
                <a:gd name="T68" fmla="*/ 98 w 430"/>
                <a:gd name="T69" fmla="*/ 76 h 416"/>
                <a:gd name="T70" fmla="*/ 116 w 430"/>
                <a:gd name="T71" fmla="*/ 78 h 416"/>
                <a:gd name="T72" fmla="*/ 166 w 430"/>
                <a:gd name="T73" fmla="*/ 81 h 416"/>
                <a:gd name="T74" fmla="*/ 166 w 430"/>
                <a:gd name="T75" fmla="*/ 81 h 416"/>
                <a:gd name="T76" fmla="*/ 183 w 430"/>
                <a:gd name="T77" fmla="*/ 59 h 416"/>
                <a:gd name="T78" fmla="*/ 209 w 430"/>
                <a:gd name="T79" fmla="*/ 35 h 416"/>
                <a:gd name="T80" fmla="*/ 228 w 430"/>
                <a:gd name="T81" fmla="*/ 5 h 416"/>
                <a:gd name="T82" fmla="*/ 254 w 430"/>
                <a:gd name="T83" fmla="*/ 19 h 416"/>
                <a:gd name="T84" fmla="*/ 283 w 430"/>
                <a:gd name="T85" fmla="*/ 35 h 416"/>
                <a:gd name="T86" fmla="*/ 309 w 430"/>
                <a:gd name="T87" fmla="*/ 54 h 416"/>
                <a:gd name="T88" fmla="*/ 332 w 430"/>
                <a:gd name="T89" fmla="*/ 69 h 416"/>
                <a:gd name="T90" fmla="*/ 370 w 430"/>
                <a:gd name="T91" fmla="*/ 81 h 416"/>
                <a:gd name="T92" fmla="*/ 399 w 430"/>
                <a:gd name="T93" fmla="*/ 95 h 416"/>
                <a:gd name="T94" fmla="*/ 415 w 430"/>
                <a:gd name="T95" fmla="*/ 119 h 416"/>
                <a:gd name="T96" fmla="*/ 406 w 430"/>
                <a:gd name="T97" fmla="*/ 176 h 416"/>
                <a:gd name="T98" fmla="*/ 385 w 430"/>
                <a:gd name="T99" fmla="*/ 190 h 416"/>
                <a:gd name="T100" fmla="*/ 361 w 430"/>
                <a:gd name="T101" fmla="*/ 228 h 416"/>
                <a:gd name="T102" fmla="*/ 382 w 430"/>
                <a:gd name="T103" fmla="*/ 228 h 416"/>
                <a:gd name="T104" fmla="*/ 389 w 430"/>
                <a:gd name="T105" fmla="*/ 268 h 416"/>
                <a:gd name="T106" fmla="*/ 389 w 430"/>
                <a:gd name="T107" fmla="*/ 302 h 416"/>
                <a:gd name="T108" fmla="*/ 408 w 430"/>
                <a:gd name="T109" fmla="*/ 332 h 416"/>
                <a:gd name="T110" fmla="*/ 394 w 430"/>
                <a:gd name="T111" fmla="*/ 354 h 416"/>
                <a:gd name="T112" fmla="*/ 377 w 430"/>
                <a:gd name="T113" fmla="*/ 368 h 416"/>
                <a:gd name="T114" fmla="*/ 351 w 430"/>
                <a:gd name="T115" fmla="*/ 380 h 416"/>
                <a:gd name="T116" fmla="*/ 330 w 430"/>
                <a:gd name="T117" fmla="*/ 370 h 416"/>
                <a:gd name="T118" fmla="*/ 323 w 430"/>
                <a:gd name="T119" fmla="*/ 363 h 416"/>
                <a:gd name="T120" fmla="*/ 311 w 430"/>
                <a:gd name="T121" fmla="*/ 349 h 416"/>
                <a:gd name="T122" fmla="*/ 309 w 430"/>
                <a:gd name="T123" fmla="*/ 36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0" h="416">
                  <a:moveTo>
                    <a:pt x="370" y="385"/>
                  </a:moveTo>
                  <a:lnTo>
                    <a:pt x="368" y="385"/>
                  </a:lnTo>
                  <a:lnTo>
                    <a:pt x="370" y="385"/>
                  </a:lnTo>
                  <a:close/>
                  <a:moveTo>
                    <a:pt x="363" y="385"/>
                  </a:moveTo>
                  <a:lnTo>
                    <a:pt x="361" y="385"/>
                  </a:lnTo>
                  <a:lnTo>
                    <a:pt x="363" y="385"/>
                  </a:lnTo>
                  <a:lnTo>
                    <a:pt x="363" y="382"/>
                  </a:lnTo>
                  <a:lnTo>
                    <a:pt x="363" y="385"/>
                  </a:lnTo>
                  <a:close/>
                  <a:moveTo>
                    <a:pt x="373" y="382"/>
                  </a:moveTo>
                  <a:lnTo>
                    <a:pt x="370" y="382"/>
                  </a:lnTo>
                  <a:lnTo>
                    <a:pt x="370" y="385"/>
                  </a:lnTo>
                  <a:lnTo>
                    <a:pt x="370" y="382"/>
                  </a:lnTo>
                  <a:lnTo>
                    <a:pt x="373" y="382"/>
                  </a:lnTo>
                  <a:close/>
                  <a:moveTo>
                    <a:pt x="349" y="382"/>
                  </a:moveTo>
                  <a:lnTo>
                    <a:pt x="349" y="380"/>
                  </a:lnTo>
                  <a:lnTo>
                    <a:pt x="349" y="382"/>
                  </a:lnTo>
                  <a:close/>
                  <a:moveTo>
                    <a:pt x="349" y="380"/>
                  </a:moveTo>
                  <a:lnTo>
                    <a:pt x="349" y="382"/>
                  </a:lnTo>
                  <a:lnTo>
                    <a:pt x="349" y="380"/>
                  </a:lnTo>
                  <a:close/>
                  <a:moveTo>
                    <a:pt x="344" y="378"/>
                  </a:moveTo>
                  <a:lnTo>
                    <a:pt x="342" y="378"/>
                  </a:lnTo>
                  <a:lnTo>
                    <a:pt x="344" y="378"/>
                  </a:lnTo>
                  <a:close/>
                  <a:moveTo>
                    <a:pt x="335" y="378"/>
                  </a:moveTo>
                  <a:lnTo>
                    <a:pt x="335" y="375"/>
                  </a:lnTo>
                  <a:lnTo>
                    <a:pt x="335" y="378"/>
                  </a:lnTo>
                  <a:close/>
                  <a:moveTo>
                    <a:pt x="335" y="375"/>
                  </a:moveTo>
                  <a:lnTo>
                    <a:pt x="332" y="375"/>
                  </a:lnTo>
                  <a:lnTo>
                    <a:pt x="335" y="375"/>
                  </a:lnTo>
                  <a:close/>
                  <a:moveTo>
                    <a:pt x="332" y="370"/>
                  </a:moveTo>
                  <a:lnTo>
                    <a:pt x="332" y="373"/>
                  </a:lnTo>
                  <a:lnTo>
                    <a:pt x="332" y="370"/>
                  </a:lnTo>
                  <a:lnTo>
                    <a:pt x="332" y="373"/>
                  </a:lnTo>
                  <a:lnTo>
                    <a:pt x="332" y="370"/>
                  </a:lnTo>
                  <a:close/>
                  <a:moveTo>
                    <a:pt x="335" y="370"/>
                  </a:moveTo>
                  <a:lnTo>
                    <a:pt x="335" y="368"/>
                  </a:lnTo>
                  <a:lnTo>
                    <a:pt x="332" y="368"/>
                  </a:lnTo>
                  <a:lnTo>
                    <a:pt x="335" y="368"/>
                  </a:lnTo>
                  <a:lnTo>
                    <a:pt x="335" y="370"/>
                  </a:lnTo>
                  <a:close/>
                  <a:moveTo>
                    <a:pt x="392" y="361"/>
                  </a:moveTo>
                  <a:lnTo>
                    <a:pt x="389" y="361"/>
                  </a:lnTo>
                  <a:lnTo>
                    <a:pt x="392" y="361"/>
                  </a:lnTo>
                  <a:close/>
                  <a:moveTo>
                    <a:pt x="280" y="366"/>
                  </a:moveTo>
                  <a:lnTo>
                    <a:pt x="278" y="366"/>
                  </a:lnTo>
                  <a:lnTo>
                    <a:pt x="278" y="368"/>
                  </a:lnTo>
                  <a:lnTo>
                    <a:pt x="275" y="370"/>
                  </a:lnTo>
                  <a:lnTo>
                    <a:pt x="273" y="370"/>
                  </a:lnTo>
                  <a:lnTo>
                    <a:pt x="273" y="373"/>
                  </a:lnTo>
                  <a:lnTo>
                    <a:pt x="273" y="370"/>
                  </a:lnTo>
                  <a:lnTo>
                    <a:pt x="273" y="373"/>
                  </a:lnTo>
                  <a:lnTo>
                    <a:pt x="271" y="370"/>
                  </a:lnTo>
                  <a:lnTo>
                    <a:pt x="268" y="370"/>
                  </a:lnTo>
                  <a:lnTo>
                    <a:pt x="268" y="373"/>
                  </a:lnTo>
                  <a:lnTo>
                    <a:pt x="268" y="370"/>
                  </a:lnTo>
                  <a:lnTo>
                    <a:pt x="268" y="373"/>
                  </a:lnTo>
                  <a:lnTo>
                    <a:pt x="266" y="373"/>
                  </a:lnTo>
                  <a:lnTo>
                    <a:pt x="266" y="375"/>
                  </a:lnTo>
                  <a:lnTo>
                    <a:pt x="264" y="375"/>
                  </a:lnTo>
                  <a:lnTo>
                    <a:pt x="264" y="378"/>
                  </a:lnTo>
                  <a:lnTo>
                    <a:pt x="261" y="378"/>
                  </a:lnTo>
                  <a:lnTo>
                    <a:pt x="261" y="380"/>
                  </a:lnTo>
                  <a:lnTo>
                    <a:pt x="259" y="382"/>
                  </a:lnTo>
                  <a:lnTo>
                    <a:pt x="259" y="380"/>
                  </a:lnTo>
                  <a:lnTo>
                    <a:pt x="256" y="380"/>
                  </a:lnTo>
                  <a:lnTo>
                    <a:pt x="256" y="382"/>
                  </a:lnTo>
                  <a:lnTo>
                    <a:pt x="256" y="380"/>
                  </a:lnTo>
                  <a:lnTo>
                    <a:pt x="256" y="382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80"/>
                  </a:lnTo>
                  <a:lnTo>
                    <a:pt x="254" y="380"/>
                  </a:lnTo>
                  <a:lnTo>
                    <a:pt x="256" y="380"/>
                  </a:lnTo>
                  <a:lnTo>
                    <a:pt x="256" y="382"/>
                  </a:lnTo>
                  <a:lnTo>
                    <a:pt x="256" y="380"/>
                  </a:lnTo>
                  <a:lnTo>
                    <a:pt x="256" y="382"/>
                  </a:lnTo>
                  <a:lnTo>
                    <a:pt x="259" y="382"/>
                  </a:lnTo>
                  <a:lnTo>
                    <a:pt x="256" y="382"/>
                  </a:lnTo>
                  <a:lnTo>
                    <a:pt x="259" y="382"/>
                  </a:lnTo>
                  <a:lnTo>
                    <a:pt x="259" y="385"/>
                  </a:lnTo>
                  <a:lnTo>
                    <a:pt x="259" y="387"/>
                  </a:lnTo>
                  <a:lnTo>
                    <a:pt x="259" y="389"/>
                  </a:lnTo>
                  <a:lnTo>
                    <a:pt x="259" y="392"/>
                  </a:lnTo>
                  <a:lnTo>
                    <a:pt x="259" y="389"/>
                  </a:lnTo>
                  <a:lnTo>
                    <a:pt x="256" y="389"/>
                  </a:lnTo>
                  <a:lnTo>
                    <a:pt x="256" y="387"/>
                  </a:lnTo>
                  <a:lnTo>
                    <a:pt x="256" y="389"/>
                  </a:lnTo>
                  <a:lnTo>
                    <a:pt x="256" y="392"/>
                  </a:lnTo>
                  <a:lnTo>
                    <a:pt x="254" y="392"/>
                  </a:lnTo>
                  <a:lnTo>
                    <a:pt x="256" y="392"/>
                  </a:lnTo>
                  <a:lnTo>
                    <a:pt x="256" y="394"/>
                  </a:lnTo>
                  <a:lnTo>
                    <a:pt x="256" y="392"/>
                  </a:lnTo>
                  <a:lnTo>
                    <a:pt x="259" y="392"/>
                  </a:lnTo>
                  <a:lnTo>
                    <a:pt x="259" y="389"/>
                  </a:lnTo>
                  <a:lnTo>
                    <a:pt x="259" y="392"/>
                  </a:lnTo>
                  <a:lnTo>
                    <a:pt x="259" y="394"/>
                  </a:lnTo>
                  <a:lnTo>
                    <a:pt x="259" y="397"/>
                  </a:lnTo>
                  <a:lnTo>
                    <a:pt x="259" y="399"/>
                  </a:lnTo>
                  <a:lnTo>
                    <a:pt x="259" y="401"/>
                  </a:lnTo>
                  <a:lnTo>
                    <a:pt x="259" y="404"/>
                  </a:lnTo>
                  <a:lnTo>
                    <a:pt x="259" y="401"/>
                  </a:lnTo>
                  <a:lnTo>
                    <a:pt x="259" y="404"/>
                  </a:lnTo>
                  <a:lnTo>
                    <a:pt x="259" y="406"/>
                  </a:lnTo>
                  <a:lnTo>
                    <a:pt x="261" y="406"/>
                  </a:lnTo>
                  <a:lnTo>
                    <a:pt x="261" y="408"/>
                  </a:lnTo>
                  <a:lnTo>
                    <a:pt x="261" y="411"/>
                  </a:lnTo>
                  <a:lnTo>
                    <a:pt x="264" y="411"/>
                  </a:lnTo>
                  <a:lnTo>
                    <a:pt x="261" y="411"/>
                  </a:lnTo>
                  <a:lnTo>
                    <a:pt x="259" y="411"/>
                  </a:lnTo>
                  <a:lnTo>
                    <a:pt x="259" y="408"/>
                  </a:lnTo>
                  <a:lnTo>
                    <a:pt x="256" y="408"/>
                  </a:lnTo>
                  <a:lnTo>
                    <a:pt x="254" y="408"/>
                  </a:lnTo>
                  <a:lnTo>
                    <a:pt x="252" y="408"/>
                  </a:lnTo>
                  <a:lnTo>
                    <a:pt x="252" y="411"/>
                  </a:lnTo>
                  <a:lnTo>
                    <a:pt x="249" y="411"/>
                  </a:lnTo>
                  <a:lnTo>
                    <a:pt x="247" y="411"/>
                  </a:lnTo>
                  <a:lnTo>
                    <a:pt x="247" y="413"/>
                  </a:lnTo>
                  <a:lnTo>
                    <a:pt x="245" y="413"/>
                  </a:lnTo>
                  <a:lnTo>
                    <a:pt x="247" y="413"/>
                  </a:lnTo>
                  <a:lnTo>
                    <a:pt x="247" y="416"/>
                  </a:lnTo>
                  <a:lnTo>
                    <a:pt x="245" y="416"/>
                  </a:lnTo>
                  <a:lnTo>
                    <a:pt x="245" y="413"/>
                  </a:lnTo>
                  <a:lnTo>
                    <a:pt x="242" y="413"/>
                  </a:lnTo>
                  <a:lnTo>
                    <a:pt x="242" y="416"/>
                  </a:lnTo>
                  <a:lnTo>
                    <a:pt x="240" y="416"/>
                  </a:lnTo>
                  <a:lnTo>
                    <a:pt x="240" y="413"/>
                  </a:lnTo>
                  <a:lnTo>
                    <a:pt x="238" y="413"/>
                  </a:lnTo>
                  <a:lnTo>
                    <a:pt x="238" y="411"/>
                  </a:lnTo>
                  <a:lnTo>
                    <a:pt x="235" y="411"/>
                  </a:lnTo>
                  <a:lnTo>
                    <a:pt x="233" y="411"/>
                  </a:lnTo>
                  <a:lnTo>
                    <a:pt x="230" y="411"/>
                  </a:lnTo>
                  <a:lnTo>
                    <a:pt x="228" y="411"/>
                  </a:lnTo>
                  <a:lnTo>
                    <a:pt x="228" y="413"/>
                  </a:lnTo>
                  <a:lnTo>
                    <a:pt x="226" y="413"/>
                  </a:lnTo>
                  <a:lnTo>
                    <a:pt x="223" y="413"/>
                  </a:lnTo>
                  <a:lnTo>
                    <a:pt x="223" y="411"/>
                  </a:lnTo>
                  <a:lnTo>
                    <a:pt x="221" y="411"/>
                  </a:lnTo>
                  <a:lnTo>
                    <a:pt x="221" y="408"/>
                  </a:lnTo>
                  <a:lnTo>
                    <a:pt x="219" y="408"/>
                  </a:lnTo>
                  <a:lnTo>
                    <a:pt x="216" y="408"/>
                  </a:lnTo>
                  <a:lnTo>
                    <a:pt x="214" y="408"/>
                  </a:lnTo>
                  <a:lnTo>
                    <a:pt x="214" y="406"/>
                  </a:lnTo>
                  <a:lnTo>
                    <a:pt x="216" y="406"/>
                  </a:lnTo>
                  <a:lnTo>
                    <a:pt x="216" y="404"/>
                  </a:lnTo>
                  <a:lnTo>
                    <a:pt x="214" y="404"/>
                  </a:lnTo>
                  <a:lnTo>
                    <a:pt x="216" y="404"/>
                  </a:lnTo>
                  <a:lnTo>
                    <a:pt x="216" y="401"/>
                  </a:lnTo>
                  <a:lnTo>
                    <a:pt x="214" y="401"/>
                  </a:lnTo>
                  <a:lnTo>
                    <a:pt x="211" y="401"/>
                  </a:lnTo>
                  <a:lnTo>
                    <a:pt x="209" y="401"/>
                  </a:lnTo>
                  <a:lnTo>
                    <a:pt x="207" y="401"/>
                  </a:lnTo>
                  <a:lnTo>
                    <a:pt x="207" y="404"/>
                  </a:lnTo>
                  <a:lnTo>
                    <a:pt x="204" y="404"/>
                  </a:lnTo>
                  <a:lnTo>
                    <a:pt x="204" y="401"/>
                  </a:lnTo>
                  <a:lnTo>
                    <a:pt x="204" y="399"/>
                  </a:lnTo>
                  <a:lnTo>
                    <a:pt x="202" y="399"/>
                  </a:lnTo>
                  <a:lnTo>
                    <a:pt x="202" y="397"/>
                  </a:lnTo>
                  <a:lnTo>
                    <a:pt x="200" y="397"/>
                  </a:lnTo>
                  <a:lnTo>
                    <a:pt x="197" y="397"/>
                  </a:lnTo>
                  <a:lnTo>
                    <a:pt x="197" y="399"/>
                  </a:lnTo>
                  <a:lnTo>
                    <a:pt x="195" y="397"/>
                  </a:lnTo>
                  <a:lnTo>
                    <a:pt x="195" y="394"/>
                  </a:lnTo>
                  <a:lnTo>
                    <a:pt x="192" y="394"/>
                  </a:lnTo>
                  <a:lnTo>
                    <a:pt x="190" y="394"/>
                  </a:lnTo>
                  <a:lnTo>
                    <a:pt x="188" y="394"/>
                  </a:lnTo>
                  <a:lnTo>
                    <a:pt x="188" y="392"/>
                  </a:lnTo>
                  <a:lnTo>
                    <a:pt x="185" y="392"/>
                  </a:lnTo>
                  <a:lnTo>
                    <a:pt x="183" y="392"/>
                  </a:lnTo>
                  <a:lnTo>
                    <a:pt x="181" y="392"/>
                  </a:lnTo>
                  <a:lnTo>
                    <a:pt x="181" y="394"/>
                  </a:lnTo>
                  <a:lnTo>
                    <a:pt x="178" y="394"/>
                  </a:lnTo>
                  <a:lnTo>
                    <a:pt x="181" y="394"/>
                  </a:lnTo>
                  <a:lnTo>
                    <a:pt x="178" y="397"/>
                  </a:lnTo>
                  <a:lnTo>
                    <a:pt x="181" y="397"/>
                  </a:lnTo>
                  <a:lnTo>
                    <a:pt x="181" y="399"/>
                  </a:lnTo>
                  <a:lnTo>
                    <a:pt x="178" y="399"/>
                  </a:lnTo>
                  <a:lnTo>
                    <a:pt x="176" y="399"/>
                  </a:lnTo>
                  <a:lnTo>
                    <a:pt x="173" y="399"/>
                  </a:lnTo>
                  <a:lnTo>
                    <a:pt x="171" y="399"/>
                  </a:lnTo>
                  <a:lnTo>
                    <a:pt x="171" y="397"/>
                  </a:lnTo>
                  <a:lnTo>
                    <a:pt x="169" y="397"/>
                  </a:lnTo>
                  <a:lnTo>
                    <a:pt x="169" y="399"/>
                  </a:lnTo>
                  <a:lnTo>
                    <a:pt x="166" y="399"/>
                  </a:lnTo>
                  <a:lnTo>
                    <a:pt x="166" y="397"/>
                  </a:lnTo>
                  <a:lnTo>
                    <a:pt x="164" y="397"/>
                  </a:lnTo>
                  <a:lnTo>
                    <a:pt x="162" y="397"/>
                  </a:lnTo>
                  <a:lnTo>
                    <a:pt x="159" y="397"/>
                  </a:lnTo>
                  <a:lnTo>
                    <a:pt x="159" y="399"/>
                  </a:lnTo>
                  <a:lnTo>
                    <a:pt x="157" y="399"/>
                  </a:lnTo>
                  <a:lnTo>
                    <a:pt x="154" y="397"/>
                  </a:lnTo>
                  <a:lnTo>
                    <a:pt x="152" y="394"/>
                  </a:lnTo>
                  <a:lnTo>
                    <a:pt x="150" y="394"/>
                  </a:lnTo>
                  <a:lnTo>
                    <a:pt x="150" y="392"/>
                  </a:lnTo>
                  <a:lnTo>
                    <a:pt x="147" y="392"/>
                  </a:lnTo>
                  <a:lnTo>
                    <a:pt x="145" y="392"/>
                  </a:lnTo>
                  <a:lnTo>
                    <a:pt x="145" y="394"/>
                  </a:lnTo>
                  <a:lnTo>
                    <a:pt x="143" y="394"/>
                  </a:lnTo>
                  <a:lnTo>
                    <a:pt x="143" y="392"/>
                  </a:lnTo>
                  <a:lnTo>
                    <a:pt x="140" y="392"/>
                  </a:lnTo>
                  <a:lnTo>
                    <a:pt x="140" y="394"/>
                  </a:lnTo>
                  <a:lnTo>
                    <a:pt x="138" y="394"/>
                  </a:lnTo>
                  <a:lnTo>
                    <a:pt x="138" y="392"/>
                  </a:lnTo>
                  <a:lnTo>
                    <a:pt x="135" y="392"/>
                  </a:lnTo>
                  <a:lnTo>
                    <a:pt x="135" y="389"/>
                  </a:lnTo>
                  <a:lnTo>
                    <a:pt x="133" y="389"/>
                  </a:lnTo>
                  <a:lnTo>
                    <a:pt x="133" y="387"/>
                  </a:lnTo>
                  <a:lnTo>
                    <a:pt x="133" y="385"/>
                  </a:lnTo>
                  <a:lnTo>
                    <a:pt x="131" y="387"/>
                  </a:lnTo>
                  <a:lnTo>
                    <a:pt x="128" y="387"/>
                  </a:lnTo>
                  <a:lnTo>
                    <a:pt x="126" y="387"/>
                  </a:lnTo>
                  <a:lnTo>
                    <a:pt x="126" y="385"/>
                  </a:lnTo>
                  <a:lnTo>
                    <a:pt x="124" y="385"/>
                  </a:lnTo>
                  <a:lnTo>
                    <a:pt x="121" y="385"/>
                  </a:lnTo>
                  <a:lnTo>
                    <a:pt x="121" y="382"/>
                  </a:lnTo>
                  <a:lnTo>
                    <a:pt x="121" y="385"/>
                  </a:lnTo>
                  <a:lnTo>
                    <a:pt x="119" y="385"/>
                  </a:lnTo>
                  <a:lnTo>
                    <a:pt x="121" y="382"/>
                  </a:lnTo>
                  <a:lnTo>
                    <a:pt x="119" y="382"/>
                  </a:lnTo>
                  <a:lnTo>
                    <a:pt x="116" y="382"/>
                  </a:lnTo>
                  <a:lnTo>
                    <a:pt x="114" y="382"/>
                  </a:lnTo>
                  <a:lnTo>
                    <a:pt x="114" y="380"/>
                  </a:lnTo>
                  <a:lnTo>
                    <a:pt x="116" y="380"/>
                  </a:lnTo>
                  <a:lnTo>
                    <a:pt x="114" y="380"/>
                  </a:lnTo>
                  <a:lnTo>
                    <a:pt x="114" y="382"/>
                  </a:lnTo>
                  <a:lnTo>
                    <a:pt x="109" y="382"/>
                  </a:lnTo>
                  <a:lnTo>
                    <a:pt x="109" y="380"/>
                  </a:lnTo>
                  <a:lnTo>
                    <a:pt x="112" y="380"/>
                  </a:lnTo>
                  <a:lnTo>
                    <a:pt x="112" y="378"/>
                  </a:lnTo>
                  <a:lnTo>
                    <a:pt x="112" y="375"/>
                  </a:lnTo>
                  <a:lnTo>
                    <a:pt x="112" y="373"/>
                  </a:lnTo>
                  <a:lnTo>
                    <a:pt x="109" y="373"/>
                  </a:lnTo>
                  <a:lnTo>
                    <a:pt x="109" y="370"/>
                  </a:lnTo>
                  <a:lnTo>
                    <a:pt x="107" y="370"/>
                  </a:lnTo>
                  <a:lnTo>
                    <a:pt x="107" y="373"/>
                  </a:lnTo>
                  <a:lnTo>
                    <a:pt x="105" y="373"/>
                  </a:lnTo>
                  <a:lnTo>
                    <a:pt x="105" y="370"/>
                  </a:lnTo>
                  <a:lnTo>
                    <a:pt x="102" y="370"/>
                  </a:lnTo>
                  <a:lnTo>
                    <a:pt x="100" y="370"/>
                  </a:lnTo>
                  <a:lnTo>
                    <a:pt x="100" y="368"/>
                  </a:lnTo>
                  <a:lnTo>
                    <a:pt x="100" y="366"/>
                  </a:lnTo>
                  <a:lnTo>
                    <a:pt x="100" y="368"/>
                  </a:lnTo>
                  <a:lnTo>
                    <a:pt x="100" y="366"/>
                  </a:lnTo>
                  <a:lnTo>
                    <a:pt x="102" y="366"/>
                  </a:lnTo>
                  <a:lnTo>
                    <a:pt x="105" y="366"/>
                  </a:lnTo>
                  <a:lnTo>
                    <a:pt x="105" y="363"/>
                  </a:lnTo>
                  <a:lnTo>
                    <a:pt x="107" y="363"/>
                  </a:lnTo>
                  <a:lnTo>
                    <a:pt x="107" y="361"/>
                  </a:lnTo>
                  <a:lnTo>
                    <a:pt x="109" y="361"/>
                  </a:lnTo>
                  <a:lnTo>
                    <a:pt x="109" y="363"/>
                  </a:lnTo>
                  <a:lnTo>
                    <a:pt x="109" y="361"/>
                  </a:lnTo>
                  <a:lnTo>
                    <a:pt x="112" y="361"/>
                  </a:lnTo>
                  <a:lnTo>
                    <a:pt x="114" y="361"/>
                  </a:lnTo>
                  <a:lnTo>
                    <a:pt x="116" y="361"/>
                  </a:lnTo>
                  <a:lnTo>
                    <a:pt x="119" y="361"/>
                  </a:lnTo>
                  <a:lnTo>
                    <a:pt x="119" y="359"/>
                  </a:lnTo>
                  <a:lnTo>
                    <a:pt x="116" y="361"/>
                  </a:lnTo>
                  <a:lnTo>
                    <a:pt x="114" y="361"/>
                  </a:lnTo>
                  <a:lnTo>
                    <a:pt x="112" y="361"/>
                  </a:lnTo>
                  <a:lnTo>
                    <a:pt x="109" y="361"/>
                  </a:lnTo>
                  <a:lnTo>
                    <a:pt x="107" y="361"/>
                  </a:lnTo>
                  <a:lnTo>
                    <a:pt x="107" y="359"/>
                  </a:lnTo>
                  <a:lnTo>
                    <a:pt x="109" y="359"/>
                  </a:lnTo>
                  <a:lnTo>
                    <a:pt x="109" y="356"/>
                  </a:lnTo>
                  <a:lnTo>
                    <a:pt x="109" y="354"/>
                  </a:lnTo>
                  <a:lnTo>
                    <a:pt x="109" y="351"/>
                  </a:lnTo>
                  <a:lnTo>
                    <a:pt x="112" y="349"/>
                  </a:lnTo>
                  <a:lnTo>
                    <a:pt x="112" y="344"/>
                  </a:lnTo>
                  <a:lnTo>
                    <a:pt x="112" y="342"/>
                  </a:lnTo>
                  <a:lnTo>
                    <a:pt x="112" y="340"/>
                  </a:lnTo>
                  <a:lnTo>
                    <a:pt x="114" y="337"/>
                  </a:lnTo>
                  <a:lnTo>
                    <a:pt x="114" y="332"/>
                  </a:lnTo>
                  <a:lnTo>
                    <a:pt x="114" y="330"/>
                  </a:lnTo>
                  <a:lnTo>
                    <a:pt x="116" y="321"/>
                  </a:lnTo>
                  <a:lnTo>
                    <a:pt x="116" y="316"/>
                  </a:lnTo>
                  <a:lnTo>
                    <a:pt x="116" y="313"/>
                  </a:lnTo>
                  <a:lnTo>
                    <a:pt x="116" y="311"/>
                  </a:lnTo>
                  <a:lnTo>
                    <a:pt x="119" y="311"/>
                  </a:lnTo>
                  <a:lnTo>
                    <a:pt x="119" y="309"/>
                  </a:lnTo>
                  <a:lnTo>
                    <a:pt x="119" y="306"/>
                  </a:lnTo>
                  <a:lnTo>
                    <a:pt x="119" y="309"/>
                  </a:lnTo>
                  <a:lnTo>
                    <a:pt x="119" y="306"/>
                  </a:lnTo>
                  <a:lnTo>
                    <a:pt x="121" y="309"/>
                  </a:lnTo>
                  <a:lnTo>
                    <a:pt x="119" y="309"/>
                  </a:lnTo>
                  <a:lnTo>
                    <a:pt x="124" y="309"/>
                  </a:lnTo>
                  <a:lnTo>
                    <a:pt x="124" y="306"/>
                  </a:lnTo>
                  <a:lnTo>
                    <a:pt x="124" y="304"/>
                  </a:lnTo>
                  <a:lnTo>
                    <a:pt x="121" y="304"/>
                  </a:lnTo>
                  <a:lnTo>
                    <a:pt x="119" y="304"/>
                  </a:lnTo>
                  <a:lnTo>
                    <a:pt x="119" y="302"/>
                  </a:lnTo>
                  <a:lnTo>
                    <a:pt x="119" y="304"/>
                  </a:lnTo>
                  <a:lnTo>
                    <a:pt x="119" y="302"/>
                  </a:lnTo>
                  <a:lnTo>
                    <a:pt x="119" y="304"/>
                  </a:lnTo>
                  <a:lnTo>
                    <a:pt x="116" y="306"/>
                  </a:lnTo>
                  <a:lnTo>
                    <a:pt x="116" y="309"/>
                  </a:lnTo>
                  <a:lnTo>
                    <a:pt x="116" y="306"/>
                  </a:lnTo>
                  <a:lnTo>
                    <a:pt x="116" y="299"/>
                  </a:lnTo>
                  <a:lnTo>
                    <a:pt x="119" y="292"/>
                  </a:lnTo>
                  <a:lnTo>
                    <a:pt x="119" y="287"/>
                  </a:lnTo>
                  <a:lnTo>
                    <a:pt x="119" y="278"/>
                  </a:lnTo>
                  <a:lnTo>
                    <a:pt x="119" y="275"/>
                  </a:lnTo>
                  <a:lnTo>
                    <a:pt x="119" y="273"/>
                  </a:lnTo>
                  <a:lnTo>
                    <a:pt x="119" y="271"/>
                  </a:lnTo>
                  <a:lnTo>
                    <a:pt x="119" y="268"/>
                  </a:lnTo>
                  <a:lnTo>
                    <a:pt x="121" y="268"/>
                  </a:lnTo>
                  <a:lnTo>
                    <a:pt x="121" y="266"/>
                  </a:lnTo>
                  <a:lnTo>
                    <a:pt x="124" y="266"/>
                  </a:lnTo>
                  <a:lnTo>
                    <a:pt x="124" y="268"/>
                  </a:lnTo>
                  <a:lnTo>
                    <a:pt x="126" y="271"/>
                  </a:lnTo>
                  <a:lnTo>
                    <a:pt x="124" y="271"/>
                  </a:lnTo>
                  <a:lnTo>
                    <a:pt x="126" y="271"/>
                  </a:lnTo>
                  <a:lnTo>
                    <a:pt x="128" y="271"/>
                  </a:lnTo>
                  <a:lnTo>
                    <a:pt x="128" y="273"/>
                  </a:lnTo>
                  <a:lnTo>
                    <a:pt x="131" y="273"/>
                  </a:lnTo>
                  <a:lnTo>
                    <a:pt x="131" y="275"/>
                  </a:lnTo>
                  <a:lnTo>
                    <a:pt x="133" y="278"/>
                  </a:lnTo>
                  <a:lnTo>
                    <a:pt x="133" y="280"/>
                  </a:lnTo>
                  <a:lnTo>
                    <a:pt x="133" y="283"/>
                  </a:lnTo>
                  <a:lnTo>
                    <a:pt x="133" y="285"/>
                  </a:lnTo>
                  <a:lnTo>
                    <a:pt x="135" y="285"/>
                  </a:lnTo>
                  <a:lnTo>
                    <a:pt x="135" y="287"/>
                  </a:lnTo>
                  <a:lnTo>
                    <a:pt x="135" y="290"/>
                  </a:lnTo>
                  <a:lnTo>
                    <a:pt x="138" y="290"/>
                  </a:lnTo>
                  <a:lnTo>
                    <a:pt x="138" y="292"/>
                  </a:lnTo>
                  <a:lnTo>
                    <a:pt x="140" y="292"/>
                  </a:lnTo>
                  <a:lnTo>
                    <a:pt x="140" y="294"/>
                  </a:lnTo>
                  <a:lnTo>
                    <a:pt x="140" y="297"/>
                  </a:lnTo>
                  <a:lnTo>
                    <a:pt x="140" y="299"/>
                  </a:lnTo>
                  <a:lnTo>
                    <a:pt x="140" y="302"/>
                  </a:lnTo>
                  <a:lnTo>
                    <a:pt x="140" y="304"/>
                  </a:lnTo>
                  <a:lnTo>
                    <a:pt x="143" y="304"/>
                  </a:lnTo>
                  <a:lnTo>
                    <a:pt x="143" y="306"/>
                  </a:lnTo>
                  <a:lnTo>
                    <a:pt x="145" y="306"/>
                  </a:lnTo>
                  <a:lnTo>
                    <a:pt x="145" y="309"/>
                  </a:lnTo>
                  <a:lnTo>
                    <a:pt x="147" y="309"/>
                  </a:lnTo>
                  <a:lnTo>
                    <a:pt x="145" y="309"/>
                  </a:lnTo>
                  <a:lnTo>
                    <a:pt x="145" y="306"/>
                  </a:lnTo>
                  <a:lnTo>
                    <a:pt x="143" y="306"/>
                  </a:lnTo>
                  <a:lnTo>
                    <a:pt x="143" y="304"/>
                  </a:lnTo>
                  <a:lnTo>
                    <a:pt x="140" y="304"/>
                  </a:lnTo>
                  <a:lnTo>
                    <a:pt x="140" y="302"/>
                  </a:lnTo>
                  <a:lnTo>
                    <a:pt x="140" y="299"/>
                  </a:lnTo>
                  <a:lnTo>
                    <a:pt x="140" y="297"/>
                  </a:lnTo>
                  <a:lnTo>
                    <a:pt x="140" y="294"/>
                  </a:lnTo>
                  <a:lnTo>
                    <a:pt x="140" y="292"/>
                  </a:lnTo>
                  <a:lnTo>
                    <a:pt x="138" y="290"/>
                  </a:lnTo>
                  <a:lnTo>
                    <a:pt x="140" y="290"/>
                  </a:lnTo>
                  <a:lnTo>
                    <a:pt x="140" y="292"/>
                  </a:lnTo>
                  <a:lnTo>
                    <a:pt x="143" y="292"/>
                  </a:lnTo>
                  <a:lnTo>
                    <a:pt x="143" y="294"/>
                  </a:lnTo>
                  <a:lnTo>
                    <a:pt x="145" y="294"/>
                  </a:lnTo>
                  <a:lnTo>
                    <a:pt x="147" y="294"/>
                  </a:lnTo>
                  <a:lnTo>
                    <a:pt x="147" y="297"/>
                  </a:lnTo>
                  <a:lnTo>
                    <a:pt x="150" y="297"/>
                  </a:lnTo>
                  <a:lnTo>
                    <a:pt x="147" y="297"/>
                  </a:lnTo>
                  <a:lnTo>
                    <a:pt x="147" y="294"/>
                  </a:lnTo>
                  <a:lnTo>
                    <a:pt x="150" y="294"/>
                  </a:lnTo>
                  <a:lnTo>
                    <a:pt x="150" y="297"/>
                  </a:lnTo>
                  <a:lnTo>
                    <a:pt x="152" y="297"/>
                  </a:lnTo>
                  <a:lnTo>
                    <a:pt x="150" y="297"/>
                  </a:lnTo>
                  <a:lnTo>
                    <a:pt x="150" y="299"/>
                  </a:lnTo>
                  <a:lnTo>
                    <a:pt x="152" y="299"/>
                  </a:lnTo>
                  <a:lnTo>
                    <a:pt x="150" y="299"/>
                  </a:lnTo>
                  <a:lnTo>
                    <a:pt x="152" y="297"/>
                  </a:lnTo>
                  <a:lnTo>
                    <a:pt x="150" y="297"/>
                  </a:lnTo>
                  <a:lnTo>
                    <a:pt x="150" y="294"/>
                  </a:lnTo>
                  <a:lnTo>
                    <a:pt x="147" y="294"/>
                  </a:lnTo>
                  <a:lnTo>
                    <a:pt x="147" y="297"/>
                  </a:lnTo>
                  <a:lnTo>
                    <a:pt x="147" y="294"/>
                  </a:lnTo>
                  <a:lnTo>
                    <a:pt x="145" y="294"/>
                  </a:lnTo>
                  <a:lnTo>
                    <a:pt x="143" y="294"/>
                  </a:lnTo>
                  <a:lnTo>
                    <a:pt x="143" y="292"/>
                  </a:lnTo>
                  <a:lnTo>
                    <a:pt x="140" y="292"/>
                  </a:lnTo>
                  <a:lnTo>
                    <a:pt x="140" y="290"/>
                  </a:lnTo>
                  <a:lnTo>
                    <a:pt x="138" y="290"/>
                  </a:lnTo>
                  <a:lnTo>
                    <a:pt x="138" y="287"/>
                  </a:lnTo>
                  <a:lnTo>
                    <a:pt x="135" y="287"/>
                  </a:lnTo>
                  <a:lnTo>
                    <a:pt x="135" y="285"/>
                  </a:lnTo>
                  <a:lnTo>
                    <a:pt x="135" y="280"/>
                  </a:lnTo>
                  <a:lnTo>
                    <a:pt x="135" y="278"/>
                  </a:lnTo>
                  <a:lnTo>
                    <a:pt x="133" y="278"/>
                  </a:lnTo>
                  <a:lnTo>
                    <a:pt x="133" y="275"/>
                  </a:lnTo>
                  <a:lnTo>
                    <a:pt x="133" y="273"/>
                  </a:lnTo>
                  <a:lnTo>
                    <a:pt x="131" y="271"/>
                  </a:lnTo>
                  <a:lnTo>
                    <a:pt x="131" y="268"/>
                  </a:lnTo>
                  <a:lnTo>
                    <a:pt x="128" y="268"/>
                  </a:lnTo>
                  <a:lnTo>
                    <a:pt x="128" y="266"/>
                  </a:lnTo>
                  <a:lnTo>
                    <a:pt x="126" y="266"/>
                  </a:lnTo>
                  <a:lnTo>
                    <a:pt x="126" y="264"/>
                  </a:lnTo>
                  <a:lnTo>
                    <a:pt x="124" y="264"/>
                  </a:lnTo>
                  <a:lnTo>
                    <a:pt x="124" y="261"/>
                  </a:lnTo>
                  <a:lnTo>
                    <a:pt x="121" y="261"/>
                  </a:lnTo>
                  <a:lnTo>
                    <a:pt x="119" y="261"/>
                  </a:lnTo>
                  <a:lnTo>
                    <a:pt x="119" y="259"/>
                  </a:lnTo>
                  <a:lnTo>
                    <a:pt x="116" y="259"/>
                  </a:lnTo>
                  <a:lnTo>
                    <a:pt x="119" y="259"/>
                  </a:lnTo>
                  <a:lnTo>
                    <a:pt x="119" y="261"/>
                  </a:lnTo>
                  <a:lnTo>
                    <a:pt x="119" y="259"/>
                  </a:lnTo>
                  <a:lnTo>
                    <a:pt x="119" y="261"/>
                  </a:lnTo>
                  <a:lnTo>
                    <a:pt x="116" y="261"/>
                  </a:lnTo>
                  <a:lnTo>
                    <a:pt x="116" y="259"/>
                  </a:lnTo>
                  <a:lnTo>
                    <a:pt x="116" y="256"/>
                  </a:lnTo>
                  <a:lnTo>
                    <a:pt x="116" y="254"/>
                  </a:lnTo>
                  <a:lnTo>
                    <a:pt x="119" y="254"/>
                  </a:lnTo>
                  <a:lnTo>
                    <a:pt x="121" y="254"/>
                  </a:lnTo>
                  <a:lnTo>
                    <a:pt x="121" y="256"/>
                  </a:lnTo>
                  <a:lnTo>
                    <a:pt x="124" y="256"/>
                  </a:lnTo>
                  <a:lnTo>
                    <a:pt x="124" y="259"/>
                  </a:lnTo>
                  <a:lnTo>
                    <a:pt x="124" y="256"/>
                  </a:lnTo>
                  <a:lnTo>
                    <a:pt x="121" y="256"/>
                  </a:lnTo>
                  <a:lnTo>
                    <a:pt x="121" y="254"/>
                  </a:lnTo>
                  <a:lnTo>
                    <a:pt x="119" y="254"/>
                  </a:lnTo>
                  <a:lnTo>
                    <a:pt x="119" y="252"/>
                  </a:lnTo>
                  <a:lnTo>
                    <a:pt x="121" y="252"/>
                  </a:lnTo>
                  <a:lnTo>
                    <a:pt x="121" y="249"/>
                  </a:lnTo>
                  <a:lnTo>
                    <a:pt x="124" y="249"/>
                  </a:lnTo>
                  <a:lnTo>
                    <a:pt x="121" y="249"/>
                  </a:lnTo>
                  <a:lnTo>
                    <a:pt x="121" y="247"/>
                  </a:lnTo>
                  <a:lnTo>
                    <a:pt x="124" y="247"/>
                  </a:lnTo>
                  <a:lnTo>
                    <a:pt x="126" y="247"/>
                  </a:lnTo>
                  <a:lnTo>
                    <a:pt x="124" y="247"/>
                  </a:lnTo>
                  <a:lnTo>
                    <a:pt x="126" y="247"/>
                  </a:lnTo>
                  <a:lnTo>
                    <a:pt x="124" y="247"/>
                  </a:lnTo>
                  <a:lnTo>
                    <a:pt x="121" y="247"/>
                  </a:lnTo>
                  <a:lnTo>
                    <a:pt x="121" y="245"/>
                  </a:lnTo>
                  <a:lnTo>
                    <a:pt x="124" y="245"/>
                  </a:lnTo>
                  <a:lnTo>
                    <a:pt x="124" y="242"/>
                  </a:lnTo>
                  <a:lnTo>
                    <a:pt x="121" y="242"/>
                  </a:lnTo>
                  <a:lnTo>
                    <a:pt x="121" y="240"/>
                  </a:lnTo>
                  <a:lnTo>
                    <a:pt x="119" y="240"/>
                  </a:lnTo>
                  <a:lnTo>
                    <a:pt x="119" y="237"/>
                  </a:lnTo>
                  <a:lnTo>
                    <a:pt x="116" y="237"/>
                  </a:lnTo>
                  <a:lnTo>
                    <a:pt x="119" y="235"/>
                  </a:lnTo>
                  <a:lnTo>
                    <a:pt x="119" y="233"/>
                  </a:lnTo>
                  <a:lnTo>
                    <a:pt x="121" y="233"/>
                  </a:lnTo>
                  <a:lnTo>
                    <a:pt x="121" y="230"/>
                  </a:lnTo>
                  <a:lnTo>
                    <a:pt x="119" y="230"/>
                  </a:lnTo>
                  <a:lnTo>
                    <a:pt x="119" y="233"/>
                  </a:lnTo>
                  <a:lnTo>
                    <a:pt x="116" y="233"/>
                  </a:lnTo>
                  <a:lnTo>
                    <a:pt x="116" y="230"/>
                  </a:lnTo>
                  <a:lnTo>
                    <a:pt x="114" y="230"/>
                  </a:lnTo>
                  <a:lnTo>
                    <a:pt x="116" y="230"/>
                  </a:lnTo>
                  <a:lnTo>
                    <a:pt x="114" y="230"/>
                  </a:lnTo>
                  <a:lnTo>
                    <a:pt x="114" y="228"/>
                  </a:lnTo>
                  <a:lnTo>
                    <a:pt x="112" y="228"/>
                  </a:lnTo>
                  <a:lnTo>
                    <a:pt x="109" y="228"/>
                  </a:lnTo>
                  <a:lnTo>
                    <a:pt x="109" y="226"/>
                  </a:lnTo>
                  <a:lnTo>
                    <a:pt x="107" y="226"/>
                  </a:lnTo>
                  <a:lnTo>
                    <a:pt x="105" y="226"/>
                  </a:lnTo>
                  <a:lnTo>
                    <a:pt x="102" y="226"/>
                  </a:lnTo>
                  <a:lnTo>
                    <a:pt x="102" y="223"/>
                  </a:lnTo>
                  <a:lnTo>
                    <a:pt x="100" y="223"/>
                  </a:lnTo>
                  <a:lnTo>
                    <a:pt x="100" y="221"/>
                  </a:lnTo>
                  <a:lnTo>
                    <a:pt x="98" y="221"/>
                  </a:lnTo>
                  <a:lnTo>
                    <a:pt x="100" y="221"/>
                  </a:lnTo>
                  <a:lnTo>
                    <a:pt x="98" y="221"/>
                  </a:lnTo>
                  <a:lnTo>
                    <a:pt x="98" y="218"/>
                  </a:lnTo>
                  <a:lnTo>
                    <a:pt x="98" y="216"/>
                  </a:lnTo>
                  <a:lnTo>
                    <a:pt x="95" y="216"/>
                  </a:lnTo>
                  <a:lnTo>
                    <a:pt x="95" y="214"/>
                  </a:lnTo>
                  <a:lnTo>
                    <a:pt x="93" y="211"/>
                  </a:lnTo>
                  <a:lnTo>
                    <a:pt x="90" y="209"/>
                  </a:lnTo>
                  <a:lnTo>
                    <a:pt x="88" y="207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6" y="202"/>
                  </a:lnTo>
                  <a:lnTo>
                    <a:pt x="88" y="202"/>
                  </a:lnTo>
                  <a:lnTo>
                    <a:pt x="88" y="199"/>
                  </a:lnTo>
                  <a:lnTo>
                    <a:pt x="90" y="199"/>
                  </a:lnTo>
                  <a:lnTo>
                    <a:pt x="90" y="197"/>
                  </a:lnTo>
                  <a:lnTo>
                    <a:pt x="93" y="197"/>
                  </a:lnTo>
                  <a:lnTo>
                    <a:pt x="93" y="195"/>
                  </a:lnTo>
                  <a:lnTo>
                    <a:pt x="90" y="195"/>
                  </a:lnTo>
                  <a:lnTo>
                    <a:pt x="90" y="192"/>
                  </a:lnTo>
                  <a:lnTo>
                    <a:pt x="88" y="192"/>
                  </a:lnTo>
                  <a:lnTo>
                    <a:pt x="86" y="192"/>
                  </a:lnTo>
                  <a:lnTo>
                    <a:pt x="83" y="192"/>
                  </a:lnTo>
                  <a:lnTo>
                    <a:pt x="83" y="190"/>
                  </a:lnTo>
                  <a:lnTo>
                    <a:pt x="86" y="190"/>
                  </a:lnTo>
                  <a:lnTo>
                    <a:pt x="86" y="188"/>
                  </a:lnTo>
                  <a:lnTo>
                    <a:pt x="86" y="185"/>
                  </a:lnTo>
                  <a:lnTo>
                    <a:pt x="88" y="185"/>
                  </a:lnTo>
                  <a:lnTo>
                    <a:pt x="90" y="185"/>
                  </a:lnTo>
                  <a:lnTo>
                    <a:pt x="90" y="183"/>
                  </a:lnTo>
                  <a:lnTo>
                    <a:pt x="90" y="185"/>
                  </a:lnTo>
                  <a:lnTo>
                    <a:pt x="93" y="185"/>
                  </a:lnTo>
                  <a:lnTo>
                    <a:pt x="95" y="185"/>
                  </a:lnTo>
                  <a:lnTo>
                    <a:pt x="98" y="185"/>
                  </a:lnTo>
                  <a:lnTo>
                    <a:pt x="98" y="188"/>
                  </a:lnTo>
                  <a:lnTo>
                    <a:pt x="100" y="188"/>
                  </a:lnTo>
                  <a:lnTo>
                    <a:pt x="102" y="188"/>
                  </a:lnTo>
                  <a:lnTo>
                    <a:pt x="105" y="188"/>
                  </a:lnTo>
                  <a:lnTo>
                    <a:pt x="107" y="188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2" y="183"/>
                  </a:lnTo>
                  <a:lnTo>
                    <a:pt x="114" y="183"/>
                  </a:lnTo>
                  <a:lnTo>
                    <a:pt x="114" y="180"/>
                  </a:lnTo>
                  <a:lnTo>
                    <a:pt x="116" y="180"/>
                  </a:lnTo>
                  <a:lnTo>
                    <a:pt x="119" y="180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4" y="183"/>
                  </a:lnTo>
                  <a:lnTo>
                    <a:pt x="112" y="183"/>
                  </a:lnTo>
                  <a:lnTo>
                    <a:pt x="112" y="185"/>
                  </a:lnTo>
                  <a:lnTo>
                    <a:pt x="109" y="185"/>
                  </a:lnTo>
                  <a:lnTo>
                    <a:pt x="109" y="188"/>
                  </a:lnTo>
                  <a:lnTo>
                    <a:pt x="107" y="188"/>
                  </a:lnTo>
                  <a:lnTo>
                    <a:pt x="105" y="188"/>
                  </a:lnTo>
                  <a:lnTo>
                    <a:pt x="102" y="188"/>
                  </a:lnTo>
                  <a:lnTo>
                    <a:pt x="100" y="188"/>
                  </a:lnTo>
                  <a:lnTo>
                    <a:pt x="98" y="188"/>
                  </a:lnTo>
                  <a:lnTo>
                    <a:pt x="98" y="185"/>
                  </a:lnTo>
                  <a:lnTo>
                    <a:pt x="95" y="185"/>
                  </a:lnTo>
                  <a:lnTo>
                    <a:pt x="93" y="185"/>
                  </a:lnTo>
                  <a:lnTo>
                    <a:pt x="93" y="183"/>
                  </a:lnTo>
                  <a:lnTo>
                    <a:pt x="90" y="183"/>
                  </a:lnTo>
                  <a:lnTo>
                    <a:pt x="88" y="183"/>
                  </a:lnTo>
                  <a:lnTo>
                    <a:pt x="86" y="183"/>
                  </a:lnTo>
                  <a:lnTo>
                    <a:pt x="86" y="185"/>
                  </a:lnTo>
                  <a:lnTo>
                    <a:pt x="83" y="185"/>
                  </a:lnTo>
                  <a:lnTo>
                    <a:pt x="86" y="185"/>
                  </a:lnTo>
                  <a:lnTo>
                    <a:pt x="83" y="185"/>
                  </a:lnTo>
                  <a:lnTo>
                    <a:pt x="83" y="188"/>
                  </a:lnTo>
                  <a:lnTo>
                    <a:pt x="83" y="185"/>
                  </a:lnTo>
                  <a:lnTo>
                    <a:pt x="83" y="188"/>
                  </a:lnTo>
                  <a:lnTo>
                    <a:pt x="81" y="188"/>
                  </a:lnTo>
                  <a:lnTo>
                    <a:pt x="81" y="185"/>
                  </a:lnTo>
                  <a:lnTo>
                    <a:pt x="79" y="185"/>
                  </a:lnTo>
                  <a:lnTo>
                    <a:pt x="76" y="185"/>
                  </a:lnTo>
                  <a:lnTo>
                    <a:pt x="74" y="185"/>
                  </a:lnTo>
                  <a:lnTo>
                    <a:pt x="74" y="183"/>
                  </a:lnTo>
                  <a:lnTo>
                    <a:pt x="76" y="183"/>
                  </a:lnTo>
                  <a:lnTo>
                    <a:pt x="76" y="185"/>
                  </a:lnTo>
                  <a:lnTo>
                    <a:pt x="79" y="185"/>
                  </a:lnTo>
                  <a:lnTo>
                    <a:pt x="79" y="183"/>
                  </a:lnTo>
                  <a:lnTo>
                    <a:pt x="79" y="185"/>
                  </a:lnTo>
                  <a:lnTo>
                    <a:pt x="79" y="183"/>
                  </a:lnTo>
                  <a:lnTo>
                    <a:pt x="76" y="183"/>
                  </a:lnTo>
                  <a:lnTo>
                    <a:pt x="79" y="183"/>
                  </a:lnTo>
                  <a:lnTo>
                    <a:pt x="76" y="183"/>
                  </a:lnTo>
                  <a:lnTo>
                    <a:pt x="79" y="183"/>
                  </a:lnTo>
                  <a:lnTo>
                    <a:pt x="76" y="183"/>
                  </a:lnTo>
                  <a:lnTo>
                    <a:pt x="76" y="180"/>
                  </a:lnTo>
                  <a:lnTo>
                    <a:pt x="76" y="183"/>
                  </a:lnTo>
                  <a:lnTo>
                    <a:pt x="74" y="183"/>
                  </a:lnTo>
                  <a:lnTo>
                    <a:pt x="76" y="183"/>
                  </a:lnTo>
                  <a:lnTo>
                    <a:pt x="76" y="180"/>
                  </a:lnTo>
                  <a:lnTo>
                    <a:pt x="74" y="180"/>
                  </a:lnTo>
                  <a:lnTo>
                    <a:pt x="74" y="178"/>
                  </a:lnTo>
                  <a:lnTo>
                    <a:pt x="76" y="178"/>
                  </a:lnTo>
                  <a:lnTo>
                    <a:pt x="79" y="178"/>
                  </a:lnTo>
                  <a:lnTo>
                    <a:pt x="76" y="178"/>
                  </a:lnTo>
                  <a:lnTo>
                    <a:pt x="76" y="176"/>
                  </a:lnTo>
                  <a:lnTo>
                    <a:pt x="76" y="173"/>
                  </a:lnTo>
                  <a:lnTo>
                    <a:pt x="76" y="176"/>
                  </a:lnTo>
                  <a:lnTo>
                    <a:pt x="76" y="173"/>
                  </a:lnTo>
                  <a:lnTo>
                    <a:pt x="79" y="173"/>
                  </a:lnTo>
                  <a:lnTo>
                    <a:pt x="81" y="173"/>
                  </a:lnTo>
                  <a:lnTo>
                    <a:pt x="81" y="171"/>
                  </a:lnTo>
                  <a:lnTo>
                    <a:pt x="83" y="171"/>
                  </a:lnTo>
                  <a:lnTo>
                    <a:pt x="81" y="171"/>
                  </a:lnTo>
                  <a:lnTo>
                    <a:pt x="81" y="173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3"/>
                  </a:lnTo>
                  <a:lnTo>
                    <a:pt x="71" y="173"/>
                  </a:lnTo>
                  <a:lnTo>
                    <a:pt x="74" y="171"/>
                  </a:lnTo>
                  <a:lnTo>
                    <a:pt x="71" y="173"/>
                  </a:lnTo>
                  <a:lnTo>
                    <a:pt x="71" y="171"/>
                  </a:lnTo>
                  <a:lnTo>
                    <a:pt x="71" y="173"/>
                  </a:lnTo>
                  <a:lnTo>
                    <a:pt x="69" y="173"/>
                  </a:lnTo>
                  <a:lnTo>
                    <a:pt x="67" y="173"/>
                  </a:lnTo>
                  <a:lnTo>
                    <a:pt x="67" y="176"/>
                  </a:lnTo>
                  <a:lnTo>
                    <a:pt x="64" y="173"/>
                  </a:lnTo>
                  <a:lnTo>
                    <a:pt x="64" y="176"/>
                  </a:lnTo>
                  <a:lnTo>
                    <a:pt x="64" y="173"/>
                  </a:lnTo>
                  <a:lnTo>
                    <a:pt x="62" y="173"/>
                  </a:lnTo>
                  <a:lnTo>
                    <a:pt x="62" y="171"/>
                  </a:lnTo>
                  <a:lnTo>
                    <a:pt x="62" y="173"/>
                  </a:lnTo>
                  <a:lnTo>
                    <a:pt x="62" y="171"/>
                  </a:lnTo>
                  <a:lnTo>
                    <a:pt x="64" y="171"/>
                  </a:lnTo>
                  <a:lnTo>
                    <a:pt x="62" y="171"/>
                  </a:lnTo>
                  <a:lnTo>
                    <a:pt x="64" y="171"/>
                  </a:lnTo>
                  <a:lnTo>
                    <a:pt x="64" y="173"/>
                  </a:lnTo>
                  <a:lnTo>
                    <a:pt x="64" y="171"/>
                  </a:lnTo>
                  <a:lnTo>
                    <a:pt x="67" y="173"/>
                  </a:lnTo>
                  <a:lnTo>
                    <a:pt x="67" y="171"/>
                  </a:lnTo>
                  <a:lnTo>
                    <a:pt x="67" y="173"/>
                  </a:lnTo>
                  <a:lnTo>
                    <a:pt x="67" y="171"/>
                  </a:lnTo>
                  <a:lnTo>
                    <a:pt x="69" y="171"/>
                  </a:lnTo>
                  <a:lnTo>
                    <a:pt x="67" y="171"/>
                  </a:lnTo>
                  <a:lnTo>
                    <a:pt x="69" y="171"/>
                  </a:lnTo>
                  <a:lnTo>
                    <a:pt x="69" y="169"/>
                  </a:lnTo>
                  <a:lnTo>
                    <a:pt x="69" y="171"/>
                  </a:lnTo>
                  <a:lnTo>
                    <a:pt x="69" y="169"/>
                  </a:lnTo>
                  <a:lnTo>
                    <a:pt x="67" y="169"/>
                  </a:lnTo>
                  <a:lnTo>
                    <a:pt x="69" y="169"/>
                  </a:lnTo>
                  <a:lnTo>
                    <a:pt x="67" y="169"/>
                  </a:lnTo>
                  <a:lnTo>
                    <a:pt x="67" y="166"/>
                  </a:lnTo>
                  <a:lnTo>
                    <a:pt x="67" y="169"/>
                  </a:lnTo>
                  <a:lnTo>
                    <a:pt x="67" y="166"/>
                  </a:lnTo>
                  <a:lnTo>
                    <a:pt x="67" y="169"/>
                  </a:lnTo>
                  <a:lnTo>
                    <a:pt x="64" y="169"/>
                  </a:lnTo>
                  <a:lnTo>
                    <a:pt x="62" y="169"/>
                  </a:lnTo>
                  <a:lnTo>
                    <a:pt x="62" y="171"/>
                  </a:lnTo>
                  <a:lnTo>
                    <a:pt x="62" y="169"/>
                  </a:lnTo>
                  <a:lnTo>
                    <a:pt x="62" y="171"/>
                  </a:lnTo>
                  <a:lnTo>
                    <a:pt x="62" y="169"/>
                  </a:lnTo>
                  <a:lnTo>
                    <a:pt x="62" y="171"/>
                  </a:lnTo>
                  <a:lnTo>
                    <a:pt x="62" y="169"/>
                  </a:lnTo>
                  <a:lnTo>
                    <a:pt x="60" y="169"/>
                  </a:lnTo>
                  <a:lnTo>
                    <a:pt x="62" y="169"/>
                  </a:lnTo>
                  <a:lnTo>
                    <a:pt x="60" y="169"/>
                  </a:lnTo>
                  <a:lnTo>
                    <a:pt x="60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9"/>
                  </a:lnTo>
                  <a:lnTo>
                    <a:pt x="60" y="171"/>
                  </a:lnTo>
                  <a:lnTo>
                    <a:pt x="60" y="169"/>
                  </a:lnTo>
                  <a:lnTo>
                    <a:pt x="60" y="171"/>
                  </a:lnTo>
                  <a:lnTo>
                    <a:pt x="62" y="171"/>
                  </a:lnTo>
                  <a:lnTo>
                    <a:pt x="60" y="171"/>
                  </a:lnTo>
                  <a:lnTo>
                    <a:pt x="60" y="169"/>
                  </a:lnTo>
                  <a:lnTo>
                    <a:pt x="60" y="171"/>
                  </a:lnTo>
                  <a:lnTo>
                    <a:pt x="57" y="169"/>
                  </a:lnTo>
                  <a:lnTo>
                    <a:pt x="57" y="171"/>
                  </a:lnTo>
                  <a:lnTo>
                    <a:pt x="55" y="171"/>
                  </a:lnTo>
                  <a:lnTo>
                    <a:pt x="55" y="169"/>
                  </a:lnTo>
                  <a:lnTo>
                    <a:pt x="55" y="171"/>
                  </a:lnTo>
                  <a:lnTo>
                    <a:pt x="55" y="173"/>
                  </a:lnTo>
                  <a:lnTo>
                    <a:pt x="55" y="176"/>
                  </a:lnTo>
                  <a:lnTo>
                    <a:pt x="57" y="176"/>
                  </a:lnTo>
                  <a:lnTo>
                    <a:pt x="55" y="176"/>
                  </a:lnTo>
                  <a:lnTo>
                    <a:pt x="55" y="173"/>
                  </a:lnTo>
                  <a:lnTo>
                    <a:pt x="52" y="173"/>
                  </a:lnTo>
                  <a:lnTo>
                    <a:pt x="55" y="173"/>
                  </a:lnTo>
                  <a:lnTo>
                    <a:pt x="55" y="171"/>
                  </a:lnTo>
                  <a:lnTo>
                    <a:pt x="55" y="169"/>
                  </a:lnTo>
                  <a:lnTo>
                    <a:pt x="52" y="169"/>
                  </a:lnTo>
                  <a:lnTo>
                    <a:pt x="52" y="166"/>
                  </a:lnTo>
                  <a:lnTo>
                    <a:pt x="55" y="164"/>
                  </a:lnTo>
                  <a:lnTo>
                    <a:pt x="55" y="166"/>
                  </a:lnTo>
                  <a:lnTo>
                    <a:pt x="55" y="164"/>
                  </a:lnTo>
                  <a:lnTo>
                    <a:pt x="52" y="164"/>
                  </a:lnTo>
                  <a:lnTo>
                    <a:pt x="55" y="164"/>
                  </a:lnTo>
                  <a:lnTo>
                    <a:pt x="52" y="164"/>
                  </a:lnTo>
                  <a:lnTo>
                    <a:pt x="55" y="164"/>
                  </a:lnTo>
                  <a:lnTo>
                    <a:pt x="55" y="161"/>
                  </a:lnTo>
                  <a:lnTo>
                    <a:pt x="55" y="164"/>
                  </a:lnTo>
                  <a:lnTo>
                    <a:pt x="52" y="164"/>
                  </a:lnTo>
                  <a:lnTo>
                    <a:pt x="52" y="161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2" y="164"/>
                  </a:lnTo>
                  <a:lnTo>
                    <a:pt x="52" y="166"/>
                  </a:lnTo>
                  <a:lnTo>
                    <a:pt x="50" y="166"/>
                  </a:lnTo>
                  <a:lnTo>
                    <a:pt x="50" y="164"/>
                  </a:lnTo>
                  <a:lnTo>
                    <a:pt x="48" y="164"/>
                  </a:lnTo>
                  <a:lnTo>
                    <a:pt x="48" y="166"/>
                  </a:lnTo>
                  <a:lnTo>
                    <a:pt x="48" y="164"/>
                  </a:lnTo>
                  <a:lnTo>
                    <a:pt x="50" y="164"/>
                  </a:lnTo>
                  <a:lnTo>
                    <a:pt x="50" y="166"/>
                  </a:lnTo>
                  <a:lnTo>
                    <a:pt x="50" y="164"/>
                  </a:lnTo>
                  <a:lnTo>
                    <a:pt x="48" y="164"/>
                  </a:lnTo>
                  <a:lnTo>
                    <a:pt x="48" y="161"/>
                  </a:lnTo>
                  <a:lnTo>
                    <a:pt x="50" y="161"/>
                  </a:lnTo>
                  <a:lnTo>
                    <a:pt x="50" y="159"/>
                  </a:lnTo>
                  <a:lnTo>
                    <a:pt x="50" y="161"/>
                  </a:lnTo>
                  <a:lnTo>
                    <a:pt x="48" y="161"/>
                  </a:lnTo>
                  <a:lnTo>
                    <a:pt x="45" y="161"/>
                  </a:lnTo>
                  <a:lnTo>
                    <a:pt x="45" y="159"/>
                  </a:lnTo>
                  <a:lnTo>
                    <a:pt x="45" y="161"/>
                  </a:lnTo>
                  <a:lnTo>
                    <a:pt x="48" y="161"/>
                  </a:lnTo>
                  <a:lnTo>
                    <a:pt x="48" y="164"/>
                  </a:lnTo>
                  <a:lnTo>
                    <a:pt x="45" y="164"/>
                  </a:lnTo>
                  <a:lnTo>
                    <a:pt x="48" y="164"/>
                  </a:lnTo>
                  <a:lnTo>
                    <a:pt x="45" y="164"/>
                  </a:lnTo>
                  <a:lnTo>
                    <a:pt x="43" y="164"/>
                  </a:lnTo>
                  <a:lnTo>
                    <a:pt x="43" y="161"/>
                  </a:lnTo>
                  <a:lnTo>
                    <a:pt x="41" y="161"/>
                  </a:lnTo>
                  <a:lnTo>
                    <a:pt x="41" y="159"/>
                  </a:lnTo>
                  <a:lnTo>
                    <a:pt x="41" y="161"/>
                  </a:lnTo>
                  <a:lnTo>
                    <a:pt x="38" y="161"/>
                  </a:lnTo>
                  <a:lnTo>
                    <a:pt x="36" y="161"/>
                  </a:lnTo>
                  <a:lnTo>
                    <a:pt x="36" y="159"/>
                  </a:lnTo>
                  <a:lnTo>
                    <a:pt x="36" y="161"/>
                  </a:lnTo>
                  <a:lnTo>
                    <a:pt x="36" y="159"/>
                  </a:lnTo>
                  <a:lnTo>
                    <a:pt x="33" y="159"/>
                  </a:lnTo>
                  <a:lnTo>
                    <a:pt x="33" y="157"/>
                  </a:lnTo>
                  <a:lnTo>
                    <a:pt x="33" y="159"/>
                  </a:lnTo>
                  <a:lnTo>
                    <a:pt x="33" y="161"/>
                  </a:lnTo>
                  <a:lnTo>
                    <a:pt x="31" y="159"/>
                  </a:lnTo>
                  <a:lnTo>
                    <a:pt x="29" y="159"/>
                  </a:lnTo>
                  <a:lnTo>
                    <a:pt x="29" y="157"/>
                  </a:lnTo>
                  <a:lnTo>
                    <a:pt x="29" y="154"/>
                  </a:lnTo>
                  <a:lnTo>
                    <a:pt x="26" y="154"/>
                  </a:lnTo>
                  <a:lnTo>
                    <a:pt x="26" y="157"/>
                  </a:lnTo>
                  <a:lnTo>
                    <a:pt x="24" y="157"/>
                  </a:lnTo>
                  <a:lnTo>
                    <a:pt x="22" y="157"/>
                  </a:lnTo>
                  <a:lnTo>
                    <a:pt x="22" y="154"/>
                  </a:lnTo>
                  <a:lnTo>
                    <a:pt x="22" y="152"/>
                  </a:lnTo>
                  <a:lnTo>
                    <a:pt x="22" y="150"/>
                  </a:lnTo>
                  <a:lnTo>
                    <a:pt x="22" y="152"/>
                  </a:lnTo>
                  <a:lnTo>
                    <a:pt x="22" y="154"/>
                  </a:lnTo>
                  <a:lnTo>
                    <a:pt x="19" y="154"/>
                  </a:lnTo>
                  <a:lnTo>
                    <a:pt x="22" y="154"/>
                  </a:lnTo>
                  <a:lnTo>
                    <a:pt x="22" y="157"/>
                  </a:lnTo>
                  <a:lnTo>
                    <a:pt x="19" y="157"/>
                  </a:lnTo>
                  <a:lnTo>
                    <a:pt x="22" y="157"/>
                  </a:lnTo>
                  <a:lnTo>
                    <a:pt x="19" y="157"/>
                  </a:lnTo>
                  <a:lnTo>
                    <a:pt x="19" y="159"/>
                  </a:lnTo>
                  <a:lnTo>
                    <a:pt x="19" y="157"/>
                  </a:lnTo>
                  <a:lnTo>
                    <a:pt x="19" y="159"/>
                  </a:lnTo>
                  <a:lnTo>
                    <a:pt x="22" y="159"/>
                  </a:lnTo>
                  <a:lnTo>
                    <a:pt x="19" y="159"/>
                  </a:lnTo>
                  <a:lnTo>
                    <a:pt x="17" y="159"/>
                  </a:lnTo>
                  <a:lnTo>
                    <a:pt x="14" y="159"/>
                  </a:lnTo>
                  <a:lnTo>
                    <a:pt x="12" y="159"/>
                  </a:lnTo>
                  <a:lnTo>
                    <a:pt x="14" y="159"/>
                  </a:lnTo>
                  <a:lnTo>
                    <a:pt x="12" y="159"/>
                  </a:lnTo>
                  <a:lnTo>
                    <a:pt x="14" y="159"/>
                  </a:lnTo>
                  <a:lnTo>
                    <a:pt x="14" y="157"/>
                  </a:lnTo>
                  <a:lnTo>
                    <a:pt x="14" y="154"/>
                  </a:lnTo>
                  <a:lnTo>
                    <a:pt x="12" y="154"/>
                  </a:lnTo>
                  <a:lnTo>
                    <a:pt x="12" y="152"/>
                  </a:lnTo>
                  <a:lnTo>
                    <a:pt x="10" y="152"/>
                  </a:lnTo>
                  <a:lnTo>
                    <a:pt x="10" y="150"/>
                  </a:lnTo>
                  <a:lnTo>
                    <a:pt x="7" y="150"/>
                  </a:lnTo>
                  <a:lnTo>
                    <a:pt x="10" y="147"/>
                  </a:lnTo>
                  <a:lnTo>
                    <a:pt x="10" y="150"/>
                  </a:lnTo>
                  <a:lnTo>
                    <a:pt x="10" y="147"/>
                  </a:lnTo>
                  <a:lnTo>
                    <a:pt x="7" y="147"/>
                  </a:lnTo>
                  <a:lnTo>
                    <a:pt x="7" y="150"/>
                  </a:lnTo>
                  <a:lnTo>
                    <a:pt x="5" y="150"/>
                  </a:lnTo>
                  <a:lnTo>
                    <a:pt x="3" y="150"/>
                  </a:lnTo>
                  <a:lnTo>
                    <a:pt x="3" y="147"/>
                  </a:lnTo>
                  <a:lnTo>
                    <a:pt x="5" y="147"/>
                  </a:lnTo>
                  <a:lnTo>
                    <a:pt x="7" y="147"/>
                  </a:lnTo>
                  <a:lnTo>
                    <a:pt x="7" y="145"/>
                  </a:lnTo>
                  <a:lnTo>
                    <a:pt x="10" y="145"/>
                  </a:lnTo>
                  <a:lnTo>
                    <a:pt x="12" y="145"/>
                  </a:lnTo>
                  <a:lnTo>
                    <a:pt x="14" y="145"/>
                  </a:lnTo>
                  <a:lnTo>
                    <a:pt x="17" y="145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2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7" y="140"/>
                  </a:lnTo>
                  <a:lnTo>
                    <a:pt x="7" y="142"/>
                  </a:lnTo>
                  <a:lnTo>
                    <a:pt x="7" y="140"/>
                  </a:lnTo>
                  <a:lnTo>
                    <a:pt x="7" y="138"/>
                  </a:lnTo>
                  <a:lnTo>
                    <a:pt x="5" y="138"/>
                  </a:lnTo>
                  <a:lnTo>
                    <a:pt x="5" y="135"/>
                  </a:lnTo>
                  <a:lnTo>
                    <a:pt x="5" y="138"/>
                  </a:lnTo>
                  <a:lnTo>
                    <a:pt x="7" y="138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7" y="135"/>
                  </a:lnTo>
                  <a:lnTo>
                    <a:pt x="10" y="135"/>
                  </a:lnTo>
                  <a:lnTo>
                    <a:pt x="7" y="135"/>
                  </a:lnTo>
                  <a:lnTo>
                    <a:pt x="10" y="135"/>
                  </a:lnTo>
                  <a:lnTo>
                    <a:pt x="10" y="138"/>
                  </a:lnTo>
                  <a:lnTo>
                    <a:pt x="10" y="135"/>
                  </a:lnTo>
                  <a:lnTo>
                    <a:pt x="12" y="135"/>
                  </a:lnTo>
                  <a:lnTo>
                    <a:pt x="12" y="138"/>
                  </a:lnTo>
                  <a:lnTo>
                    <a:pt x="14" y="138"/>
                  </a:lnTo>
                  <a:lnTo>
                    <a:pt x="14" y="135"/>
                  </a:lnTo>
                  <a:lnTo>
                    <a:pt x="17" y="135"/>
                  </a:lnTo>
                  <a:lnTo>
                    <a:pt x="17" y="138"/>
                  </a:lnTo>
                  <a:lnTo>
                    <a:pt x="17" y="135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22" y="138"/>
                  </a:lnTo>
                  <a:lnTo>
                    <a:pt x="19" y="138"/>
                  </a:lnTo>
                  <a:lnTo>
                    <a:pt x="17" y="138"/>
                  </a:lnTo>
                  <a:lnTo>
                    <a:pt x="17" y="135"/>
                  </a:lnTo>
                  <a:lnTo>
                    <a:pt x="17" y="138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9" y="135"/>
                  </a:lnTo>
                  <a:lnTo>
                    <a:pt x="17" y="135"/>
                  </a:lnTo>
                  <a:lnTo>
                    <a:pt x="14" y="135"/>
                  </a:lnTo>
                  <a:lnTo>
                    <a:pt x="17" y="135"/>
                  </a:lnTo>
                  <a:lnTo>
                    <a:pt x="14" y="135"/>
                  </a:lnTo>
                  <a:lnTo>
                    <a:pt x="14" y="133"/>
                  </a:lnTo>
                  <a:lnTo>
                    <a:pt x="17" y="133"/>
                  </a:lnTo>
                  <a:lnTo>
                    <a:pt x="14" y="133"/>
                  </a:lnTo>
                  <a:lnTo>
                    <a:pt x="14" y="135"/>
                  </a:lnTo>
                  <a:lnTo>
                    <a:pt x="12" y="135"/>
                  </a:lnTo>
                  <a:lnTo>
                    <a:pt x="12" y="133"/>
                  </a:lnTo>
                  <a:lnTo>
                    <a:pt x="12" y="135"/>
                  </a:lnTo>
                  <a:lnTo>
                    <a:pt x="10" y="135"/>
                  </a:lnTo>
                  <a:lnTo>
                    <a:pt x="12" y="135"/>
                  </a:lnTo>
                  <a:lnTo>
                    <a:pt x="12" y="133"/>
                  </a:lnTo>
                  <a:lnTo>
                    <a:pt x="12" y="131"/>
                  </a:lnTo>
                  <a:lnTo>
                    <a:pt x="14" y="131"/>
                  </a:lnTo>
                  <a:lnTo>
                    <a:pt x="17" y="131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4" y="131"/>
                  </a:lnTo>
                  <a:lnTo>
                    <a:pt x="12" y="131"/>
                  </a:lnTo>
                  <a:lnTo>
                    <a:pt x="12" y="133"/>
                  </a:lnTo>
                  <a:lnTo>
                    <a:pt x="12" y="131"/>
                  </a:lnTo>
                  <a:lnTo>
                    <a:pt x="12" y="133"/>
                  </a:lnTo>
                  <a:lnTo>
                    <a:pt x="10" y="133"/>
                  </a:lnTo>
                  <a:lnTo>
                    <a:pt x="10" y="131"/>
                  </a:lnTo>
                  <a:lnTo>
                    <a:pt x="10" y="133"/>
                  </a:lnTo>
                  <a:lnTo>
                    <a:pt x="7" y="133"/>
                  </a:lnTo>
                  <a:lnTo>
                    <a:pt x="5" y="133"/>
                  </a:lnTo>
                  <a:lnTo>
                    <a:pt x="3" y="133"/>
                  </a:lnTo>
                  <a:lnTo>
                    <a:pt x="3" y="135"/>
                  </a:lnTo>
                  <a:lnTo>
                    <a:pt x="0" y="135"/>
                  </a:lnTo>
                  <a:lnTo>
                    <a:pt x="0" y="133"/>
                  </a:lnTo>
                  <a:lnTo>
                    <a:pt x="0" y="131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3" y="123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10" y="123"/>
                  </a:lnTo>
                  <a:lnTo>
                    <a:pt x="7" y="123"/>
                  </a:lnTo>
                  <a:lnTo>
                    <a:pt x="5" y="123"/>
                  </a:lnTo>
                  <a:lnTo>
                    <a:pt x="5" y="121"/>
                  </a:lnTo>
                  <a:lnTo>
                    <a:pt x="7" y="121"/>
                  </a:lnTo>
                  <a:lnTo>
                    <a:pt x="10" y="121"/>
                  </a:lnTo>
                  <a:lnTo>
                    <a:pt x="10" y="123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7" y="119"/>
                  </a:lnTo>
                  <a:lnTo>
                    <a:pt x="7" y="121"/>
                  </a:lnTo>
                  <a:lnTo>
                    <a:pt x="7" y="119"/>
                  </a:lnTo>
                  <a:lnTo>
                    <a:pt x="7" y="121"/>
                  </a:lnTo>
                  <a:lnTo>
                    <a:pt x="7" y="119"/>
                  </a:lnTo>
                  <a:lnTo>
                    <a:pt x="7" y="121"/>
                  </a:lnTo>
                  <a:lnTo>
                    <a:pt x="7" y="119"/>
                  </a:lnTo>
                  <a:lnTo>
                    <a:pt x="7" y="121"/>
                  </a:lnTo>
                  <a:lnTo>
                    <a:pt x="10" y="119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0" y="121"/>
                  </a:lnTo>
                  <a:lnTo>
                    <a:pt x="10" y="119"/>
                  </a:lnTo>
                  <a:lnTo>
                    <a:pt x="12" y="119"/>
                  </a:lnTo>
                  <a:lnTo>
                    <a:pt x="10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7" y="119"/>
                  </a:lnTo>
                  <a:lnTo>
                    <a:pt x="19" y="119"/>
                  </a:lnTo>
                  <a:lnTo>
                    <a:pt x="19" y="116"/>
                  </a:lnTo>
                  <a:lnTo>
                    <a:pt x="22" y="116"/>
                  </a:lnTo>
                  <a:lnTo>
                    <a:pt x="24" y="116"/>
                  </a:lnTo>
                  <a:lnTo>
                    <a:pt x="26" y="116"/>
                  </a:lnTo>
                  <a:lnTo>
                    <a:pt x="26" y="119"/>
                  </a:lnTo>
                  <a:lnTo>
                    <a:pt x="29" y="119"/>
                  </a:lnTo>
                  <a:lnTo>
                    <a:pt x="26" y="119"/>
                  </a:lnTo>
                  <a:lnTo>
                    <a:pt x="29" y="119"/>
                  </a:lnTo>
                  <a:lnTo>
                    <a:pt x="26" y="119"/>
                  </a:lnTo>
                  <a:lnTo>
                    <a:pt x="29" y="119"/>
                  </a:lnTo>
                  <a:lnTo>
                    <a:pt x="26" y="119"/>
                  </a:lnTo>
                  <a:lnTo>
                    <a:pt x="29" y="119"/>
                  </a:lnTo>
                  <a:lnTo>
                    <a:pt x="29" y="116"/>
                  </a:lnTo>
                  <a:lnTo>
                    <a:pt x="29" y="119"/>
                  </a:lnTo>
                  <a:lnTo>
                    <a:pt x="31" y="119"/>
                  </a:lnTo>
                  <a:lnTo>
                    <a:pt x="31" y="121"/>
                  </a:lnTo>
                  <a:lnTo>
                    <a:pt x="31" y="119"/>
                  </a:lnTo>
                  <a:lnTo>
                    <a:pt x="31" y="116"/>
                  </a:lnTo>
                  <a:lnTo>
                    <a:pt x="33" y="116"/>
                  </a:lnTo>
                  <a:lnTo>
                    <a:pt x="36" y="116"/>
                  </a:lnTo>
                  <a:lnTo>
                    <a:pt x="38" y="116"/>
                  </a:lnTo>
                  <a:lnTo>
                    <a:pt x="38" y="119"/>
                  </a:lnTo>
                  <a:lnTo>
                    <a:pt x="38" y="116"/>
                  </a:lnTo>
                  <a:lnTo>
                    <a:pt x="38" y="119"/>
                  </a:lnTo>
                  <a:lnTo>
                    <a:pt x="41" y="119"/>
                  </a:lnTo>
                  <a:lnTo>
                    <a:pt x="41" y="116"/>
                  </a:lnTo>
                  <a:lnTo>
                    <a:pt x="41" y="114"/>
                  </a:lnTo>
                  <a:lnTo>
                    <a:pt x="41" y="116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8" y="112"/>
                  </a:lnTo>
                  <a:lnTo>
                    <a:pt x="41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3" y="112"/>
                  </a:lnTo>
                  <a:lnTo>
                    <a:pt x="43" y="109"/>
                  </a:lnTo>
                  <a:lnTo>
                    <a:pt x="43" y="112"/>
                  </a:lnTo>
                  <a:lnTo>
                    <a:pt x="43" y="109"/>
                  </a:lnTo>
                  <a:lnTo>
                    <a:pt x="43" y="112"/>
                  </a:lnTo>
                  <a:lnTo>
                    <a:pt x="43" y="109"/>
                  </a:lnTo>
                  <a:lnTo>
                    <a:pt x="43" y="112"/>
                  </a:lnTo>
                  <a:lnTo>
                    <a:pt x="45" y="112"/>
                  </a:lnTo>
                  <a:lnTo>
                    <a:pt x="48" y="112"/>
                  </a:lnTo>
                  <a:lnTo>
                    <a:pt x="48" y="109"/>
                  </a:lnTo>
                  <a:lnTo>
                    <a:pt x="50" y="109"/>
                  </a:lnTo>
                  <a:lnTo>
                    <a:pt x="52" y="109"/>
                  </a:lnTo>
                  <a:lnTo>
                    <a:pt x="52" y="112"/>
                  </a:lnTo>
                  <a:lnTo>
                    <a:pt x="52" y="114"/>
                  </a:lnTo>
                  <a:lnTo>
                    <a:pt x="50" y="114"/>
                  </a:lnTo>
                  <a:lnTo>
                    <a:pt x="52" y="114"/>
                  </a:lnTo>
                  <a:lnTo>
                    <a:pt x="52" y="112"/>
                  </a:lnTo>
                  <a:lnTo>
                    <a:pt x="52" y="109"/>
                  </a:lnTo>
                  <a:lnTo>
                    <a:pt x="55" y="109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7" y="109"/>
                  </a:lnTo>
                  <a:lnTo>
                    <a:pt x="55" y="109"/>
                  </a:lnTo>
                  <a:lnTo>
                    <a:pt x="57" y="109"/>
                  </a:lnTo>
                  <a:lnTo>
                    <a:pt x="57" y="112"/>
                  </a:lnTo>
                  <a:lnTo>
                    <a:pt x="55" y="112"/>
                  </a:lnTo>
                  <a:lnTo>
                    <a:pt x="55" y="114"/>
                  </a:lnTo>
                  <a:lnTo>
                    <a:pt x="55" y="112"/>
                  </a:lnTo>
                  <a:lnTo>
                    <a:pt x="57" y="112"/>
                  </a:lnTo>
                  <a:lnTo>
                    <a:pt x="60" y="112"/>
                  </a:lnTo>
                  <a:lnTo>
                    <a:pt x="57" y="112"/>
                  </a:lnTo>
                  <a:lnTo>
                    <a:pt x="60" y="112"/>
                  </a:lnTo>
                  <a:lnTo>
                    <a:pt x="57" y="112"/>
                  </a:lnTo>
                  <a:lnTo>
                    <a:pt x="60" y="112"/>
                  </a:lnTo>
                  <a:lnTo>
                    <a:pt x="57" y="114"/>
                  </a:lnTo>
                  <a:lnTo>
                    <a:pt x="60" y="114"/>
                  </a:lnTo>
                  <a:lnTo>
                    <a:pt x="62" y="114"/>
                  </a:lnTo>
                  <a:lnTo>
                    <a:pt x="60" y="116"/>
                  </a:lnTo>
                  <a:lnTo>
                    <a:pt x="62" y="116"/>
                  </a:lnTo>
                  <a:lnTo>
                    <a:pt x="62" y="119"/>
                  </a:lnTo>
                  <a:lnTo>
                    <a:pt x="64" y="119"/>
                  </a:lnTo>
                  <a:lnTo>
                    <a:pt x="64" y="121"/>
                  </a:lnTo>
                  <a:lnTo>
                    <a:pt x="67" y="121"/>
                  </a:lnTo>
                  <a:lnTo>
                    <a:pt x="67" y="123"/>
                  </a:lnTo>
                  <a:lnTo>
                    <a:pt x="69" y="123"/>
                  </a:lnTo>
                  <a:lnTo>
                    <a:pt x="69" y="126"/>
                  </a:lnTo>
                  <a:lnTo>
                    <a:pt x="69" y="123"/>
                  </a:lnTo>
                  <a:lnTo>
                    <a:pt x="69" y="126"/>
                  </a:lnTo>
                  <a:lnTo>
                    <a:pt x="69" y="123"/>
                  </a:lnTo>
                  <a:lnTo>
                    <a:pt x="69" y="126"/>
                  </a:lnTo>
                  <a:lnTo>
                    <a:pt x="71" y="126"/>
                  </a:lnTo>
                  <a:lnTo>
                    <a:pt x="71" y="123"/>
                  </a:lnTo>
                  <a:lnTo>
                    <a:pt x="74" y="123"/>
                  </a:lnTo>
                  <a:lnTo>
                    <a:pt x="74" y="121"/>
                  </a:lnTo>
                  <a:lnTo>
                    <a:pt x="76" y="121"/>
                  </a:lnTo>
                  <a:lnTo>
                    <a:pt x="76" y="119"/>
                  </a:lnTo>
                  <a:lnTo>
                    <a:pt x="79" y="119"/>
                  </a:lnTo>
                  <a:lnTo>
                    <a:pt x="81" y="119"/>
                  </a:lnTo>
                  <a:lnTo>
                    <a:pt x="81" y="116"/>
                  </a:lnTo>
                  <a:lnTo>
                    <a:pt x="81" y="119"/>
                  </a:lnTo>
                  <a:lnTo>
                    <a:pt x="83" y="119"/>
                  </a:lnTo>
                  <a:lnTo>
                    <a:pt x="81" y="119"/>
                  </a:lnTo>
                  <a:lnTo>
                    <a:pt x="81" y="121"/>
                  </a:lnTo>
                  <a:lnTo>
                    <a:pt x="83" y="121"/>
                  </a:lnTo>
                  <a:lnTo>
                    <a:pt x="83" y="119"/>
                  </a:lnTo>
                  <a:lnTo>
                    <a:pt x="83" y="121"/>
                  </a:lnTo>
                  <a:lnTo>
                    <a:pt x="86" y="121"/>
                  </a:lnTo>
                  <a:lnTo>
                    <a:pt x="86" y="123"/>
                  </a:lnTo>
                  <a:lnTo>
                    <a:pt x="86" y="121"/>
                  </a:lnTo>
                  <a:lnTo>
                    <a:pt x="86" y="123"/>
                  </a:lnTo>
                  <a:lnTo>
                    <a:pt x="86" y="121"/>
                  </a:lnTo>
                  <a:lnTo>
                    <a:pt x="88" y="121"/>
                  </a:lnTo>
                  <a:lnTo>
                    <a:pt x="88" y="119"/>
                  </a:lnTo>
                  <a:lnTo>
                    <a:pt x="90" y="119"/>
                  </a:lnTo>
                  <a:lnTo>
                    <a:pt x="90" y="121"/>
                  </a:lnTo>
                  <a:lnTo>
                    <a:pt x="93" y="121"/>
                  </a:lnTo>
                  <a:lnTo>
                    <a:pt x="93" y="123"/>
                  </a:lnTo>
                  <a:lnTo>
                    <a:pt x="90" y="123"/>
                  </a:lnTo>
                  <a:lnTo>
                    <a:pt x="93" y="123"/>
                  </a:lnTo>
                  <a:lnTo>
                    <a:pt x="93" y="121"/>
                  </a:lnTo>
                  <a:lnTo>
                    <a:pt x="93" y="123"/>
                  </a:lnTo>
                  <a:lnTo>
                    <a:pt x="93" y="121"/>
                  </a:lnTo>
                  <a:lnTo>
                    <a:pt x="90" y="121"/>
                  </a:lnTo>
                  <a:lnTo>
                    <a:pt x="93" y="121"/>
                  </a:lnTo>
                  <a:lnTo>
                    <a:pt x="90" y="121"/>
                  </a:lnTo>
                  <a:lnTo>
                    <a:pt x="90" y="119"/>
                  </a:lnTo>
                  <a:lnTo>
                    <a:pt x="93" y="119"/>
                  </a:lnTo>
                  <a:lnTo>
                    <a:pt x="93" y="116"/>
                  </a:lnTo>
                  <a:lnTo>
                    <a:pt x="93" y="119"/>
                  </a:lnTo>
                  <a:lnTo>
                    <a:pt x="93" y="116"/>
                  </a:lnTo>
                  <a:lnTo>
                    <a:pt x="95" y="116"/>
                  </a:lnTo>
                  <a:lnTo>
                    <a:pt x="98" y="116"/>
                  </a:lnTo>
                  <a:lnTo>
                    <a:pt x="98" y="119"/>
                  </a:lnTo>
                  <a:lnTo>
                    <a:pt x="95" y="119"/>
                  </a:lnTo>
                  <a:lnTo>
                    <a:pt x="98" y="121"/>
                  </a:lnTo>
                  <a:lnTo>
                    <a:pt x="100" y="121"/>
                  </a:lnTo>
                  <a:lnTo>
                    <a:pt x="102" y="121"/>
                  </a:lnTo>
                  <a:lnTo>
                    <a:pt x="105" y="121"/>
                  </a:lnTo>
                  <a:lnTo>
                    <a:pt x="105" y="119"/>
                  </a:lnTo>
                  <a:lnTo>
                    <a:pt x="107" y="119"/>
                  </a:lnTo>
                  <a:lnTo>
                    <a:pt x="107" y="121"/>
                  </a:lnTo>
                  <a:lnTo>
                    <a:pt x="107" y="119"/>
                  </a:lnTo>
                  <a:lnTo>
                    <a:pt x="107" y="121"/>
                  </a:lnTo>
                  <a:lnTo>
                    <a:pt x="109" y="121"/>
                  </a:lnTo>
                  <a:lnTo>
                    <a:pt x="109" y="119"/>
                  </a:lnTo>
                  <a:lnTo>
                    <a:pt x="107" y="119"/>
                  </a:lnTo>
                  <a:lnTo>
                    <a:pt x="109" y="119"/>
                  </a:lnTo>
                  <a:lnTo>
                    <a:pt x="112" y="119"/>
                  </a:lnTo>
                  <a:lnTo>
                    <a:pt x="114" y="119"/>
                  </a:lnTo>
                  <a:lnTo>
                    <a:pt x="112" y="119"/>
                  </a:lnTo>
                  <a:lnTo>
                    <a:pt x="109" y="119"/>
                  </a:lnTo>
                  <a:lnTo>
                    <a:pt x="109" y="116"/>
                  </a:lnTo>
                  <a:lnTo>
                    <a:pt x="107" y="116"/>
                  </a:lnTo>
                  <a:lnTo>
                    <a:pt x="107" y="114"/>
                  </a:lnTo>
                  <a:lnTo>
                    <a:pt x="107" y="112"/>
                  </a:lnTo>
                  <a:lnTo>
                    <a:pt x="105" y="112"/>
                  </a:lnTo>
                  <a:lnTo>
                    <a:pt x="105" y="109"/>
                  </a:lnTo>
                  <a:lnTo>
                    <a:pt x="107" y="107"/>
                  </a:lnTo>
                  <a:lnTo>
                    <a:pt x="107" y="104"/>
                  </a:lnTo>
                  <a:lnTo>
                    <a:pt x="107" y="107"/>
                  </a:lnTo>
                  <a:lnTo>
                    <a:pt x="107" y="104"/>
                  </a:lnTo>
                  <a:lnTo>
                    <a:pt x="107" y="102"/>
                  </a:lnTo>
                  <a:lnTo>
                    <a:pt x="107" y="100"/>
                  </a:lnTo>
                  <a:lnTo>
                    <a:pt x="107" y="102"/>
                  </a:lnTo>
                  <a:lnTo>
                    <a:pt x="107" y="100"/>
                  </a:lnTo>
                  <a:lnTo>
                    <a:pt x="107" y="102"/>
                  </a:lnTo>
                  <a:lnTo>
                    <a:pt x="105" y="102"/>
                  </a:lnTo>
                  <a:lnTo>
                    <a:pt x="105" y="100"/>
                  </a:lnTo>
                  <a:lnTo>
                    <a:pt x="105" y="97"/>
                  </a:lnTo>
                  <a:lnTo>
                    <a:pt x="105" y="95"/>
                  </a:lnTo>
                  <a:lnTo>
                    <a:pt x="105" y="93"/>
                  </a:lnTo>
                  <a:lnTo>
                    <a:pt x="105" y="90"/>
                  </a:lnTo>
                  <a:lnTo>
                    <a:pt x="105" y="93"/>
                  </a:lnTo>
                  <a:lnTo>
                    <a:pt x="102" y="90"/>
                  </a:lnTo>
                  <a:lnTo>
                    <a:pt x="102" y="88"/>
                  </a:lnTo>
                  <a:lnTo>
                    <a:pt x="102" y="85"/>
                  </a:lnTo>
                  <a:lnTo>
                    <a:pt x="100" y="85"/>
                  </a:lnTo>
                  <a:lnTo>
                    <a:pt x="100" y="83"/>
                  </a:lnTo>
                  <a:lnTo>
                    <a:pt x="100" y="85"/>
                  </a:lnTo>
                  <a:lnTo>
                    <a:pt x="98" y="83"/>
                  </a:lnTo>
                  <a:lnTo>
                    <a:pt x="98" y="81"/>
                  </a:lnTo>
                  <a:lnTo>
                    <a:pt x="98" y="78"/>
                  </a:lnTo>
                  <a:lnTo>
                    <a:pt x="95" y="78"/>
                  </a:lnTo>
                  <a:lnTo>
                    <a:pt x="95" y="76"/>
                  </a:lnTo>
                  <a:lnTo>
                    <a:pt x="98" y="76"/>
                  </a:lnTo>
                  <a:lnTo>
                    <a:pt x="98" y="73"/>
                  </a:lnTo>
                  <a:lnTo>
                    <a:pt x="98" y="71"/>
                  </a:lnTo>
                  <a:lnTo>
                    <a:pt x="95" y="71"/>
                  </a:lnTo>
                  <a:lnTo>
                    <a:pt x="95" y="69"/>
                  </a:lnTo>
                  <a:lnTo>
                    <a:pt x="95" y="71"/>
                  </a:lnTo>
                  <a:lnTo>
                    <a:pt x="95" y="69"/>
                  </a:lnTo>
                  <a:lnTo>
                    <a:pt x="93" y="69"/>
                  </a:lnTo>
                  <a:lnTo>
                    <a:pt x="95" y="69"/>
                  </a:lnTo>
                  <a:lnTo>
                    <a:pt x="93" y="69"/>
                  </a:lnTo>
                  <a:lnTo>
                    <a:pt x="93" y="66"/>
                  </a:lnTo>
                  <a:lnTo>
                    <a:pt x="95" y="66"/>
                  </a:lnTo>
                  <a:lnTo>
                    <a:pt x="95" y="69"/>
                  </a:lnTo>
                  <a:lnTo>
                    <a:pt x="98" y="66"/>
                  </a:lnTo>
                  <a:lnTo>
                    <a:pt x="98" y="69"/>
                  </a:lnTo>
                  <a:lnTo>
                    <a:pt x="98" y="66"/>
                  </a:lnTo>
                  <a:lnTo>
                    <a:pt x="98" y="69"/>
                  </a:lnTo>
                  <a:lnTo>
                    <a:pt x="100" y="69"/>
                  </a:lnTo>
                  <a:lnTo>
                    <a:pt x="102" y="69"/>
                  </a:lnTo>
                  <a:lnTo>
                    <a:pt x="102" y="71"/>
                  </a:lnTo>
                  <a:lnTo>
                    <a:pt x="105" y="71"/>
                  </a:lnTo>
                  <a:lnTo>
                    <a:pt x="107" y="71"/>
                  </a:lnTo>
                  <a:lnTo>
                    <a:pt x="109" y="69"/>
                  </a:lnTo>
                  <a:lnTo>
                    <a:pt x="112" y="69"/>
                  </a:lnTo>
                  <a:lnTo>
                    <a:pt x="114" y="69"/>
                  </a:lnTo>
                  <a:lnTo>
                    <a:pt x="116" y="69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4" y="73"/>
                  </a:lnTo>
                  <a:lnTo>
                    <a:pt x="114" y="76"/>
                  </a:lnTo>
                  <a:lnTo>
                    <a:pt x="116" y="78"/>
                  </a:lnTo>
                  <a:lnTo>
                    <a:pt x="116" y="81"/>
                  </a:lnTo>
                  <a:lnTo>
                    <a:pt x="119" y="81"/>
                  </a:lnTo>
                  <a:lnTo>
                    <a:pt x="119" y="83"/>
                  </a:lnTo>
                  <a:lnTo>
                    <a:pt x="119" y="85"/>
                  </a:lnTo>
                  <a:lnTo>
                    <a:pt x="121" y="85"/>
                  </a:lnTo>
                  <a:lnTo>
                    <a:pt x="121" y="83"/>
                  </a:lnTo>
                  <a:lnTo>
                    <a:pt x="124" y="83"/>
                  </a:lnTo>
                  <a:lnTo>
                    <a:pt x="126" y="83"/>
                  </a:lnTo>
                  <a:lnTo>
                    <a:pt x="128" y="83"/>
                  </a:lnTo>
                  <a:lnTo>
                    <a:pt x="128" y="85"/>
                  </a:lnTo>
                  <a:lnTo>
                    <a:pt x="131" y="85"/>
                  </a:lnTo>
                  <a:lnTo>
                    <a:pt x="133" y="85"/>
                  </a:lnTo>
                  <a:lnTo>
                    <a:pt x="135" y="85"/>
                  </a:lnTo>
                  <a:lnTo>
                    <a:pt x="138" y="85"/>
                  </a:lnTo>
                  <a:lnTo>
                    <a:pt x="140" y="85"/>
                  </a:lnTo>
                  <a:lnTo>
                    <a:pt x="143" y="85"/>
                  </a:lnTo>
                  <a:lnTo>
                    <a:pt x="145" y="85"/>
                  </a:lnTo>
                  <a:lnTo>
                    <a:pt x="147" y="88"/>
                  </a:lnTo>
                  <a:lnTo>
                    <a:pt x="150" y="88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52" y="88"/>
                  </a:lnTo>
                  <a:lnTo>
                    <a:pt x="154" y="88"/>
                  </a:lnTo>
                  <a:lnTo>
                    <a:pt x="157" y="88"/>
                  </a:lnTo>
                  <a:lnTo>
                    <a:pt x="157" y="85"/>
                  </a:lnTo>
                  <a:lnTo>
                    <a:pt x="159" y="85"/>
                  </a:lnTo>
                  <a:lnTo>
                    <a:pt x="162" y="83"/>
                  </a:lnTo>
                  <a:lnTo>
                    <a:pt x="164" y="83"/>
                  </a:lnTo>
                  <a:lnTo>
                    <a:pt x="164" y="81"/>
                  </a:lnTo>
                  <a:lnTo>
                    <a:pt x="166" y="81"/>
                  </a:lnTo>
                  <a:lnTo>
                    <a:pt x="169" y="81"/>
                  </a:lnTo>
                  <a:lnTo>
                    <a:pt x="171" y="81"/>
                  </a:lnTo>
                  <a:lnTo>
                    <a:pt x="173" y="81"/>
                  </a:lnTo>
                  <a:lnTo>
                    <a:pt x="173" y="78"/>
                  </a:lnTo>
                  <a:lnTo>
                    <a:pt x="176" y="78"/>
                  </a:lnTo>
                  <a:lnTo>
                    <a:pt x="176" y="81"/>
                  </a:lnTo>
                  <a:lnTo>
                    <a:pt x="178" y="81"/>
                  </a:lnTo>
                  <a:lnTo>
                    <a:pt x="181" y="81"/>
                  </a:lnTo>
                  <a:lnTo>
                    <a:pt x="181" y="78"/>
                  </a:lnTo>
                  <a:lnTo>
                    <a:pt x="181" y="76"/>
                  </a:lnTo>
                  <a:lnTo>
                    <a:pt x="183" y="76"/>
                  </a:lnTo>
                  <a:lnTo>
                    <a:pt x="183" y="78"/>
                  </a:lnTo>
                  <a:lnTo>
                    <a:pt x="185" y="78"/>
                  </a:lnTo>
                  <a:lnTo>
                    <a:pt x="185" y="81"/>
                  </a:lnTo>
                  <a:lnTo>
                    <a:pt x="185" y="83"/>
                  </a:lnTo>
                  <a:lnTo>
                    <a:pt x="185" y="81"/>
                  </a:lnTo>
                  <a:lnTo>
                    <a:pt x="185" y="78"/>
                  </a:lnTo>
                  <a:lnTo>
                    <a:pt x="183" y="78"/>
                  </a:lnTo>
                  <a:lnTo>
                    <a:pt x="183" y="76"/>
                  </a:lnTo>
                  <a:lnTo>
                    <a:pt x="181" y="76"/>
                  </a:lnTo>
                  <a:lnTo>
                    <a:pt x="181" y="78"/>
                  </a:lnTo>
                  <a:lnTo>
                    <a:pt x="181" y="81"/>
                  </a:lnTo>
                  <a:lnTo>
                    <a:pt x="178" y="81"/>
                  </a:lnTo>
                  <a:lnTo>
                    <a:pt x="176" y="81"/>
                  </a:lnTo>
                  <a:lnTo>
                    <a:pt x="176" y="78"/>
                  </a:lnTo>
                  <a:lnTo>
                    <a:pt x="173" y="78"/>
                  </a:lnTo>
                  <a:lnTo>
                    <a:pt x="173" y="81"/>
                  </a:lnTo>
                  <a:lnTo>
                    <a:pt x="171" y="81"/>
                  </a:lnTo>
                  <a:lnTo>
                    <a:pt x="169" y="81"/>
                  </a:lnTo>
                  <a:lnTo>
                    <a:pt x="166" y="81"/>
                  </a:lnTo>
                  <a:lnTo>
                    <a:pt x="164" y="81"/>
                  </a:lnTo>
                  <a:lnTo>
                    <a:pt x="162" y="81"/>
                  </a:lnTo>
                  <a:lnTo>
                    <a:pt x="162" y="78"/>
                  </a:lnTo>
                  <a:lnTo>
                    <a:pt x="162" y="81"/>
                  </a:lnTo>
                  <a:lnTo>
                    <a:pt x="164" y="81"/>
                  </a:lnTo>
                  <a:lnTo>
                    <a:pt x="164" y="78"/>
                  </a:lnTo>
                  <a:lnTo>
                    <a:pt x="162" y="78"/>
                  </a:lnTo>
                  <a:lnTo>
                    <a:pt x="159" y="78"/>
                  </a:lnTo>
                  <a:lnTo>
                    <a:pt x="159" y="76"/>
                  </a:lnTo>
                  <a:lnTo>
                    <a:pt x="162" y="73"/>
                  </a:lnTo>
                  <a:lnTo>
                    <a:pt x="162" y="71"/>
                  </a:lnTo>
                  <a:lnTo>
                    <a:pt x="164" y="71"/>
                  </a:lnTo>
                  <a:lnTo>
                    <a:pt x="162" y="71"/>
                  </a:lnTo>
                  <a:lnTo>
                    <a:pt x="164" y="71"/>
                  </a:lnTo>
                  <a:lnTo>
                    <a:pt x="162" y="69"/>
                  </a:lnTo>
                  <a:lnTo>
                    <a:pt x="162" y="71"/>
                  </a:lnTo>
                  <a:lnTo>
                    <a:pt x="162" y="69"/>
                  </a:lnTo>
                  <a:lnTo>
                    <a:pt x="164" y="71"/>
                  </a:lnTo>
                  <a:lnTo>
                    <a:pt x="164" y="69"/>
                  </a:lnTo>
                  <a:lnTo>
                    <a:pt x="164" y="66"/>
                  </a:lnTo>
                  <a:lnTo>
                    <a:pt x="166" y="66"/>
                  </a:lnTo>
                  <a:lnTo>
                    <a:pt x="169" y="66"/>
                  </a:lnTo>
                  <a:lnTo>
                    <a:pt x="171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176" y="62"/>
                  </a:lnTo>
                  <a:lnTo>
                    <a:pt x="178" y="62"/>
                  </a:lnTo>
                  <a:lnTo>
                    <a:pt x="178" y="59"/>
                  </a:lnTo>
                  <a:lnTo>
                    <a:pt x="181" y="59"/>
                  </a:lnTo>
                  <a:lnTo>
                    <a:pt x="183" y="59"/>
                  </a:lnTo>
                  <a:lnTo>
                    <a:pt x="185" y="59"/>
                  </a:lnTo>
                  <a:lnTo>
                    <a:pt x="188" y="59"/>
                  </a:lnTo>
                  <a:lnTo>
                    <a:pt x="190" y="57"/>
                  </a:lnTo>
                  <a:lnTo>
                    <a:pt x="192" y="57"/>
                  </a:lnTo>
                  <a:lnTo>
                    <a:pt x="195" y="57"/>
                  </a:lnTo>
                  <a:lnTo>
                    <a:pt x="192" y="57"/>
                  </a:lnTo>
                  <a:lnTo>
                    <a:pt x="195" y="57"/>
                  </a:lnTo>
                  <a:lnTo>
                    <a:pt x="197" y="57"/>
                  </a:lnTo>
                  <a:lnTo>
                    <a:pt x="197" y="54"/>
                  </a:lnTo>
                  <a:lnTo>
                    <a:pt x="200" y="54"/>
                  </a:lnTo>
                  <a:lnTo>
                    <a:pt x="200" y="52"/>
                  </a:lnTo>
                  <a:lnTo>
                    <a:pt x="202" y="52"/>
                  </a:lnTo>
                  <a:lnTo>
                    <a:pt x="202" y="50"/>
                  </a:lnTo>
                  <a:lnTo>
                    <a:pt x="204" y="50"/>
                  </a:lnTo>
                  <a:lnTo>
                    <a:pt x="207" y="47"/>
                  </a:lnTo>
                  <a:lnTo>
                    <a:pt x="207" y="45"/>
                  </a:lnTo>
                  <a:lnTo>
                    <a:pt x="209" y="43"/>
                  </a:lnTo>
                  <a:lnTo>
                    <a:pt x="209" y="45"/>
                  </a:lnTo>
                  <a:lnTo>
                    <a:pt x="211" y="45"/>
                  </a:lnTo>
                  <a:lnTo>
                    <a:pt x="214" y="45"/>
                  </a:lnTo>
                  <a:lnTo>
                    <a:pt x="211" y="45"/>
                  </a:lnTo>
                  <a:lnTo>
                    <a:pt x="211" y="43"/>
                  </a:lnTo>
                  <a:lnTo>
                    <a:pt x="211" y="45"/>
                  </a:lnTo>
                  <a:lnTo>
                    <a:pt x="211" y="43"/>
                  </a:lnTo>
                  <a:lnTo>
                    <a:pt x="209" y="43"/>
                  </a:lnTo>
                  <a:lnTo>
                    <a:pt x="209" y="40"/>
                  </a:lnTo>
                  <a:lnTo>
                    <a:pt x="211" y="40"/>
                  </a:lnTo>
                  <a:lnTo>
                    <a:pt x="209" y="40"/>
                  </a:lnTo>
                  <a:lnTo>
                    <a:pt x="209" y="38"/>
                  </a:lnTo>
                  <a:lnTo>
                    <a:pt x="209" y="35"/>
                  </a:lnTo>
                  <a:lnTo>
                    <a:pt x="211" y="35"/>
                  </a:lnTo>
                  <a:lnTo>
                    <a:pt x="209" y="35"/>
                  </a:lnTo>
                  <a:lnTo>
                    <a:pt x="209" y="33"/>
                  </a:lnTo>
                  <a:lnTo>
                    <a:pt x="209" y="31"/>
                  </a:lnTo>
                  <a:lnTo>
                    <a:pt x="209" y="28"/>
                  </a:lnTo>
                  <a:lnTo>
                    <a:pt x="211" y="28"/>
                  </a:lnTo>
                  <a:lnTo>
                    <a:pt x="211" y="26"/>
                  </a:lnTo>
                  <a:lnTo>
                    <a:pt x="209" y="26"/>
                  </a:lnTo>
                  <a:lnTo>
                    <a:pt x="209" y="24"/>
                  </a:lnTo>
                  <a:lnTo>
                    <a:pt x="209" y="21"/>
                  </a:lnTo>
                  <a:lnTo>
                    <a:pt x="209" y="19"/>
                  </a:lnTo>
                  <a:lnTo>
                    <a:pt x="211" y="19"/>
                  </a:lnTo>
                  <a:lnTo>
                    <a:pt x="211" y="16"/>
                  </a:lnTo>
                  <a:lnTo>
                    <a:pt x="211" y="14"/>
                  </a:lnTo>
                  <a:lnTo>
                    <a:pt x="209" y="14"/>
                  </a:lnTo>
                  <a:lnTo>
                    <a:pt x="211" y="14"/>
                  </a:lnTo>
                  <a:lnTo>
                    <a:pt x="209" y="14"/>
                  </a:lnTo>
                  <a:lnTo>
                    <a:pt x="209" y="12"/>
                  </a:lnTo>
                  <a:lnTo>
                    <a:pt x="211" y="12"/>
                  </a:lnTo>
                  <a:lnTo>
                    <a:pt x="214" y="9"/>
                  </a:lnTo>
                  <a:lnTo>
                    <a:pt x="214" y="7"/>
                  </a:lnTo>
                  <a:lnTo>
                    <a:pt x="216" y="7"/>
                  </a:lnTo>
                  <a:lnTo>
                    <a:pt x="219" y="7"/>
                  </a:lnTo>
                  <a:lnTo>
                    <a:pt x="221" y="7"/>
                  </a:lnTo>
                  <a:lnTo>
                    <a:pt x="221" y="5"/>
                  </a:lnTo>
                  <a:lnTo>
                    <a:pt x="223" y="5"/>
                  </a:lnTo>
                  <a:lnTo>
                    <a:pt x="226" y="5"/>
                  </a:lnTo>
                  <a:lnTo>
                    <a:pt x="228" y="5"/>
                  </a:lnTo>
                  <a:lnTo>
                    <a:pt x="226" y="5"/>
                  </a:lnTo>
                  <a:lnTo>
                    <a:pt x="228" y="5"/>
                  </a:lnTo>
                  <a:lnTo>
                    <a:pt x="228" y="2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30" y="2"/>
                  </a:lnTo>
                  <a:lnTo>
                    <a:pt x="228" y="2"/>
                  </a:lnTo>
                  <a:lnTo>
                    <a:pt x="230" y="2"/>
                  </a:lnTo>
                  <a:lnTo>
                    <a:pt x="230" y="5"/>
                  </a:lnTo>
                  <a:lnTo>
                    <a:pt x="233" y="2"/>
                  </a:lnTo>
                  <a:lnTo>
                    <a:pt x="233" y="5"/>
                  </a:lnTo>
                  <a:lnTo>
                    <a:pt x="233" y="2"/>
                  </a:lnTo>
                  <a:lnTo>
                    <a:pt x="235" y="2"/>
                  </a:lnTo>
                  <a:lnTo>
                    <a:pt x="238" y="2"/>
                  </a:lnTo>
                  <a:lnTo>
                    <a:pt x="240" y="2"/>
                  </a:lnTo>
                  <a:lnTo>
                    <a:pt x="242" y="0"/>
                  </a:lnTo>
                  <a:lnTo>
                    <a:pt x="242" y="2"/>
                  </a:lnTo>
                  <a:lnTo>
                    <a:pt x="242" y="5"/>
                  </a:lnTo>
                  <a:lnTo>
                    <a:pt x="245" y="5"/>
                  </a:lnTo>
                  <a:lnTo>
                    <a:pt x="245" y="7"/>
                  </a:lnTo>
                  <a:lnTo>
                    <a:pt x="242" y="9"/>
                  </a:lnTo>
                  <a:lnTo>
                    <a:pt x="245" y="9"/>
                  </a:lnTo>
                  <a:lnTo>
                    <a:pt x="245" y="12"/>
                  </a:lnTo>
                  <a:lnTo>
                    <a:pt x="245" y="14"/>
                  </a:lnTo>
                  <a:lnTo>
                    <a:pt x="247" y="14"/>
                  </a:lnTo>
                  <a:lnTo>
                    <a:pt x="247" y="16"/>
                  </a:lnTo>
                  <a:lnTo>
                    <a:pt x="249" y="16"/>
                  </a:lnTo>
                  <a:lnTo>
                    <a:pt x="249" y="19"/>
                  </a:lnTo>
                  <a:lnTo>
                    <a:pt x="252" y="19"/>
                  </a:lnTo>
                  <a:lnTo>
                    <a:pt x="254" y="19"/>
                  </a:lnTo>
                  <a:lnTo>
                    <a:pt x="254" y="16"/>
                  </a:lnTo>
                  <a:lnTo>
                    <a:pt x="256" y="16"/>
                  </a:lnTo>
                  <a:lnTo>
                    <a:pt x="259" y="16"/>
                  </a:lnTo>
                  <a:lnTo>
                    <a:pt x="261" y="16"/>
                  </a:lnTo>
                  <a:lnTo>
                    <a:pt x="261" y="14"/>
                  </a:lnTo>
                  <a:lnTo>
                    <a:pt x="261" y="16"/>
                  </a:lnTo>
                  <a:lnTo>
                    <a:pt x="264" y="16"/>
                  </a:lnTo>
                  <a:lnTo>
                    <a:pt x="264" y="19"/>
                  </a:lnTo>
                  <a:lnTo>
                    <a:pt x="266" y="19"/>
                  </a:lnTo>
                  <a:lnTo>
                    <a:pt x="266" y="21"/>
                  </a:lnTo>
                  <a:lnTo>
                    <a:pt x="264" y="21"/>
                  </a:lnTo>
                  <a:lnTo>
                    <a:pt x="266" y="21"/>
                  </a:lnTo>
                  <a:lnTo>
                    <a:pt x="266" y="24"/>
                  </a:lnTo>
                  <a:lnTo>
                    <a:pt x="266" y="26"/>
                  </a:lnTo>
                  <a:lnTo>
                    <a:pt x="266" y="28"/>
                  </a:lnTo>
                  <a:lnTo>
                    <a:pt x="268" y="28"/>
                  </a:lnTo>
                  <a:lnTo>
                    <a:pt x="271" y="31"/>
                  </a:lnTo>
                  <a:lnTo>
                    <a:pt x="271" y="28"/>
                  </a:lnTo>
                  <a:lnTo>
                    <a:pt x="273" y="28"/>
                  </a:lnTo>
                  <a:lnTo>
                    <a:pt x="273" y="31"/>
                  </a:lnTo>
                  <a:lnTo>
                    <a:pt x="275" y="31"/>
                  </a:lnTo>
                  <a:lnTo>
                    <a:pt x="275" y="28"/>
                  </a:lnTo>
                  <a:lnTo>
                    <a:pt x="275" y="31"/>
                  </a:lnTo>
                  <a:lnTo>
                    <a:pt x="278" y="31"/>
                  </a:lnTo>
                  <a:lnTo>
                    <a:pt x="278" y="33"/>
                  </a:lnTo>
                  <a:lnTo>
                    <a:pt x="278" y="35"/>
                  </a:lnTo>
                  <a:lnTo>
                    <a:pt x="278" y="38"/>
                  </a:lnTo>
                  <a:lnTo>
                    <a:pt x="280" y="38"/>
                  </a:lnTo>
                  <a:lnTo>
                    <a:pt x="283" y="38"/>
                  </a:lnTo>
                  <a:lnTo>
                    <a:pt x="283" y="35"/>
                  </a:lnTo>
                  <a:lnTo>
                    <a:pt x="283" y="38"/>
                  </a:lnTo>
                  <a:lnTo>
                    <a:pt x="285" y="38"/>
                  </a:lnTo>
                  <a:lnTo>
                    <a:pt x="285" y="35"/>
                  </a:lnTo>
                  <a:lnTo>
                    <a:pt x="285" y="38"/>
                  </a:lnTo>
                  <a:lnTo>
                    <a:pt x="287" y="38"/>
                  </a:lnTo>
                  <a:lnTo>
                    <a:pt x="290" y="38"/>
                  </a:lnTo>
                  <a:lnTo>
                    <a:pt x="290" y="35"/>
                  </a:lnTo>
                  <a:lnTo>
                    <a:pt x="290" y="38"/>
                  </a:lnTo>
                  <a:lnTo>
                    <a:pt x="292" y="38"/>
                  </a:lnTo>
                  <a:lnTo>
                    <a:pt x="294" y="38"/>
                  </a:lnTo>
                  <a:lnTo>
                    <a:pt x="294" y="40"/>
                  </a:lnTo>
                  <a:lnTo>
                    <a:pt x="297" y="40"/>
                  </a:lnTo>
                  <a:lnTo>
                    <a:pt x="297" y="43"/>
                  </a:lnTo>
                  <a:lnTo>
                    <a:pt x="294" y="43"/>
                  </a:lnTo>
                  <a:lnTo>
                    <a:pt x="294" y="45"/>
                  </a:lnTo>
                  <a:lnTo>
                    <a:pt x="294" y="47"/>
                  </a:lnTo>
                  <a:lnTo>
                    <a:pt x="297" y="47"/>
                  </a:lnTo>
                  <a:lnTo>
                    <a:pt x="297" y="50"/>
                  </a:lnTo>
                  <a:lnTo>
                    <a:pt x="297" y="52"/>
                  </a:lnTo>
                  <a:lnTo>
                    <a:pt x="294" y="52"/>
                  </a:lnTo>
                  <a:lnTo>
                    <a:pt x="294" y="54"/>
                  </a:lnTo>
                  <a:lnTo>
                    <a:pt x="297" y="54"/>
                  </a:lnTo>
                  <a:lnTo>
                    <a:pt x="297" y="57"/>
                  </a:lnTo>
                  <a:lnTo>
                    <a:pt x="299" y="57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2" y="57"/>
                  </a:lnTo>
                  <a:lnTo>
                    <a:pt x="304" y="57"/>
                  </a:lnTo>
                  <a:lnTo>
                    <a:pt x="306" y="57"/>
                  </a:lnTo>
                  <a:lnTo>
                    <a:pt x="309" y="54"/>
                  </a:lnTo>
                  <a:lnTo>
                    <a:pt x="311" y="54"/>
                  </a:lnTo>
                  <a:lnTo>
                    <a:pt x="313" y="54"/>
                  </a:lnTo>
                  <a:lnTo>
                    <a:pt x="313" y="52"/>
                  </a:lnTo>
                  <a:lnTo>
                    <a:pt x="313" y="50"/>
                  </a:lnTo>
                  <a:lnTo>
                    <a:pt x="313" y="47"/>
                  </a:lnTo>
                  <a:lnTo>
                    <a:pt x="316" y="47"/>
                  </a:lnTo>
                  <a:lnTo>
                    <a:pt x="316" y="45"/>
                  </a:lnTo>
                  <a:lnTo>
                    <a:pt x="318" y="45"/>
                  </a:lnTo>
                  <a:lnTo>
                    <a:pt x="318" y="47"/>
                  </a:lnTo>
                  <a:lnTo>
                    <a:pt x="318" y="50"/>
                  </a:lnTo>
                  <a:lnTo>
                    <a:pt x="316" y="50"/>
                  </a:lnTo>
                  <a:lnTo>
                    <a:pt x="318" y="52"/>
                  </a:lnTo>
                  <a:lnTo>
                    <a:pt x="316" y="54"/>
                  </a:lnTo>
                  <a:lnTo>
                    <a:pt x="316" y="57"/>
                  </a:lnTo>
                  <a:lnTo>
                    <a:pt x="318" y="57"/>
                  </a:lnTo>
                  <a:lnTo>
                    <a:pt x="318" y="59"/>
                  </a:lnTo>
                  <a:lnTo>
                    <a:pt x="318" y="62"/>
                  </a:lnTo>
                  <a:lnTo>
                    <a:pt x="318" y="64"/>
                  </a:lnTo>
                  <a:lnTo>
                    <a:pt x="321" y="64"/>
                  </a:lnTo>
                  <a:lnTo>
                    <a:pt x="323" y="64"/>
                  </a:lnTo>
                  <a:lnTo>
                    <a:pt x="325" y="64"/>
                  </a:lnTo>
                  <a:lnTo>
                    <a:pt x="325" y="66"/>
                  </a:lnTo>
                  <a:lnTo>
                    <a:pt x="325" y="64"/>
                  </a:lnTo>
                  <a:lnTo>
                    <a:pt x="325" y="66"/>
                  </a:lnTo>
                  <a:lnTo>
                    <a:pt x="328" y="66"/>
                  </a:lnTo>
                  <a:lnTo>
                    <a:pt x="328" y="69"/>
                  </a:lnTo>
                  <a:lnTo>
                    <a:pt x="328" y="66"/>
                  </a:lnTo>
                  <a:lnTo>
                    <a:pt x="328" y="69"/>
                  </a:lnTo>
                  <a:lnTo>
                    <a:pt x="330" y="69"/>
                  </a:lnTo>
                  <a:lnTo>
                    <a:pt x="332" y="69"/>
                  </a:lnTo>
                  <a:lnTo>
                    <a:pt x="335" y="71"/>
                  </a:lnTo>
                  <a:lnTo>
                    <a:pt x="332" y="71"/>
                  </a:lnTo>
                  <a:lnTo>
                    <a:pt x="332" y="73"/>
                  </a:lnTo>
                  <a:lnTo>
                    <a:pt x="332" y="71"/>
                  </a:lnTo>
                  <a:lnTo>
                    <a:pt x="335" y="71"/>
                  </a:lnTo>
                  <a:lnTo>
                    <a:pt x="337" y="73"/>
                  </a:lnTo>
                  <a:lnTo>
                    <a:pt x="337" y="76"/>
                  </a:lnTo>
                  <a:lnTo>
                    <a:pt x="337" y="78"/>
                  </a:lnTo>
                  <a:lnTo>
                    <a:pt x="340" y="78"/>
                  </a:lnTo>
                  <a:lnTo>
                    <a:pt x="342" y="76"/>
                  </a:lnTo>
                  <a:lnTo>
                    <a:pt x="342" y="78"/>
                  </a:lnTo>
                  <a:lnTo>
                    <a:pt x="344" y="78"/>
                  </a:lnTo>
                  <a:lnTo>
                    <a:pt x="344" y="76"/>
                  </a:lnTo>
                  <a:lnTo>
                    <a:pt x="347" y="76"/>
                  </a:lnTo>
                  <a:lnTo>
                    <a:pt x="349" y="76"/>
                  </a:lnTo>
                  <a:lnTo>
                    <a:pt x="351" y="76"/>
                  </a:lnTo>
                  <a:lnTo>
                    <a:pt x="351" y="78"/>
                  </a:lnTo>
                  <a:lnTo>
                    <a:pt x="354" y="78"/>
                  </a:lnTo>
                  <a:lnTo>
                    <a:pt x="354" y="81"/>
                  </a:lnTo>
                  <a:lnTo>
                    <a:pt x="356" y="81"/>
                  </a:lnTo>
                  <a:lnTo>
                    <a:pt x="359" y="81"/>
                  </a:lnTo>
                  <a:lnTo>
                    <a:pt x="359" y="78"/>
                  </a:lnTo>
                  <a:lnTo>
                    <a:pt x="361" y="78"/>
                  </a:lnTo>
                  <a:lnTo>
                    <a:pt x="363" y="78"/>
                  </a:lnTo>
                  <a:lnTo>
                    <a:pt x="366" y="78"/>
                  </a:lnTo>
                  <a:lnTo>
                    <a:pt x="366" y="81"/>
                  </a:lnTo>
                  <a:lnTo>
                    <a:pt x="368" y="81"/>
                  </a:lnTo>
                  <a:lnTo>
                    <a:pt x="370" y="81"/>
                  </a:lnTo>
                  <a:lnTo>
                    <a:pt x="370" y="78"/>
                  </a:lnTo>
                  <a:lnTo>
                    <a:pt x="370" y="81"/>
                  </a:lnTo>
                  <a:lnTo>
                    <a:pt x="373" y="81"/>
                  </a:lnTo>
                  <a:lnTo>
                    <a:pt x="373" y="83"/>
                  </a:lnTo>
                  <a:lnTo>
                    <a:pt x="375" y="83"/>
                  </a:lnTo>
                  <a:lnTo>
                    <a:pt x="375" y="85"/>
                  </a:lnTo>
                  <a:lnTo>
                    <a:pt x="373" y="85"/>
                  </a:lnTo>
                  <a:lnTo>
                    <a:pt x="375" y="85"/>
                  </a:lnTo>
                  <a:lnTo>
                    <a:pt x="375" y="88"/>
                  </a:lnTo>
                  <a:lnTo>
                    <a:pt x="377" y="88"/>
                  </a:lnTo>
                  <a:lnTo>
                    <a:pt x="377" y="90"/>
                  </a:lnTo>
                  <a:lnTo>
                    <a:pt x="377" y="93"/>
                  </a:lnTo>
                  <a:lnTo>
                    <a:pt x="380" y="93"/>
                  </a:lnTo>
                  <a:lnTo>
                    <a:pt x="380" y="95"/>
                  </a:lnTo>
                  <a:lnTo>
                    <a:pt x="382" y="95"/>
                  </a:lnTo>
                  <a:lnTo>
                    <a:pt x="385" y="95"/>
                  </a:lnTo>
                  <a:lnTo>
                    <a:pt x="385" y="93"/>
                  </a:lnTo>
                  <a:lnTo>
                    <a:pt x="382" y="93"/>
                  </a:lnTo>
                  <a:lnTo>
                    <a:pt x="385" y="93"/>
                  </a:lnTo>
                  <a:lnTo>
                    <a:pt x="387" y="93"/>
                  </a:lnTo>
                  <a:lnTo>
                    <a:pt x="387" y="90"/>
                  </a:lnTo>
                  <a:lnTo>
                    <a:pt x="389" y="90"/>
                  </a:lnTo>
                  <a:lnTo>
                    <a:pt x="389" y="93"/>
                  </a:lnTo>
                  <a:lnTo>
                    <a:pt x="389" y="95"/>
                  </a:lnTo>
                  <a:lnTo>
                    <a:pt x="389" y="97"/>
                  </a:lnTo>
                  <a:lnTo>
                    <a:pt x="392" y="97"/>
                  </a:lnTo>
                  <a:lnTo>
                    <a:pt x="392" y="95"/>
                  </a:lnTo>
                  <a:lnTo>
                    <a:pt x="394" y="95"/>
                  </a:lnTo>
                  <a:lnTo>
                    <a:pt x="394" y="97"/>
                  </a:lnTo>
                  <a:lnTo>
                    <a:pt x="396" y="95"/>
                  </a:lnTo>
                  <a:lnTo>
                    <a:pt x="399" y="97"/>
                  </a:lnTo>
                  <a:lnTo>
                    <a:pt x="399" y="95"/>
                  </a:lnTo>
                  <a:lnTo>
                    <a:pt x="401" y="95"/>
                  </a:lnTo>
                  <a:lnTo>
                    <a:pt x="401" y="93"/>
                  </a:lnTo>
                  <a:lnTo>
                    <a:pt x="404" y="93"/>
                  </a:lnTo>
                  <a:lnTo>
                    <a:pt x="404" y="95"/>
                  </a:lnTo>
                  <a:lnTo>
                    <a:pt x="406" y="95"/>
                  </a:lnTo>
                  <a:lnTo>
                    <a:pt x="406" y="97"/>
                  </a:lnTo>
                  <a:lnTo>
                    <a:pt x="408" y="97"/>
                  </a:lnTo>
                  <a:lnTo>
                    <a:pt x="411" y="100"/>
                  </a:lnTo>
                  <a:lnTo>
                    <a:pt x="413" y="100"/>
                  </a:lnTo>
                  <a:lnTo>
                    <a:pt x="415" y="100"/>
                  </a:lnTo>
                  <a:lnTo>
                    <a:pt x="418" y="100"/>
                  </a:lnTo>
                  <a:lnTo>
                    <a:pt x="420" y="100"/>
                  </a:lnTo>
                  <a:lnTo>
                    <a:pt x="420" y="102"/>
                  </a:lnTo>
                  <a:lnTo>
                    <a:pt x="423" y="100"/>
                  </a:lnTo>
                  <a:lnTo>
                    <a:pt x="423" y="102"/>
                  </a:lnTo>
                  <a:lnTo>
                    <a:pt x="425" y="102"/>
                  </a:lnTo>
                  <a:lnTo>
                    <a:pt x="427" y="102"/>
                  </a:lnTo>
                  <a:lnTo>
                    <a:pt x="427" y="104"/>
                  </a:lnTo>
                  <a:lnTo>
                    <a:pt x="430" y="104"/>
                  </a:lnTo>
                  <a:lnTo>
                    <a:pt x="427" y="104"/>
                  </a:lnTo>
                  <a:lnTo>
                    <a:pt x="427" y="107"/>
                  </a:lnTo>
                  <a:lnTo>
                    <a:pt x="425" y="109"/>
                  </a:lnTo>
                  <a:lnTo>
                    <a:pt x="425" y="112"/>
                  </a:lnTo>
                  <a:lnTo>
                    <a:pt x="423" y="112"/>
                  </a:lnTo>
                  <a:lnTo>
                    <a:pt x="423" y="114"/>
                  </a:lnTo>
                  <a:lnTo>
                    <a:pt x="420" y="114"/>
                  </a:lnTo>
                  <a:lnTo>
                    <a:pt x="420" y="116"/>
                  </a:lnTo>
                  <a:lnTo>
                    <a:pt x="418" y="116"/>
                  </a:lnTo>
                  <a:lnTo>
                    <a:pt x="418" y="119"/>
                  </a:lnTo>
                  <a:lnTo>
                    <a:pt x="415" y="119"/>
                  </a:lnTo>
                  <a:lnTo>
                    <a:pt x="415" y="121"/>
                  </a:lnTo>
                  <a:lnTo>
                    <a:pt x="415" y="123"/>
                  </a:lnTo>
                  <a:lnTo>
                    <a:pt x="415" y="126"/>
                  </a:lnTo>
                  <a:lnTo>
                    <a:pt x="413" y="126"/>
                  </a:lnTo>
                  <a:lnTo>
                    <a:pt x="413" y="128"/>
                  </a:lnTo>
                  <a:lnTo>
                    <a:pt x="413" y="131"/>
                  </a:lnTo>
                  <a:lnTo>
                    <a:pt x="413" y="133"/>
                  </a:lnTo>
                  <a:lnTo>
                    <a:pt x="413" y="135"/>
                  </a:lnTo>
                  <a:lnTo>
                    <a:pt x="411" y="135"/>
                  </a:lnTo>
                  <a:lnTo>
                    <a:pt x="411" y="138"/>
                  </a:lnTo>
                  <a:lnTo>
                    <a:pt x="411" y="140"/>
                  </a:lnTo>
                  <a:lnTo>
                    <a:pt x="408" y="140"/>
                  </a:lnTo>
                  <a:lnTo>
                    <a:pt x="408" y="142"/>
                  </a:lnTo>
                  <a:lnTo>
                    <a:pt x="408" y="145"/>
                  </a:lnTo>
                  <a:lnTo>
                    <a:pt x="408" y="147"/>
                  </a:lnTo>
                  <a:lnTo>
                    <a:pt x="408" y="150"/>
                  </a:lnTo>
                  <a:lnTo>
                    <a:pt x="408" y="152"/>
                  </a:lnTo>
                  <a:lnTo>
                    <a:pt x="408" y="154"/>
                  </a:lnTo>
                  <a:lnTo>
                    <a:pt x="408" y="157"/>
                  </a:lnTo>
                  <a:lnTo>
                    <a:pt x="406" y="157"/>
                  </a:lnTo>
                  <a:lnTo>
                    <a:pt x="408" y="157"/>
                  </a:lnTo>
                  <a:lnTo>
                    <a:pt x="406" y="159"/>
                  </a:lnTo>
                  <a:lnTo>
                    <a:pt x="406" y="161"/>
                  </a:lnTo>
                  <a:lnTo>
                    <a:pt x="406" y="164"/>
                  </a:lnTo>
                  <a:lnTo>
                    <a:pt x="406" y="166"/>
                  </a:lnTo>
                  <a:lnTo>
                    <a:pt x="408" y="169"/>
                  </a:lnTo>
                  <a:lnTo>
                    <a:pt x="408" y="171"/>
                  </a:lnTo>
                  <a:lnTo>
                    <a:pt x="406" y="171"/>
                  </a:lnTo>
                  <a:lnTo>
                    <a:pt x="406" y="173"/>
                  </a:lnTo>
                  <a:lnTo>
                    <a:pt x="406" y="176"/>
                  </a:lnTo>
                  <a:lnTo>
                    <a:pt x="404" y="176"/>
                  </a:lnTo>
                  <a:lnTo>
                    <a:pt x="404" y="173"/>
                  </a:lnTo>
                  <a:lnTo>
                    <a:pt x="404" y="176"/>
                  </a:lnTo>
                  <a:lnTo>
                    <a:pt x="401" y="176"/>
                  </a:lnTo>
                  <a:lnTo>
                    <a:pt x="401" y="178"/>
                  </a:lnTo>
                  <a:lnTo>
                    <a:pt x="399" y="176"/>
                  </a:lnTo>
                  <a:lnTo>
                    <a:pt x="399" y="178"/>
                  </a:lnTo>
                  <a:lnTo>
                    <a:pt x="396" y="178"/>
                  </a:lnTo>
                  <a:lnTo>
                    <a:pt x="396" y="176"/>
                  </a:lnTo>
                  <a:lnTo>
                    <a:pt x="396" y="178"/>
                  </a:lnTo>
                  <a:lnTo>
                    <a:pt x="394" y="176"/>
                  </a:lnTo>
                  <a:lnTo>
                    <a:pt x="396" y="173"/>
                  </a:lnTo>
                  <a:lnTo>
                    <a:pt x="394" y="173"/>
                  </a:lnTo>
                  <a:lnTo>
                    <a:pt x="392" y="173"/>
                  </a:lnTo>
                  <a:lnTo>
                    <a:pt x="389" y="173"/>
                  </a:lnTo>
                  <a:lnTo>
                    <a:pt x="389" y="176"/>
                  </a:lnTo>
                  <a:lnTo>
                    <a:pt x="387" y="176"/>
                  </a:lnTo>
                  <a:lnTo>
                    <a:pt x="387" y="178"/>
                  </a:lnTo>
                  <a:lnTo>
                    <a:pt x="385" y="178"/>
                  </a:lnTo>
                  <a:lnTo>
                    <a:pt x="385" y="180"/>
                  </a:lnTo>
                  <a:lnTo>
                    <a:pt x="387" y="180"/>
                  </a:lnTo>
                  <a:lnTo>
                    <a:pt x="389" y="180"/>
                  </a:lnTo>
                  <a:lnTo>
                    <a:pt x="392" y="180"/>
                  </a:lnTo>
                  <a:lnTo>
                    <a:pt x="389" y="180"/>
                  </a:lnTo>
                  <a:lnTo>
                    <a:pt x="389" y="183"/>
                  </a:lnTo>
                  <a:lnTo>
                    <a:pt x="387" y="183"/>
                  </a:lnTo>
                  <a:lnTo>
                    <a:pt x="387" y="185"/>
                  </a:lnTo>
                  <a:lnTo>
                    <a:pt x="387" y="188"/>
                  </a:lnTo>
                  <a:lnTo>
                    <a:pt x="385" y="188"/>
                  </a:lnTo>
                  <a:lnTo>
                    <a:pt x="385" y="190"/>
                  </a:lnTo>
                  <a:lnTo>
                    <a:pt x="382" y="190"/>
                  </a:lnTo>
                  <a:lnTo>
                    <a:pt x="382" y="192"/>
                  </a:lnTo>
                  <a:lnTo>
                    <a:pt x="380" y="192"/>
                  </a:lnTo>
                  <a:lnTo>
                    <a:pt x="380" y="195"/>
                  </a:lnTo>
                  <a:lnTo>
                    <a:pt x="377" y="195"/>
                  </a:lnTo>
                  <a:lnTo>
                    <a:pt x="380" y="195"/>
                  </a:lnTo>
                  <a:lnTo>
                    <a:pt x="377" y="197"/>
                  </a:lnTo>
                  <a:lnTo>
                    <a:pt x="375" y="197"/>
                  </a:lnTo>
                  <a:lnTo>
                    <a:pt x="375" y="199"/>
                  </a:lnTo>
                  <a:lnTo>
                    <a:pt x="373" y="199"/>
                  </a:lnTo>
                  <a:lnTo>
                    <a:pt x="370" y="199"/>
                  </a:lnTo>
                  <a:lnTo>
                    <a:pt x="370" y="202"/>
                  </a:lnTo>
                  <a:lnTo>
                    <a:pt x="370" y="204"/>
                  </a:lnTo>
                  <a:lnTo>
                    <a:pt x="370" y="207"/>
                  </a:lnTo>
                  <a:lnTo>
                    <a:pt x="370" y="209"/>
                  </a:lnTo>
                  <a:lnTo>
                    <a:pt x="368" y="209"/>
                  </a:lnTo>
                  <a:lnTo>
                    <a:pt x="368" y="211"/>
                  </a:lnTo>
                  <a:lnTo>
                    <a:pt x="366" y="211"/>
                  </a:lnTo>
                  <a:lnTo>
                    <a:pt x="366" y="214"/>
                  </a:lnTo>
                  <a:lnTo>
                    <a:pt x="363" y="214"/>
                  </a:lnTo>
                  <a:lnTo>
                    <a:pt x="363" y="216"/>
                  </a:lnTo>
                  <a:lnTo>
                    <a:pt x="361" y="216"/>
                  </a:lnTo>
                  <a:lnTo>
                    <a:pt x="359" y="218"/>
                  </a:lnTo>
                  <a:lnTo>
                    <a:pt x="361" y="218"/>
                  </a:lnTo>
                  <a:lnTo>
                    <a:pt x="361" y="221"/>
                  </a:lnTo>
                  <a:lnTo>
                    <a:pt x="359" y="221"/>
                  </a:lnTo>
                  <a:lnTo>
                    <a:pt x="359" y="223"/>
                  </a:lnTo>
                  <a:lnTo>
                    <a:pt x="359" y="226"/>
                  </a:lnTo>
                  <a:lnTo>
                    <a:pt x="361" y="226"/>
                  </a:lnTo>
                  <a:lnTo>
                    <a:pt x="361" y="228"/>
                  </a:lnTo>
                  <a:lnTo>
                    <a:pt x="361" y="230"/>
                  </a:lnTo>
                  <a:lnTo>
                    <a:pt x="359" y="233"/>
                  </a:lnTo>
                  <a:lnTo>
                    <a:pt x="361" y="233"/>
                  </a:lnTo>
                  <a:lnTo>
                    <a:pt x="359" y="233"/>
                  </a:lnTo>
                  <a:lnTo>
                    <a:pt x="356" y="235"/>
                  </a:lnTo>
                  <a:lnTo>
                    <a:pt x="356" y="233"/>
                  </a:lnTo>
                  <a:lnTo>
                    <a:pt x="356" y="235"/>
                  </a:lnTo>
                  <a:lnTo>
                    <a:pt x="354" y="235"/>
                  </a:lnTo>
                  <a:lnTo>
                    <a:pt x="356" y="235"/>
                  </a:lnTo>
                  <a:lnTo>
                    <a:pt x="356" y="237"/>
                  </a:lnTo>
                  <a:lnTo>
                    <a:pt x="354" y="237"/>
                  </a:lnTo>
                  <a:lnTo>
                    <a:pt x="354" y="240"/>
                  </a:lnTo>
                  <a:lnTo>
                    <a:pt x="354" y="237"/>
                  </a:lnTo>
                  <a:lnTo>
                    <a:pt x="356" y="237"/>
                  </a:lnTo>
                  <a:lnTo>
                    <a:pt x="359" y="237"/>
                  </a:lnTo>
                  <a:lnTo>
                    <a:pt x="361" y="237"/>
                  </a:lnTo>
                  <a:lnTo>
                    <a:pt x="361" y="235"/>
                  </a:lnTo>
                  <a:lnTo>
                    <a:pt x="363" y="235"/>
                  </a:lnTo>
                  <a:lnTo>
                    <a:pt x="366" y="235"/>
                  </a:lnTo>
                  <a:lnTo>
                    <a:pt x="366" y="233"/>
                  </a:lnTo>
                  <a:lnTo>
                    <a:pt x="363" y="233"/>
                  </a:lnTo>
                  <a:lnTo>
                    <a:pt x="363" y="230"/>
                  </a:lnTo>
                  <a:lnTo>
                    <a:pt x="363" y="228"/>
                  </a:lnTo>
                  <a:lnTo>
                    <a:pt x="366" y="226"/>
                  </a:lnTo>
                  <a:lnTo>
                    <a:pt x="368" y="226"/>
                  </a:lnTo>
                  <a:lnTo>
                    <a:pt x="370" y="226"/>
                  </a:lnTo>
                  <a:lnTo>
                    <a:pt x="373" y="223"/>
                  </a:lnTo>
                  <a:lnTo>
                    <a:pt x="377" y="223"/>
                  </a:lnTo>
                  <a:lnTo>
                    <a:pt x="382" y="226"/>
                  </a:lnTo>
                  <a:lnTo>
                    <a:pt x="382" y="228"/>
                  </a:lnTo>
                  <a:lnTo>
                    <a:pt x="382" y="230"/>
                  </a:lnTo>
                  <a:lnTo>
                    <a:pt x="385" y="230"/>
                  </a:lnTo>
                  <a:lnTo>
                    <a:pt x="385" y="233"/>
                  </a:lnTo>
                  <a:lnTo>
                    <a:pt x="382" y="233"/>
                  </a:lnTo>
                  <a:lnTo>
                    <a:pt x="382" y="235"/>
                  </a:lnTo>
                  <a:lnTo>
                    <a:pt x="382" y="237"/>
                  </a:lnTo>
                  <a:lnTo>
                    <a:pt x="385" y="240"/>
                  </a:lnTo>
                  <a:lnTo>
                    <a:pt x="385" y="242"/>
                  </a:lnTo>
                  <a:lnTo>
                    <a:pt x="387" y="242"/>
                  </a:lnTo>
                  <a:lnTo>
                    <a:pt x="387" y="245"/>
                  </a:lnTo>
                  <a:lnTo>
                    <a:pt x="389" y="245"/>
                  </a:lnTo>
                  <a:lnTo>
                    <a:pt x="389" y="247"/>
                  </a:lnTo>
                  <a:lnTo>
                    <a:pt x="389" y="249"/>
                  </a:lnTo>
                  <a:lnTo>
                    <a:pt x="389" y="252"/>
                  </a:lnTo>
                  <a:lnTo>
                    <a:pt x="387" y="252"/>
                  </a:lnTo>
                  <a:lnTo>
                    <a:pt x="385" y="252"/>
                  </a:lnTo>
                  <a:lnTo>
                    <a:pt x="382" y="252"/>
                  </a:lnTo>
                  <a:lnTo>
                    <a:pt x="382" y="254"/>
                  </a:lnTo>
                  <a:lnTo>
                    <a:pt x="382" y="256"/>
                  </a:lnTo>
                  <a:lnTo>
                    <a:pt x="382" y="259"/>
                  </a:lnTo>
                  <a:lnTo>
                    <a:pt x="385" y="259"/>
                  </a:lnTo>
                  <a:lnTo>
                    <a:pt x="385" y="261"/>
                  </a:lnTo>
                  <a:lnTo>
                    <a:pt x="387" y="261"/>
                  </a:lnTo>
                  <a:lnTo>
                    <a:pt x="389" y="261"/>
                  </a:lnTo>
                  <a:lnTo>
                    <a:pt x="389" y="264"/>
                  </a:lnTo>
                  <a:lnTo>
                    <a:pt x="387" y="264"/>
                  </a:lnTo>
                  <a:lnTo>
                    <a:pt x="389" y="266"/>
                  </a:lnTo>
                  <a:lnTo>
                    <a:pt x="389" y="268"/>
                  </a:lnTo>
                  <a:lnTo>
                    <a:pt x="392" y="268"/>
                  </a:lnTo>
                  <a:lnTo>
                    <a:pt x="389" y="268"/>
                  </a:lnTo>
                  <a:lnTo>
                    <a:pt x="389" y="271"/>
                  </a:lnTo>
                  <a:lnTo>
                    <a:pt x="392" y="271"/>
                  </a:lnTo>
                  <a:lnTo>
                    <a:pt x="394" y="271"/>
                  </a:lnTo>
                  <a:lnTo>
                    <a:pt x="394" y="273"/>
                  </a:lnTo>
                  <a:lnTo>
                    <a:pt x="394" y="275"/>
                  </a:lnTo>
                  <a:lnTo>
                    <a:pt x="392" y="275"/>
                  </a:lnTo>
                  <a:lnTo>
                    <a:pt x="392" y="278"/>
                  </a:lnTo>
                  <a:lnTo>
                    <a:pt x="394" y="278"/>
                  </a:lnTo>
                  <a:lnTo>
                    <a:pt x="394" y="280"/>
                  </a:lnTo>
                  <a:lnTo>
                    <a:pt x="392" y="280"/>
                  </a:lnTo>
                  <a:lnTo>
                    <a:pt x="392" y="283"/>
                  </a:lnTo>
                  <a:lnTo>
                    <a:pt x="389" y="280"/>
                  </a:lnTo>
                  <a:lnTo>
                    <a:pt x="389" y="283"/>
                  </a:lnTo>
                  <a:lnTo>
                    <a:pt x="387" y="283"/>
                  </a:lnTo>
                  <a:lnTo>
                    <a:pt x="385" y="285"/>
                  </a:lnTo>
                  <a:lnTo>
                    <a:pt x="382" y="285"/>
                  </a:lnTo>
                  <a:lnTo>
                    <a:pt x="380" y="285"/>
                  </a:lnTo>
                  <a:lnTo>
                    <a:pt x="377" y="285"/>
                  </a:lnTo>
                  <a:lnTo>
                    <a:pt x="377" y="287"/>
                  </a:lnTo>
                  <a:lnTo>
                    <a:pt x="377" y="290"/>
                  </a:lnTo>
                  <a:lnTo>
                    <a:pt x="380" y="290"/>
                  </a:lnTo>
                  <a:lnTo>
                    <a:pt x="380" y="292"/>
                  </a:lnTo>
                  <a:lnTo>
                    <a:pt x="380" y="294"/>
                  </a:lnTo>
                  <a:lnTo>
                    <a:pt x="380" y="297"/>
                  </a:lnTo>
                  <a:lnTo>
                    <a:pt x="382" y="297"/>
                  </a:lnTo>
                  <a:lnTo>
                    <a:pt x="382" y="299"/>
                  </a:lnTo>
                  <a:lnTo>
                    <a:pt x="385" y="299"/>
                  </a:lnTo>
                  <a:lnTo>
                    <a:pt x="387" y="299"/>
                  </a:lnTo>
                  <a:lnTo>
                    <a:pt x="389" y="299"/>
                  </a:lnTo>
                  <a:lnTo>
                    <a:pt x="389" y="302"/>
                  </a:lnTo>
                  <a:lnTo>
                    <a:pt x="389" y="304"/>
                  </a:lnTo>
                  <a:lnTo>
                    <a:pt x="392" y="304"/>
                  </a:lnTo>
                  <a:lnTo>
                    <a:pt x="392" y="306"/>
                  </a:lnTo>
                  <a:lnTo>
                    <a:pt x="389" y="306"/>
                  </a:lnTo>
                  <a:lnTo>
                    <a:pt x="387" y="306"/>
                  </a:lnTo>
                  <a:lnTo>
                    <a:pt x="387" y="309"/>
                  </a:lnTo>
                  <a:lnTo>
                    <a:pt x="387" y="311"/>
                  </a:lnTo>
                  <a:lnTo>
                    <a:pt x="385" y="311"/>
                  </a:lnTo>
                  <a:lnTo>
                    <a:pt x="387" y="311"/>
                  </a:lnTo>
                  <a:lnTo>
                    <a:pt x="385" y="313"/>
                  </a:lnTo>
                  <a:lnTo>
                    <a:pt x="385" y="316"/>
                  </a:lnTo>
                  <a:lnTo>
                    <a:pt x="387" y="318"/>
                  </a:lnTo>
                  <a:lnTo>
                    <a:pt x="385" y="318"/>
                  </a:lnTo>
                  <a:lnTo>
                    <a:pt x="385" y="321"/>
                  </a:lnTo>
                  <a:lnTo>
                    <a:pt x="387" y="323"/>
                  </a:lnTo>
                  <a:lnTo>
                    <a:pt x="387" y="325"/>
                  </a:lnTo>
                  <a:lnTo>
                    <a:pt x="389" y="325"/>
                  </a:lnTo>
                  <a:lnTo>
                    <a:pt x="389" y="328"/>
                  </a:lnTo>
                  <a:lnTo>
                    <a:pt x="392" y="328"/>
                  </a:lnTo>
                  <a:lnTo>
                    <a:pt x="394" y="330"/>
                  </a:lnTo>
                  <a:lnTo>
                    <a:pt x="394" y="328"/>
                  </a:lnTo>
                  <a:lnTo>
                    <a:pt x="394" y="330"/>
                  </a:lnTo>
                  <a:lnTo>
                    <a:pt x="396" y="330"/>
                  </a:lnTo>
                  <a:lnTo>
                    <a:pt x="396" y="332"/>
                  </a:lnTo>
                  <a:lnTo>
                    <a:pt x="399" y="332"/>
                  </a:lnTo>
                  <a:lnTo>
                    <a:pt x="401" y="332"/>
                  </a:lnTo>
                  <a:lnTo>
                    <a:pt x="404" y="332"/>
                  </a:lnTo>
                  <a:lnTo>
                    <a:pt x="406" y="332"/>
                  </a:lnTo>
                  <a:lnTo>
                    <a:pt x="408" y="330"/>
                  </a:lnTo>
                  <a:lnTo>
                    <a:pt x="408" y="332"/>
                  </a:lnTo>
                  <a:lnTo>
                    <a:pt x="408" y="330"/>
                  </a:lnTo>
                  <a:lnTo>
                    <a:pt x="411" y="330"/>
                  </a:lnTo>
                  <a:lnTo>
                    <a:pt x="411" y="332"/>
                  </a:lnTo>
                  <a:lnTo>
                    <a:pt x="411" y="335"/>
                  </a:lnTo>
                  <a:lnTo>
                    <a:pt x="413" y="335"/>
                  </a:lnTo>
                  <a:lnTo>
                    <a:pt x="411" y="337"/>
                  </a:lnTo>
                  <a:lnTo>
                    <a:pt x="411" y="340"/>
                  </a:lnTo>
                  <a:lnTo>
                    <a:pt x="408" y="340"/>
                  </a:lnTo>
                  <a:lnTo>
                    <a:pt x="408" y="342"/>
                  </a:lnTo>
                  <a:lnTo>
                    <a:pt x="406" y="342"/>
                  </a:lnTo>
                  <a:lnTo>
                    <a:pt x="408" y="342"/>
                  </a:lnTo>
                  <a:lnTo>
                    <a:pt x="406" y="344"/>
                  </a:lnTo>
                  <a:lnTo>
                    <a:pt x="406" y="347"/>
                  </a:lnTo>
                  <a:lnTo>
                    <a:pt x="406" y="349"/>
                  </a:lnTo>
                  <a:lnTo>
                    <a:pt x="404" y="349"/>
                  </a:lnTo>
                  <a:lnTo>
                    <a:pt x="406" y="349"/>
                  </a:lnTo>
                  <a:lnTo>
                    <a:pt x="404" y="349"/>
                  </a:lnTo>
                  <a:lnTo>
                    <a:pt x="401" y="351"/>
                  </a:lnTo>
                  <a:lnTo>
                    <a:pt x="404" y="351"/>
                  </a:lnTo>
                  <a:lnTo>
                    <a:pt x="401" y="351"/>
                  </a:lnTo>
                  <a:lnTo>
                    <a:pt x="399" y="351"/>
                  </a:lnTo>
                  <a:lnTo>
                    <a:pt x="399" y="354"/>
                  </a:lnTo>
                  <a:lnTo>
                    <a:pt x="401" y="354"/>
                  </a:lnTo>
                  <a:lnTo>
                    <a:pt x="399" y="354"/>
                  </a:lnTo>
                  <a:lnTo>
                    <a:pt x="399" y="351"/>
                  </a:lnTo>
                  <a:lnTo>
                    <a:pt x="399" y="354"/>
                  </a:lnTo>
                  <a:lnTo>
                    <a:pt x="399" y="351"/>
                  </a:lnTo>
                  <a:lnTo>
                    <a:pt x="396" y="351"/>
                  </a:lnTo>
                  <a:lnTo>
                    <a:pt x="396" y="354"/>
                  </a:lnTo>
                  <a:lnTo>
                    <a:pt x="394" y="354"/>
                  </a:lnTo>
                  <a:lnTo>
                    <a:pt x="396" y="354"/>
                  </a:lnTo>
                  <a:lnTo>
                    <a:pt x="394" y="354"/>
                  </a:lnTo>
                  <a:lnTo>
                    <a:pt x="394" y="356"/>
                  </a:lnTo>
                  <a:lnTo>
                    <a:pt x="392" y="356"/>
                  </a:lnTo>
                  <a:lnTo>
                    <a:pt x="394" y="356"/>
                  </a:lnTo>
                  <a:lnTo>
                    <a:pt x="392" y="356"/>
                  </a:lnTo>
                  <a:lnTo>
                    <a:pt x="392" y="359"/>
                  </a:lnTo>
                  <a:lnTo>
                    <a:pt x="394" y="359"/>
                  </a:lnTo>
                  <a:lnTo>
                    <a:pt x="394" y="356"/>
                  </a:lnTo>
                  <a:lnTo>
                    <a:pt x="392" y="359"/>
                  </a:lnTo>
                  <a:lnTo>
                    <a:pt x="394" y="359"/>
                  </a:lnTo>
                  <a:lnTo>
                    <a:pt x="392" y="359"/>
                  </a:lnTo>
                  <a:lnTo>
                    <a:pt x="389" y="359"/>
                  </a:lnTo>
                  <a:lnTo>
                    <a:pt x="389" y="361"/>
                  </a:lnTo>
                  <a:lnTo>
                    <a:pt x="389" y="359"/>
                  </a:lnTo>
                  <a:lnTo>
                    <a:pt x="387" y="359"/>
                  </a:lnTo>
                  <a:lnTo>
                    <a:pt x="387" y="361"/>
                  </a:lnTo>
                  <a:lnTo>
                    <a:pt x="387" y="363"/>
                  </a:lnTo>
                  <a:lnTo>
                    <a:pt x="387" y="361"/>
                  </a:lnTo>
                  <a:lnTo>
                    <a:pt x="387" y="363"/>
                  </a:lnTo>
                  <a:lnTo>
                    <a:pt x="385" y="363"/>
                  </a:lnTo>
                  <a:lnTo>
                    <a:pt x="385" y="366"/>
                  </a:lnTo>
                  <a:lnTo>
                    <a:pt x="385" y="363"/>
                  </a:lnTo>
                  <a:lnTo>
                    <a:pt x="385" y="366"/>
                  </a:lnTo>
                  <a:lnTo>
                    <a:pt x="382" y="366"/>
                  </a:lnTo>
                  <a:lnTo>
                    <a:pt x="380" y="366"/>
                  </a:lnTo>
                  <a:lnTo>
                    <a:pt x="380" y="368"/>
                  </a:lnTo>
                  <a:lnTo>
                    <a:pt x="380" y="366"/>
                  </a:lnTo>
                  <a:lnTo>
                    <a:pt x="380" y="368"/>
                  </a:lnTo>
                  <a:lnTo>
                    <a:pt x="377" y="368"/>
                  </a:lnTo>
                  <a:lnTo>
                    <a:pt x="377" y="370"/>
                  </a:lnTo>
                  <a:lnTo>
                    <a:pt x="375" y="370"/>
                  </a:lnTo>
                  <a:lnTo>
                    <a:pt x="375" y="373"/>
                  </a:lnTo>
                  <a:lnTo>
                    <a:pt x="377" y="373"/>
                  </a:lnTo>
                  <a:lnTo>
                    <a:pt x="377" y="370"/>
                  </a:lnTo>
                  <a:lnTo>
                    <a:pt x="377" y="373"/>
                  </a:lnTo>
                  <a:lnTo>
                    <a:pt x="380" y="373"/>
                  </a:lnTo>
                  <a:lnTo>
                    <a:pt x="377" y="373"/>
                  </a:lnTo>
                  <a:lnTo>
                    <a:pt x="377" y="375"/>
                  </a:lnTo>
                  <a:lnTo>
                    <a:pt x="377" y="378"/>
                  </a:lnTo>
                  <a:lnTo>
                    <a:pt x="375" y="378"/>
                  </a:lnTo>
                  <a:lnTo>
                    <a:pt x="375" y="375"/>
                  </a:lnTo>
                  <a:lnTo>
                    <a:pt x="373" y="375"/>
                  </a:lnTo>
                  <a:lnTo>
                    <a:pt x="373" y="378"/>
                  </a:lnTo>
                  <a:lnTo>
                    <a:pt x="370" y="378"/>
                  </a:lnTo>
                  <a:lnTo>
                    <a:pt x="368" y="378"/>
                  </a:lnTo>
                  <a:lnTo>
                    <a:pt x="368" y="380"/>
                  </a:lnTo>
                  <a:lnTo>
                    <a:pt x="366" y="380"/>
                  </a:lnTo>
                  <a:lnTo>
                    <a:pt x="363" y="380"/>
                  </a:lnTo>
                  <a:lnTo>
                    <a:pt x="361" y="380"/>
                  </a:lnTo>
                  <a:lnTo>
                    <a:pt x="361" y="382"/>
                  </a:lnTo>
                  <a:lnTo>
                    <a:pt x="359" y="382"/>
                  </a:lnTo>
                  <a:lnTo>
                    <a:pt x="361" y="382"/>
                  </a:lnTo>
                  <a:lnTo>
                    <a:pt x="361" y="380"/>
                  </a:lnTo>
                  <a:lnTo>
                    <a:pt x="359" y="380"/>
                  </a:lnTo>
                  <a:lnTo>
                    <a:pt x="356" y="380"/>
                  </a:lnTo>
                  <a:lnTo>
                    <a:pt x="354" y="380"/>
                  </a:lnTo>
                  <a:lnTo>
                    <a:pt x="351" y="380"/>
                  </a:lnTo>
                  <a:lnTo>
                    <a:pt x="354" y="380"/>
                  </a:lnTo>
                  <a:lnTo>
                    <a:pt x="351" y="380"/>
                  </a:lnTo>
                  <a:lnTo>
                    <a:pt x="354" y="380"/>
                  </a:lnTo>
                  <a:lnTo>
                    <a:pt x="354" y="382"/>
                  </a:lnTo>
                  <a:lnTo>
                    <a:pt x="354" y="380"/>
                  </a:lnTo>
                  <a:lnTo>
                    <a:pt x="351" y="380"/>
                  </a:lnTo>
                  <a:lnTo>
                    <a:pt x="351" y="382"/>
                  </a:lnTo>
                  <a:lnTo>
                    <a:pt x="349" y="382"/>
                  </a:lnTo>
                  <a:lnTo>
                    <a:pt x="349" y="380"/>
                  </a:lnTo>
                  <a:lnTo>
                    <a:pt x="349" y="378"/>
                  </a:lnTo>
                  <a:lnTo>
                    <a:pt x="347" y="378"/>
                  </a:lnTo>
                  <a:lnTo>
                    <a:pt x="344" y="378"/>
                  </a:lnTo>
                  <a:lnTo>
                    <a:pt x="347" y="378"/>
                  </a:lnTo>
                  <a:lnTo>
                    <a:pt x="344" y="375"/>
                  </a:lnTo>
                  <a:lnTo>
                    <a:pt x="342" y="375"/>
                  </a:lnTo>
                  <a:lnTo>
                    <a:pt x="342" y="378"/>
                  </a:lnTo>
                  <a:lnTo>
                    <a:pt x="342" y="375"/>
                  </a:lnTo>
                  <a:lnTo>
                    <a:pt x="340" y="375"/>
                  </a:lnTo>
                  <a:lnTo>
                    <a:pt x="337" y="375"/>
                  </a:lnTo>
                  <a:lnTo>
                    <a:pt x="335" y="375"/>
                  </a:lnTo>
                  <a:lnTo>
                    <a:pt x="335" y="373"/>
                  </a:lnTo>
                  <a:lnTo>
                    <a:pt x="335" y="370"/>
                  </a:lnTo>
                  <a:lnTo>
                    <a:pt x="335" y="368"/>
                  </a:lnTo>
                  <a:lnTo>
                    <a:pt x="332" y="368"/>
                  </a:lnTo>
                  <a:lnTo>
                    <a:pt x="335" y="368"/>
                  </a:lnTo>
                  <a:lnTo>
                    <a:pt x="332" y="368"/>
                  </a:lnTo>
                  <a:lnTo>
                    <a:pt x="330" y="368"/>
                  </a:lnTo>
                  <a:lnTo>
                    <a:pt x="330" y="370"/>
                  </a:lnTo>
                  <a:lnTo>
                    <a:pt x="330" y="368"/>
                  </a:lnTo>
                  <a:lnTo>
                    <a:pt x="330" y="370"/>
                  </a:lnTo>
                  <a:lnTo>
                    <a:pt x="330" y="368"/>
                  </a:lnTo>
                  <a:lnTo>
                    <a:pt x="330" y="370"/>
                  </a:lnTo>
                  <a:lnTo>
                    <a:pt x="330" y="368"/>
                  </a:lnTo>
                  <a:lnTo>
                    <a:pt x="330" y="370"/>
                  </a:lnTo>
                  <a:lnTo>
                    <a:pt x="328" y="368"/>
                  </a:lnTo>
                  <a:lnTo>
                    <a:pt x="328" y="370"/>
                  </a:lnTo>
                  <a:lnTo>
                    <a:pt x="325" y="368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5" y="370"/>
                  </a:lnTo>
                  <a:lnTo>
                    <a:pt x="325" y="368"/>
                  </a:lnTo>
                  <a:lnTo>
                    <a:pt x="323" y="370"/>
                  </a:lnTo>
                  <a:lnTo>
                    <a:pt x="323" y="368"/>
                  </a:lnTo>
                  <a:lnTo>
                    <a:pt x="323" y="366"/>
                  </a:lnTo>
                  <a:lnTo>
                    <a:pt x="325" y="366"/>
                  </a:lnTo>
                  <a:lnTo>
                    <a:pt x="328" y="366"/>
                  </a:lnTo>
                  <a:lnTo>
                    <a:pt x="330" y="363"/>
                  </a:lnTo>
                  <a:lnTo>
                    <a:pt x="330" y="361"/>
                  </a:lnTo>
                  <a:lnTo>
                    <a:pt x="328" y="363"/>
                  </a:lnTo>
                  <a:lnTo>
                    <a:pt x="328" y="361"/>
                  </a:lnTo>
                  <a:lnTo>
                    <a:pt x="325" y="361"/>
                  </a:lnTo>
                  <a:lnTo>
                    <a:pt x="328" y="361"/>
                  </a:lnTo>
                  <a:lnTo>
                    <a:pt x="325" y="361"/>
                  </a:lnTo>
                  <a:lnTo>
                    <a:pt x="323" y="359"/>
                  </a:lnTo>
                  <a:lnTo>
                    <a:pt x="323" y="361"/>
                  </a:lnTo>
                  <a:lnTo>
                    <a:pt x="323" y="363"/>
                  </a:lnTo>
                  <a:lnTo>
                    <a:pt x="325" y="363"/>
                  </a:lnTo>
                  <a:lnTo>
                    <a:pt x="325" y="366"/>
                  </a:lnTo>
                  <a:lnTo>
                    <a:pt x="323" y="366"/>
                  </a:lnTo>
                  <a:lnTo>
                    <a:pt x="321" y="366"/>
                  </a:lnTo>
                  <a:lnTo>
                    <a:pt x="321" y="363"/>
                  </a:lnTo>
                  <a:lnTo>
                    <a:pt x="321" y="366"/>
                  </a:lnTo>
                  <a:lnTo>
                    <a:pt x="318" y="366"/>
                  </a:lnTo>
                  <a:lnTo>
                    <a:pt x="321" y="366"/>
                  </a:lnTo>
                  <a:lnTo>
                    <a:pt x="318" y="366"/>
                  </a:lnTo>
                  <a:lnTo>
                    <a:pt x="318" y="363"/>
                  </a:lnTo>
                  <a:lnTo>
                    <a:pt x="318" y="366"/>
                  </a:lnTo>
                  <a:lnTo>
                    <a:pt x="316" y="366"/>
                  </a:lnTo>
                  <a:lnTo>
                    <a:pt x="318" y="366"/>
                  </a:lnTo>
                  <a:lnTo>
                    <a:pt x="318" y="368"/>
                  </a:lnTo>
                  <a:lnTo>
                    <a:pt x="321" y="368"/>
                  </a:lnTo>
                  <a:lnTo>
                    <a:pt x="318" y="368"/>
                  </a:lnTo>
                  <a:lnTo>
                    <a:pt x="316" y="368"/>
                  </a:lnTo>
                  <a:lnTo>
                    <a:pt x="316" y="366"/>
                  </a:lnTo>
                  <a:lnTo>
                    <a:pt x="313" y="366"/>
                  </a:lnTo>
                  <a:lnTo>
                    <a:pt x="316" y="366"/>
                  </a:lnTo>
                  <a:lnTo>
                    <a:pt x="313" y="366"/>
                  </a:lnTo>
                  <a:lnTo>
                    <a:pt x="313" y="363"/>
                  </a:lnTo>
                  <a:lnTo>
                    <a:pt x="313" y="361"/>
                  </a:lnTo>
                  <a:lnTo>
                    <a:pt x="313" y="359"/>
                  </a:lnTo>
                  <a:lnTo>
                    <a:pt x="311" y="359"/>
                  </a:lnTo>
                  <a:lnTo>
                    <a:pt x="311" y="356"/>
                  </a:lnTo>
                  <a:lnTo>
                    <a:pt x="309" y="354"/>
                  </a:lnTo>
                  <a:lnTo>
                    <a:pt x="311" y="354"/>
                  </a:lnTo>
                  <a:lnTo>
                    <a:pt x="311" y="351"/>
                  </a:lnTo>
                  <a:lnTo>
                    <a:pt x="311" y="349"/>
                  </a:lnTo>
                  <a:lnTo>
                    <a:pt x="311" y="347"/>
                  </a:lnTo>
                  <a:lnTo>
                    <a:pt x="311" y="344"/>
                  </a:lnTo>
                  <a:lnTo>
                    <a:pt x="313" y="344"/>
                  </a:lnTo>
                  <a:lnTo>
                    <a:pt x="313" y="342"/>
                  </a:lnTo>
                  <a:lnTo>
                    <a:pt x="313" y="344"/>
                  </a:lnTo>
                  <a:lnTo>
                    <a:pt x="311" y="344"/>
                  </a:lnTo>
                  <a:lnTo>
                    <a:pt x="311" y="347"/>
                  </a:lnTo>
                  <a:lnTo>
                    <a:pt x="311" y="344"/>
                  </a:lnTo>
                  <a:lnTo>
                    <a:pt x="311" y="347"/>
                  </a:lnTo>
                  <a:lnTo>
                    <a:pt x="311" y="349"/>
                  </a:lnTo>
                  <a:lnTo>
                    <a:pt x="311" y="351"/>
                  </a:lnTo>
                  <a:lnTo>
                    <a:pt x="311" y="354"/>
                  </a:lnTo>
                  <a:lnTo>
                    <a:pt x="309" y="354"/>
                  </a:lnTo>
                  <a:lnTo>
                    <a:pt x="309" y="356"/>
                  </a:lnTo>
                  <a:lnTo>
                    <a:pt x="311" y="356"/>
                  </a:lnTo>
                  <a:lnTo>
                    <a:pt x="311" y="359"/>
                  </a:lnTo>
                  <a:lnTo>
                    <a:pt x="313" y="359"/>
                  </a:lnTo>
                  <a:lnTo>
                    <a:pt x="313" y="361"/>
                  </a:lnTo>
                  <a:lnTo>
                    <a:pt x="313" y="363"/>
                  </a:lnTo>
                  <a:lnTo>
                    <a:pt x="313" y="366"/>
                  </a:lnTo>
                  <a:lnTo>
                    <a:pt x="316" y="366"/>
                  </a:lnTo>
                  <a:lnTo>
                    <a:pt x="316" y="368"/>
                  </a:lnTo>
                  <a:lnTo>
                    <a:pt x="318" y="368"/>
                  </a:lnTo>
                  <a:lnTo>
                    <a:pt x="318" y="370"/>
                  </a:lnTo>
                  <a:lnTo>
                    <a:pt x="318" y="368"/>
                  </a:lnTo>
                  <a:lnTo>
                    <a:pt x="316" y="368"/>
                  </a:lnTo>
                  <a:lnTo>
                    <a:pt x="313" y="368"/>
                  </a:lnTo>
                  <a:lnTo>
                    <a:pt x="311" y="368"/>
                  </a:lnTo>
                  <a:lnTo>
                    <a:pt x="309" y="368"/>
                  </a:lnTo>
                  <a:lnTo>
                    <a:pt x="309" y="366"/>
                  </a:lnTo>
                  <a:lnTo>
                    <a:pt x="309" y="363"/>
                  </a:lnTo>
                  <a:lnTo>
                    <a:pt x="306" y="363"/>
                  </a:lnTo>
                  <a:lnTo>
                    <a:pt x="304" y="363"/>
                  </a:lnTo>
                  <a:lnTo>
                    <a:pt x="302" y="363"/>
                  </a:lnTo>
                  <a:lnTo>
                    <a:pt x="299" y="363"/>
                  </a:lnTo>
                  <a:lnTo>
                    <a:pt x="297" y="363"/>
                  </a:lnTo>
                  <a:lnTo>
                    <a:pt x="294" y="363"/>
                  </a:lnTo>
                  <a:lnTo>
                    <a:pt x="294" y="361"/>
                  </a:lnTo>
                  <a:lnTo>
                    <a:pt x="294" y="359"/>
                  </a:lnTo>
                  <a:lnTo>
                    <a:pt x="292" y="359"/>
                  </a:lnTo>
                  <a:lnTo>
                    <a:pt x="290" y="359"/>
                  </a:lnTo>
                  <a:lnTo>
                    <a:pt x="287" y="361"/>
                  </a:lnTo>
                  <a:lnTo>
                    <a:pt x="285" y="361"/>
                  </a:lnTo>
                  <a:lnTo>
                    <a:pt x="285" y="363"/>
                  </a:lnTo>
                  <a:lnTo>
                    <a:pt x="283" y="363"/>
                  </a:lnTo>
                  <a:lnTo>
                    <a:pt x="283" y="366"/>
                  </a:lnTo>
                  <a:lnTo>
                    <a:pt x="280" y="366"/>
                  </a:lnTo>
                  <a:close/>
                  <a:moveTo>
                    <a:pt x="223" y="408"/>
                  </a:moveTo>
                  <a:lnTo>
                    <a:pt x="223" y="411"/>
                  </a:lnTo>
                  <a:lnTo>
                    <a:pt x="223" y="408"/>
                  </a:lnTo>
                  <a:close/>
                </a:path>
              </a:pathLst>
            </a:custGeom>
            <a:solidFill>
              <a:schemeClr val="accent2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Freeform 57983">
              <a:extLst>
                <a:ext uri="{FF2B5EF4-FFF2-40B4-BE49-F238E27FC236}">
                  <a16:creationId xmlns:a16="http://schemas.microsoft.com/office/drawing/2014/main" id="{53A53DD2-7B0D-4030-BF00-20886CAE6A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1213" y="8473492"/>
              <a:ext cx="2080400" cy="1511164"/>
            </a:xfrm>
            <a:custGeom>
              <a:avLst/>
              <a:gdLst>
                <a:gd name="T0" fmla="*/ 454 w 454"/>
                <a:gd name="T1" fmla="*/ 330 h 330"/>
                <a:gd name="T2" fmla="*/ 323 w 454"/>
                <a:gd name="T3" fmla="*/ 240 h 330"/>
                <a:gd name="T4" fmla="*/ 147 w 454"/>
                <a:gd name="T5" fmla="*/ 183 h 330"/>
                <a:gd name="T6" fmla="*/ 150 w 454"/>
                <a:gd name="T7" fmla="*/ 185 h 330"/>
                <a:gd name="T8" fmla="*/ 147 w 454"/>
                <a:gd name="T9" fmla="*/ 176 h 330"/>
                <a:gd name="T10" fmla="*/ 147 w 454"/>
                <a:gd name="T11" fmla="*/ 178 h 330"/>
                <a:gd name="T12" fmla="*/ 147 w 454"/>
                <a:gd name="T13" fmla="*/ 176 h 330"/>
                <a:gd name="T14" fmla="*/ 126 w 454"/>
                <a:gd name="T15" fmla="*/ 138 h 330"/>
                <a:gd name="T16" fmla="*/ 128 w 454"/>
                <a:gd name="T17" fmla="*/ 142 h 330"/>
                <a:gd name="T18" fmla="*/ 131 w 454"/>
                <a:gd name="T19" fmla="*/ 147 h 330"/>
                <a:gd name="T20" fmla="*/ 128 w 454"/>
                <a:gd name="T21" fmla="*/ 142 h 330"/>
                <a:gd name="T22" fmla="*/ 124 w 454"/>
                <a:gd name="T23" fmla="*/ 138 h 330"/>
                <a:gd name="T24" fmla="*/ 121 w 454"/>
                <a:gd name="T25" fmla="*/ 126 h 330"/>
                <a:gd name="T26" fmla="*/ 121 w 454"/>
                <a:gd name="T27" fmla="*/ 128 h 330"/>
                <a:gd name="T28" fmla="*/ 124 w 454"/>
                <a:gd name="T29" fmla="*/ 128 h 330"/>
                <a:gd name="T30" fmla="*/ 126 w 454"/>
                <a:gd name="T31" fmla="*/ 128 h 330"/>
                <a:gd name="T32" fmla="*/ 124 w 454"/>
                <a:gd name="T33" fmla="*/ 130 h 330"/>
                <a:gd name="T34" fmla="*/ 119 w 454"/>
                <a:gd name="T35" fmla="*/ 128 h 330"/>
                <a:gd name="T36" fmla="*/ 93 w 454"/>
                <a:gd name="T37" fmla="*/ 104 h 330"/>
                <a:gd name="T38" fmla="*/ 93 w 454"/>
                <a:gd name="T39" fmla="*/ 107 h 330"/>
                <a:gd name="T40" fmla="*/ 95 w 454"/>
                <a:gd name="T41" fmla="*/ 90 h 330"/>
                <a:gd name="T42" fmla="*/ 95 w 454"/>
                <a:gd name="T43" fmla="*/ 92 h 330"/>
                <a:gd name="T44" fmla="*/ 100 w 454"/>
                <a:gd name="T45" fmla="*/ 95 h 330"/>
                <a:gd name="T46" fmla="*/ 98 w 454"/>
                <a:gd name="T47" fmla="*/ 95 h 330"/>
                <a:gd name="T48" fmla="*/ 93 w 454"/>
                <a:gd name="T49" fmla="*/ 90 h 330"/>
                <a:gd name="T50" fmla="*/ 95 w 454"/>
                <a:gd name="T51" fmla="*/ 90 h 330"/>
                <a:gd name="T52" fmla="*/ 121 w 454"/>
                <a:gd name="T53" fmla="*/ 81 h 330"/>
                <a:gd name="T54" fmla="*/ 121 w 454"/>
                <a:gd name="T55" fmla="*/ 78 h 330"/>
                <a:gd name="T56" fmla="*/ 124 w 454"/>
                <a:gd name="T57" fmla="*/ 78 h 330"/>
                <a:gd name="T58" fmla="*/ 74 w 454"/>
                <a:gd name="T59" fmla="*/ 76 h 330"/>
                <a:gd name="T60" fmla="*/ 128 w 454"/>
                <a:gd name="T61" fmla="*/ 73 h 330"/>
                <a:gd name="T62" fmla="*/ 62 w 454"/>
                <a:gd name="T63" fmla="*/ 71 h 330"/>
                <a:gd name="T64" fmla="*/ 62 w 454"/>
                <a:gd name="T65" fmla="*/ 73 h 330"/>
                <a:gd name="T66" fmla="*/ 67 w 454"/>
                <a:gd name="T67" fmla="*/ 76 h 330"/>
                <a:gd name="T68" fmla="*/ 67 w 454"/>
                <a:gd name="T69" fmla="*/ 78 h 330"/>
                <a:gd name="T70" fmla="*/ 62 w 454"/>
                <a:gd name="T71" fmla="*/ 76 h 330"/>
                <a:gd name="T72" fmla="*/ 72 w 454"/>
                <a:gd name="T73" fmla="*/ 71 h 330"/>
                <a:gd name="T74" fmla="*/ 72 w 454"/>
                <a:gd name="T75" fmla="*/ 71 h 330"/>
                <a:gd name="T76" fmla="*/ 81 w 454"/>
                <a:gd name="T77" fmla="*/ 64 h 330"/>
                <a:gd name="T78" fmla="*/ 79 w 454"/>
                <a:gd name="T79" fmla="*/ 62 h 330"/>
                <a:gd name="T80" fmla="*/ 79 w 454"/>
                <a:gd name="T81" fmla="*/ 62 h 330"/>
                <a:gd name="T82" fmla="*/ 76 w 454"/>
                <a:gd name="T83" fmla="*/ 62 h 330"/>
                <a:gd name="T84" fmla="*/ 55 w 454"/>
                <a:gd name="T85" fmla="*/ 59 h 330"/>
                <a:gd name="T86" fmla="*/ 55 w 454"/>
                <a:gd name="T87" fmla="*/ 62 h 330"/>
                <a:gd name="T88" fmla="*/ 41 w 454"/>
                <a:gd name="T89" fmla="*/ 57 h 330"/>
                <a:gd name="T90" fmla="*/ 10 w 454"/>
                <a:gd name="T91" fmla="*/ 43 h 330"/>
                <a:gd name="T92" fmla="*/ 5 w 454"/>
                <a:gd name="T93" fmla="*/ 24 h 330"/>
                <a:gd name="T94" fmla="*/ 3 w 454"/>
                <a:gd name="T95" fmla="*/ 21 h 330"/>
                <a:gd name="T96" fmla="*/ 0 w 454"/>
                <a:gd name="T97" fmla="*/ 21 h 330"/>
                <a:gd name="T98" fmla="*/ 3 w 454"/>
                <a:gd name="T99" fmla="*/ 21 h 330"/>
                <a:gd name="T100" fmla="*/ 0 w 454"/>
                <a:gd name="T101" fmla="*/ 21 h 330"/>
                <a:gd name="T102" fmla="*/ 98 w 454"/>
                <a:gd name="T103" fmla="*/ 14 h 330"/>
                <a:gd name="T104" fmla="*/ 38 w 454"/>
                <a:gd name="T105" fmla="*/ 7 h 330"/>
                <a:gd name="T106" fmla="*/ 50 w 454"/>
                <a:gd name="T107" fmla="*/ 5 h 330"/>
                <a:gd name="T108" fmla="*/ 72 w 454"/>
                <a:gd name="T109" fmla="*/ 2 h 330"/>
                <a:gd name="T110" fmla="*/ 60 w 454"/>
                <a:gd name="T111" fmla="*/ 2 h 330"/>
                <a:gd name="T112" fmla="*/ 64 w 454"/>
                <a:gd name="T113" fmla="*/ 2 h 330"/>
                <a:gd name="T114" fmla="*/ 110 w 454"/>
                <a:gd name="T115" fmla="*/ 2 h 330"/>
                <a:gd name="T116" fmla="*/ 110 w 454"/>
                <a:gd name="T117" fmla="*/ 0 h 330"/>
                <a:gd name="T118" fmla="*/ 55 w 454"/>
                <a:gd name="T119" fmla="*/ 0 h 330"/>
                <a:gd name="T120" fmla="*/ 110 w 454"/>
                <a:gd name="T121" fmla="*/ 0 h 330"/>
                <a:gd name="T122" fmla="*/ 110 w 454"/>
                <a:gd name="T123" fmla="*/ 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4" h="330">
                  <a:moveTo>
                    <a:pt x="454" y="330"/>
                  </a:moveTo>
                  <a:lnTo>
                    <a:pt x="454" y="328"/>
                  </a:lnTo>
                  <a:lnTo>
                    <a:pt x="454" y="330"/>
                  </a:lnTo>
                  <a:close/>
                  <a:moveTo>
                    <a:pt x="323" y="240"/>
                  </a:moveTo>
                  <a:lnTo>
                    <a:pt x="323" y="237"/>
                  </a:lnTo>
                  <a:lnTo>
                    <a:pt x="323" y="240"/>
                  </a:lnTo>
                  <a:close/>
                  <a:moveTo>
                    <a:pt x="150" y="185"/>
                  </a:moveTo>
                  <a:lnTo>
                    <a:pt x="150" y="183"/>
                  </a:lnTo>
                  <a:lnTo>
                    <a:pt x="147" y="183"/>
                  </a:lnTo>
                  <a:lnTo>
                    <a:pt x="147" y="180"/>
                  </a:lnTo>
                  <a:lnTo>
                    <a:pt x="150" y="183"/>
                  </a:lnTo>
                  <a:lnTo>
                    <a:pt x="150" y="185"/>
                  </a:lnTo>
                  <a:close/>
                  <a:moveTo>
                    <a:pt x="147" y="176"/>
                  </a:moveTo>
                  <a:lnTo>
                    <a:pt x="147" y="178"/>
                  </a:lnTo>
                  <a:lnTo>
                    <a:pt x="147" y="176"/>
                  </a:lnTo>
                  <a:close/>
                  <a:moveTo>
                    <a:pt x="147" y="178"/>
                  </a:moveTo>
                  <a:lnTo>
                    <a:pt x="147" y="176"/>
                  </a:lnTo>
                  <a:lnTo>
                    <a:pt x="147" y="178"/>
                  </a:lnTo>
                  <a:close/>
                  <a:moveTo>
                    <a:pt x="147" y="176"/>
                  </a:moveTo>
                  <a:lnTo>
                    <a:pt x="145" y="176"/>
                  </a:lnTo>
                  <a:lnTo>
                    <a:pt x="147" y="176"/>
                  </a:lnTo>
                  <a:close/>
                  <a:moveTo>
                    <a:pt x="124" y="135"/>
                  </a:moveTo>
                  <a:lnTo>
                    <a:pt x="124" y="138"/>
                  </a:lnTo>
                  <a:lnTo>
                    <a:pt x="126" y="138"/>
                  </a:lnTo>
                  <a:lnTo>
                    <a:pt x="128" y="138"/>
                  </a:lnTo>
                  <a:lnTo>
                    <a:pt x="128" y="140"/>
                  </a:lnTo>
                  <a:lnTo>
                    <a:pt x="128" y="142"/>
                  </a:lnTo>
                  <a:lnTo>
                    <a:pt x="131" y="142"/>
                  </a:lnTo>
                  <a:lnTo>
                    <a:pt x="131" y="145"/>
                  </a:lnTo>
                  <a:lnTo>
                    <a:pt x="131" y="147"/>
                  </a:lnTo>
                  <a:lnTo>
                    <a:pt x="128" y="147"/>
                  </a:lnTo>
                  <a:lnTo>
                    <a:pt x="128" y="145"/>
                  </a:lnTo>
                  <a:lnTo>
                    <a:pt x="128" y="142"/>
                  </a:lnTo>
                  <a:lnTo>
                    <a:pt x="126" y="142"/>
                  </a:lnTo>
                  <a:lnTo>
                    <a:pt x="124" y="140"/>
                  </a:lnTo>
                  <a:lnTo>
                    <a:pt x="124" y="138"/>
                  </a:lnTo>
                  <a:lnTo>
                    <a:pt x="124" y="135"/>
                  </a:lnTo>
                  <a:close/>
                  <a:moveTo>
                    <a:pt x="119" y="126"/>
                  </a:moveTo>
                  <a:lnTo>
                    <a:pt x="121" y="126"/>
                  </a:lnTo>
                  <a:lnTo>
                    <a:pt x="121" y="128"/>
                  </a:lnTo>
                  <a:lnTo>
                    <a:pt x="121" y="126"/>
                  </a:lnTo>
                  <a:lnTo>
                    <a:pt x="121" y="128"/>
                  </a:lnTo>
                  <a:lnTo>
                    <a:pt x="119" y="128"/>
                  </a:lnTo>
                  <a:lnTo>
                    <a:pt x="121" y="128"/>
                  </a:lnTo>
                  <a:lnTo>
                    <a:pt x="124" y="128"/>
                  </a:lnTo>
                  <a:lnTo>
                    <a:pt x="121" y="128"/>
                  </a:lnTo>
                  <a:lnTo>
                    <a:pt x="124" y="128"/>
                  </a:lnTo>
                  <a:lnTo>
                    <a:pt x="126" y="128"/>
                  </a:lnTo>
                  <a:lnTo>
                    <a:pt x="128" y="130"/>
                  </a:lnTo>
                  <a:lnTo>
                    <a:pt x="126" y="130"/>
                  </a:lnTo>
                  <a:lnTo>
                    <a:pt x="124" y="130"/>
                  </a:lnTo>
                  <a:lnTo>
                    <a:pt x="124" y="128"/>
                  </a:lnTo>
                  <a:lnTo>
                    <a:pt x="121" y="128"/>
                  </a:lnTo>
                  <a:lnTo>
                    <a:pt x="119" y="128"/>
                  </a:lnTo>
                  <a:lnTo>
                    <a:pt x="119" y="126"/>
                  </a:lnTo>
                  <a:close/>
                  <a:moveTo>
                    <a:pt x="91" y="104"/>
                  </a:moveTo>
                  <a:lnTo>
                    <a:pt x="93" y="104"/>
                  </a:lnTo>
                  <a:lnTo>
                    <a:pt x="95" y="104"/>
                  </a:lnTo>
                  <a:lnTo>
                    <a:pt x="93" y="104"/>
                  </a:lnTo>
                  <a:lnTo>
                    <a:pt x="93" y="107"/>
                  </a:lnTo>
                  <a:lnTo>
                    <a:pt x="93" y="104"/>
                  </a:lnTo>
                  <a:lnTo>
                    <a:pt x="91" y="104"/>
                  </a:lnTo>
                  <a:close/>
                  <a:moveTo>
                    <a:pt x="95" y="90"/>
                  </a:moveTo>
                  <a:lnTo>
                    <a:pt x="98" y="90"/>
                  </a:lnTo>
                  <a:lnTo>
                    <a:pt x="95" y="90"/>
                  </a:lnTo>
                  <a:lnTo>
                    <a:pt x="95" y="92"/>
                  </a:lnTo>
                  <a:lnTo>
                    <a:pt x="98" y="92"/>
                  </a:lnTo>
                  <a:lnTo>
                    <a:pt x="100" y="92"/>
                  </a:lnTo>
                  <a:lnTo>
                    <a:pt x="100" y="95"/>
                  </a:lnTo>
                  <a:lnTo>
                    <a:pt x="98" y="95"/>
                  </a:lnTo>
                  <a:lnTo>
                    <a:pt x="100" y="95"/>
                  </a:lnTo>
                  <a:lnTo>
                    <a:pt x="98" y="95"/>
                  </a:lnTo>
                  <a:lnTo>
                    <a:pt x="98" y="92"/>
                  </a:lnTo>
                  <a:lnTo>
                    <a:pt x="95" y="92"/>
                  </a:lnTo>
                  <a:lnTo>
                    <a:pt x="93" y="90"/>
                  </a:lnTo>
                  <a:lnTo>
                    <a:pt x="95" y="90"/>
                  </a:lnTo>
                  <a:lnTo>
                    <a:pt x="93" y="90"/>
                  </a:lnTo>
                  <a:lnTo>
                    <a:pt x="95" y="90"/>
                  </a:lnTo>
                  <a:close/>
                  <a:moveTo>
                    <a:pt x="121" y="81"/>
                  </a:moveTo>
                  <a:lnTo>
                    <a:pt x="119" y="81"/>
                  </a:lnTo>
                  <a:lnTo>
                    <a:pt x="121" y="81"/>
                  </a:lnTo>
                  <a:close/>
                  <a:moveTo>
                    <a:pt x="121" y="78"/>
                  </a:moveTo>
                  <a:lnTo>
                    <a:pt x="124" y="78"/>
                  </a:lnTo>
                  <a:lnTo>
                    <a:pt x="121" y="78"/>
                  </a:lnTo>
                  <a:close/>
                  <a:moveTo>
                    <a:pt x="124" y="78"/>
                  </a:moveTo>
                  <a:lnTo>
                    <a:pt x="124" y="76"/>
                  </a:lnTo>
                  <a:lnTo>
                    <a:pt x="124" y="78"/>
                  </a:lnTo>
                  <a:close/>
                  <a:moveTo>
                    <a:pt x="76" y="73"/>
                  </a:moveTo>
                  <a:lnTo>
                    <a:pt x="76" y="76"/>
                  </a:lnTo>
                  <a:lnTo>
                    <a:pt x="74" y="76"/>
                  </a:lnTo>
                  <a:lnTo>
                    <a:pt x="74" y="73"/>
                  </a:lnTo>
                  <a:lnTo>
                    <a:pt x="76" y="73"/>
                  </a:lnTo>
                  <a:close/>
                  <a:moveTo>
                    <a:pt x="128" y="73"/>
                  </a:moveTo>
                  <a:lnTo>
                    <a:pt x="131" y="73"/>
                  </a:lnTo>
                  <a:lnTo>
                    <a:pt x="128" y="73"/>
                  </a:lnTo>
                  <a:close/>
                  <a:moveTo>
                    <a:pt x="62" y="71"/>
                  </a:moveTo>
                  <a:lnTo>
                    <a:pt x="62" y="73"/>
                  </a:lnTo>
                  <a:lnTo>
                    <a:pt x="62" y="71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67" y="73"/>
                  </a:lnTo>
                  <a:lnTo>
                    <a:pt x="67" y="76"/>
                  </a:lnTo>
                  <a:lnTo>
                    <a:pt x="69" y="76"/>
                  </a:lnTo>
                  <a:lnTo>
                    <a:pt x="69" y="78"/>
                  </a:lnTo>
                  <a:lnTo>
                    <a:pt x="67" y="78"/>
                  </a:lnTo>
                  <a:lnTo>
                    <a:pt x="67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62" y="73"/>
                  </a:lnTo>
                  <a:lnTo>
                    <a:pt x="62" y="71"/>
                  </a:lnTo>
                  <a:close/>
                  <a:moveTo>
                    <a:pt x="72" y="71"/>
                  </a:moveTo>
                  <a:lnTo>
                    <a:pt x="74" y="71"/>
                  </a:lnTo>
                  <a:lnTo>
                    <a:pt x="72" y="73"/>
                  </a:lnTo>
                  <a:lnTo>
                    <a:pt x="72" y="71"/>
                  </a:lnTo>
                  <a:close/>
                  <a:moveTo>
                    <a:pt x="81" y="64"/>
                  </a:moveTo>
                  <a:lnTo>
                    <a:pt x="79" y="64"/>
                  </a:lnTo>
                  <a:lnTo>
                    <a:pt x="81" y="64"/>
                  </a:lnTo>
                  <a:close/>
                  <a:moveTo>
                    <a:pt x="79" y="62"/>
                  </a:moveTo>
                  <a:lnTo>
                    <a:pt x="79" y="64"/>
                  </a:lnTo>
                  <a:lnTo>
                    <a:pt x="79" y="62"/>
                  </a:lnTo>
                  <a:lnTo>
                    <a:pt x="76" y="64"/>
                  </a:lnTo>
                  <a:lnTo>
                    <a:pt x="76" y="62"/>
                  </a:lnTo>
                  <a:lnTo>
                    <a:pt x="79" y="62"/>
                  </a:lnTo>
                  <a:close/>
                  <a:moveTo>
                    <a:pt x="76" y="62"/>
                  </a:moveTo>
                  <a:lnTo>
                    <a:pt x="76" y="64"/>
                  </a:lnTo>
                  <a:lnTo>
                    <a:pt x="76" y="62"/>
                  </a:lnTo>
                  <a:lnTo>
                    <a:pt x="76" y="64"/>
                  </a:lnTo>
                  <a:lnTo>
                    <a:pt x="76" y="62"/>
                  </a:lnTo>
                  <a:close/>
                  <a:moveTo>
                    <a:pt x="55" y="59"/>
                  </a:moveTo>
                  <a:lnTo>
                    <a:pt x="57" y="59"/>
                  </a:lnTo>
                  <a:lnTo>
                    <a:pt x="57" y="62"/>
                  </a:lnTo>
                  <a:lnTo>
                    <a:pt x="55" y="62"/>
                  </a:lnTo>
                  <a:lnTo>
                    <a:pt x="55" y="59"/>
                  </a:lnTo>
                  <a:close/>
                  <a:moveTo>
                    <a:pt x="38" y="57"/>
                  </a:moveTo>
                  <a:lnTo>
                    <a:pt x="41" y="57"/>
                  </a:lnTo>
                  <a:lnTo>
                    <a:pt x="38" y="57"/>
                  </a:lnTo>
                  <a:close/>
                  <a:moveTo>
                    <a:pt x="10" y="40"/>
                  </a:moveTo>
                  <a:lnTo>
                    <a:pt x="10" y="43"/>
                  </a:lnTo>
                  <a:lnTo>
                    <a:pt x="10" y="40"/>
                  </a:lnTo>
                  <a:close/>
                  <a:moveTo>
                    <a:pt x="7" y="24"/>
                  </a:moveTo>
                  <a:lnTo>
                    <a:pt x="5" y="24"/>
                  </a:lnTo>
                  <a:lnTo>
                    <a:pt x="7" y="24"/>
                  </a:lnTo>
                  <a:close/>
                  <a:moveTo>
                    <a:pt x="0" y="19"/>
                  </a:moveTo>
                  <a:lnTo>
                    <a:pt x="3" y="21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19"/>
                  </a:lnTo>
                  <a:close/>
                  <a:moveTo>
                    <a:pt x="3" y="19"/>
                  </a:moveTo>
                  <a:lnTo>
                    <a:pt x="3" y="21"/>
                  </a:lnTo>
                  <a:lnTo>
                    <a:pt x="0" y="21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3" y="21"/>
                  </a:lnTo>
                  <a:lnTo>
                    <a:pt x="3" y="19"/>
                  </a:lnTo>
                  <a:close/>
                  <a:moveTo>
                    <a:pt x="98" y="14"/>
                  </a:moveTo>
                  <a:lnTo>
                    <a:pt x="98" y="12"/>
                  </a:lnTo>
                  <a:lnTo>
                    <a:pt x="98" y="14"/>
                  </a:lnTo>
                  <a:close/>
                  <a:moveTo>
                    <a:pt x="38" y="7"/>
                  </a:moveTo>
                  <a:lnTo>
                    <a:pt x="36" y="7"/>
                  </a:lnTo>
                  <a:lnTo>
                    <a:pt x="38" y="7"/>
                  </a:lnTo>
                  <a:close/>
                  <a:moveTo>
                    <a:pt x="50" y="5"/>
                  </a:moveTo>
                  <a:lnTo>
                    <a:pt x="53" y="5"/>
                  </a:lnTo>
                  <a:lnTo>
                    <a:pt x="50" y="5"/>
                  </a:lnTo>
                  <a:close/>
                  <a:moveTo>
                    <a:pt x="72" y="2"/>
                  </a:moveTo>
                  <a:lnTo>
                    <a:pt x="69" y="2"/>
                  </a:lnTo>
                  <a:lnTo>
                    <a:pt x="72" y="2"/>
                  </a:lnTo>
                  <a:close/>
                  <a:moveTo>
                    <a:pt x="60" y="2"/>
                  </a:moveTo>
                  <a:lnTo>
                    <a:pt x="62" y="2"/>
                  </a:lnTo>
                  <a:lnTo>
                    <a:pt x="60" y="2"/>
                  </a:lnTo>
                  <a:close/>
                  <a:moveTo>
                    <a:pt x="64" y="2"/>
                  </a:moveTo>
                  <a:lnTo>
                    <a:pt x="64" y="0"/>
                  </a:lnTo>
                  <a:lnTo>
                    <a:pt x="64" y="2"/>
                  </a:lnTo>
                  <a:close/>
                  <a:moveTo>
                    <a:pt x="110" y="2"/>
                  </a:moveTo>
                  <a:lnTo>
                    <a:pt x="110" y="0"/>
                  </a:lnTo>
                  <a:lnTo>
                    <a:pt x="110" y="2"/>
                  </a:lnTo>
                  <a:close/>
                  <a:moveTo>
                    <a:pt x="110" y="0"/>
                  </a:moveTo>
                  <a:lnTo>
                    <a:pt x="110" y="2"/>
                  </a:lnTo>
                  <a:lnTo>
                    <a:pt x="110" y="0"/>
                  </a:lnTo>
                  <a:close/>
                  <a:moveTo>
                    <a:pt x="55" y="0"/>
                  </a:moveTo>
                  <a:lnTo>
                    <a:pt x="55" y="2"/>
                  </a:lnTo>
                  <a:lnTo>
                    <a:pt x="55" y="0"/>
                  </a:lnTo>
                  <a:close/>
                  <a:moveTo>
                    <a:pt x="110" y="0"/>
                  </a:moveTo>
                  <a:lnTo>
                    <a:pt x="110" y="2"/>
                  </a:lnTo>
                  <a:lnTo>
                    <a:pt x="110" y="0"/>
                  </a:lnTo>
                  <a:lnTo>
                    <a:pt x="110" y="2"/>
                  </a:lnTo>
                  <a:lnTo>
                    <a:pt x="107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Freeform 57984">
              <a:extLst>
                <a:ext uri="{FF2B5EF4-FFF2-40B4-BE49-F238E27FC236}">
                  <a16:creationId xmlns:a16="http://schemas.microsoft.com/office/drawing/2014/main" id="{7322FBD7-02B4-D08D-95EC-B301D707F4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3283" y="8299468"/>
              <a:ext cx="1448030" cy="1282195"/>
            </a:xfrm>
            <a:custGeom>
              <a:avLst/>
              <a:gdLst>
                <a:gd name="T0" fmla="*/ 316 w 316"/>
                <a:gd name="T1" fmla="*/ 280 h 280"/>
                <a:gd name="T2" fmla="*/ 145 w 316"/>
                <a:gd name="T3" fmla="*/ 221 h 280"/>
                <a:gd name="T4" fmla="*/ 145 w 316"/>
                <a:gd name="T5" fmla="*/ 221 h 280"/>
                <a:gd name="T6" fmla="*/ 138 w 316"/>
                <a:gd name="T7" fmla="*/ 214 h 280"/>
                <a:gd name="T8" fmla="*/ 84 w 316"/>
                <a:gd name="T9" fmla="*/ 114 h 280"/>
                <a:gd name="T10" fmla="*/ 81 w 316"/>
                <a:gd name="T11" fmla="*/ 116 h 280"/>
                <a:gd name="T12" fmla="*/ 84 w 316"/>
                <a:gd name="T13" fmla="*/ 114 h 280"/>
                <a:gd name="T14" fmla="*/ 93 w 316"/>
                <a:gd name="T15" fmla="*/ 116 h 280"/>
                <a:gd name="T16" fmla="*/ 65 w 316"/>
                <a:gd name="T17" fmla="*/ 109 h 280"/>
                <a:gd name="T18" fmla="*/ 65 w 316"/>
                <a:gd name="T19" fmla="*/ 109 h 280"/>
                <a:gd name="T20" fmla="*/ 67 w 316"/>
                <a:gd name="T21" fmla="*/ 104 h 280"/>
                <a:gd name="T22" fmla="*/ 57 w 316"/>
                <a:gd name="T23" fmla="*/ 97 h 280"/>
                <a:gd name="T24" fmla="*/ 57 w 316"/>
                <a:gd name="T25" fmla="*/ 97 h 280"/>
                <a:gd name="T26" fmla="*/ 57 w 316"/>
                <a:gd name="T27" fmla="*/ 95 h 280"/>
                <a:gd name="T28" fmla="*/ 57 w 316"/>
                <a:gd name="T29" fmla="*/ 97 h 280"/>
                <a:gd name="T30" fmla="*/ 57 w 316"/>
                <a:gd name="T31" fmla="*/ 97 h 280"/>
                <a:gd name="T32" fmla="*/ 57 w 316"/>
                <a:gd name="T33" fmla="*/ 95 h 280"/>
                <a:gd name="T34" fmla="*/ 31 w 316"/>
                <a:gd name="T35" fmla="*/ 95 h 280"/>
                <a:gd name="T36" fmla="*/ 31 w 316"/>
                <a:gd name="T37" fmla="*/ 95 h 280"/>
                <a:gd name="T38" fmla="*/ 31 w 316"/>
                <a:gd name="T39" fmla="*/ 92 h 280"/>
                <a:gd name="T40" fmla="*/ 3 w 316"/>
                <a:gd name="T41" fmla="*/ 64 h 280"/>
                <a:gd name="T42" fmla="*/ 3 w 316"/>
                <a:gd name="T43" fmla="*/ 64 h 280"/>
                <a:gd name="T44" fmla="*/ 0 w 316"/>
                <a:gd name="T45" fmla="*/ 62 h 280"/>
                <a:gd name="T46" fmla="*/ 10 w 316"/>
                <a:gd name="T47" fmla="*/ 52 h 280"/>
                <a:gd name="T48" fmla="*/ 8 w 316"/>
                <a:gd name="T49" fmla="*/ 52 h 280"/>
                <a:gd name="T50" fmla="*/ 12 w 316"/>
                <a:gd name="T51" fmla="*/ 52 h 280"/>
                <a:gd name="T52" fmla="*/ 12 w 316"/>
                <a:gd name="T53" fmla="*/ 52 h 280"/>
                <a:gd name="T54" fmla="*/ 15 w 316"/>
                <a:gd name="T55" fmla="*/ 52 h 280"/>
                <a:gd name="T56" fmla="*/ 19 w 316"/>
                <a:gd name="T57" fmla="*/ 50 h 280"/>
                <a:gd name="T58" fmla="*/ 19 w 316"/>
                <a:gd name="T59" fmla="*/ 50 h 280"/>
                <a:gd name="T60" fmla="*/ 103 w 316"/>
                <a:gd name="T61" fmla="*/ 47 h 280"/>
                <a:gd name="T62" fmla="*/ 46 w 316"/>
                <a:gd name="T63" fmla="*/ 47 h 280"/>
                <a:gd name="T64" fmla="*/ 46 w 316"/>
                <a:gd name="T65" fmla="*/ 47 h 280"/>
                <a:gd name="T66" fmla="*/ 43 w 316"/>
                <a:gd name="T67" fmla="*/ 45 h 280"/>
                <a:gd name="T68" fmla="*/ 65 w 316"/>
                <a:gd name="T69" fmla="*/ 45 h 280"/>
                <a:gd name="T70" fmla="*/ 65 w 316"/>
                <a:gd name="T71" fmla="*/ 45 h 280"/>
                <a:gd name="T72" fmla="*/ 46 w 316"/>
                <a:gd name="T73" fmla="*/ 45 h 280"/>
                <a:gd name="T74" fmla="*/ 43 w 316"/>
                <a:gd name="T75" fmla="*/ 43 h 280"/>
                <a:gd name="T76" fmla="*/ 43 w 316"/>
                <a:gd name="T77" fmla="*/ 43 h 280"/>
                <a:gd name="T78" fmla="*/ 53 w 316"/>
                <a:gd name="T79" fmla="*/ 43 h 280"/>
                <a:gd name="T80" fmla="*/ 62 w 316"/>
                <a:gd name="T81" fmla="*/ 40 h 280"/>
                <a:gd name="T82" fmla="*/ 62 w 316"/>
                <a:gd name="T83" fmla="*/ 40 h 280"/>
                <a:gd name="T84" fmla="*/ 103 w 316"/>
                <a:gd name="T85" fmla="*/ 40 h 280"/>
                <a:gd name="T86" fmla="*/ 103 w 316"/>
                <a:gd name="T87" fmla="*/ 40 h 280"/>
                <a:gd name="T88" fmla="*/ 103 w 316"/>
                <a:gd name="T89" fmla="*/ 40 h 280"/>
                <a:gd name="T90" fmla="*/ 103 w 316"/>
                <a:gd name="T91" fmla="*/ 38 h 280"/>
                <a:gd name="T92" fmla="*/ 62 w 316"/>
                <a:gd name="T93" fmla="*/ 38 h 280"/>
                <a:gd name="T94" fmla="*/ 62 w 316"/>
                <a:gd name="T95" fmla="*/ 38 h 280"/>
                <a:gd name="T96" fmla="*/ 124 w 316"/>
                <a:gd name="T97" fmla="*/ 9 h 280"/>
                <a:gd name="T98" fmla="*/ 167 w 316"/>
                <a:gd name="T99" fmla="*/ 2 h 280"/>
                <a:gd name="T100" fmla="*/ 167 w 316"/>
                <a:gd name="T101" fmla="*/ 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6" h="280">
                  <a:moveTo>
                    <a:pt x="316" y="278"/>
                  </a:moveTo>
                  <a:lnTo>
                    <a:pt x="316" y="280"/>
                  </a:lnTo>
                  <a:lnTo>
                    <a:pt x="316" y="278"/>
                  </a:lnTo>
                  <a:close/>
                  <a:moveTo>
                    <a:pt x="145" y="221"/>
                  </a:moveTo>
                  <a:lnTo>
                    <a:pt x="143" y="221"/>
                  </a:lnTo>
                  <a:lnTo>
                    <a:pt x="145" y="221"/>
                  </a:lnTo>
                  <a:close/>
                  <a:moveTo>
                    <a:pt x="138" y="211"/>
                  </a:moveTo>
                  <a:lnTo>
                    <a:pt x="138" y="214"/>
                  </a:lnTo>
                  <a:lnTo>
                    <a:pt x="138" y="211"/>
                  </a:lnTo>
                  <a:close/>
                  <a:moveTo>
                    <a:pt x="84" y="114"/>
                  </a:moveTo>
                  <a:lnTo>
                    <a:pt x="84" y="116"/>
                  </a:lnTo>
                  <a:lnTo>
                    <a:pt x="81" y="116"/>
                  </a:lnTo>
                  <a:lnTo>
                    <a:pt x="81" y="114"/>
                  </a:lnTo>
                  <a:lnTo>
                    <a:pt x="84" y="114"/>
                  </a:lnTo>
                  <a:close/>
                  <a:moveTo>
                    <a:pt x="93" y="114"/>
                  </a:moveTo>
                  <a:lnTo>
                    <a:pt x="93" y="116"/>
                  </a:lnTo>
                  <a:lnTo>
                    <a:pt x="93" y="114"/>
                  </a:lnTo>
                  <a:close/>
                  <a:moveTo>
                    <a:pt x="65" y="109"/>
                  </a:moveTo>
                  <a:lnTo>
                    <a:pt x="62" y="109"/>
                  </a:lnTo>
                  <a:lnTo>
                    <a:pt x="65" y="109"/>
                  </a:lnTo>
                  <a:close/>
                  <a:moveTo>
                    <a:pt x="65" y="104"/>
                  </a:moveTo>
                  <a:lnTo>
                    <a:pt x="67" y="104"/>
                  </a:lnTo>
                  <a:lnTo>
                    <a:pt x="65" y="104"/>
                  </a:lnTo>
                  <a:close/>
                  <a:moveTo>
                    <a:pt x="57" y="97"/>
                  </a:moveTo>
                  <a:lnTo>
                    <a:pt x="57" y="95"/>
                  </a:lnTo>
                  <a:lnTo>
                    <a:pt x="57" y="97"/>
                  </a:lnTo>
                  <a:close/>
                  <a:moveTo>
                    <a:pt x="57" y="97"/>
                  </a:moveTo>
                  <a:lnTo>
                    <a:pt x="57" y="95"/>
                  </a:lnTo>
                  <a:lnTo>
                    <a:pt x="57" y="97"/>
                  </a:lnTo>
                  <a:close/>
                  <a:moveTo>
                    <a:pt x="57" y="97"/>
                  </a:moveTo>
                  <a:lnTo>
                    <a:pt x="57" y="95"/>
                  </a:lnTo>
                  <a:lnTo>
                    <a:pt x="57" y="97"/>
                  </a:lnTo>
                  <a:close/>
                  <a:moveTo>
                    <a:pt x="57" y="97"/>
                  </a:moveTo>
                  <a:lnTo>
                    <a:pt x="57" y="95"/>
                  </a:lnTo>
                  <a:lnTo>
                    <a:pt x="57" y="97"/>
                  </a:lnTo>
                  <a:close/>
                  <a:moveTo>
                    <a:pt x="31" y="95"/>
                  </a:moveTo>
                  <a:lnTo>
                    <a:pt x="29" y="95"/>
                  </a:lnTo>
                  <a:lnTo>
                    <a:pt x="31" y="95"/>
                  </a:lnTo>
                  <a:close/>
                  <a:moveTo>
                    <a:pt x="29" y="92"/>
                  </a:moveTo>
                  <a:lnTo>
                    <a:pt x="31" y="92"/>
                  </a:lnTo>
                  <a:lnTo>
                    <a:pt x="29" y="92"/>
                  </a:lnTo>
                  <a:close/>
                  <a:moveTo>
                    <a:pt x="3" y="64"/>
                  </a:moveTo>
                  <a:lnTo>
                    <a:pt x="0" y="64"/>
                  </a:lnTo>
                  <a:lnTo>
                    <a:pt x="3" y="64"/>
                  </a:lnTo>
                  <a:close/>
                  <a:moveTo>
                    <a:pt x="0" y="64"/>
                  </a:moveTo>
                  <a:lnTo>
                    <a:pt x="0" y="62"/>
                  </a:lnTo>
                  <a:lnTo>
                    <a:pt x="0" y="64"/>
                  </a:lnTo>
                  <a:close/>
                  <a:moveTo>
                    <a:pt x="10" y="52"/>
                  </a:moveTo>
                  <a:lnTo>
                    <a:pt x="8" y="54"/>
                  </a:lnTo>
                  <a:lnTo>
                    <a:pt x="8" y="52"/>
                  </a:lnTo>
                  <a:lnTo>
                    <a:pt x="10" y="52"/>
                  </a:lnTo>
                  <a:close/>
                  <a:moveTo>
                    <a:pt x="12" y="52"/>
                  </a:moveTo>
                  <a:lnTo>
                    <a:pt x="12" y="50"/>
                  </a:lnTo>
                  <a:lnTo>
                    <a:pt x="12" y="52"/>
                  </a:lnTo>
                  <a:close/>
                  <a:moveTo>
                    <a:pt x="15" y="50"/>
                  </a:moveTo>
                  <a:lnTo>
                    <a:pt x="15" y="52"/>
                  </a:lnTo>
                  <a:lnTo>
                    <a:pt x="15" y="50"/>
                  </a:lnTo>
                  <a:close/>
                  <a:moveTo>
                    <a:pt x="19" y="50"/>
                  </a:moveTo>
                  <a:lnTo>
                    <a:pt x="19" y="47"/>
                  </a:lnTo>
                  <a:lnTo>
                    <a:pt x="19" y="50"/>
                  </a:lnTo>
                  <a:close/>
                  <a:moveTo>
                    <a:pt x="103" y="50"/>
                  </a:moveTo>
                  <a:lnTo>
                    <a:pt x="103" y="47"/>
                  </a:lnTo>
                  <a:lnTo>
                    <a:pt x="103" y="50"/>
                  </a:lnTo>
                  <a:close/>
                  <a:moveTo>
                    <a:pt x="46" y="47"/>
                  </a:moveTo>
                  <a:lnTo>
                    <a:pt x="46" y="45"/>
                  </a:lnTo>
                  <a:lnTo>
                    <a:pt x="46" y="47"/>
                  </a:lnTo>
                  <a:close/>
                  <a:moveTo>
                    <a:pt x="46" y="45"/>
                  </a:moveTo>
                  <a:lnTo>
                    <a:pt x="43" y="45"/>
                  </a:lnTo>
                  <a:lnTo>
                    <a:pt x="46" y="45"/>
                  </a:lnTo>
                  <a:close/>
                  <a:moveTo>
                    <a:pt x="65" y="45"/>
                  </a:moveTo>
                  <a:lnTo>
                    <a:pt x="65" y="43"/>
                  </a:lnTo>
                  <a:lnTo>
                    <a:pt x="65" y="45"/>
                  </a:lnTo>
                  <a:close/>
                  <a:moveTo>
                    <a:pt x="46" y="43"/>
                  </a:moveTo>
                  <a:lnTo>
                    <a:pt x="46" y="45"/>
                  </a:lnTo>
                  <a:lnTo>
                    <a:pt x="46" y="43"/>
                  </a:lnTo>
                  <a:close/>
                  <a:moveTo>
                    <a:pt x="43" y="43"/>
                  </a:moveTo>
                  <a:lnTo>
                    <a:pt x="43" y="45"/>
                  </a:lnTo>
                  <a:lnTo>
                    <a:pt x="43" y="43"/>
                  </a:lnTo>
                  <a:close/>
                  <a:moveTo>
                    <a:pt x="50" y="43"/>
                  </a:moveTo>
                  <a:lnTo>
                    <a:pt x="53" y="43"/>
                  </a:lnTo>
                  <a:lnTo>
                    <a:pt x="50" y="43"/>
                  </a:lnTo>
                  <a:close/>
                  <a:moveTo>
                    <a:pt x="62" y="40"/>
                  </a:moveTo>
                  <a:lnTo>
                    <a:pt x="65" y="40"/>
                  </a:lnTo>
                  <a:lnTo>
                    <a:pt x="62" y="40"/>
                  </a:lnTo>
                  <a:close/>
                  <a:moveTo>
                    <a:pt x="103" y="38"/>
                  </a:moveTo>
                  <a:lnTo>
                    <a:pt x="103" y="40"/>
                  </a:lnTo>
                  <a:lnTo>
                    <a:pt x="103" y="38"/>
                  </a:lnTo>
                  <a:close/>
                  <a:moveTo>
                    <a:pt x="103" y="40"/>
                  </a:moveTo>
                  <a:lnTo>
                    <a:pt x="103" y="38"/>
                  </a:lnTo>
                  <a:lnTo>
                    <a:pt x="103" y="40"/>
                  </a:lnTo>
                  <a:close/>
                  <a:moveTo>
                    <a:pt x="105" y="38"/>
                  </a:moveTo>
                  <a:lnTo>
                    <a:pt x="103" y="38"/>
                  </a:lnTo>
                  <a:lnTo>
                    <a:pt x="105" y="38"/>
                  </a:lnTo>
                  <a:close/>
                  <a:moveTo>
                    <a:pt x="62" y="38"/>
                  </a:moveTo>
                  <a:lnTo>
                    <a:pt x="60" y="38"/>
                  </a:lnTo>
                  <a:lnTo>
                    <a:pt x="62" y="38"/>
                  </a:lnTo>
                  <a:close/>
                  <a:moveTo>
                    <a:pt x="126" y="9"/>
                  </a:moveTo>
                  <a:lnTo>
                    <a:pt x="124" y="9"/>
                  </a:lnTo>
                  <a:lnTo>
                    <a:pt x="126" y="9"/>
                  </a:lnTo>
                  <a:close/>
                  <a:moveTo>
                    <a:pt x="167" y="2"/>
                  </a:moveTo>
                  <a:lnTo>
                    <a:pt x="167" y="0"/>
                  </a:lnTo>
                  <a:lnTo>
                    <a:pt x="167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39" name="Rectangle 238">
            <a:extLst>
              <a:ext uri="{FF2B5EF4-FFF2-40B4-BE49-F238E27FC236}">
                <a16:creationId xmlns:a16="http://schemas.microsoft.com/office/drawing/2014/main" id="{7D5A3A4C-DBBD-1406-B801-6C47C5E6F839}"/>
              </a:ext>
            </a:extLst>
          </p:cNvPr>
          <p:cNvSpPr/>
          <p:nvPr/>
        </p:nvSpPr>
        <p:spPr>
          <a:xfrm>
            <a:off x="14256453" y="267447"/>
            <a:ext cx="7111837" cy="120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3" name="Marcador de Posição do Texto 9">
            <a:extLst>
              <a:ext uri="{FF2B5EF4-FFF2-40B4-BE49-F238E27FC236}">
                <a16:creationId xmlns:a16="http://schemas.microsoft.com/office/drawing/2014/main" id="{155BB5DD-20E4-6369-F047-CECBAA5F7686}"/>
              </a:ext>
            </a:extLst>
          </p:cNvPr>
          <p:cNvSpPr txBox="1">
            <a:spLocks/>
          </p:cNvSpPr>
          <p:nvPr/>
        </p:nvSpPr>
        <p:spPr>
          <a:xfrm>
            <a:off x="1313409" y="3078362"/>
            <a:ext cx="11290109" cy="10587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434" rtl="0" eaLnBrk="1" latinLnBrk="0" hangingPunct="1">
              <a:lnSpc>
                <a:spcPts val="4000"/>
              </a:lnSpc>
              <a:spcBef>
                <a:spcPts val="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3600" b="1" kern="1200">
                <a:solidFill>
                  <a:srgbClr val="43B02A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  <a:lvl2pPr marL="108845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9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217691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32653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435382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340"/>
              </a:buClr>
              <a:buFont typeface="Arial" panose="020B0604020202020204" pitchFamily="34" charset="0"/>
              <a:buNone/>
              <a:defRPr lang="en-US" sz="2100" kern="120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5442280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0736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192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764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828434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EF334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Exemplos de Bancos Promocionais com mandatos de ECA e DFI</a:t>
            </a: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5784A297-8F22-E0E7-4806-4E2627126D71}"/>
              </a:ext>
            </a:extLst>
          </p:cNvPr>
          <p:cNvGrpSpPr/>
          <p:nvPr/>
        </p:nvGrpSpPr>
        <p:grpSpPr>
          <a:xfrm>
            <a:off x="2901216" y="4137101"/>
            <a:ext cx="8136772" cy="2506932"/>
            <a:chOff x="2901216" y="4137101"/>
            <a:chExt cx="8136772" cy="2506932"/>
          </a:xfrm>
        </p:grpSpPr>
        <p:sp>
          <p:nvSpPr>
            <p:cNvPr id="226" name="Rectangle 25">
              <a:extLst>
                <a:ext uri="{FF2B5EF4-FFF2-40B4-BE49-F238E27FC236}">
                  <a16:creationId xmlns:a16="http://schemas.microsoft.com/office/drawing/2014/main" id="{F8B77135-753F-889B-73EA-80040B338FDC}"/>
                </a:ext>
              </a:extLst>
            </p:cNvPr>
            <p:cNvSpPr/>
            <p:nvPr/>
          </p:nvSpPr>
          <p:spPr>
            <a:xfrm>
              <a:off x="2901216" y="4137101"/>
              <a:ext cx="5795551" cy="744783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pt-PT" sz="3400" b="1" noProof="0" dirty="0">
                  <a:latin typeface="Arial" pitchFamily="34" charset="0"/>
                  <a:ea typeface="Lato Light"/>
                  <a:cs typeface="Arial" pitchFamily="34" charset="0"/>
                </a:rPr>
                <a:t>COFIDES - DFI Espanhola</a:t>
              </a:r>
            </a:p>
          </p:txBody>
        </p:sp>
        <p:sp>
          <p:nvSpPr>
            <p:cNvPr id="227" name="TextBox 26">
              <a:extLst>
                <a:ext uri="{FF2B5EF4-FFF2-40B4-BE49-F238E27FC236}">
                  <a16:creationId xmlns:a16="http://schemas.microsoft.com/office/drawing/2014/main" id="{FEDD3206-2B81-CD3C-41C4-70C23F1B5B5E}"/>
                </a:ext>
              </a:extLst>
            </p:cNvPr>
            <p:cNvSpPr txBox="1"/>
            <p:nvPr/>
          </p:nvSpPr>
          <p:spPr>
            <a:xfrm>
              <a:off x="2929771" y="4828957"/>
              <a:ext cx="8108217" cy="181507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PT" sz="2400" noProof="0" dirty="0">
                  <a:latin typeface="Arial" pitchFamily="34" charset="0"/>
                  <a:cs typeface="Arial" pitchFamily="34" charset="0"/>
                </a:rPr>
                <a:t>A COFIDES é a DFI Espanhola, com o ICEX (AICEP Espanhola), ICO (Banco Promocional Espanhol) e alguns bancos comercias a formarem a estrutura acionista.</a:t>
              </a:r>
            </a:p>
          </p:txBody>
        </p:sp>
      </p:grpSp>
      <p:sp>
        <p:nvSpPr>
          <p:cNvPr id="228" name="Oval 227">
            <a:extLst>
              <a:ext uri="{FF2B5EF4-FFF2-40B4-BE49-F238E27FC236}">
                <a16:creationId xmlns:a16="http://schemas.microsoft.com/office/drawing/2014/main" id="{C2D08143-FD11-F87E-33C4-D59171C408F4}"/>
              </a:ext>
            </a:extLst>
          </p:cNvPr>
          <p:cNvSpPr/>
          <p:nvPr/>
        </p:nvSpPr>
        <p:spPr bwMode="auto">
          <a:xfrm>
            <a:off x="1313409" y="4625508"/>
            <a:ext cx="1529720" cy="1530119"/>
          </a:xfrm>
          <a:prstGeom prst="ellipse">
            <a:avLst/>
          </a:prstGeom>
          <a:noFill/>
          <a:ln w="28575">
            <a:solidFill>
              <a:srgbClr val="91A6B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4">
              <a:defRPr/>
            </a:pPr>
            <a:endParaRPr lang="pt-PT" noProof="0" dirty="0">
              <a:latin typeface="Lato Light"/>
            </a:endParaRPr>
          </a:p>
        </p:txBody>
      </p:sp>
      <p:pic>
        <p:nvPicPr>
          <p:cNvPr id="1026" name="Picture 2" descr="COFIDES | EDFI">
            <a:extLst>
              <a:ext uri="{FF2B5EF4-FFF2-40B4-BE49-F238E27FC236}">
                <a16:creationId xmlns:a16="http://schemas.microsoft.com/office/drawing/2014/main" id="{9DB572E8-A9BE-69BF-ED6A-62BAFFA6B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71" y="4983417"/>
            <a:ext cx="1049396" cy="8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Oval 229">
            <a:extLst>
              <a:ext uri="{FF2B5EF4-FFF2-40B4-BE49-F238E27FC236}">
                <a16:creationId xmlns:a16="http://schemas.microsoft.com/office/drawing/2014/main" id="{EFF21ED9-D576-B1B9-14FC-24AD4DB31B39}"/>
              </a:ext>
            </a:extLst>
          </p:cNvPr>
          <p:cNvSpPr/>
          <p:nvPr/>
        </p:nvSpPr>
        <p:spPr bwMode="auto">
          <a:xfrm>
            <a:off x="1313409" y="9616349"/>
            <a:ext cx="1529720" cy="153011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4">
              <a:defRPr/>
            </a:pPr>
            <a:endParaRPr lang="pt-PT" noProof="0" dirty="0">
              <a:latin typeface="Lato Light"/>
            </a:endParaRP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944D44C-72C1-6D47-A07F-53C554D64BD5}"/>
              </a:ext>
            </a:extLst>
          </p:cNvPr>
          <p:cNvGrpSpPr/>
          <p:nvPr/>
        </p:nvGrpSpPr>
        <p:grpSpPr>
          <a:xfrm>
            <a:off x="2893691" y="9331075"/>
            <a:ext cx="8136772" cy="2100667"/>
            <a:chOff x="2893691" y="9715726"/>
            <a:chExt cx="8136772" cy="2100667"/>
          </a:xfrm>
        </p:grpSpPr>
        <p:sp>
          <p:nvSpPr>
            <p:cNvPr id="233" name="Rectangle 32">
              <a:extLst>
                <a:ext uri="{FF2B5EF4-FFF2-40B4-BE49-F238E27FC236}">
                  <a16:creationId xmlns:a16="http://schemas.microsoft.com/office/drawing/2014/main" id="{51962CC4-D31A-90CE-A1B3-BA17F72218AF}"/>
                </a:ext>
              </a:extLst>
            </p:cNvPr>
            <p:cNvSpPr/>
            <p:nvPr/>
          </p:nvSpPr>
          <p:spPr>
            <a:xfrm>
              <a:off x="2893691" y="9715726"/>
              <a:ext cx="4894791" cy="744783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pt-PT" sz="3400" b="1" noProof="0" dirty="0">
                  <a:latin typeface="Arial" pitchFamily="34" charset="0"/>
                  <a:ea typeface="Lato Light"/>
                  <a:cs typeface="Arial" pitchFamily="34" charset="0"/>
                </a:rPr>
                <a:t>SIMESP – DFI Italiana</a:t>
              </a:r>
            </a:p>
          </p:txBody>
        </p:sp>
        <p:sp>
          <p:nvSpPr>
            <p:cNvPr id="234" name="TextBox 33">
              <a:extLst>
                <a:ext uri="{FF2B5EF4-FFF2-40B4-BE49-F238E27FC236}">
                  <a16:creationId xmlns:a16="http://schemas.microsoft.com/office/drawing/2014/main" id="{6D635E70-8745-87AB-1385-614FA35F72C5}"/>
                </a:ext>
              </a:extLst>
            </p:cNvPr>
            <p:cNvSpPr txBox="1"/>
            <p:nvPr/>
          </p:nvSpPr>
          <p:spPr>
            <a:xfrm>
              <a:off x="2922246" y="10407582"/>
              <a:ext cx="8108217" cy="140881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PT" sz="2400" noProof="0" dirty="0">
                  <a:latin typeface="Arial" pitchFamily="34" charset="0"/>
                  <a:cs typeface="Arial" pitchFamily="34" charset="0"/>
                </a:rPr>
                <a:t>A SIMESP acumula tanto as funções de ECA como de DFI, com o CDP (Banco Promocional Italiano) a ser o principal acionista. É membro do Global Gateway.</a:t>
              </a:r>
            </a:p>
          </p:txBody>
        </p:sp>
      </p:grpSp>
      <p:pic>
        <p:nvPicPr>
          <p:cNvPr id="1032" name="Picture 8" descr="SIMEST | EDFI">
            <a:extLst>
              <a:ext uri="{FF2B5EF4-FFF2-40B4-BE49-F238E27FC236}">
                <a16:creationId xmlns:a16="http://schemas.microsoft.com/office/drawing/2014/main" id="{466DDFB7-665F-7318-11A4-EECDAE3B0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2"/>
          <a:stretch/>
        </p:blipFill>
        <p:spPr bwMode="auto">
          <a:xfrm>
            <a:off x="1459494" y="10065485"/>
            <a:ext cx="1237551" cy="6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Oval 228">
            <a:extLst>
              <a:ext uri="{FF2B5EF4-FFF2-40B4-BE49-F238E27FC236}">
                <a16:creationId xmlns:a16="http://schemas.microsoft.com/office/drawing/2014/main" id="{72F6322D-184F-8602-134B-5AB8E702DEE9}"/>
              </a:ext>
            </a:extLst>
          </p:cNvPr>
          <p:cNvSpPr/>
          <p:nvPr/>
        </p:nvSpPr>
        <p:spPr bwMode="auto">
          <a:xfrm>
            <a:off x="1313409" y="7222495"/>
            <a:ext cx="1529720" cy="15301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4">
              <a:defRPr/>
            </a:pPr>
            <a:endParaRPr lang="pt-PT" noProof="0" dirty="0">
              <a:latin typeface="Lato Light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3665228C-3BC0-3758-9E3B-30C0E80163BC}"/>
              </a:ext>
            </a:extLst>
          </p:cNvPr>
          <p:cNvGrpSpPr/>
          <p:nvPr/>
        </p:nvGrpSpPr>
        <p:grpSpPr>
          <a:xfrm>
            <a:off x="2893691" y="7140353"/>
            <a:ext cx="9709827" cy="1694402"/>
            <a:chOff x="2893691" y="6922394"/>
            <a:chExt cx="9709827" cy="1694402"/>
          </a:xfrm>
        </p:grpSpPr>
        <p:sp>
          <p:nvSpPr>
            <p:cNvPr id="231" name="Rectangle 30">
              <a:extLst>
                <a:ext uri="{FF2B5EF4-FFF2-40B4-BE49-F238E27FC236}">
                  <a16:creationId xmlns:a16="http://schemas.microsoft.com/office/drawing/2014/main" id="{FE0DB688-EF0C-B72C-2CF9-D9115726578D}"/>
                </a:ext>
              </a:extLst>
            </p:cNvPr>
            <p:cNvSpPr/>
            <p:nvPr/>
          </p:nvSpPr>
          <p:spPr>
            <a:xfrm>
              <a:off x="2893691" y="6922394"/>
              <a:ext cx="9709827" cy="744783"/>
            </a:xfrm>
            <a:prstGeom prst="rect">
              <a:avLst/>
            </a:prstGeom>
          </p:spPr>
          <p:txBody>
            <a:bodyPr wrap="none" lIns="219419" tIns="109710" rIns="219419" bIns="109710">
              <a:spAutoFit/>
            </a:bodyPr>
            <a:lstStyle/>
            <a:p>
              <a:r>
                <a:rPr lang="pt-PT" sz="3400" b="1" noProof="0" dirty="0" err="1">
                  <a:latin typeface="Arial" pitchFamily="34" charset="0"/>
                  <a:ea typeface="Lato Light"/>
                  <a:cs typeface="Arial" pitchFamily="34" charset="0"/>
                </a:rPr>
                <a:t>Bpifrance</a:t>
              </a:r>
              <a:r>
                <a:rPr lang="pt-PT" sz="3400" b="1" noProof="0" dirty="0">
                  <a:latin typeface="Arial" pitchFamily="34" charset="0"/>
                  <a:ea typeface="Lato Light"/>
                  <a:cs typeface="Arial" pitchFamily="34" charset="0"/>
                </a:rPr>
                <a:t> </a:t>
              </a:r>
              <a:r>
                <a:rPr lang="pt-PT" sz="3400" b="1" noProof="0" dirty="0" err="1">
                  <a:latin typeface="Arial" pitchFamily="34" charset="0"/>
                  <a:ea typeface="Lato Light"/>
                  <a:cs typeface="Arial" pitchFamily="34" charset="0"/>
                </a:rPr>
                <a:t>Assurance</a:t>
              </a:r>
              <a:r>
                <a:rPr lang="pt-PT" sz="3400" b="1" noProof="0" dirty="0">
                  <a:latin typeface="Arial" pitchFamily="34" charset="0"/>
                  <a:ea typeface="Lato Light"/>
                  <a:cs typeface="Arial" pitchFamily="34" charset="0"/>
                </a:rPr>
                <a:t> </a:t>
              </a:r>
              <a:r>
                <a:rPr lang="pt-PT" sz="3400" b="1" noProof="0" dirty="0" err="1">
                  <a:latin typeface="Arial" pitchFamily="34" charset="0"/>
                  <a:ea typeface="Lato Light"/>
                  <a:cs typeface="Arial" pitchFamily="34" charset="0"/>
                </a:rPr>
                <a:t>Export</a:t>
              </a:r>
              <a:r>
                <a:rPr lang="pt-PT" sz="3400" b="1" noProof="0" dirty="0">
                  <a:latin typeface="Arial" pitchFamily="34" charset="0"/>
                  <a:ea typeface="Lato Light"/>
                  <a:cs typeface="Arial" pitchFamily="34" charset="0"/>
                </a:rPr>
                <a:t> – ECA Francesa</a:t>
              </a:r>
            </a:p>
          </p:txBody>
        </p:sp>
        <p:sp>
          <p:nvSpPr>
            <p:cNvPr id="232" name="TextBox 31">
              <a:extLst>
                <a:ext uri="{FF2B5EF4-FFF2-40B4-BE49-F238E27FC236}">
                  <a16:creationId xmlns:a16="http://schemas.microsoft.com/office/drawing/2014/main" id="{B28B681D-F347-C76D-6CC6-2D9DED31BDBC}"/>
                </a:ext>
              </a:extLst>
            </p:cNvPr>
            <p:cNvSpPr txBox="1"/>
            <p:nvPr/>
          </p:nvSpPr>
          <p:spPr>
            <a:xfrm>
              <a:off x="2922246" y="7614250"/>
              <a:ext cx="8108217" cy="100254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t-PT" sz="2400" noProof="0" dirty="0">
                  <a:latin typeface="Arial" pitchFamily="34" charset="0"/>
                  <a:cs typeface="Arial" pitchFamily="34" charset="0"/>
                </a:rPr>
                <a:t>A atividade ECA é uma divisão do </a:t>
              </a:r>
              <a:r>
                <a:rPr lang="pt-PT" sz="2400" noProof="0" dirty="0" err="1">
                  <a:latin typeface="Arial" pitchFamily="34" charset="0"/>
                  <a:cs typeface="Arial" pitchFamily="34" charset="0"/>
                </a:rPr>
                <a:t>Bpifrance</a:t>
              </a:r>
              <a:r>
                <a:rPr lang="pt-PT" sz="2400" noProof="0" dirty="0">
                  <a:latin typeface="Arial" pitchFamily="34" charset="0"/>
                  <a:cs typeface="Arial" pitchFamily="34" charset="0"/>
                </a:rPr>
                <a:t>, sendo detida a 100% pelo Banco Promocional Francês.</a:t>
              </a:r>
            </a:p>
          </p:txBody>
        </p:sp>
      </p:grpSp>
      <p:pic>
        <p:nvPicPr>
          <p:cNvPr id="1036" name="Picture 12" descr="Assurance-Crédit – Soutient les exportations françaises en couvrant les  différents risques à l'export (bpifrance.fr)">
            <a:extLst>
              <a:ext uri="{FF2B5EF4-FFF2-40B4-BE49-F238E27FC236}">
                <a16:creationId xmlns:a16="http://schemas.microsoft.com/office/drawing/2014/main" id="{DB0CA693-0D15-739D-7312-359851F27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0" t="57311" r="2421" b="24232"/>
          <a:stretch/>
        </p:blipFill>
        <p:spPr bwMode="auto">
          <a:xfrm>
            <a:off x="1402878" y="7789424"/>
            <a:ext cx="1350783" cy="39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7A136ACE-42B8-44C0-BACE-CE702318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09" y="551612"/>
            <a:ext cx="20595600" cy="961304"/>
          </a:xfrm>
        </p:spPr>
        <p:txBody>
          <a:bodyPr anchor="b">
            <a:normAutofit fontScale="90000"/>
          </a:bodyPr>
          <a:lstStyle/>
          <a:p>
            <a:r>
              <a:rPr lang="pt-PT"/>
              <a:t>Os Bancos Promocionais de países da Europa do Sul detêm posições de controlo nas subsidiárias com atividade de ECA e DFI</a:t>
            </a:r>
            <a:endParaRPr lang="pt-PT" b="1" baseline="30000"/>
          </a:p>
        </p:txBody>
      </p:sp>
    </p:spTree>
    <p:extLst>
      <p:ext uri="{BB962C8B-B14F-4D97-AF65-F5344CB8AC3E}">
        <p14:creationId xmlns:p14="http://schemas.microsoft.com/office/powerpoint/2010/main" val="421290914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Theme">
  <a:themeElements>
    <a:clrScheme name="CORES_BPF">
      <a:dk1>
        <a:srgbClr val="425563"/>
      </a:dk1>
      <a:lt1>
        <a:sysClr val="window" lastClr="FFFFFF"/>
      </a:lt1>
      <a:dk2>
        <a:srgbClr val="425563"/>
      </a:dk2>
      <a:lt2>
        <a:srgbClr val="FFFFFF"/>
      </a:lt2>
      <a:accent1>
        <a:srgbClr val="43B02A"/>
      </a:accent1>
      <a:accent2>
        <a:srgbClr val="EF3340"/>
      </a:accent2>
      <a:accent3>
        <a:srgbClr val="8BC248"/>
      </a:accent3>
      <a:accent4>
        <a:srgbClr val="EF9527"/>
      </a:accent4>
      <a:accent5>
        <a:srgbClr val="ED423D"/>
      </a:accent5>
      <a:accent6>
        <a:srgbClr val="202F3E"/>
      </a:accent6>
      <a:hlink>
        <a:srgbClr val="EF3336"/>
      </a:hlink>
      <a:folHlink>
        <a:srgbClr val="7F7F7F"/>
      </a:folHlink>
    </a:clrScheme>
    <a:fontScheme name="BP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182843" tIns="91422" rIns="182843" bIns="91422" rtlCol="0" anchor="t">
        <a:normAutofit/>
      </a:bodyPr>
      <a:lstStyle>
        <a:defPPr marL="0" marR="0" indent="0" algn="l" defTabSz="1828434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kern="1200" cap="none" spc="0" normalizeH="0" baseline="0" noProof="0" dirty="0" err="1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53C23302D56A48873E9A775679D176" ma:contentTypeVersion="12" ma:contentTypeDescription="Criar um novo documento." ma:contentTypeScope="" ma:versionID="1150d4e17391768873f40fa52fd4627e">
  <xsd:schema xmlns:xsd="http://www.w3.org/2001/XMLSchema" xmlns:xs="http://www.w3.org/2001/XMLSchema" xmlns:p="http://schemas.microsoft.com/office/2006/metadata/properties" xmlns:ns2="1c20e010-59a0-486f-9690-942a5d9e3a8b" xmlns:ns3="e5c83c9f-665d-4242-bacc-cb88ccf87b05" targetNamespace="http://schemas.microsoft.com/office/2006/metadata/properties" ma:root="true" ma:fieldsID="ec4209e3f9470a246eb3e6ccfd893b76" ns2:_="" ns3:_="">
    <xsd:import namespace="1c20e010-59a0-486f-9690-942a5d9e3a8b"/>
    <xsd:import namespace="e5c83c9f-665d-4242-bacc-cb88ccf87b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0e010-59a0-486f-9690-942a5d9e3a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m" ma:readOnly="false" ma:fieldId="{5cf76f15-5ced-4ddc-b409-7134ff3c332f}" ma:taxonomyMulti="true" ma:sspId="349f8b88-35b4-496a-930a-ae3a6553f5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83c9f-665d-4242-bacc-cb88ccf87b0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0f4e75f-1b84-4dcd-817b-4d3478b922c3}" ma:internalName="TaxCatchAll" ma:showField="CatchAllData" ma:web="e5c83c9f-665d-4242-bacc-cb88ccf87b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20e010-59a0-486f-9690-942a5d9e3a8b">
      <Terms xmlns="http://schemas.microsoft.com/office/infopath/2007/PartnerControls"/>
    </lcf76f155ced4ddcb4097134ff3c332f>
    <TaxCatchAll xmlns="e5c83c9f-665d-4242-bacc-cb88ccf87b05" xsi:nil="true"/>
  </documentManagement>
</p:properties>
</file>

<file path=customXml/itemProps1.xml><?xml version="1.0" encoding="utf-8"?>
<ds:datastoreItem xmlns:ds="http://schemas.openxmlformats.org/officeDocument/2006/customXml" ds:itemID="{BFC73F8C-27D7-4449-81AA-3B67B880FD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01EE97-440C-48CD-94D2-8EA5FF85EBA7}">
  <ds:schemaRefs>
    <ds:schemaRef ds:uri="1c20e010-59a0-486f-9690-942a5d9e3a8b"/>
    <ds:schemaRef ds:uri="e5c83c9f-665d-4242-bacc-cb88ccf87b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1223E2-E80A-494F-AAB9-8638CFC63712}">
  <ds:schemaRefs>
    <ds:schemaRef ds:uri="1c20e010-59a0-486f-9690-942a5d9e3a8b"/>
    <ds:schemaRef ds:uri="e5c83c9f-665d-4242-bacc-cb88ccf87b0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296</TotalTime>
  <Words>1493</Words>
  <Application>Microsoft Office PowerPoint</Application>
  <PresentationFormat>Custom</PresentationFormat>
  <Paragraphs>156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Lato Light</vt:lpstr>
      <vt:lpstr>Montserrat Light</vt:lpstr>
      <vt:lpstr>Arial</vt:lpstr>
      <vt:lpstr>Calibri</vt:lpstr>
      <vt:lpstr>Aptos</vt:lpstr>
      <vt:lpstr>Raleway</vt:lpstr>
      <vt:lpstr>1_Default Theme</vt:lpstr>
      <vt:lpstr>Papel dos agentes económicos na política de cooperação</vt:lpstr>
      <vt:lpstr>PowerPoint Presentation</vt:lpstr>
      <vt:lpstr>O comércio não é apenas um mecanismo económico, mas uma ferramenta de interação social e política</vt:lpstr>
      <vt:lpstr>Portugal possui uma profunda relação comercial e demográfica com os países que constituem os PALOP</vt:lpstr>
      <vt:lpstr>PowerPoint Presentation</vt:lpstr>
      <vt:lpstr>No fomento e cooperação económica podem atuar vários players públicos</vt:lpstr>
      <vt:lpstr>Os Bancos Promocionais têm como missão o desenvolvimento de instrumentos financeiros inovadores que fomentem o crescimento e cooperação económica</vt:lpstr>
      <vt:lpstr>O BPF tem como objetivo a mitigação de falhas de mercado e o financiamento, capitalização e fomento das exportações das empresas portuguesas</vt:lpstr>
      <vt:lpstr>Os Bancos Promocionais de países da Europa do Sul detêm posições de controlo nas subsidiárias com atividade de ECA e DFI</vt:lpstr>
      <vt:lpstr>A Convenção Portugal-Angola (PT-AO), gerida pelo BPF desde 2021, visa a cobertura de crédito à exportação para Angola das empresas nacionais</vt:lpstr>
      <vt:lpstr>Atualmente, a Convenção tem um plafond de 2.500 M€, com BPF e a COSEC a possuírem 18 operações sob gestão com um valor comercial de 1.627 M€</vt:lpstr>
      <vt:lpstr>Perspetiva-se um aumento da atividade internacional do BPF, com a integração da COSEC e SOFID e da participação no Global Gateway?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monia.oliveira</dc:creator>
  <cp:lastModifiedBy>Mónia Oliveira</cp:lastModifiedBy>
  <cp:revision>8</cp:revision>
  <dcterms:created xsi:type="dcterms:W3CDTF">2014-11-12T21:47:38Z</dcterms:created>
  <dcterms:modified xsi:type="dcterms:W3CDTF">2024-09-26T22:40:53Z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0x0101004A53C23302D56A48873E9A775679D176</vt:lpwstr>
  </property>
  <property fmtid="{D5CDD505-2E9C-101B-9397-08002B2CF9AE}" pid="3" name="MediaServiceImageTags">
    <vt:lpwstr/>
  </property>
</Properties>
</file>