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1D"/>
    <a:srgbClr val="F17A1C"/>
    <a:srgbClr val="96210F"/>
    <a:srgbClr val="D68B1C"/>
    <a:srgbClr val="2597FF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3"/>
    <p:restoredTop sz="92954"/>
  </p:normalViewPr>
  <p:slideViewPr>
    <p:cSldViewPr>
      <p:cViewPr>
        <p:scale>
          <a:sx n="131" d="100"/>
          <a:sy n="131" d="100"/>
        </p:scale>
        <p:origin x="904" y="-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B26BC-BD4C-C643-944D-08A27C02FF68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DBDCE0-3634-FD41-9DEE-0373498C9B1D}">
      <dgm:prSet phldrT="[Text]"/>
      <dgm:spPr/>
      <dgm:t>
        <a:bodyPr/>
        <a:lstStyle/>
        <a:p>
          <a:r>
            <a:rPr lang="en-US" dirty="0" err="1" smtClean="0"/>
            <a:t>Medicina</a:t>
          </a:r>
          <a:r>
            <a:rPr lang="en-US" dirty="0" smtClean="0"/>
            <a:t> Tropical</a:t>
          </a:r>
          <a:endParaRPr lang="en-US" dirty="0"/>
        </a:p>
      </dgm:t>
    </dgm:pt>
    <dgm:pt modelId="{0BF83516-8C64-F444-B710-9531C7B26BF6}" type="parTrans" cxnId="{2B7EE177-3679-F944-BABC-3AD231CAFA4F}">
      <dgm:prSet/>
      <dgm:spPr/>
      <dgm:t>
        <a:bodyPr/>
        <a:lstStyle/>
        <a:p>
          <a:endParaRPr lang="en-US"/>
        </a:p>
      </dgm:t>
    </dgm:pt>
    <dgm:pt modelId="{D9727367-C51A-8343-8431-F515BD0BDDF6}" type="sibTrans" cxnId="{2B7EE177-3679-F944-BABC-3AD231CAFA4F}">
      <dgm:prSet/>
      <dgm:spPr/>
      <dgm:t>
        <a:bodyPr/>
        <a:lstStyle/>
        <a:p>
          <a:endParaRPr lang="en-US"/>
        </a:p>
      </dgm:t>
    </dgm:pt>
    <dgm:pt modelId="{CABD806A-9C1F-B047-B937-ED977C3343BF}">
      <dgm:prSet phldrT="[Text]"/>
      <dgm:spPr/>
      <dgm:t>
        <a:bodyPr/>
        <a:lstStyle/>
        <a:p>
          <a:r>
            <a:rPr lang="en-US" dirty="0" smtClean="0"/>
            <a:t>Uma nova </a:t>
          </a:r>
          <a:r>
            <a:rPr lang="en-US" dirty="0" err="1" smtClean="0"/>
            <a:t>disciplina</a:t>
          </a:r>
          <a:r>
            <a:rPr lang="en-US" dirty="0" smtClean="0"/>
            <a:t> </a:t>
          </a:r>
          <a:r>
            <a:rPr lang="en-US" dirty="0" err="1" smtClean="0"/>
            <a:t>cient</a:t>
          </a:r>
          <a:r>
            <a:rPr lang="pt-PT" dirty="0" err="1" smtClean="0"/>
            <a:t>ífica</a:t>
          </a:r>
          <a:endParaRPr lang="en-US" dirty="0"/>
        </a:p>
      </dgm:t>
    </dgm:pt>
    <dgm:pt modelId="{BA85E4E1-C954-9C46-B4E3-CD253FDC73F9}" type="parTrans" cxnId="{C4077625-3F62-D74B-9548-CBD002EB0A71}">
      <dgm:prSet/>
      <dgm:spPr/>
      <dgm:t>
        <a:bodyPr/>
        <a:lstStyle/>
        <a:p>
          <a:endParaRPr lang="en-US"/>
        </a:p>
      </dgm:t>
    </dgm:pt>
    <dgm:pt modelId="{2752A565-CAC0-8747-8CB5-A77BA3D601BF}" type="sibTrans" cxnId="{C4077625-3F62-D74B-9548-CBD002EB0A71}">
      <dgm:prSet/>
      <dgm:spPr/>
      <dgm:t>
        <a:bodyPr/>
        <a:lstStyle/>
        <a:p>
          <a:endParaRPr lang="en-US"/>
        </a:p>
      </dgm:t>
    </dgm:pt>
    <dgm:pt modelId="{68ECB98E-3E15-E148-A06B-D6D976CC2085}">
      <dgm:prSet phldrT="[Text]"/>
      <dgm:spPr/>
      <dgm:t>
        <a:bodyPr/>
        <a:lstStyle/>
        <a:p>
          <a:r>
            <a:rPr lang="pt-PT" dirty="0" smtClean="0"/>
            <a:t>Administração colonial</a:t>
          </a:r>
          <a:endParaRPr lang="en-US" dirty="0"/>
        </a:p>
      </dgm:t>
    </dgm:pt>
    <dgm:pt modelId="{4CB9BB6C-718B-D64C-80AF-2605024E0DF4}" type="parTrans" cxnId="{973839DC-072D-FE4F-8A37-CF642F6FD766}">
      <dgm:prSet/>
      <dgm:spPr/>
      <dgm:t>
        <a:bodyPr/>
        <a:lstStyle/>
        <a:p>
          <a:endParaRPr lang="en-US"/>
        </a:p>
      </dgm:t>
    </dgm:pt>
    <dgm:pt modelId="{A529FECE-1867-6544-B8BF-DD22D4428483}" type="sibTrans" cxnId="{973839DC-072D-FE4F-8A37-CF642F6FD766}">
      <dgm:prSet/>
      <dgm:spPr/>
      <dgm:t>
        <a:bodyPr/>
        <a:lstStyle/>
        <a:p>
          <a:endParaRPr lang="en-US"/>
        </a:p>
      </dgm:t>
    </dgm:pt>
    <dgm:pt modelId="{4A2CBB62-ED84-E04E-ACD5-833D1B9CFB8B}">
      <dgm:prSet phldrT="[Text]"/>
      <dgm:spPr/>
      <dgm:t>
        <a:bodyPr/>
        <a:lstStyle/>
        <a:p>
          <a:r>
            <a:rPr lang="en-US" dirty="0" err="1" smtClean="0"/>
            <a:t>Desafios</a:t>
          </a:r>
          <a:r>
            <a:rPr lang="en-US" baseline="0" dirty="0" smtClean="0"/>
            <a:t> e </a:t>
          </a:r>
          <a:r>
            <a:rPr lang="en-US" baseline="0" dirty="0" err="1" smtClean="0"/>
            <a:t>direitos</a:t>
          </a:r>
          <a:endParaRPr lang="en-US" dirty="0"/>
        </a:p>
      </dgm:t>
    </dgm:pt>
    <dgm:pt modelId="{4592178B-3B01-6B4D-B673-8B1BB435C346}" type="parTrans" cxnId="{42D06666-5845-C840-A864-04932ED61E2C}">
      <dgm:prSet/>
      <dgm:spPr/>
      <dgm:t>
        <a:bodyPr/>
        <a:lstStyle/>
        <a:p>
          <a:endParaRPr lang="en-US"/>
        </a:p>
      </dgm:t>
    </dgm:pt>
    <dgm:pt modelId="{9FB75748-BDA7-E64F-AEE1-EE7A85D4E686}" type="sibTrans" cxnId="{42D06666-5845-C840-A864-04932ED61E2C}">
      <dgm:prSet/>
      <dgm:spPr/>
      <dgm:t>
        <a:bodyPr/>
        <a:lstStyle/>
        <a:p>
          <a:endParaRPr lang="en-US"/>
        </a:p>
      </dgm:t>
    </dgm:pt>
    <dgm:pt modelId="{AA7C13C9-6E7A-9A43-B9F5-57AA844992A0}">
      <dgm:prSet phldrT="[Text]"/>
      <dgm:spPr/>
      <dgm:t>
        <a:bodyPr/>
        <a:lstStyle/>
        <a:p>
          <a:r>
            <a:rPr lang="pt-PT" dirty="0" smtClean="0"/>
            <a:t>Estados Nação </a:t>
          </a:r>
          <a:endParaRPr lang="en-US" dirty="0"/>
        </a:p>
      </dgm:t>
    </dgm:pt>
    <dgm:pt modelId="{FF518D29-F69A-BF4E-A025-756F350F0505}" type="parTrans" cxnId="{825500A4-B576-8843-8B6D-A3DA1F2CEBE3}">
      <dgm:prSet/>
      <dgm:spPr/>
      <dgm:t>
        <a:bodyPr/>
        <a:lstStyle/>
        <a:p>
          <a:endParaRPr lang="en-US"/>
        </a:p>
      </dgm:t>
    </dgm:pt>
    <dgm:pt modelId="{C7270C10-E3BB-2041-9B37-C7A179BE5812}" type="sibTrans" cxnId="{825500A4-B576-8843-8B6D-A3DA1F2CEBE3}">
      <dgm:prSet/>
      <dgm:spPr/>
      <dgm:t>
        <a:bodyPr/>
        <a:lstStyle/>
        <a:p>
          <a:endParaRPr lang="en-US"/>
        </a:p>
      </dgm:t>
    </dgm:pt>
    <dgm:pt modelId="{B8E5E490-A63C-8942-9112-04F191613793}">
      <dgm:prSet phldrT="[Text]"/>
      <dgm:spPr/>
      <dgm:t>
        <a:bodyPr/>
        <a:lstStyle/>
        <a:p>
          <a:r>
            <a:rPr lang="en-US" dirty="0" err="1" smtClean="0"/>
            <a:t>Direitos</a:t>
          </a:r>
          <a:r>
            <a:rPr lang="en-US" dirty="0" smtClean="0"/>
            <a:t> e </a:t>
          </a:r>
          <a:r>
            <a:rPr lang="en-US" dirty="0" err="1" smtClean="0"/>
            <a:t>desafios</a:t>
          </a:r>
          <a:endParaRPr lang="en-US" dirty="0"/>
        </a:p>
      </dgm:t>
    </dgm:pt>
    <dgm:pt modelId="{7B15D3E8-F334-5447-873F-6701FC629BFE}" type="parTrans" cxnId="{67CFBD28-4574-7C45-8E13-75FCBA20F3A9}">
      <dgm:prSet/>
      <dgm:spPr/>
      <dgm:t>
        <a:bodyPr/>
        <a:lstStyle/>
        <a:p>
          <a:endParaRPr lang="en-US"/>
        </a:p>
      </dgm:t>
    </dgm:pt>
    <dgm:pt modelId="{CFC05860-DD99-FE46-A8E9-879AEF535A40}" type="sibTrans" cxnId="{67CFBD28-4574-7C45-8E13-75FCBA20F3A9}">
      <dgm:prSet/>
      <dgm:spPr/>
      <dgm:t>
        <a:bodyPr/>
        <a:lstStyle/>
        <a:p>
          <a:endParaRPr lang="en-US"/>
        </a:p>
      </dgm:t>
    </dgm:pt>
    <dgm:pt modelId="{B2B73128-1D56-3A43-BCCF-01BB97A93467}" type="pres">
      <dgm:prSet presAssocID="{E25B26BC-BD4C-C643-944D-08A27C02FF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B4398A-6152-1D4D-BBC0-EADDC8E9C67A}" type="pres">
      <dgm:prSet presAssocID="{E7DBDCE0-3634-FD41-9DEE-0373498C9B1D}" presName="linNode" presStyleCnt="0"/>
      <dgm:spPr/>
      <dgm:t>
        <a:bodyPr/>
        <a:lstStyle/>
        <a:p>
          <a:endParaRPr lang="en-US"/>
        </a:p>
      </dgm:t>
    </dgm:pt>
    <dgm:pt modelId="{C6BD5841-9C3D-CB46-8DE8-13D304DB736C}" type="pres">
      <dgm:prSet presAssocID="{E7DBDCE0-3634-FD41-9DEE-0373498C9B1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C1D28-F098-2B43-844D-EED1B77E1D68}" type="pres">
      <dgm:prSet presAssocID="{E7DBDCE0-3634-FD41-9DEE-0373498C9B1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CF9E2-808A-D740-99DE-57B16837E645}" type="pres">
      <dgm:prSet presAssocID="{D9727367-C51A-8343-8431-F515BD0BDDF6}" presName="sp" presStyleCnt="0"/>
      <dgm:spPr/>
      <dgm:t>
        <a:bodyPr/>
        <a:lstStyle/>
        <a:p>
          <a:endParaRPr lang="en-US"/>
        </a:p>
      </dgm:t>
    </dgm:pt>
    <dgm:pt modelId="{95887699-4927-E343-BCF2-CC149554D71A}" type="pres">
      <dgm:prSet presAssocID="{68ECB98E-3E15-E148-A06B-D6D976CC2085}" presName="linNode" presStyleCnt="0"/>
      <dgm:spPr/>
      <dgm:t>
        <a:bodyPr/>
        <a:lstStyle/>
        <a:p>
          <a:endParaRPr lang="en-US"/>
        </a:p>
      </dgm:t>
    </dgm:pt>
    <dgm:pt modelId="{4AE49776-CBBF-9E42-B74D-1A68DF0C0187}" type="pres">
      <dgm:prSet presAssocID="{68ECB98E-3E15-E148-A06B-D6D976CC208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710F8-BABE-9A42-B117-1CEE331138D5}" type="pres">
      <dgm:prSet presAssocID="{68ECB98E-3E15-E148-A06B-D6D976CC208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89543-04D2-B742-9058-98FD3AD02063}" type="pres">
      <dgm:prSet presAssocID="{A529FECE-1867-6544-B8BF-DD22D4428483}" presName="sp" presStyleCnt="0"/>
      <dgm:spPr/>
      <dgm:t>
        <a:bodyPr/>
        <a:lstStyle/>
        <a:p>
          <a:endParaRPr lang="en-US"/>
        </a:p>
      </dgm:t>
    </dgm:pt>
    <dgm:pt modelId="{9AFFD22D-4D54-7D4B-9B1D-80FAEA8D0482}" type="pres">
      <dgm:prSet presAssocID="{AA7C13C9-6E7A-9A43-B9F5-57AA844992A0}" presName="linNode" presStyleCnt="0"/>
      <dgm:spPr/>
      <dgm:t>
        <a:bodyPr/>
        <a:lstStyle/>
        <a:p>
          <a:endParaRPr lang="en-US"/>
        </a:p>
      </dgm:t>
    </dgm:pt>
    <dgm:pt modelId="{0B8620BE-5585-6540-8108-13C39B575108}" type="pres">
      <dgm:prSet presAssocID="{AA7C13C9-6E7A-9A43-B9F5-57AA844992A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3D682-4BBE-FD44-90A2-61810D8E965B}" type="pres">
      <dgm:prSet presAssocID="{AA7C13C9-6E7A-9A43-B9F5-57AA844992A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7EE177-3679-F944-BABC-3AD231CAFA4F}" srcId="{E25B26BC-BD4C-C643-944D-08A27C02FF68}" destId="{E7DBDCE0-3634-FD41-9DEE-0373498C9B1D}" srcOrd="0" destOrd="0" parTransId="{0BF83516-8C64-F444-B710-9531C7B26BF6}" sibTransId="{D9727367-C51A-8343-8431-F515BD0BDDF6}"/>
    <dgm:cxn modelId="{4B116531-6E7E-D646-B4EC-412AC12EDD55}" type="presOf" srcId="{CABD806A-9C1F-B047-B937-ED977C3343BF}" destId="{AF7C1D28-F098-2B43-844D-EED1B77E1D68}" srcOrd="0" destOrd="0" presId="urn:microsoft.com/office/officeart/2005/8/layout/vList5"/>
    <dgm:cxn modelId="{67CFBD28-4574-7C45-8E13-75FCBA20F3A9}" srcId="{AA7C13C9-6E7A-9A43-B9F5-57AA844992A0}" destId="{B8E5E490-A63C-8942-9112-04F191613793}" srcOrd="0" destOrd="0" parTransId="{7B15D3E8-F334-5447-873F-6701FC629BFE}" sibTransId="{CFC05860-DD99-FE46-A8E9-879AEF535A40}"/>
    <dgm:cxn modelId="{7CA86AF2-5E85-C443-B420-04C743F0BF47}" type="presOf" srcId="{E7DBDCE0-3634-FD41-9DEE-0373498C9B1D}" destId="{C6BD5841-9C3D-CB46-8DE8-13D304DB736C}" srcOrd="0" destOrd="0" presId="urn:microsoft.com/office/officeart/2005/8/layout/vList5"/>
    <dgm:cxn modelId="{BF7FF671-ECD2-8342-8F03-A8CF6F089433}" type="presOf" srcId="{B8E5E490-A63C-8942-9112-04F191613793}" destId="{49E3D682-4BBE-FD44-90A2-61810D8E965B}" srcOrd="0" destOrd="0" presId="urn:microsoft.com/office/officeart/2005/8/layout/vList5"/>
    <dgm:cxn modelId="{5D7AAC3E-70A8-1D4B-A907-5918A12D117C}" type="presOf" srcId="{AA7C13C9-6E7A-9A43-B9F5-57AA844992A0}" destId="{0B8620BE-5585-6540-8108-13C39B575108}" srcOrd="0" destOrd="0" presId="urn:microsoft.com/office/officeart/2005/8/layout/vList5"/>
    <dgm:cxn modelId="{825500A4-B576-8843-8B6D-A3DA1F2CEBE3}" srcId="{E25B26BC-BD4C-C643-944D-08A27C02FF68}" destId="{AA7C13C9-6E7A-9A43-B9F5-57AA844992A0}" srcOrd="2" destOrd="0" parTransId="{FF518D29-F69A-BF4E-A025-756F350F0505}" sibTransId="{C7270C10-E3BB-2041-9B37-C7A179BE5812}"/>
    <dgm:cxn modelId="{C4077625-3F62-D74B-9548-CBD002EB0A71}" srcId="{E7DBDCE0-3634-FD41-9DEE-0373498C9B1D}" destId="{CABD806A-9C1F-B047-B937-ED977C3343BF}" srcOrd="0" destOrd="0" parTransId="{BA85E4E1-C954-9C46-B4E3-CD253FDC73F9}" sibTransId="{2752A565-CAC0-8747-8CB5-A77BA3D601BF}"/>
    <dgm:cxn modelId="{973839DC-072D-FE4F-8A37-CF642F6FD766}" srcId="{E25B26BC-BD4C-C643-944D-08A27C02FF68}" destId="{68ECB98E-3E15-E148-A06B-D6D976CC2085}" srcOrd="1" destOrd="0" parTransId="{4CB9BB6C-718B-D64C-80AF-2605024E0DF4}" sibTransId="{A529FECE-1867-6544-B8BF-DD22D4428483}"/>
    <dgm:cxn modelId="{684D66C5-EB91-DF44-8F19-73E43DF1EE62}" type="presOf" srcId="{68ECB98E-3E15-E148-A06B-D6D976CC2085}" destId="{4AE49776-CBBF-9E42-B74D-1A68DF0C0187}" srcOrd="0" destOrd="0" presId="urn:microsoft.com/office/officeart/2005/8/layout/vList5"/>
    <dgm:cxn modelId="{42D06666-5845-C840-A864-04932ED61E2C}" srcId="{68ECB98E-3E15-E148-A06B-D6D976CC2085}" destId="{4A2CBB62-ED84-E04E-ACD5-833D1B9CFB8B}" srcOrd="0" destOrd="0" parTransId="{4592178B-3B01-6B4D-B673-8B1BB435C346}" sibTransId="{9FB75748-BDA7-E64F-AEE1-EE7A85D4E686}"/>
    <dgm:cxn modelId="{1C9E2833-DFC0-FC46-ADE2-7119AA6C2936}" type="presOf" srcId="{4A2CBB62-ED84-E04E-ACD5-833D1B9CFB8B}" destId="{646710F8-BABE-9A42-B117-1CEE331138D5}" srcOrd="0" destOrd="0" presId="urn:microsoft.com/office/officeart/2005/8/layout/vList5"/>
    <dgm:cxn modelId="{5A2F03BC-249C-D242-A349-722A997CEC3A}" type="presOf" srcId="{E25B26BC-BD4C-C643-944D-08A27C02FF68}" destId="{B2B73128-1D56-3A43-BCCF-01BB97A93467}" srcOrd="0" destOrd="0" presId="urn:microsoft.com/office/officeart/2005/8/layout/vList5"/>
    <dgm:cxn modelId="{B6243BB7-62A0-F540-B0E3-1894BD95E116}" type="presParOf" srcId="{B2B73128-1D56-3A43-BCCF-01BB97A93467}" destId="{46B4398A-6152-1D4D-BBC0-EADDC8E9C67A}" srcOrd="0" destOrd="0" presId="urn:microsoft.com/office/officeart/2005/8/layout/vList5"/>
    <dgm:cxn modelId="{749C8646-50F4-FA46-BDAD-FDBD0E15725B}" type="presParOf" srcId="{46B4398A-6152-1D4D-BBC0-EADDC8E9C67A}" destId="{C6BD5841-9C3D-CB46-8DE8-13D304DB736C}" srcOrd="0" destOrd="0" presId="urn:microsoft.com/office/officeart/2005/8/layout/vList5"/>
    <dgm:cxn modelId="{9291B315-44CB-2A41-966D-D16A5559164F}" type="presParOf" srcId="{46B4398A-6152-1D4D-BBC0-EADDC8E9C67A}" destId="{AF7C1D28-F098-2B43-844D-EED1B77E1D68}" srcOrd="1" destOrd="0" presId="urn:microsoft.com/office/officeart/2005/8/layout/vList5"/>
    <dgm:cxn modelId="{E20E2C21-2777-F94C-A8D7-F527AF23D7E1}" type="presParOf" srcId="{B2B73128-1D56-3A43-BCCF-01BB97A93467}" destId="{498CF9E2-808A-D740-99DE-57B16837E645}" srcOrd="1" destOrd="0" presId="urn:microsoft.com/office/officeart/2005/8/layout/vList5"/>
    <dgm:cxn modelId="{3F77798E-D407-0A4F-A42C-7C4A643E4D77}" type="presParOf" srcId="{B2B73128-1D56-3A43-BCCF-01BB97A93467}" destId="{95887699-4927-E343-BCF2-CC149554D71A}" srcOrd="2" destOrd="0" presId="urn:microsoft.com/office/officeart/2005/8/layout/vList5"/>
    <dgm:cxn modelId="{880133D0-3745-064E-84FF-C231A8D292FF}" type="presParOf" srcId="{95887699-4927-E343-BCF2-CC149554D71A}" destId="{4AE49776-CBBF-9E42-B74D-1A68DF0C0187}" srcOrd="0" destOrd="0" presId="urn:microsoft.com/office/officeart/2005/8/layout/vList5"/>
    <dgm:cxn modelId="{C9713A84-59CB-FC4A-944A-8123FC7A9537}" type="presParOf" srcId="{95887699-4927-E343-BCF2-CC149554D71A}" destId="{646710F8-BABE-9A42-B117-1CEE331138D5}" srcOrd="1" destOrd="0" presId="urn:microsoft.com/office/officeart/2005/8/layout/vList5"/>
    <dgm:cxn modelId="{C15C1144-50F9-B446-93AA-E16A4A27DF45}" type="presParOf" srcId="{B2B73128-1D56-3A43-BCCF-01BB97A93467}" destId="{1B289543-04D2-B742-9058-98FD3AD02063}" srcOrd="3" destOrd="0" presId="urn:microsoft.com/office/officeart/2005/8/layout/vList5"/>
    <dgm:cxn modelId="{74477420-1C2B-9D4E-90D9-831F678D7FE3}" type="presParOf" srcId="{B2B73128-1D56-3A43-BCCF-01BB97A93467}" destId="{9AFFD22D-4D54-7D4B-9B1D-80FAEA8D0482}" srcOrd="4" destOrd="0" presId="urn:microsoft.com/office/officeart/2005/8/layout/vList5"/>
    <dgm:cxn modelId="{6440C491-531B-A146-92D0-873803E7376F}" type="presParOf" srcId="{9AFFD22D-4D54-7D4B-9B1D-80FAEA8D0482}" destId="{0B8620BE-5585-6540-8108-13C39B575108}" srcOrd="0" destOrd="0" presId="urn:microsoft.com/office/officeart/2005/8/layout/vList5"/>
    <dgm:cxn modelId="{9D2CAC9A-1464-DA4F-AF2A-AD5C837A3B10}" type="presParOf" srcId="{9AFFD22D-4D54-7D4B-9B1D-80FAEA8D0482}" destId="{49E3D682-4BBE-FD44-90A2-61810D8E965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6B0C062-C57F-4773-AD0D-F38255E3D28B}" type="doc">
      <dgm:prSet loTypeId="urn:microsoft.com/office/officeart/2005/8/layout/arrow2#1" loCatId="process" qsTypeId="urn:microsoft.com/office/officeart/2005/8/quickstyle/simple2#73" qsCatId="simple" csTypeId="urn:microsoft.com/office/officeart/2005/8/colors/accent3_2" csCatId="accent3" phldr="1"/>
      <dgm:spPr/>
      <dgm:t>
        <a:bodyPr/>
        <a:lstStyle/>
        <a:p>
          <a:endParaRPr lang="pt-PT"/>
        </a:p>
      </dgm:t>
    </dgm:pt>
    <dgm:pt modelId="{96C57C87-EB3B-4EC2-9A41-07DDB6E1CD5F}">
      <dgm:prSet phldrT="[Texto]" custT="1"/>
      <dgm:spPr/>
      <dgm:t>
        <a:bodyPr/>
        <a:lstStyle/>
        <a:p>
          <a:endParaRPr lang="pt-PT" sz="1800" b="1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5D1DC240-AF47-483E-BDD5-25D164AF9AD2}" type="parTrans" cxnId="{925307BB-5B35-431F-9DA1-13475E6C4B77}">
      <dgm:prSet/>
      <dgm:spPr/>
      <dgm:t>
        <a:bodyPr/>
        <a:lstStyle/>
        <a:p>
          <a:endParaRPr lang="en-US"/>
        </a:p>
      </dgm:t>
    </dgm:pt>
    <dgm:pt modelId="{22F632CD-20B4-4C6C-851D-A0DA6FD61C5D}" type="sibTrans" cxnId="{925307BB-5B35-431F-9DA1-13475E6C4B77}">
      <dgm:prSet/>
      <dgm:spPr/>
      <dgm:t>
        <a:bodyPr/>
        <a:lstStyle/>
        <a:p>
          <a:endParaRPr lang="en-US"/>
        </a:p>
      </dgm:t>
    </dgm:pt>
    <dgm:pt modelId="{A12E24BB-B2D1-46CB-A03A-16612625C6D9}">
      <dgm:prSet phldrT="[Texto]" custT="1"/>
      <dgm:spPr/>
      <dgm:t>
        <a:bodyPr/>
        <a:lstStyle/>
        <a:p>
          <a:endParaRPr lang="pt-PT" sz="1800" b="1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B556FFC-7709-44C1-B4BC-586D0EBBD1C9}" type="parTrans" cxnId="{94D561A6-8F1D-4D66-A563-4B89F9A5BBB1}">
      <dgm:prSet/>
      <dgm:spPr/>
      <dgm:t>
        <a:bodyPr/>
        <a:lstStyle/>
        <a:p>
          <a:endParaRPr lang="en-US"/>
        </a:p>
      </dgm:t>
    </dgm:pt>
    <dgm:pt modelId="{9A6810F2-A473-4C4E-91CC-7ED8BF0F5902}" type="sibTrans" cxnId="{94D561A6-8F1D-4D66-A563-4B89F9A5BBB1}">
      <dgm:prSet/>
      <dgm:spPr/>
      <dgm:t>
        <a:bodyPr/>
        <a:lstStyle/>
        <a:p>
          <a:endParaRPr lang="en-US"/>
        </a:p>
      </dgm:t>
    </dgm:pt>
    <dgm:pt modelId="{68D6476B-16BE-4BCF-9C5A-2C4D71252A3B}">
      <dgm:prSet phldrT="[Texto]" custT="1"/>
      <dgm:spPr/>
      <dgm:t>
        <a:bodyPr/>
        <a:lstStyle/>
        <a:p>
          <a:endParaRPr lang="pt-PT" sz="1800" b="1" dirty="0" smtClean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654EC2ED-F584-481B-984E-E72E6BCBBDAA}" type="parTrans" cxnId="{F8B6DEB6-EAE1-4064-85BA-03210A7A8632}">
      <dgm:prSet/>
      <dgm:spPr/>
      <dgm:t>
        <a:bodyPr/>
        <a:lstStyle/>
        <a:p>
          <a:endParaRPr lang="pt-PT"/>
        </a:p>
      </dgm:t>
    </dgm:pt>
    <dgm:pt modelId="{15175489-0768-4ED9-BB9D-1204DA0F73AB}" type="sibTrans" cxnId="{F8B6DEB6-EAE1-4064-85BA-03210A7A8632}">
      <dgm:prSet/>
      <dgm:spPr/>
      <dgm:t>
        <a:bodyPr/>
        <a:lstStyle/>
        <a:p>
          <a:endParaRPr lang="pt-PT"/>
        </a:p>
      </dgm:t>
    </dgm:pt>
    <dgm:pt modelId="{DDE0982D-F1DF-4967-BAB5-28695A0E04FB}">
      <dgm:prSet/>
      <dgm:spPr/>
      <dgm:t>
        <a:bodyPr/>
        <a:lstStyle/>
        <a:p>
          <a:r>
            <a:rPr lang="pt-PT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Escola Nacional de Saúde Pública e Medicina Tropical (1967 – 1972)</a:t>
          </a:r>
        </a:p>
      </dgm:t>
    </dgm:pt>
    <dgm:pt modelId="{810180F4-C895-4205-A9FD-F18ED02AC4F0}" type="parTrans" cxnId="{D42FEAE7-7A08-4F93-B3E3-1960A08E65B7}">
      <dgm:prSet/>
      <dgm:spPr/>
      <dgm:t>
        <a:bodyPr/>
        <a:lstStyle/>
        <a:p>
          <a:endParaRPr lang="pt-PT"/>
        </a:p>
      </dgm:t>
    </dgm:pt>
    <dgm:pt modelId="{41380321-443F-489C-9CC6-60B056067418}" type="sibTrans" cxnId="{D42FEAE7-7A08-4F93-B3E3-1960A08E65B7}">
      <dgm:prSet/>
      <dgm:spPr/>
      <dgm:t>
        <a:bodyPr/>
        <a:lstStyle/>
        <a:p>
          <a:endParaRPr lang="pt-PT"/>
        </a:p>
      </dgm:t>
    </dgm:pt>
    <dgm:pt modelId="{7702F23C-8B74-4E81-878F-FC4D4E811F20}" type="pres">
      <dgm:prSet presAssocID="{C6B0C062-C57F-4773-AD0D-F38255E3D28B}" presName="arrowDiagram" presStyleCnt="0">
        <dgm:presLayoutVars>
          <dgm:chMax val="5"/>
        </dgm:presLayoutVars>
      </dgm:prSet>
      <dgm:spPr/>
      <dgm:t>
        <a:bodyPr/>
        <a:lstStyle/>
        <a:p>
          <a:endParaRPr lang="pt-PT"/>
        </a:p>
      </dgm:t>
    </dgm:pt>
    <dgm:pt modelId="{8D8196B2-8690-410B-88DD-58E36C1508F0}" type="pres">
      <dgm:prSet presAssocID="{C6B0C062-C57F-4773-AD0D-F38255E3D28B}" presName="arrow" presStyleLbl="bgShp" presStyleIdx="0" presStyleCnt="1" custLinFactNeighborX="-613" custLinFactNeighborY="-3124"/>
      <dgm:spPr>
        <a:solidFill>
          <a:schemeClr val="accent6">
            <a:lumMod val="75000"/>
          </a:schemeClr>
        </a:solidFill>
      </dgm:spPr>
    </dgm:pt>
    <dgm:pt modelId="{9FE2E0F1-1FCD-465F-9272-3EA0DB139557}" type="pres">
      <dgm:prSet presAssocID="{C6B0C062-C57F-4773-AD0D-F38255E3D28B}" presName="arrowDiagram4" presStyleCnt="0"/>
      <dgm:spPr/>
    </dgm:pt>
    <dgm:pt modelId="{C201D3A7-A665-49B1-B30E-CC19B0D8E249}" type="pres">
      <dgm:prSet presAssocID="{96C57C87-EB3B-4EC2-9A41-07DDB6E1CD5F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C3B6E99-C20D-4268-94F1-FE2563B19D1D}" type="pres">
      <dgm:prSet presAssocID="{96C57C87-EB3B-4EC2-9A41-07DDB6E1CD5F}" presName="bullet4a" presStyleLbl="node1" presStyleIdx="0" presStyleCnt="4"/>
      <dgm:spPr/>
    </dgm:pt>
    <dgm:pt modelId="{F442893F-A2BF-4710-98FE-059D53660A9F}" type="pres">
      <dgm:prSet presAssocID="{A12E24BB-B2D1-46CB-A03A-16612625C6D9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5BEB9AF-2574-4E5A-BE0A-40916D9277F0}" type="pres">
      <dgm:prSet presAssocID="{A12E24BB-B2D1-46CB-A03A-16612625C6D9}" presName="bullet4b" presStyleLbl="node1" presStyleIdx="1" presStyleCnt="4"/>
      <dgm:spPr/>
    </dgm:pt>
    <dgm:pt modelId="{09839B3D-2F03-4821-B13E-0CE1ECCDC7D0}" type="pres">
      <dgm:prSet presAssocID="{68D6476B-16BE-4BCF-9C5A-2C4D71252A3B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4CB6E1D-1497-48B9-82E9-E0DCBCE80205}" type="pres">
      <dgm:prSet presAssocID="{68D6476B-16BE-4BCF-9C5A-2C4D71252A3B}" presName="bullet4c" presStyleLbl="node1" presStyleIdx="2" presStyleCnt="4"/>
      <dgm:spPr/>
    </dgm:pt>
    <dgm:pt modelId="{7ECAAC94-83C1-4878-A40D-4211B80780D0}" type="pres">
      <dgm:prSet presAssocID="{DDE0982D-F1DF-4967-BAB5-28695A0E04FB}" presName="textBox4d" presStyleLbl="revTx" presStyleIdx="3" presStyleCnt="4" custScaleX="225798" custScaleY="224048" custLinFactY="12322" custLinFactNeighborX="-20524" custLinFactNeighborY="1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173F815-FBD5-455D-AC0C-0E2F2E70D62E}" type="pres">
      <dgm:prSet presAssocID="{DDE0982D-F1DF-4967-BAB5-28695A0E04FB}" presName="bullet4d" presStyleLbl="node1" presStyleIdx="3" presStyleCnt="4"/>
      <dgm:spPr/>
    </dgm:pt>
  </dgm:ptLst>
  <dgm:cxnLst>
    <dgm:cxn modelId="{9AEA0B94-E26C-B548-9008-5A18EF65F9EB}" type="presOf" srcId="{C6B0C062-C57F-4773-AD0D-F38255E3D28B}" destId="{7702F23C-8B74-4E81-878F-FC4D4E811F20}" srcOrd="0" destOrd="0" presId="urn:microsoft.com/office/officeart/2005/8/layout/arrow2#1"/>
    <dgm:cxn modelId="{D42FEAE7-7A08-4F93-B3E3-1960A08E65B7}" srcId="{C6B0C062-C57F-4773-AD0D-F38255E3D28B}" destId="{DDE0982D-F1DF-4967-BAB5-28695A0E04FB}" srcOrd="3" destOrd="0" parTransId="{810180F4-C895-4205-A9FD-F18ED02AC4F0}" sibTransId="{41380321-443F-489C-9CC6-60B056067418}"/>
    <dgm:cxn modelId="{162E023D-FF7B-F347-9E13-C169DC13BBCF}" type="presOf" srcId="{DDE0982D-F1DF-4967-BAB5-28695A0E04FB}" destId="{7ECAAC94-83C1-4878-A40D-4211B80780D0}" srcOrd="0" destOrd="0" presId="urn:microsoft.com/office/officeart/2005/8/layout/arrow2#1"/>
    <dgm:cxn modelId="{925307BB-5B35-431F-9DA1-13475E6C4B77}" srcId="{C6B0C062-C57F-4773-AD0D-F38255E3D28B}" destId="{96C57C87-EB3B-4EC2-9A41-07DDB6E1CD5F}" srcOrd="0" destOrd="0" parTransId="{5D1DC240-AF47-483E-BDD5-25D164AF9AD2}" sibTransId="{22F632CD-20B4-4C6C-851D-A0DA6FD61C5D}"/>
    <dgm:cxn modelId="{94D561A6-8F1D-4D66-A563-4B89F9A5BBB1}" srcId="{C6B0C062-C57F-4773-AD0D-F38255E3D28B}" destId="{A12E24BB-B2D1-46CB-A03A-16612625C6D9}" srcOrd="1" destOrd="0" parTransId="{7B556FFC-7709-44C1-B4BC-586D0EBBD1C9}" sibTransId="{9A6810F2-A473-4C4E-91CC-7ED8BF0F5902}"/>
    <dgm:cxn modelId="{F8B6DEB6-EAE1-4064-85BA-03210A7A8632}" srcId="{C6B0C062-C57F-4773-AD0D-F38255E3D28B}" destId="{68D6476B-16BE-4BCF-9C5A-2C4D71252A3B}" srcOrd="2" destOrd="0" parTransId="{654EC2ED-F584-481B-984E-E72E6BCBBDAA}" sibTransId="{15175489-0768-4ED9-BB9D-1204DA0F73AB}"/>
    <dgm:cxn modelId="{0B184FBB-C196-DB4E-8E8E-BDE399C152E7}" type="presOf" srcId="{A12E24BB-B2D1-46CB-A03A-16612625C6D9}" destId="{F442893F-A2BF-4710-98FE-059D53660A9F}" srcOrd="0" destOrd="0" presId="urn:microsoft.com/office/officeart/2005/8/layout/arrow2#1"/>
    <dgm:cxn modelId="{F5DCAF5F-2190-E74B-AD24-9915BDBC08B9}" type="presOf" srcId="{96C57C87-EB3B-4EC2-9A41-07DDB6E1CD5F}" destId="{C201D3A7-A665-49B1-B30E-CC19B0D8E249}" srcOrd="0" destOrd="0" presId="urn:microsoft.com/office/officeart/2005/8/layout/arrow2#1"/>
    <dgm:cxn modelId="{EFDD0153-95E5-C64A-9CC0-0F73DA392C61}" type="presOf" srcId="{68D6476B-16BE-4BCF-9C5A-2C4D71252A3B}" destId="{09839B3D-2F03-4821-B13E-0CE1ECCDC7D0}" srcOrd="0" destOrd="0" presId="urn:microsoft.com/office/officeart/2005/8/layout/arrow2#1"/>
    <dgm:cxn modelId="{C5BD1DE0-37DE-3A48-BD74-8B73DCFFAD13}" type="presParOf" srcId="{7702F23C-8B74-4E81-878F-FC4D4E811F20}" destId="{8D8196B2-8690-410B-88DD-58E36C1508F0}" srcOrd="0" destOrd="0" presId="urn:microsoft.com/office/officeart/2005/8/layout/arrow2#1"/>
    <dgm:cxn modelId="{22DB3F59-F1BF-504C-B195-79B478A7DF39}" type="presParOf" srcId="{7702F23C-8B74-4E81-878F-FC4D4E811F20}" destId="{9FE2E0F1-1FCD-465F-9272-3EA0DB139557}" srcOrd="1" destOrd="0" presId="urn:microsoft.com/office/officeart/2005/8/layout/arrow2#1"/>
    <dgm:cxn modelId="{3192E0BA-9741-1A43-9DA2-B89C0FC73CAD}" type="presParOf" srcId="{9FE2E0F1-1FCD-465F-9272-3EA0DB139557}" destId="{C201D3A7-A665-49B1-B30E-CC19B0D8E249}" srcOrd="0" destOrd="0" presId="urn:microsoft.com/office/officeart/2005/8/layout/arrow2#1"/>
    <dgm:cxn modelId="{01DF8E43-9B5D-554F-82BE-DA5B86C68E31}" type="presParOf" srcId="{9FE2E0F1-1FCD-465F-9272-3EA0DB139557}" destId="{5C3B6E99-C20D-4268-94F1-FE2563B19D1D}" srcOrd="1" destOrd="0" presId="urn:microsoft.com/office/officeart/2005/8/layout/arrow2#1"/>
    <dgm:cxn modelId="{D0AC6B8F-AFBA-D04B-92C1-DB9607FB3756}" type="presParOf" srcId="{9FE2E0F1-1FCD-465F-9272-3EA0DB139557}" destId="{F442893F-A2BF-4710-98FE-059D53660A9F}" srcOrd="2" destOrd="0" presId="urn:microsoft.com/office/officeart/2005/8/layout/arrow2#1"/>
    <dgm:cxn modelId="{B5AB0196-FB48-8C4D-B238-DCB70BB7F6CF}" type="presParOf" srcId="{9FE2E0F1-1FCD-465F-9272-3EA0DB139557}" destId="{D5BEB9AF-2574-4E5A-BE0A-40916D9277F0}" srcOrd="3" destOrd="0" presId="urn:microsoft.com/office/officeart/2005/8/layout/arrow2#1"/>
    <dgm:cxn modelId="{1ED4B7B2-2261-5547-BFCC-A8BAA2DC1626}" type="presParOf" srcId="{9FE2E0F1-1FCD-465F-9272-3EA0DB139557}" destId="{09839B3D-2F03-4821-B13E-0CE1ECCDC7D0}" srcOrd="4" destOrd="0" presId="urn:microsoft.com/office/officeart/2005/8/layout/arrow2#1"/>
    <dgm:cxn modelId="{2FB118EC-7232-EC46-962C-FCA43721C6E3}" type="presParOf" srcId="{9FE2E0F1-1FCD-465F-9272-3EA0DB139557}" destId="{44CB6E1D-1497-48B9-82E9-E0DCBCE80205}" srcOrd="5" destOrd="0" presId="urn:microsoft.com/office/officeart/2005/8/layout/arrow2#1"/>
    <dgm:cxn modelId="{C875844A-F332-7B49-8DCF-B170A0A3FF66}" type="presParOf" srcId="{9FE2E0F1-1FCD-465F-9272-3EA0DB139557}" destId="{7ECAAC94-83C1-4878-A40D-4211B80780D0}" srcOrd="6" destOrd="0" presId="urn:microsoft.com/office/officeart/2005/8/layout/arrow2#1"/>
    <dgm:cxn modelId="{E5AAE96E-DE42-2643-A160-9DF0443993B9}" type="presParOf" srcId="{9FE2E0F1-1FCD-465F-9272-3EA0DB139557}" destId="{A173F815-FBD5-455D-AC0C-0E2F2E70D62E}" srcOrd="7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C91A50D-54A3-F643-97F1-F00F33BB620C}" type="doc">
      <dgm:prSet loTypeId="urn:microsoft.com/office/officeart/2005/8/layout/hList6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EEB8145-861B-444D-A486-A7016BA06B5C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/>
            <a:t>Nuremberg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/>
            <a:t>IIª Guerra, 1939-1947</a:t>
          </a:r>
          <a:endParaRPr lang="en-US" sz="2000" dirty="0"/>
        </a:p>
      </dgm:t>
    </dgm:pt>
    <dgm:pt modelId="{4658D6D4-0238-774B-B530-3F0CFE9ACA78}" type="parTrans" cxnId="{89C96024-043A-BE4D-9C4D-C7BFF4933BBB}">
      <dgm:prSet/>
      <dgm:spPr/>
      <dgm:t>
        <a:bodyPr/>
        <a:lstStyle/>
        <a:p>
          <a:endParaRPr lang="en-US"/>
        </a:p>
      </dgm:t>
    </dgm:pt>
    <dgm:pt modelId="{301141D2-2B7D-A44B-A510-A80E2276DB7D}" type="sibTrans" cxnId="{89C96024-043A-BE4D-9C4D-C7BFF4933BBB}">
      <dgm:prSet/>
      <dgm:spPr/>
      <dgm:t>
        <a:bodyPr/>
        <a:lstStyle/>
        <a:p>
          <a:endParaRPr lang="en-US"/>
        </a:p>
      </dgm:t>
    </dgm:pt>
    <dgm:pt modelId="{BBFF245E-701C-A645-AE95-3CD3A0E105B3}">
      <dgm:prSet phldrT="[Text]" custT="1"/>
      <dgm:spPr/>
      <dgm:t>
        <a:bodyPr/>
        <a:lstStyle/>
        <a:p>
          <a:pPr marL="228600" indent="0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dirty="0"/>
        </a:p>
      </dgm:t>
    </dgm:pt>
    <dgm:pt modelId="{37D8FCF5-8148-D84E-BA05-358EB0483F05}" type="parTrans" cxnId="{13F1800E-8B16-E74E-B9DC-664136B0ED8D}">
      <dgm:prSet/>
      <dgm:spPr/>
      <dgm:t>
        <a:bodyPr/>
        <a:lstStyle/>
        <a:p>
          <a:endParaRPr lang="en-US"/>
        </a:p>
      </dgm:t>
    </dgm:pt>
    <dgm:pt modelId="{2702D167-CDC0-A345-B03E-57E86050372D}" type="sibTrans" cxnId="{13F1800E-8B16-E74E-B9DC-664136B0ED8D}">
      <dgm:prSet/>
      <dgm:spPr/>
      <dgm:t>
        <a:bodyPr/>
        <a:lstStyle/>
        <a:p>
          <a:endParaRPr lang="en-US"/>
        </a:p>
      </dgm:t>
    </dgm:pt>
    <dgm:pt modelId="{657FAF3C-FD61-B049-A61E-6559606D9054}">
      <dgm:prSet phldrT="[Text]"/>
      <dgm:spPr/>
      <dgm:t>
        <a:bodyPr/>
        <a:lstStyle/>
        <a:p>
          <a:pPr marL="228600" indent="0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/>
        </a:p>
      </dgm:t>
    </dgm:pt>
    <dgm:pt modelId="{380DCE30-33C8-434B-83CD-8DDA8355AD7B}" type="parTrans" cxnId="{FAA957CD-1EA2-C841-B7B6-2462D26DCBB1}">
      <dgm:prSet/>
      <dgm:spPr/>
      <dgm:t>
        <a:bodyPr/>
        <a:lstStyle/>
        <a:p>
          <a:endParaRPr lang="en-US"/>
        </a:p>
      </dgm:t>
    </dgm:pt>
    <dgm:pt modelId="{3CE97CAA-C08D-F448-B526-CE5A572AEBBD}" type="sibTrans" cxnId="{FAA957CD-1EA2-C841-B7B6-2462D26DCBB1}">
      <dgm:prSet/>
      <dgm:spPr/>
      <dgm:t>
        <a:bodyPr/>
        <a:lstStyle/>
        <a:p>
          <a:endParaRPr lang="en-US"/>
        </a:p>
      </dgm:t>
    </dgm:pt>
    <dgm:pt modelId="{3637463F-5AB9-9643-ACBF-0FCD9779C641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Tuskegee, 1932-1972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 smtClean="0"/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B7C25207-9904-8149-BB47-EE3BF0CD77D7}" type="parTrans" cxnId="{25B2E2A9-609E-0F48-921D-C4C3FE18C497}">
      <dgm:prSet/>
      <dgm:spPr/>
      <dgm:t>
        <a:bodyPr/>
        <a:lstStyle/>
        <a:p>
          <a:endParaRPr lang="en-US"/>
        </a:p>
      </dgm:t>
    </dgm:pt>
    <dgm:pt modelId="{B7BB3A00-79E2-154A-92D6-B67C5B9D0714}" type="sibTrans" cxnId="{25B2E2A9-609E-0F48-921D-C4C3FE18C497}">
      <dgm:prSet/>
      <dgm:spPr/>
      <dgm:t>
        <a:bodyPr/>
        <a:lstStyle/>
        <a:p>
          <a:endParaRPr lang="en-US"/>
        </a:p>
      </dgm:t>
    </dgm:pt>
    <dgm:pt modelId="{AE4449F0-123A-8D41-A148-8B2687BA41E1}">
      <dgm:prSet phldrT="[Text]"/>
      <dgm:spPr/>
      <dgm:t>
        <a:bodyPr/>
        <a:lstStyle/>
        <a:p>
          <a:pPr marL="228600" indent="0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806061D2-BAEE-8F4F-A1F6-2D3BD18034E5}" type="parTrans" cxnId="{7450A0D7-C949-8045-8BD5-E828D18DB05D}">
      <dgm:prSet/>
      <dgm:spPr/>
      <dgm:t>
        <a:bodyPr/>
        <a:lstStyle/>
        <a:p>
          <a:endParaRPr lang="en-US"/>
        </a:p>
      </dgm:t>
    </dgm:pt>
    <dgm:pt modelId="{62D0006F-E5D3-C345-BD93-B7E917AB2AD9}" type="sibTrans" cxnId="{7450A0D7-C949-8045-8BD5-E828D18DB05D}">
      <dgm:prSet/>
      <dgm:spPr/>
      <dgm:t>
        <a:bodyPr/>
        <a:lstStyle/>
        <a:p>
          <a:endParaRPr lang="en-US"/>
        </a:p>
      </dgm:t>
    </dgm:pt>
    <dgm:pt modelId="{1B8710E2-D510-1146-84E8-C0A59FD249F6}">
      <dgm:prSet phldrT="[Text]" phldr="1"/>
      <dgm:spPr/>
      <dgm:t>
        <a:bodyPr/>
        <a:lstStyle/>
        <a:p>
          <a:pPr marL="228600" indent="0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dirty="0"/>
        </a:p>
      </dgm:t>
    </dgm:pt>
    <dgm:pt modelId="{DA43F198-7B41-E64A-B8D9-302DFEB2E4F8}" type="parTrans" cxnId="{F191C4FA-D0A5-194F-8DE7-E41F9C2AC499}">
      <dgm:prSet/>
      <dgm:spPr/>
      <dgm:t>
        <a:bodyPr/>
        <a:lstStyle/>
        <a:p>
          <a:endParaRPr lang="en-US"/>
        </a:p>
      </dgm:t>
    </dgm:pt>
    <dgm:pt modelId="{CA221754-A3E9-F342-B3CE-A7330D4FE002}" type="sibTrans" cxnId="{F191C4FA-D0A5-194F-8DE7-E41F9C2AC499}">
      <dgm:prSet/>
      <dgm:spPr/>
      <dgm:t>
        <a:bodyPr/>
        <a:lstStyle/>
        <a:p>
          <a:endParaRPr lang="en-US"/>
        </a:p>
      </dgm:t>
    </dgm:pt>
    <dgm:pt modelId="{90063982-5A39-DA44-BD9F-E384D636277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/>
            <a:t>Guatemala, 1942-1948</a:t>
          </a:r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/>
        </a:p>
      </dgm:t>
    </dgm:pt>
    <dgm:pt modelId="{0BB41C6D-2021-AB4F-B25B-6564D2A2089D}" type="parTrans" cxnId="{5662B55C-6ED3-F645-975B-98694A76FF0A}">
      <dgm:prSet/>
      <dgm:spPr/>
      <dgm:t>
        <a:bodyPr/>
        <a:lstStyle/>
        <a:p>
          <a:endParaRPr lang="en-US"/>
        </a:p>
      </dgm:t>
    </dgm:pt>
    <dgm:pt modelId="{000A37CD-21ED-2641-9BAC-7E0416B35C2D}" type="sibTrans" cxnId="{5662B55C-6ED3-F645-975B-98694A76FF0A}">
      <dgm:prSet/>
      <dgm:spPr/>
      <dgm:t>
        <a:bodyPr/>
        <a:lstStyle/>
        <a:p>
          <a:endParaRPr lang="en-US"/>
        </a:p>
      </dgm:t>
    </dgm:pt>
    <dgm:pt modelId="{DA4E699E-BDC6-2F46-BEE0-EEA4EDDBD4CB}">
      <dgm:prSet phldrT="[Text]"/>
      <dgm:spPr/>
      <dgm:t>
        <a:bodyPr/>
        <a:lstStyle/>
        <a:p>
          <a:pPr marL="228600" indent="0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900" dirty="0"/>
        </a:p>
      </dgm:t>
    </dgm:pt>
    <dgm:pt modelId="{391C473E-3FF1-E749-AA95-CA929CF0115E}" type="parTrans" cxnId="{52EC48A9-648B-B749-97A2-CA0758B87DFB}">
      <dgm:prSet/>
      <dgm:spPr/>
      <dgm:t>
        <a:bodyPr/>
        <a:lstStyle/>
        <a:p>
          <a:endParaRPr lang="en-US"/>
        </a:p>
      </dgm:t>
    </dgm:pt>
    <dgm:pt modelId="{4987777D-9A88-E64F-814F-C34F5C13C4AE}" type="sibTrans" cxnId="{52EC48A9-648B-B749-97A2-CA0758B87DFB}">
      <dgm:prSet/>
      <dgm:spPr/>
      <dgm:t>
        <a:bodyPr/>
        <a:lstStyle/>
        <a:p>
          <a:endParaRPr lang="en-US"/>
        </a:p>
      </dgm:t>
    </dgm:pt>
    <dgm:pt modelId="{E04CD5AD-2E31-EF4D-BF12-ECC0A5AC00D8}">
      <dgm:prSet phldrT="[Text]" phldr="1"/>
      <dgm:spPr/>
      <dgm:t>
        <a:bodyPr/>
        <a:lstStyle/>
        <a:p>
          <a:pPr marL="228600" indent="0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900" dirty="0"/>
        </a:p>
      </dgm:t>
    </dgm:pt>
    <dgm:pt modelId="{3317414E-46D2-6C4C-AB5B-14F2F4BF3180}" type="parTrans" cxnId="{95EA8026-8FE1-504D-BDE8-16FF54233CE9}">
      <dgm:prSet/>
      <dgm:spPr/>
      <dgm:t>
        <a:bodyPr/>
        <a:lstStyle/>
        <a:p>
          <a:endParaRPr lang="en-US"/>
        </a:p>
      </dgm:t>
    </dgm:pt>
    <dgm:pt modelId="{3EE496F5-6307-6C42-90F1-DF389C1B07BE}" type="sibTrans" cxnId="{95EA8026-8FE1-504D-BDE8-16FF54233CE9}">
      <dgm:prSet/>
      <dgm:spPr/>
      <dgm:t>
        <a:bodyPr/>
        <a:lstStyle/>
        <a:p>
          <a:endParaRPr lang="en-US"/>
        </a:p>
      </dgm:t>
    </dgm:pt>
    <dgm:pt modelId="{E9B6F32B-625D-5441-86C0-7D3DADEA7F48}" type="pres">
      <dgm:prSet presAssocID="{BC91A50D-54A3-F643-97F1-F00F33BB62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D54CB6-64DD-E341-AB2D-06A3C1D5E873}" type="pres">
      <dgm:prSet presAssocID="{3637463F-5AB9-9643-ACBF-0FCD9779C641}" presName="node" presStyleLbl="node1" presStyleIdx="0" presStyleCnt="3" custLinFactNeighborX="-701" custLinFactNeighborY="-4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E43C1-480D-F44A-9936-F821F99FA5A4}" type="pres">
      <dgm:prSet presAssocID="{B7BB3A00-79E2-154A-92D6-B67C5B9D0714}" presName="sibTrans" presStyleCnt="0"/>
      <dgm:spPr/>
      <dgm:t>
        <a:bodyPr/>
        <a:lstStyle/>
        <a:p>
          <a:endParaRPr lang="en-US"/>
        </a:p>
      </dgm:t>
    </dgm:pt>
    <dgm:pt modelId="{6133F5B1-2641-7E4C-BFD1-0108838CAA96}" type="pres">
      <dgm:prSet presAssocID="{2EEB8145-861B-444D-A486-A7016BA06B5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CD7BD-E7EA-634D-8820-0B5014E32D9E}" type="pres">
      <dgm:prSet presAssocID="{301141D2-2B7D-A44B-A510-A80E2276DB7D}" presName="sibTrans" presStyleCnt="0"/>
      <dgm:spPr/>
      <dgm:t>
        <a:bodyPr/>
        <a:lstStyle/>
        <a:p>
          <a:endParaRPr lang="en-US"/>
        </a:p>
      </dgm:t>
    </dgm:pt>
    <dgm:pt modelId="{D8D31304-70BD-134C-948C-253C2C1576D6}" type="pres">
      <dgm:prSet presAssocID="{90063982-5A39-DA44-BD9F-E384D636277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053E1B-9E90-4141-BC6E-420DC903A7A7}" type="presOf" srcId="{BC91A50D-54A3-F643-97F1-F00F33BB620C}" destId="{E9B6F32B-625D-5441-86C0-7D3DADEA7F48}" srcOrd="0" destOrd="0" presId="urn:microsoft.com/office/officeart/2005/8/layout/hList6"/>
    <dgm:cxn modelId="{25B2E2A9-609E-0F48-921D-C4C3FE18C497}" srcId="{BC91A50D-54A3-F643-97F1-F00F33BB620C}" destId="{3637463F-5AB9-9643-ACBF-0FCD9779C641}" srcOrd="0" destOrd="0" parTransId="{B7C25207-9904-8149-BB47-EE3BF0CD77D7}" sibTransId="{B7BB3A00-79E2-154A-92D6-B67C5B9D0714}"/>
    <dgm:cxn modelId="{13F1800E-8B16-E74E-B9DC-664136B0ED8D}" srcId="{2EEB8145-861B-444D-A486-A7016BA06B5C}" destId="{BBFF245E-701C-A645-AE95-3CD3A0E105B3}" srcOrd="0" destOrd="0" parTransId="{37D8FCF5-8148-D84E-BA05-358EB0483F05}" sibTransId="{2702D167-CDC0-A345-B03E-57E86050372D}"/>
    <dgm:cxn modelId="{52EC48A9-648B-B749-97A2-CA0758B87DFB}" srcId="{90063982-5A39-DA44-BD9F-E384D6362778}" destId="{DA4E699E-BDC6-2F46-BEE0-EEA4EDDBD4CB}" srcOrd="0" destOrd="0" parTransId="{391C473E-3FF1-E749-AA95-CA929CF0115E}" sibTransId="{4987777D-9A88-E64F-814F-C34F5C13C4AE}"/>
    <dgm:cxn modelId="{F191C4FA-D0A5-194F-8DE7-E41F9C2AC499}" srcId="{3637463F-5AB9-9643-ACBF-0FCD9779C641}" destId="{1B8710E2-D510-1146-84E8-C0A59FD249F6}" srcOrd="1" destOrd="0" parTransId="{DA43F198-7B41-E64A-B8D9-302DFEB2E4F8}" sibTransId="{CA221754-A3E9-F342-B3CE-A7330D4FE002}"/>
    <dgm:cxn modelId="{7450A0D7-C949-8045-8BD5-E828D18DB05D}" srcId="{3637463F-5AB9-9643-ACBF-0FCD9779C641}" destId="{AE4449F0-123A-8D41-A148-8B2687BA41E1}" srcOrd="0" destOrd="0" parTransId="{806061D2-BAEE-8F4F-A1F6-2D3BD18034E5}" sibTransId="{62D0006F-E5D3-C345-BD93-B7E917AB2AD9}"/>
    <dgm:cxn modelId="{E906DC15-B3C6-2146-BA51-85F4CD8339BB}" type="presOf" srcId="{90063982-5A39-DA44-BD9F-E384D6362778}" destId="{D8D31304-70BD-134C-948C-253C2C1576D6}" srcOrd="0" destOrd="0" presId="urn:microsoft.com/office/officeart/2005/8/layout/hList6"/>
    <dgm:cxn modelId="{A38D3509-2314-C64D-9F39-7E788E914492}" type="presOf" srcId="{E04CD5AD-2E31-EF4D-BF12-ECC0A5AC00D8}" destId="{D8D31304-70BD-134C-948C-253C2C1576D6}" srcOrd="0" destOrd="2" presId="urn:microsoft.com/office/officeart/2005/8/layout/hList6"/>
    <dgm:cxn modelId="{89C96024-043A-BE4D-9C4D-C7BFF4933BBB}" srcId="{BC91A50D-54A3-F643-97F1-F00F33BB620C}" destId="{2EEB8145-861B-444D-A486-A7016BA06B5C}" srcOrd="1" destOrd="0" parTransId="{4658D6D4-0238-774B-B530-3F0CFE9ACA78}" sibTransId="{301141D2-2B7D-A44B-A510-A80E2276DB7D}"/>
    <dgm:cxn modelId="{012A77EB-C9F8-804D-9A98-C8473640F7F3}" type="presOf" srcId="{1B8710E2-D510-1146-84E8-C0A59FD249F6}" destId="{3DD54CB6-64DD-E341-AB2D-06A3C1D5E873}" srcOrd="0" destOrd="2" presId="urn:microsoft.com/office/officeart/2005/8/layout/hList6"/>
    <dgm:cxn modelId="{BA31A99B-CFE1-5547-A1E3-A43DEE98F480}" type="presOf" srcId="{2EEB8145-861B-444D-A486-A7016BA06B5C}" destId="{6133F5B1-2641-7E4C-BFD1-0108838CAA96}" srcOrd="0" destOrd="0" presId="urn:microsoft.com/office/officeart/2005/8/layout/hList6"/>
    <dgm:cxn modelId="{C2CAE1C1-1211-324F-99D8-4AF7C7B84C6E}" type="presOf" srcId="{DA4E699E-BDC6-2F46-BEE0-EEA4EDDBD4CB}" destId="{D8D31304-70BD-134C-948C-253C2C1576D6}" srcOrd="0" destOrd="1" presId="urn:microsoft.com/office/officeart/2005/8/layout/hList6"/>
    <dgm:cxn modelId="{7C62E40D-28CF-AC48-BBA7-EE621C8CAB53}" type="presOf" srcId="{AE4449F0-123A-8D41-A148-8B2687BA41E1}" destId="{3DD54CB6-64DD-E341-AB2D-06A3C1D5E873}" srcOrd="0" destOrd="1" presId="urn:microsoft.com/office/officeart/2005/8/layout/hList6"/>
    <dgm:cxn modelId="{C0E9027D-88E5-C646-B519-4DD1AE1CB342}" type="presOf" srcId="{657FAF3C-FD61-B049-A61E-6559606D9054}" destId="{6133F5B1-2641-7E4C-BFD1-0108838CAA96}" srcOrd="0" destOrd="2" presId="urn:microsoft.com/office/officeart/2005/8/layout/hList6"/>
    <dgm:cxn modelId="{F3476687-AB56-6849-A887-76F242218C5C}" type="presOf" srcId="{3637463F-5AB9-9643-ACBF-0FCD9779C641}" destId="{3DD54CB6-64DD-E341-AB2D-06A3C1D5E873}" srcOrd="0" destOrd="0" presId="urn:microsoft.com/office/officeart/2005/8/layout/hList6"/>
    <dgm:cxn modelId="{5662B55C-6ED3-F645-975B-98694A76FF0A}" srcId="{BC91A50D-54A3-F643-97F1-F00F33BB620C}" destId="{90063982-5A39-DA44-BD9F-E384D6362778}" srcOrd="2" destOrd="0" parTransId="{0BB41C6D-2021-AB4F-B25B-6564D2A2089D}" sibTransId="{000A37CD-21ED-2641-9BAC-7E0416B35C2D}"/>
    <dgm:cxn modelId="{FF8AA430-77F7-484F-9F82-06A16D1F601F}" type="presOf" srcId="{BBFF245E-701C-A645-AE95-3CD3A0E105B3}" destId="{6133F5B1-2641-7E4C-BFD1-0108838CAA96}" srcOrd="0" destOrd="1" presId="urn:microsoft.com/office/officeart/2005/8/layout/hList6"/>
    <dgm:cxn modelId="{FAA957CD-1EA2-C841-B7B6-2462D26DCBB1}" srcId="{2EEB8145-861B-444D-A486-A7016BA06B5C}" destId="{657FAF3C-FD61-B049-A61E-6559606D9054}" srcOrd="1" destOrd="0" parTransId="{380DCE30-33C8-434B-83CD-8DDA8355AD7B}" sibTransId="{3CE97CAA-C08D-F448-B526-CE5A572AEBBD}"/>
    <dgm:cxn modelId="{95EA8026-8FE1-504D-BDE8-16FF54233CE9}" srcId="{90063982-5A39-DA44-BD9F-E384D6362778}" destId="{E04CD5AD-2E31-EF4D-BF12-ECC0A5AC00D8}" srcOrd="1" destOrd="0" parTransId="{3317414E-46D2-6C4C-AB5B-14F2F4BF3180}" sibTransId="{3EE496F5-6307-6C42-90F1-DF389C1B07BE}"/>
    <dgm:cxn modelId="{C1C8C32F-528B-5149-A84E-197F3FA7119D}" type="presParOf" srcId="{E9B6F32B-625D-5441-86C0-7D3DADEA7F48}" destId="{3DD54CB6-64DD-E341-AB2D-06A3C1D5E873}" srcOrd="0" destOrd="0" presId="urn:microsoft.com/office/officeart/2005/8/layout/hList6"/>
    <dgm:cxn modelId="{402F4CAC-C40E-AB45-8C62-AC7266F764DA}" type="presParOf" srcId="{E9B6F32B-625D-5441-86C0-7D3DADEA7F48}" destId="{C49E43C1-480D-F44A-9936-F821F99FA5A4}" srcOrd="1" destOrd="0" presId="urn:microsoft.com/office/officeart/2005/8/layout/hList6"/>
    <dgm:cxn modelId="{EF06EC92-4735-5A46-8000-EA63A9ADC4E0}" type="presParOf" srcId="{E9B6F32B-625D-5441-86C0-7D3DADEA7F48}" destId="{6133F5B1-2641-7E4C-BFD1-0108838CAA96}" srcOrd="2" destOrd="0" presId="urn:microsoft.com/office/officeart/2005/8/layout/hList6"/>
    <dgm:cxn modelId="{517E3B8E-D7F8-8743-AC4D-C802A98EE9F0}" type="presParOf" srcId="{E9B6F32B-625D-5441-86C0-7D3DADEA7F48}" destId="{DCACD7BD-E7EA-634D-8820-0B5014E32D9E}" srcOrd="3" destOrd="0" presId="urn:microsoft.com/office/officeart/2005/8/layout/hList6"/>
    <dgm:cxn modelId="{95D0C3C0-444D-CC43-B7F3-8C3B3781FD02}" type="presParOf" srcId="{E9B6F32B-625D-5441-86C0-7D3DADEA7F48}" destId="{D8D31304-70BD-134C-948C-253C2C1576D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8C72FF-D56B-B54F-A92F-C21391CE1DCC}" type="doc">
      <dgm:prSet loTypeId="urn:microsoft.com/office/officeart/2005/8/layout/hierarchy3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1E8FEF-E2CD-7046-9F7C-5DF53512EA0C}">
      <dgm:prSet phldrT="[Text]"/>
      <dgm:spPr/>
      <dgm:t>
        <a:bodyPr/>
        <a:lstStyle/>
        <a:p>
          <a:r>
            <a:rPr lang="en-US" dirty="0" err="1" smtClean="0"/>
            <a:t>Aspectos</a:t>
          </a:r>
          <a:r>
            <a:rPr lang="en-US" dirty="0" smtClean="0"/>
            <a:t> </a:t>
          </a:r>
          <a:r>
            <a:rPr lang="en-US" dirty="0" err="1" smtClean="0"/>
            <a:t>Cognitivos</a:t>
          </a:r>
          <a:endParaRPr lang="en-US" dirty="0"/>
        </a:p>
      </dgm:t>
    </dgm:pt>
    <dgm:pt modelId="{B6C4C847-638A-C145-9553-E73D6F5C98B4}" type="parTrans" cxnId="{B19E42A9-DB2F-6144-8422-F96C891707A9}">
      <dgm:prSet/>
      <dgm:spPr/>
      <dgm:t>
        <a:bodyPr/>
        <a:lstStyle/>
        <a:p>
          <a:endParaRPr lang="en-US"/>
        </a:p>
      </dgm:t>
    </dgm:pt>
    <dgm:pt modelId="{83774AE8-CA0F-D347-8281-C89CBA99DA4F}" type="sibTrans" cxnId="{B19E42A9-DB2F-6144-8422-F96C891707A9}">
      <dgm:prSet/>
      <dgm:spPr/>
      <dgm:t>
        <a:bodyPr/>
        <a:lstStyle/>
        <a:p>
          <a:endParaRPr lang="en-US"/>
        </a:p>
      </dgm:t>
    </dgm:pt>
    <dgm:pt modelId="{C91D8BEB-664D-3F46-B16B-A0AD358F28FE}">
      <dgm:prSet phldrT="[Text]"/>
      <dgm:spPr/>
      <dgm:t>
        <a:bodyPr/>
        <a:lstStyle/>
        <a:p>
          <a:r>
            <a:rPr lang="en-US" dirty="0" smtClean="0"/>
            <a:t>Ci</a:t>
          </a:r>
          <a:r>
            <a:rPr lang="pt-PT" dirty="0" err="1" smtClean="0"/>
            <a:t>ências</a:t>
          </a:r>
          <a:r>
            <a:rPr lang="pt-PT" dirty="0" smtClean="0"/>
            <a:t> Biológicas e História natural</a:t>
          </a:r>
          <a:endParaRPr lang="en-US" dirty="0"/>
        </a:p>
      </dgm:t>
    </dgm:pt>
    <dgm:pt modelId="{B7549702-84C5-A040-8DFE-40FBAD13AF69}" type="parTrans" cxnId="{27A8BECD-3ACF-674A-8ABF-4E4C6248DC88}">
      <dgm:prSet/>
      <dgm:spPr/>
      <dgm:t>
        <a:bodyPr/>
        <a:lstStyle/>
        <a:p>
          <a:endParaRPr lang="en-US"/>
        </a:p>
      </dgm:t>
    </dgm:pt>
    <dgm:pt modelId="{206F7A51-9BBE-0D4F-B135-4F6445AC096F}" type="sibTrans" cxnId="{27A8BECD-3ACF-674A-8ABF-4E4C6248DC88}">
      <dgm:prSet/>
      <dgm:spPr/>
      <dgm:t>
        <a:bodyPr/>
        <a:lstStyle/>
        <a:p>
          <a:endParaRPr lang="en-US"/>
        </a:p>
      </dgm:t>
    </dgm:pt>
    <dgm:pt modelId="{A24BED4A-78CB-A645-B8F4-2CE5731901A8}">
      <dgm:prSet phldrT="[Text]"/>
      <dgm:spPr/>
      <dgm:t>
        <a:bodyPr/>
        <a:lstStyle/>
        <a:p>
          <a:r>
            <a:rPr lang="en-US" dirty="0" smtClean="0"/>
            <a:t>MT – </a:t>
          </a:r>
          <a:r>
            <a:rPr lang="en-US" dirty="0" err="1" smtClean="0"/>
            <a:t>ferramenta</a:t>
          </a:r>
          <a:r>
            <a:rPr lang="en-US" dirty="0" smtClean="0"/>
            <a:t> de </a:t>
          </a:r>
          <a:r>
            <a:rPr lang="en-US" dirty="0" err="1" smtClean="0"/>
            <a:t>sa</a:t>
          </a:r>
          <a:r>
            <a:rPr lang="pt-PT" dirty="0" err="1" smtClean="0"/>
            <a:t>úde</a:t>
          </a:r>
          <a:r>
            <a:rPr lang="pt-PT" dirty="0" smtClean="0"/>
            <a:t> publica</a:t>
          </a:r>
          <a:endParaRPr lang="en-US" dirty="0"/>
        </a:p>
      </dgm:t>
    </dgm:pt>
    <dgm:pt modelId="{BA5732D6-1DAE-1147-8475-7B81B022EDD0}" type="parTrans" cxnId="{5DC8F41B-D23C-6D41-A651-F69CFC2BAC34}">
      <dgm:prSet/>
      <dgm:spPr/>
      <dgm:t>
        <a:bodyPr/>
        <a:lstStyle/>
        <a:p>
          <a:endParaRPr lang="en-US"/>
        </a:p>
      </dgm:t>
    </dgm:pt>
    <dgm:pt modelId="{C186CA4E-079E-D749-BC6D-48F3E59862A4}" type="sibTrans" cxnId="{5DC8F41B-D23C-6D41-A651-F69CFC2BAC34}">
      <dgm:prSet/>
      <dgm:spPr/>
      <dgm:t>
        <a:bodyPr/>
        <a:lstStyle/>
        <a:p>
          <a:endParaRPr lang="en-US"/>
        </a:p>
      </dgm:t>
    </dgm:pt>
    <dgm:pt modelId="{7D0B168E-FCDF-9A4E-8C6D-991624F188E2}">
      <dgm:prSet phldrT="[Text]"/>
      <dgm:spPr/>
      <dgm:t>
        <a:bodyPr/>
        <a:lstStyle/>
        <a:p>
          <a:r>
            <a:rPr lang="en-US" dirty="0" err="1" smtClean="0"/>
            <a:t>Aspectos</a:t>
          </a:r>
          <a:r>
            <a:rPr lang="en-US" dirty="0" smtClean="0"/>
            <a:t> </a:t>
          </a:r>
          <a:r>
            <a:rPr lang="en-US" dirty="0" err="1" smtClean="0"/>
            <a:t>sociais</a:t>
          </a:r>
          <a:endParaRPr lang="en-US" dirty="0"/>
        </a:p>
      </dgm:t>
    </dgm:pt>
    <dgm:pt modelId="{005DAA9E-2AAD-A04A-9B1E-989E47A19267}" type="parTrans" cxnId="{4361A2CC-908A-5B45-A12D-21FA7BF33155}">
      <dgm:prSet/>
      <dgm:spPr/>
      <dgm:t>
        <a:bodyPr/>
        <a:lstStyle/>
        <a:p>
          <a:endParaRPr lang="en-US"/>
        </a:p>
      </dgm:t>
    </dgm:pt>
    <dgm:pt modelId="{8EA0AA4C-3D5F-D644-ACE1-9CCE2827AC89}" type="sibTrans" cxnId="{4361A2CC-908A-5B45-A12D-21FA7BF33155}">
      <dgm:prSet/>
      <dgm:spPr/>
      <dgm:t>
        <a:bodyPr/>
        <a:lstStyle/>
        <a:p>
          <a:endParaRPr lang="en-US"/>
        </a:p>
      </dgm:t>
    </dgm:pt>
    <dgm:pt modelId="{B48BD742-23A2-2641-B97D-ECFC9BDFBE88}">
      <dgm:prSet phldrT="[Text]"/>
      <dgm:spPr/>
      <dgm:t>
        <a:bodyPr/>
        <a:lstStyle/>
        <a:p>
          <a:r>
            <a:rPr lang="en-US" dirty="0" err="1" smtClean="0"/>
            <a:t>Institucionais</a:t>
          </a:r>
          <a:r>
            <a:rPr lang="en-US" dirty="0" smtClean="0"/>
            <a:t>  e </a:t>
          </a:r>
          <a:r>
            <a:rPr lang="en-US" dirty="0" err="1" smtClean="0"/>
            <a:t>profissionais</a:t>
          </a:r>
          <a:endParaRPr lang="en-US" dirty="0"/>
        </a:p>
      </dgm:t>
    </dgm:pt>
    <dgm:pt modelId="{9C36A323-047D-7A49-AB9C-38310376DFDD}" type="parTrans" cxnId="{A43C7C50-097F-214A-96A3-C65951DE64ED}">
      <dgm:prSet/>
      <dgm:spPr/>
      <dgm:t>
        <a:bodyPr/>
        <a:lstStyle/>
        <a:p>
          <a:endParaRPr lang="en-US"/>
        </a:p>
      </dgm:t>
    </dgm:pt>
    <dgm:pt modelId="{C24217EE-5598-234B-9A59-850EB2C977C8}" type="sibTrans" cxnId="{A43C7C50-097F-214A-96A3-C65951DE64ED}">
      <dgm:prSet/>
      <dgm:spPr/>
      <dgm:t>
        <a:bodyPr/>
        <a:lstStyle/>
        <a:p>
          <a:endParaRPr lang="en-US"/>
        </a:p>
      </dgm:t>
    </dgm:pt>
    <dgm:pt modelId="{D2CD9B2B-24A8-114C-B478-B05EBA46761C}">
      <dgm:prSet phldrT="[Text]"/>
      <dgm:spPr/>
      <dgm:t>
        <a:bodyPr/>
        <a:lstStyle/>
        <a:p>
          <a:r>
            <a:rPr lang="en-US" dirty="0" err="1" smtClean="0"/>
            <a:t>Centros</a:t>
          </a:r>
          <a:r>
            <a:rPr lang="en-US" dirty="0" smtClean="0"/>
            <a:t> de </a:t>
          </a:r>
          <a:r>
            <a:rPr lang="en-US" dirty="0" err="1" smtClean="0"/>
            <a:t>poder</a:t>
          </a:r>
          <a:endParaRPr lang="en-US" dirty="0"/>
        </a:p>
      </dgm:t>
    </dgm:pt>
    <dgm:pt modelId="{4408D44D-8EFD-6A4A-88BC-F66C3511A465}" type="parTrans" cxnId="{1FD2205E-A9E6-6A47-AB76-9677F39184C1}">
      <dgm:prSet/>
      <dgm:spPr/>
      <dgm:t>
        <a:bodyPr/>
        <a:lstStyle/>
        <a:p>
          <a:endParaRPr lang="en-US"/>
        </a:p>
      </dgm:t>
    </dgm:pt>
    <dgm:pt modelId="{0974FBAE-15C2-3E41-AF7A-6396D3F836AA}" type="sibTrans" cxnId="{1FD2205E-A9E6-6A47-AB76-9677F39184C1}">
      <dgm:prSet/>
      <dgm:spPr/>
      <dgm:t>
        <a:bodyPr/>
        <a:lstStyle/>
        <a:p>
          <a:endParaRPr lang="en-US"/>
        </a:p>
      </dgm:t>
    </dgm:pt>
    <dgm:pt modelId="{63340089-5563-7C43-AF22-CA2124C8B624}" type="pres">
      <dgm:prSet presAssocID="{748C72FF-D56B-B54F-A92F-C21391CE1D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FA6EB3-4A17-DA4E-B543-2BE111153AA2}" type="pres">
      <dgm:prSet presAssocID="{151E8FEF-E2CD-7046-9F7C-5DF53512EA0C}" presName="root" presStyleCnt="0"/>
      <dgm:spPr/>
      <dgm:t>
        <a:bodyPr/>
        <a:lstStyle/>
        <a:p>
          <a:endParaRPr lang="en-US"/>
        </a:p>
      </dgm:t>
    </dgm:pt>
    <dgm:pt modelId="{2D1728C8-376B-2049-9046-6451F0B35488}" type="pres">
      <dgm:prSet presAssocID="{151E8FEF-E2CD-7046-9F7C-5DF53512EA0C}" presName="rootComposite" presStyleCnt="0"/>
      <dgm:spPr/>
      <dgm:t>
        <a:bodyPr/>
        <a:lstStyle/>
        <a:p>
          <a:endParaRPr lang="en-US"/>
        </a:p>
      </dgm:t>
    </dgm:pt>
    <dgm:pt modelId="{FA9795E8-D58B-264B-9134-4AD43BFA3649}" type="pres">
      <dgm:prSet presAssocID="{151E8FEF-E2CD-7046-9F7C-5DF53512EA0C}" presName="rootText" presStyleLbl="node1" presStyleIdx="0" presStyleCnt="2"/>
      <dgm:spPr/>
      <dgm:t>
        <a:bodyPr/>
        <a:lstStyle/>
        <a:p>
          <a:endParaRPr lang="en-US"/>
        </a:p>
      </dgm:t>
    </dgm:pt>
    <dgm:pt modelId="{BA6FCA0C-01BB-6B4B-BD7F-55CDA23C21F8}" type="pres">
      <dgm:prSet presAssocID="{151E8FEF-E2CD-7046-9F7C-5DF53512EA0C}" presName="rootConnector" presStyleLbl="node1" presStyleIdx="0" presStyleCnt="2"/>
      <dgm:spPr/>
      <dgm:t>
        <a:bodyPr/>
        <a:lstStyle/>
        <a:p>
          <a:endParaRPr lang="en-US"/>
        </a:p>
      </dgm:t>
    </dgm:pt>
    <dgm:pt modelId="{D2EF0533-7EBD-0A43-92EC-2E3C15DE1128}" type="pres">
      <dgm:prSet presAssocID="{151E8FEF-E2CD-7046-9F7C-5DF53512EA0C}" presName="childShape" presStyleCnt="0"/>
      <dgm:spPr/>
      <dgm:t>
        <a:bodyPr/>
        <a:lstStyle/>
        <a:p>
          <a:endParaRPr lang="en-US"/>
        </a:p>
      </dgm:t>
    </dgm:pt>
    <dgm:pt modelId="{CFA307D0-AD6A-0245-A18B-B4BE7F14C916}" type="pres">
      <dgm:prSet presAssocID="{B7549702-84C5-A040-8DFE-40FBAD13AF69}" presName="Name13" presStyleLbl="parChTrans1D2" presStyleIdx="0" presStyleCnt="4"/>
      <dgm:spPr/>
      <dgm:t>
        <a:bodyPr/>
        <a:lstStyle/>
        <a:p>
          <a:endParaRPr lang="en-US"/>
        </a:p>
      </dgm:t>
    </dgm:pt>
    <dgm:pt modelId="{F3FC0DFC-8DD2-9247-B996-8FC007325087}" type="pres">
      <dgm:prSet presAssocID="{C91D8BEB-664D-3F46-B16B-A0AD358F28F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02278-1C24-294E-815A-9E4D5CA1D490}" type="pres">
      <dgm:prSet presAssocID="{BA5732D6-1DAE-1147-8475-7B81B022EDD0}" presName="Name13" presStyleLbl="parChTrans1D2" presStyleIdx="1" presStyleCnt="4"/>
      <dgm:spPr/>
      <dgm:t>
        <a:bodyPr/>
        <a:lstStyle/>
        <a:p>
          <a:endParaRPr lang="en-US"/>
        </a:p>
      </dgm:t>
    </dgm:pt>
    <dgm:pt modelId="{99C83D6A-2D1A-7449-9EC7-72508994C1E4}" type="pres">
      <dgm:prSet presAssocID="{A24BED4A-78CB-A645-B8F4-2CE5731901A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DB8C5-F692-9342-B489-1F6B4032348A}" type="pres">
      <dgm:prSet presAssocID="{7D0B168E-FCDF-9A4E-8C6D-991624F188E2}" presName="root" presStyleCnt="0"/>
      <dgm:spPr/>
      <dgm:t>
        <a:bodyPr/>
        <a:lstStyle/>
        <a:p>
          <a:endParaRPr lang="en-US"/>
        </a:p>
      </dgm:t>
    </dgm:pt>
    <dgm:pt modelId="{0D504460-921F-8846-81D4-D378DF6A89E3}" type="pres">
      <dgm:prSet presAssocID="{7D0B168E-FCDF-9A4E-8C6D-991624F188E2}" presName="rootComposite" presStyleCnt="0"/>
      <dgm:spPr/>
      <dgm:t>
        <a:bodyPr/>
        <a:lstStyle/>
        <a:p>
          <a:endParaRPr lang="en-US"/>
        </a:p>
      </dgm:t>
    </dgm:pt>
    <dgm:pt modelId="{DE249C33-441D-5B4F-8FFD-A937369BE597}" type="pres">
      <dgm:prSet presAssocID="{7D0B168E-FCDF-9A4E-8C6D-991624F188E2}" presName="rootText" presStyleLbl="node1" presStyleIdx="1" presStyleCnt="2"/>
      <dgm:spPr/>
      <dgm:t>
        <a:bodyPr/>
        <a:lstStyle/>
        <a:p>
          <a:endParaRPr lang="en-US"/>
        </a:p>
      </dgm:t>
    </dgm:pt>
    <dgm:pt modelId="{67646A2E-5D3C-0E42-AA4F-2BBD4826506D}" type="pres">
      <dgm:prSet presAssocID="{7D0B168E-FCDF-9A4E-8C6D-991624F188E2}" presName="rootConnector" presStyleLbl="node1" presStyleIdx="1" presStyleCnt="2"/>
      <dgm:spPr/>
      <dgm:t>
        <a:bodyPr/>
        <a:lstStyle/>
        <a:p>
          <a:endParaRPr lang="en-US"/>
        </a:p>
      </dgm:t>
    </dgm:pt>
    <dgm:pt modelId="{ABE5B7C4-60A1-4148-BDDE-231827A8EF12}" type="pres">
      <dgm:prSet presAssocID="{7D0B168E-FCDF-9A4E-8C6D-991624F188E2}" presName="childShape" presStyleCnt="0"/>
      <dgm:spPr/>
      <dgm:t>
        <a:bodyPr/>
        <a:lstStyle/>
        <a:p>
          <a:endParaRPr lang="en-US"/>
        </a:p>
      </dgm:t>
    </dgm:pt>
    <dgm:pt modelId="{F8BEA681-02E4-1042-8E64-F52B888F8254}" type="pres">
      <dgm:prSet presAssocID="{9C36A323-047D-7A49-AB9C-38310376DFDD}" presName="Name13" presStyleLbl="parChTrans1D2" presStyleIdx="2" presStyleCnt="4"/>
      <dgm:spPr/>
      <dgm:t>
        <a:bodyPr/>
        <a:lstStyle/>
        <a:p>
          <a:endParaRPr lang="en-US"/>
        </a:p>
      </dgm:t>
    </dgm:pt>
    <dgm:pt modelId="{1D2E2766-1D0A-7A43-A768-AD742B6133BB}" type="pres">
      <dgm:prSet presAssocID="{B48BD742-23A2-2641-B97D-ECFC9BDFBE88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69711-4D96-624E-91F9-579B28189D60}" type="pres">
      <dgm:prSet presAssocID="{4408D44D-8EFD-6A4A-88BC-F66C3511A465}" presName="Name13" presStyleLbl="parChTrans1D2" presStyleIdx="3" presStyleCnt="4"/>
      <dgm:spPr/>
      <dgm:t>
        <a:bodyPr/>
        <a:lstStyle/>
        <a:p>
          <a:endParaRPr lang="en-US"/>
        </a:p>
      </dgm:t>
    </dgm:pt>
    <dgm:pt modelId="{8231C3DA-9813-8D47-9C54-EE58B34E8405}" type="pres">
      <dgm:prSet presAssocID="{D2CD9B2B-24A8-114C-B478-B05EBA46761C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EDA03A-71A6-DF40-BE46-BEACA8B9F8C4}" type="presOf" srcId="{4408D44D-8EFD-6A4A-88BC-F66C3511A465}" destId="{E5E69711-4D96-624E-91F9-579B28189D60}" srcOrd="0" destOrd="0" presId="urn:microsoft.com/office/officeart/2005/8/layout/hierarchy3"/>
    <dgm:cxn modelId="{DB74CF45-13F1-534F-8E7E-EAE00609D619}" type="presOf" srcId="{A24BED4A-78CB-A645-B8F4-2CE5731901A8}" destId="{99C83D6A-2D1A-7449-9EC7-72508994C1E4}" srcOrd="0" destOrd="0" presId="urn:microsoft.com/office/officeart/2005/8/layout/hierarchy3"/>
    <dgm:cxn modelId="{64C73D54-7044-1D44-9CD6-2E520E5B2583}" type="presOf" srcId="{748C72FF-D56B-B54F-A92F-C21391CE1DCC}" destId="{63340089-5563-7C43-AF22-CA2124C8B624}" srcOrd="0" destOrd="0" presId="urn:microsoft.com/office/officeart/2005/8/layout/hierarchy3"/>
    <dgm:cxn modelId="{A43C7C50-097F-214A-96A3-C65951DE64ED}" srcId="{7D0B168E-FCDF-9A4E-8C6D-991624F188E2}" destId="{B48BD742-23A2-2641-B97D-ECFC9BDFBE88}" srcOrd="0" destOrd="0" parTransId="{9C36A323-047D-7A49-AB9C-38310376DFDD}" sibTransId="{C24217EE-5598-234B-9A59-850EB2C977C8}"/>
    <dgm:cxn modelId="{A3ACAD17-6322-3F48-BB1D-41FC0C10CE81}" type="presOf" srcId="{151E8FEF-E2CD-7046-9F7C-5DF53512EA0C}" destId="{BA6FCA0C-01BB-6B4B-BD7F-55CDA23C21F8}" srcOrd="1" destOrd="0" presId="urn:microsoft.com/office/officeart/2005/8/layout/hierarchy3"/>
    <dgm:cxn modelId="{27A8BECD-3ACF-674A-8ABF-4E4C6248DC88}" srcId="{151E8FEF-E2CD-7046-9F7C-5DF53512EA0C}" destId="{C91D8BEB-664D-3F46-B16B-A0AD358F28FE}" srcOrd="0" destOrd="0" parTransId="{B7549702-84C5-A040-8DFE-40FBAD13AF69}" sibTransId="{206F7A51-9BBE-0D4F-B135-4F6445AC096F}"/>
    <dgm:cxn modelId="{090BF361-4EAD-8C45-A2AB-9C15EA5547B2}" type="presOf" srcId="{B48BD742-23A2-2641-B97D-ECFC9BDFBE88}" destId="{1D2E2766-1D0A-7A43-A768-AD742B6133BB}" srcOrd="0" destOrd="0" presId="urn:microsoft.com/office/officeart/2005/8/layout/hierarchy3"/>
    <dgm:cxn modelId="{EB343CDA-1009-FD46-871B-CA7DD5EF2859}" type="presOf" srcId="{7D0B168E-FCDF-9A4E-8C6D-991624F188E2}" destId="{DE249C33-441D-5B4F-8FFD-A937369BE597}" srcOrd="0" destOrd="0" presId="urn:microsoft.com/office/officeart/2005/8/layout/hierarchy3"/>
    <dgm:cxn modelId="{752CD659-03E5-E543-9324-C1272CFEAC5C}" type="presOf" srcId="{D2CD9B2B-24A8-114C-B478-B05EBA46761C}" destId="{8231C3DA-9813-8D47-9C54-EE58B34E8405}" srcOrd="0" destOrd="0" presId="urn:microsoft.com/office/officeart/2005/8/layout/hierarchy3"/>
    <dgm:cxn modelId="{1FD2205E-A9E6-6A47-AB76-9677F39184C1}" srcId="{7D0B168E-FCDF-9A4E-8C6D-991624F188E2}" destId="{D2CD9B2B-24A8-114C-B478-B05EBA46761C}" srcOrd="1" destOrd="0" parTransId="{4408D44D-8EFD-6A4A-88BC-F66C3511A465}" sibTransId="{0974FBAE-15C2-3E41-AF7A-6396D3F836AA}"/>
    <dgm:cxn modelId="{A612745B-958F-4146-95B5-047125EE070B}" type="presOf" srcId="{9C36A323-047D-7A49-AB9C-38310376DFDD}" destId="{F8BEA681-02E4-1042-8E64-F52B888F8254}" srcOrd="0" destOrd="0" presId="urn:microsoft.com/office/officeart/2005/8/layout/hierarchy3"/>
    <dgm:cxn modelId="{E9BD081D-7F0C-9646-AC82-CC9659DD4547}" type="presOf" srcId="{C91D8BEB-664D-3F46-B16B-A0AD358F28FE}" destId="{F3FC0DFC-8DD2-9247-B996-8FC007325087}" srcOrd="0" destOrd="0" presId="urn:microsoft.com/office/officeart/2005/8/layout/hierarchy3"/>
    <dgm:cxn modelId="{D9B7E8F5-D65F-9146-9C8B-3353F57E6833}" type="presOf" srcId="{7D0B168E-FCDF-9A4E-8C6D-991624F188E2}" destId="{67646A2E-5D3C-0E42-AA4F-2BBD4826506D}" srcOrd="1" destOrd="0" presId="urn:microsoft.com/office/officeart/2005/8/layout/hierarchy3"/>
    <dgm:cxn modelId="{5DC8F41B-D23C-6D41-A651-F69CFC2BAC34}" srcId="{151E8FEF-E2CD-7046-9F7C-5DF53512EA0C}" destId="{A24BED4A-78CB-A645-B8F4-2CE5731901A8}" srcOrd="1" destOrd="0" parTransId="{BA5732D6-1DAE-1147-8475-7B81B022EDD0}" sibTransId="{C186CA4E-079E-D749-BC6D-48F3E59862A4}"/>
    <dgm:cxn modelId="{0EF5BD5F-2E43-1940-8D7C-66AC9E778C03}" type="presOf" srcId="{151E8FEF-E2CD-7046-9F7C-5DF53512EA0C}" destId="{FA9795E8-D58B-264B-9134-4AD43BFA3649}" srcOrd="0" destOrd="0" presId="urn:microsoft.com/office/officeart/2005/8/layout/hierarchy3"/>
    <dgm:cxn modelId="{B19E42A9-DB2F-6144-8422-F96C891707A9}" srcId="{748C72FF-D56B-B54F-A92F-C21391CE1DCC}" destId="{151E8FEF-E2CD-7046-9F7C-5DF53512EA0C}" srcOrd="0" destOrd="0" parTransId="{B6C4C847-638A-C145-9553-E73D6F5C98B4}" sibTransId="{83774AE8-CA0F-D347-8281-C89CBA99DA4F}"/>
    <dgm:cxn modelId="{A1ED2CC6-B058-1044-8EEF-D87F32ADC38A}" type="presOf" srcId="{BA5732D6-1DAE-1147-8475-7B81B022EDD0}" destId="{52D02278-1C24-294E-815A-9E4D5CA1D490}" srcOrd="0" destOrd="0" presId="urn:microsoft.com/office/officeart/2005/8/layout/hierarchy3"/>
    <dgm:cxn modelId="{D590888E-7870-654E-A86E-5E5766393139}" type="presOf" srcId="{B7549702-84C5-A040-8DFE-40FBAD13AF69}" destId="{CFA307D0-AD6A-0245-A18B-B4BE7F14C916}" srcOrd="0" destOrd="0" presId="urn:microsoft.com/office/officeart/2005/8/layout/hierarchy3"/>
    <dgm:cxn modelId="{4361A2CC-908A-5B45-A12D-21FA7BF33155}" srcId="{748C72FF-D56B-B54F-A92F-C21391CE1DCC}" destId="{7D0B168E-FCDF-9A4E-8C6D-991624F188E2}" srcOrd="1" destOrd="0" parTransId="{005DAA9E-2AAD-A04A-9B1E-989E47A19267}" sibTransId="{8EA0AA4C-3D5F-D644-ACE1-9CCE2827AC89}"/>
    <dgm:cxn modelId="{19576729-70CF-B24E-A13D-369D9908DD38}" type="presParOf" srcId="{63340089-5563-7C43-AF22-CA2124C8B624}" destId="{DAFA6EB3-4A17-DA4E-B543-2BE111153AA2}" srcOrd="0" destOrd="0" presId="urn:microsoft.com/office/officeart/2005/8/layout/hierarchy3"/>
    <dgm:cxn modelId="{A87CBC4D-036D-4541-B073-3BEEDA33FBC7}" type="presParOf" srcId="{DAFA6EB3-4A17-DA4E-B543-2BE111153AA2}" destId="{2D1728C8-376B-2049-9046-6451F0B35488}" srcOrd="0" destOrd="0" presId="urn:microsoft.com/office/officeart/2005/8/layout/hierarchy3"/>
    <dgm:cxn modelId="{15345BE1-BDDD-2149-8A56-42AD1FE4B06F}" type="presParOf" srcId="{2D1728C8-376B-2049-9046-6451F0B35488}" destId="{FA9795E8-D58B-264B-9134-4AD43BFA3649}" srcOrd="0" destOrd="0" presId="urn:microsoft.com/office/officeart/2005/8/layout/hierarchy3"/>
    <dgm:cxn modelId="{D036665C-CBB6-EE4B-BAB5-6ADA2E3E9CBA}" type="presParOf" srcId="{2D1728C8-376B-2049-9046-6451F0B35488}" destId="{BA6FCA0C-01BB-6B4B-BD7F-55CDA23C21F8}" srcOrd="1" destOrd="0" presId="urn:microsoft.com/office/officeart/2005/8/layout/hierarchy3"/>
    <dgm:cxn modelId="{1CF6F9F3-101D-6F46-BAB0-5C12CB8E9CAB}" type="presParOf" srcId="{DAFA6EB3-4A17-DA4E-B543-2BE111153AA2}" destId="{D2EF0533-7EBD-0A43-92EC-2E3C15DE1128}" srcOrd="1" destOrd="0" presId="urn:microsoft.com/office/officeart/2005/8/layout/hierarchy3"/>
    <dgm:cxn modelId="{7AEBE11D-3666-D143-BB9B-328057B01A68}" type="presParOf" srcId="{D2EF0533-7EBD-0A43-92EC-2E3C15DE1128}" destId="{CFA307D0-AD6A-0245-A18B-B4BE7F14C916}" srcOrd="0" destOrd="0" presId="urn:microsoft.com/office/officeart/2005/8/layout/hierarchy3"/>
    <dgm:cxn modelId="{013E70F1-0932-CF46-A7FD-6A58B19EEB7D}" type="presParOf" srcId="{D2EF0533-7EBD-0A43-92EC-2E3C15DE1128}" destId="{F3FC0DFC-8DD2-9247-B996-8FC007325087}" srcOrd="1" destOrd="0" presId="urn:microsoft.com/office/officeart/2005/8/layout/hierarchy3"/>
    <dgm:cxn modelId="{9C3B21C3-9064-3C42-B2D0-270489060D0E}" type="presParOf" srcId="{D2EF0533-7EBD-0A43-92EC-2E3C15DE1128}" destId="{52D02278-1C24-294E-815A-9E4D5CA1D490}" srcOrd="2" destOrd="0" presId="urn:microsoft.com/office/officeart/2005/8/layout/hierarchy3"/>
    <dgm:cxn modelId="{EC434BC5-1BE8-F042-BAE3-9490B81D9DC9}" type="presParOf" srcId="{D2EF0533-7EBD-0A43-92EC-2E3C15DE1128}" destId="{99C83D6A-2D1A-7449-9EC7-72508994C1E4}" srcOrd="3" destOrd="0" presId="urn:microsoft.com/office/officeart/2005/8/layout/hierarchy3"/>
    <dgm:cxn modelId="{004AB697-F7E7-F34C-986F-EB75532C9972}" type="presParOf" srcId="{63340089-5563-7C43-AF22-CA2124C8B624}" destId="{E96DB8C5-F692-9342-B489-1F6B4032348A}" srcOrd="1" destOrd="0" presId="urn:microsoft.com/office/officeart/2005/8/layout/hierarchy3"/>
    <dgm:cxn modelId="{610A3127-1BA4-804D-9265-FEB288C5A141}" type="presParOf" srcId="{E96DB8C5-F692-9342-B489-1F6B4032348A}" destId="{0D504460-921F-8846-81D4-D378DF6A89E3}" srcOrd="0" destOrd="0" presId="urn:microsoft.com/office/officeart/2005/8/layout/hierarchy3"/>
    <dgm:cxn modelId="{FBC1C974-5245-EF4F-9C8A-1788C23277CA}" type="presParOf" srcId="{0D504460-921F-8846-81D4-D378DF6A89E3}" destId="{DE249C33-441D-5B4F-8FFD-A937369BE597}" srcOrd="0" destOrd="0" presId="urn:microsoft.com/office/officeart/2005/8/layout/hierarchy3"/>
    <dgm:cxn modelId="{E5177646-D4A4-2B48-A5E5-D4F82DA7CA47}" type="presParOf" srcId="{0D504460-921F-8846-81D4-D378DF6A89E3}" destId="{67646A2E-5D3C-0E42-AA4F-2BBD4826506D}" srcOrd="1" destOrd="0" presId="urn:microsoft.com/office/officeart/2005/8/layout/hierarchy3"/>
    <dgm:cxn modelId="{BB8BAF07-D6AA-C54C-A42C-49832206CF19}" type="presParOf" srcId="{E96DB8C5-F692-9342-B489-1F6B4032348A}" destId="{ABE5B7C4-60A1-4148-BDDE-231827A8EF12}" srcOrd="1" destOrd="0" presId="urn:microsoft.com/office/officeart/2005/8/layout/hierarchy3"/>
    <dgm:cxn modelId="{0F05C61D-B3A3-A745-91F2-FD97FB279BD4}" type="presParOf" srcId="{ABE5B7C4-60A1-4148-BDDE-231827A8EF12}" destId="{F8BEA681-02E4-1042-8E64-F52B888F8254}" srcOrd="0" destOrd="0" presId="urn:microsoft.com/office/officeart/2005/8/layout/hierarchy3"/>
    <dgm:cxn modelId="{EEE94392-63E3-384F-A927-A5ECB4B810D3}" type="presParOf" srcId="{ABE5B7C4-60A1-4148-BDDE-231827A8EF12}" destId="{1D2E2766-1D0A-7A43-A768-AD742B6133BB}" srcOrd="1" destOrd="0" presId="urn:microsoft.com/office/officeart/2005/8/layout/hierarchy3"/>
    <dgm:cxn modelId="{13FF91AA-B319-2840-9C9C-EC4067743D9D}" type="presParOf" srcId="{ABE5B7C4-60A1-4148-BDDE-231827A8EF12}" destId="{E5E69711-4D96-624E-91F9-579B28189D60}" srcOrd="2" destOrd="0" presId="urn:microsoft.com/office/officeart/2005/8/layout/hierarchy3"/>
    <dgm:cxn modelId="{52B32A63-052B-5348-A6C5-4318524BB956}" type="presParOf" srcId="{ABE5B7C4-60A1-4148-BDDE-231827A8EF12}" destId="{8231C3DA-9813-8D47-9C54-EE58B34E840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F143E1-48C9-44ED-A069-16E17D9BB7CC}" type="doc">
      <dgm:prSet loTypeId="urn:microsoft.com/office/officeart/2005/8/layout/arrow6#1" loCatId="relationship" qsTypeId="urn:microsoft.com/office/officeart/2005/8/quickstyle/simple2#77" qsCatId="simple" csTypeId="urn:microsoft.com/office/officeart/2005/8/colors/accent2_2" csCatId="accent2" phldr="1"/>
      <dgm:spPr/>
      <dgm:t>
        <a:bodyPr/>
        <a:lstStyle/>
        <a:p>
          <a:endParaRPr lang="pt-PT"/>
        </a:p>
      </dgm:t>
    </dgm:pt>
    <dgm:pt modelId="{EEE85625-F37E-45A7-8CEE-D3201CD8B84F}">
      <dgm:prSet phldrT="[Texto]" custT="1"/>
      <dgm:spPr/>
      <dgm:t>
        <a:bodyPr/>
        <a:lstStyle/>
        <a:p>
          <a:r>
            <a:rPr lang="pt-PT" sz="18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Medicina livresca/medicina experimental</a:t>
          </a:r>
        </a:p>
        <a:p>
          <a:r>
            <a:rPr lang="pt-PT" sz="1800" b="1" dirty="0" smtClean="0"/>
            <a:t>Medicina Pasteuriana/ corrida para Africa</a:t>
          </a:r>
        </a:p>
        <a:p>
          <a:r>
            <a:rPr lang="pt-PT" sz="18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Microscópio– Investigação Científica</a:t>
          </a:r>
          <a:endParaRPr lang="pt-PT" sz="1800" b="1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9BFC236A-5616-461A-A044-F72967DFA77E}" type="parTrans" cxnId="{A0C8A536-103F-4F2E-84B8-C587F2BAF06E}">
      <dgm:prSet/>
      <dgm:spPr/>
      <dgm:t>
        <a:bodyPr/>
        <a:lstStyle/>
        <a:p>
          <a:endParaRPr lang="pt-PT"/>
        </a:p>
      </dgm:t>
    </dgm:pt>
    <dgm:pt modelId="{30DF64B1-5FC8-4522-ABEB-EABA9D56C917}" type="sibTrans" cxnId="{A0C8A536-103F-4F2E-84B8-C587F2BAF06E}">
      <dgm:prSet/>
      <dgm:spPr/>
      <dgm:t>
        <a:bodyPr/>
        <a:lstStyle/>
        <a:p>
          <a:endParaRPr lang="pt-PT"/>
        </a:p>
      </dgm:t>
    </dgm:pt>
    <dgm:pt modelId="{31B3D56C-025C-4C4C-BA39-C233DC0E91E8}">
      <dgm:prSet phldrT="[Texto]" custT="1"/>
      <dgm:spPr/>
      <dgm:t>
        <a:bodyPr/>
        <a:lstStyle/>
        <a:p>
          <a:r>
            <a:rPr lang="pt-PT" sz="18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Ricardo Jorge</a:t>
          </a:r>
        </a:p>
        <a:p>
          <a:r>
            <a:rPr lang="pt-PT" sz="1800" b="1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Câmara Pestana e Aníbal Bettencourt</a:t>
          </a:r>
        </a:p>
        <a:p>
          <a:r>
            <a:rPr lang="pt-PT" sz="18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Miguel Bombarda, </a:t>
          </a:r>
          <a:r>
            <a:rPr lang="pt-PT" sz="1800" b="1" dirty="0" err="1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Marck</a:t>
          </a:r>
          <a:r>
            <a:rPr lang="pt-PT" sz="18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PT" sz="1800" b="1" dirty="0" err="1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Athias</a:t>
          </a:r>
          <a:r>
            <a:rPr lang="pt-PT" sz="18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e Carlos França</a:t>
          </a:r>
        </a:p>
        <a:p>
          <a:r>
            <a:rPr lang="pt-PT" sz="18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Charles </a:t>
          </a:r>
          <a:r>
            <a:rPr lang="pt-PT" sz="1800" b="1" dirty="0" err="1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le</a:t>
          </a:r>
          <a:r>
            <a:rPr lang="pt-PT" sz="18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Pierre</a:t>
          </a:r>
        </a:p>
        <a:p>
          <a:endParaRPr lang="pt-PT" sz="1800" b="1" dirty="0" smtClean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  <a:p>
          <a:r>
            <a:rPr lang="pt-PT" sz="28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</a:t>
          </a:r>
          <a:endParaRPr lang="pt-PT" sz="2800" b="1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83F98CB4-1281-4284-8C66-0C2D2E8E8D8B}" type="parTrans" cxnId="{E8F41794-3EE8-4B91-BF21-817205914EB7}">
      <dgm:prSet/>
      <dgm:spPr/>
      <dgm:t>
        <a:bodyPr/>
        <a:lstStyle/>
        <a:p>
          <a:endParaRPr lang="pt-PT"/>
        </a:p>
      </dgm:t>
    </dgm:pt>
    <dgm:pt modelId="{E4F6CF89-A923-4697-B1FA-32C88B667337}" type="sibTrans" cxnId="{E8F41794-3EE8-4B91-BF21-817205914EB7}">
      <dgm:prSet/>
      <dgm:spPr/>
      <dgm:t>
        <a:bodyPr/>
        <a:lstStyle/>
        <a:p>
          <a:endParaRPr lang="pt-PT"/>
        </a:p>
      </dgm:t>
    </dgm:pt>
    <dgm:pt modelId="{C0F56F11-0371-4B52-81D5-069D9D7FA0FE}" type="pres">
      <dgm:prSet presAssocID="{9BF143E1-48C9-44ED-A069-16E17D9BB7CC}" presName="compositeShape" presStyleCnt="0">
        <dgm:presLayoutVars>
          <dgm:chMax val="2"/>
          <dgm:dir/>
        </dgm:presLayoutVars>
      </dgm:prSet>
      <dgm:spPr/>
      <dgm:t>
        <a:bodyPr/>
        <a:lstStyle/>
        <a:p>
          <a:endParaRPr lang="pt-PT"/>
        </a:p>
      </dgm:t>
    </dgm:pt>
    <dgm:pt modelId="{2AB00E57-5187-4EAE-B59F-0006C5ADD5EB}" type="pres">
      <dgm:prSet presAssocID="{9BF143E1-48C9-44ED-A069-16E17D9BB7CC}" presName="ribbon" presStyleLbl="node1" presStyleIdx="0" presStyleCnt="1" custScaleY="142857"/>
      <dgm:spPr/>
      <dgm:t>
        <a:bodyPr/>
        <a:lstStyle/>
        <a:p>
          <a:endParaRPr lang="pt-PT"/>
        </a:p>
      </dgm:t>
    </dgm:pt>
    <dgm:pt modelId="{27122C9D-A928-46D7-9DEE-4693607B47D1}" type="pres">
      <dgm:prSet presAssocID="{9BF143E1-48C9-44ED-A069-16E17D9BB7CC}" presName="leftArrowText" presStyleLbl="node1" presStyleIdx="0" presStyleCnt="1" custLinFactNeighborX="1154" custLinFactNeighborY="-1141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206D9EF-D0A2-4009-8BD0-5FF5F7498297}" type="pres">
      <dgm:prSet presAssocID="{9BF143E1-48C9-44ED-A069-16E17D9BB7CC}" presName="rightArrowText" presStyleLbl="node1" presStyleIdx="0" presStyleCnt="1" custLinFactNeighborX="-2019" custLinFactNeighborY="25638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0C8A536-103F-4F2E-84B8-C587F2BAF06E}" srcId="{9BF143E1-48C9-44ED-A069-16E17D9BB7CC}" destId="{EEE85625-F37E-45A7-8CEE-D3201CD8B84F}" srcOrd="0" destOrd="0" parTransId="{9BFC236A-5616-461A-A044-F72967DFA77E}" sibTransId="{30DF64B1-5FC8-4522-ABEB-EABA9D56C917}"/>
    <dgm:cxn modelId="{E59A9348-C63E-9442-A4CB-ACD476426F8E}" type="presOf" srcId="{EEE85625-F37E-45A7-8CEE-D3201CD8B84F}" destId="{27122C9D-A928-46D7-9DEE-4693607B47D1}" srcOrd="0" destOrd="0" presId="urn:microsoft.com/office/officeart/2005/8/layout/arrow6#1"/>
    <dgm:cxn modelId="{E8F41794-3EE8-4B91-BF21-817205914EB7}" srcId="{9BF143E1-48C9-44ED-A069-16E17D9BB7CC}" destId="{31B3D56C-025C-4C4C-BA39-C233DC0E91E8}" srcOrd="1" destOrd="0" parTransId="{83F98CB4-1281-4284-8C66-0C2D2E8E8D8B}" sibTransId="{E4F6CF89-A923-4697-B1FA-32C88B667337}"/>
    <dgm:cxn modelId="{5C047053-F58A-E444-9A0A-C90EA7A5C0A2}" type="presOf" srcId="{31B3D56C-025C-4C4C-BA39-C233DC0E91E8}" destId="{D206D9EF-D0A2-4009-8BD0-5FF5F7498297}" srcOrd="0" destOrd="0" presId="urn:microsoft.com/office/officeart/2005/8/layout/arrow6#1"/>
    <dgm:cxn modelId="{1128EF7F-3E49-3C4D-A9DB-04BC22792560}" type="presOf" srcId="{9BF143E1-48C9-44ED-A069-16E17D9BB7CC}" destId="{C0F56F11-0371-4B52-81D5-069D9D7FA0FE}" srcOrd="0" destOrd="0" presId="urn:microsoft.com/office/officeart/2005/8/layout/arrow6#1"/>
    <dgm:cxn modelId="{A6AA112C-C8E8-4C43-ADA4-EE4A32F15CF9}" type="presParOf" srcId="{C0F56F11-0371-4B52-81D5-069D9D7FA0FE}" destId="{2AB00E57-5187-4EAE-B59F-0006C5ADD5EB}" srcOrd="0" destOrd="0" presId="urn:microsoft.com/office/officeart/2005/8/layout/arrow6#1"/>
    <dgm:cxn modelId="{2942353D-6718-3F47-BC3E-4546FC57A537}" type="presParOf" srcId="{C0F56F11-0371-4B52-81D5-069D9D7FA0FE}" destId="{27122C9D-A928-46D7-9DEE-4693607B47D1}" srcOrd="1" destOrd="0" presId="urn:microsoft.com/office/officeart/2005/8/layout/arrow6#1"/>
    <dgm:cxn modelId="{3480EA41-A011-EE45-BC2A-C392BA7020B8}" type="presParOf" srcId="{C0F56F11-0371-4B52-81D5-069D9D7FA0FE}" destId="{D206D9EF-D0A2-4009-8BD0-5FF5F7498297}" srcOrd="2" destOrd="0" presId="urn:microsoft.com/office/officeart/2005/8/layout/arrow6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7CC17B-7AD6-5944-BCF7-813546B7FBDC}" type="doc">
      <dgm:prSet loTypeId="urn:microsoft.com/office/officeart/2005/8/layout/vList3" loCatId="list" qsTypeId="urn:microsoft.com/office/officeart/2005/8/quickstyle/simple4" qsCatId="simple" csTypeId="urn:microsoft.com/office/officeart/2005/8/colors/colorful2" csCatId="colorful" phldr="1"/>
      <dgm:spPr/>
    </dgm:pt>
    <dgm:pt modelId="{71E83BE6-A436-5840-80F7-FF7D86DD9992}">
      <dgm:prSet phldrT="[Text]"/>
      <dgm:spPr/>
      <dgm:t>
        <a:bodyPr/>
        <a:lstStyle/>
        <a:p>
          <a:r>
            <a:rPr lang="en-US" dirty="0" err="1" smtClean="0"/>
            <a:t>Medicina</a:t>
          </a:r>
          <a:r>
            <a:rPr lang="en-US" dirty="0" smtClean="0"/>
            <a:t> e imp</a:t>
          </a:r>
          <a:r>
            <a:rPr lang="pt-PT" dirty="0" err="1" smtClean="0"/>
            <a:t>ério</a:t>
          </a:r>
          <a:endParaRPr lang="en-US" dirty="0"/>
        </a:p>
      </dgm:t>
    </dgm:pt>
    <dgm:pt modelId="{65C3AB3D-F96D-814D-92D0-1CCAB3819929}" type="parTrans" cxnId="{1D8AEC99-6427-6C42-8D38-AD797D7A8BFB}">
      <dgm:prSet/>
      <dgm:spPr/>
      <dgm:t>
        <a:bodyPr/>
        <a:lstStyle/>
        <a:p>
          <a:endParaRPr lang="en-US"/>
        </a:p>
      </dgm:t>
    </dgm:pt>
    <dgm:pt modelId="{5D69E537-220E-F843-A553-45FFA0925149}" type="sibTrans" cxnId="{1D8AEC99-6427-6C42-8D38-AD797D7A8BFB}">
      <dgm:prSet/>
      <dgm:spPr/>
      <dgm:t>
        <a:bodyPr/>
        <a:lstStyle/>
        <a:p>
          <a:endParaRPr lang="en-US"/>
        </a:p>
      </dgm:t>
    </dgm:pt>
    <dgm:pt modelId="{06FC8C71-73DE-DA47-A647-B7C81FFDC573}">
      <dgm:prSet phldrT="[Text]"/>
      <dgm:spPr/>
      <dgm:t>
        <a:bodyPr/>
        <a:lstStyle/>
        <a:p>
          <a:r>
            <a:rPr lang="en-US" dirty="0" err="1" smtClean="0"/>
            <a:t>Patologias</a:t>
          </a:r>
          <a:r>
            <a:rPr lang="en-US" dirty="0" smtClean="0"/>
            <a:t> </a:t>
          </a:r>
          <a:r>
            <a:rPr lang="pt-PT" dirty="0" smtClean="0"/>
            <a:t>âncora (doença</a:t>
          </a:r>
          <a:r>
            <a:rPr lang="pt-PT" baseline="0" dirty="0" smtClean="0"/>
            <a:t> do sono e malária)</a:t>
          </a:r>
          <a:endParaRPr lang="en-US" dirty="0"/>
        </a:p>
      </dgm:t>
    </dgm:pt>
    <dgm:pt modelId="{4329E44C-2D0D-754B-AF95-773EBDB67F38}" type="parTrans" cxnId="{6E9E13C5-1FAB-4B44-878F-20C8B54B199C}">
      <dgm:prSet/>
      <dgm:spPr/>
      <dgm:t>
        <a:bodyPr/>
        <a:lstStyle/>
        <a:p>
          <a:endParaRPr lang="en-US"/>
        </a:p>
      </dgm:t>
    </dgm:pt>
    <dgm:pt modelId="{3BAADB4B-5835-4443-A29D-C0C799DECC98}" type="sibTrans" cxnId="{6E9E13C5-1FAB-4B44-878F-20C8B54B199C}">
      <dgm:prSet/>
      <dgm:spPr/>
      <dgm:t>
        <a:bodyPr/>
        <a:lstStyle/>
        <a:p>
          <a:endParaRPr lang="en-US"/>
        </a:p>
      </dgm:t>
    </dgm:pt>
    <dgm:pt modelId="{2F6816A1-77DE-B044-AF82-E34DC5EEF9C0}">
      <dgm:prSet phldrT="[Text]"/>
      <dgm:spPr/>
      <dgm:t>
        <a:bodyPr/>
        <a:lstStyle/>
        <a:p>
          <a:r>
            <a:rPr lang="en-US" dirty="0" err="1" smtClean="0"/>
            <a:t>Redes</a:t>
          </a:r>
          <a:r>
            <a:rPr lang="en-US" dirty="0" smtClean="0"/>
            <a:t> </a:t>
          </a:r>
          <a:r>
            <a:rPr lang="en-US" dirty="0" err="1" smtClean="0"/>
            <a:t>internacionais</a:t>
          </a:r>
          <a:r>
            <a:rPr lang="en-US" dirty="0" smtClean="0"/>
            <a:t> (Ayres</a:t>
          </a:r>
          <a:r>
            <a:rPr lang="en-US" baseline="0" dirty="0" smtClean="0"/>
            <a:t> </a:t>
          </a:r>
          <a:r>
            <a:rPr lang="en-US" baseline="0" dirty="0" err="1" smtClean="0"/>
            <a:t>Kopke</a:t>
          </a:r>
          <a:r>
            <a:rPr lang="en-US" baseline="0" dirty="0" smtClean="0"/>
            <a:t> e F. </a:t>
          </a:r>
          <a:r>
            <a:rPr lang="en-US" baseline="0" dirty="0" err="1" smtClean="0"/>
            <a:t>Cambournac</a:t>
          </a:r>
          <a:r>
            <a:rPr lang="en-US" baseline="0" dirty="0" smtClean="0"/>
            <a:t>)</a:t>
          </a:r>
          <a:endParaRPr lang="en-US" dirty="0"/>
        </a:p>
      </dgm:t>
    </dgm:pt>
    <dgm:pt modelId="{B807CD98-D877-7749-85D0-539BEE7C4ECD}" type="parTrans" cxnId="{36071145-BF4F-4847-BB4E-0D8E706D5287}">
      <dgm:prSet/>
      <dgm:spPr/>
      <dgm:t>
        <a:bodyPr/>
        <a:lstStyle/>
        <a:p>
          <a:endParaRPr lang="en-US"/>
        </a:p>
      </dgm:t>
    </dgm:pt>
    <dgm:pt modelId="{8B596B59-8F1E-3945-809F-37B4509BEF27}" type="sibTrans" cxnId="{36071145-BF4F-4847-BB4E-0D8E706D5287}">
      <dgm:prSet/>
      <dgm:spPr/>
      <dgm:t>
        <a:bodyPr/>
        <a:lstStyle/>
        <a:p>
          <a:endParaRPr lang="en-US"/>
        </a:p>
      </dgm:t>
    </dgm:pt>
    <dgm:pt modelId="{1FA1221D-3353-D844-B793-C4AF3685C51D}" type="pres">
      <dgm:prSet presAssocID="{937CC17B-7AD6-5944-BCF7-813546B7FBDC}" presName="linearFlow" presStyleCnt="0">
        <dgm:presLayoutVars>
          <dgm:dir/>
          <dgm:resizeHandles val="exact"/>
        </dgm:presLayoutVars>
      </dgm:prSet>
      <dgm:spPr/>
    </dgm:pt>
    <dgm:pt modelId="{2676E85B-3764-CA48-B178-A81E71A3F62D}" type="pres">
      <dgm:prSet presAssocID="{71E83BE6-A436-5840-80F7-FF7D86DD9992}" presName="composite" presStyleCnt="0"/>
      <dgm:spPr/>
    </dgm:pt>
    <dgm:pt modelId="{41E66A07-CCE5-C142-ABC6-AC3E034A5463}" type="pres">
      <dgm:prSet presAssocID="{71E83BE6-A436-5840-80F7-FF7D86DD9992}" presName="imgShp" presStyleLbl="fgImgPlace1" presStyleIdx="0" presStyleCnt="3"/>
      <dgm:spPr/>
    </dgm:pt>
    <dgm:pt modelId="{812D09F9-1C1C-A041-96E1-64FDFD49311B}" type="pres">
      <dgm:prSet presAssocID="{71E83BE6-A436-5840-80F7-FF7D86DD999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0307C-422B-C247-9E36-D39A2038C32A}" type="pres">
      <dgm:prSet presAssocID="{5D69E537-220E-F843-A553-45FFA0925149}" presName="spacing" presStyleCnt="0"/>
      <dgm:spPr/>
    </dgm:pt>
    <dgm:pt modelId="{F9AA0139-08A1-0341-A01B-CDFBBCA73BB1}" type="pres">
      <dgm:prSet presAssocID="{06FC8C71-73DE-DA47-A647-B7C81FFDC573}" presName="composite" presStyleCnt="0"/>
      <dgm:spPr/>
    </dgm:pt>
    <dgm:pt modelId="{A3B23EE3-F539-B64A-8B09-2C5F740DA692}" type="pres">
      <dgm:prSet presAssocID="{06FC8C71-73DE-DA47-A647-B7C81FFDC573}" presName="imgShp" presStyleLbl="fgImgPlace1" presStyleIdx="1" presStyleCnt="3"/>
      <dgm:spPr/>
    </dgm:pt>
    <dgm:pt modelId="{1FD43CC6-FDA3-DC49-94F0-3EA8D8FEF61E}" type="pres">
      <dgm:prSet presAssocID="{06FC8C71-73DE-DA47-A647-B7C81FFDC57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1FED0-C2D0-6C4E-9D8F-24F51010E11A}" type="pres">
      <dgm:prSet presAssocID="{3BAADB4B-5835-4443-A29D-C0C799DECC98}" presName="spacing" presStyleCnt="0"/>
      <dgm:spPr/>
    </dgm:pt>
    <dgm:pt modelId="{C05ADB43-64AD-9F4B-9C70-0D3A63DACF49}" type="pres">
      <dgm:prSet presAssocID="{2F6816A1-77DE-B044-AF82-E34DC5EEF9C0}" presName="composite" presStyleCnt="0"/>
      <dgm:spPr/>
    </dgm:pt>
    <dgm:pt modelId="{FFF849E5-092D-1F4B-89DE-17E344E3B7FC}" type="pres">
      <dgm:prSet presAssocID="{2F6816A1-77DE-B044-AF82-E34DC5EEF9C0}" presName="imgShp" presStyleLbl="fgImgPlace1" presStyleIdx="2" presStyleCnt="3"/>
      <dgm:spPr/>
    </dgm:pt>
    <dgm:pt modelId="{DFD5BF20-360F-D142-8E74-6C95977FB103}" type="pres">
      <dgm:prSet presAssocID="{2F6816A1-77DE-B044-AF82-E34DC5EEF9C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2E7831-BED8-DF40-87F9-89B3EB3D31E0}" type="presOf" srcId="{06FC8C71-73DE-DA47-A647-B7C81FFDC573}" destId="{1FD43CC6-FDA3-DC49-94F0-3EA8D8FEF61E}" srcOrd="0" destOrd="0" presId="urn:microsoft.com/office/officeart/2005/8/layout/vList3"/>
    <dgm:cxn modelId="{C1B0789B-DF53-E341-868D-1EDA4D3C3BB5}" type="presOf" srcId="{71E83BE6-A436-5840-80F7-FF7D86DD9992}" destId="{812D09F9-1C1C-A041-96E1-64FDFD49311B}" srcOrd="0" destOrd="0" presId="urn:microsoft.com/office/officeart/2005/8/layout/vList3"/>
    <dgm:cxn modelId="{1D8AEC99-6427-6C42-8D38-AD797D7A8BFB}" srcId="{937CC17B-7AD6-5944-BCF7-813546B7FBDC}" destId="{71E83BE6-A436-5840-80F7-FF7D86DD9992}" srcOrd="0" destOrd="0" parTransId="{65C3AB3D-F96D-814D-92D0-1CCAB3819929}" sibTransId="{5D69E537-220E-F843-A553-45FFA0925149}"/>
    <dgm:cxn modelId="{6E9E13C5-1FAB-4B44-878F-20C8B54B199C}" srcId="{937CC17B-7AD6-5944-BCF7-813546B7FBDC}" destId="{06FC8C71-73DE-DA47-A647-B7C81FFDC573}" srcOrd="1" destOrd="0" parTransId="{4329E44C-2D0D-754B-AF95-773EBDB67F38}" sibTransId="{3BAADB4B-5835-4443-A29D-C0C799DECC98}"/>
    <dgm:cxn modelId="{36071145-BF4F-4847-BB4E-0D8E706D5287}" srcId="{937CC17B-7AD6-5944-BCF7-813546B7FBDC}" destId="{2F6816A1-77DE-B044-AF82-E34DC5EEF9C0}" srcOrd="2" destOrd="0" parTransId="{B807CD98-D877-7749-85D0-539BEE7C4ECD}" sibTransId="{8B596B59-8F1E-3945-809F-37B4509BEF27}"/>
    <dgm:cxn modelId="{F8CBBDF1-5DA3-1E49-B8AA-1B25A89D85A2}" type="presOf" srcId="{2F6816A1-77DE-B044-AF82-E34DC5EEF9C0}" destId="{DFD5BF20-360F-D142-8E74-6C95977FB103}" srcOrd="0" destOrd="0" presId="urn:microsoft.com/office/officeart/2005/8/layout/vList3"/>
    <dgm:cxn modelId="{ED3F4D47-B842-1B40-8DDE-04D785A48AA0}" type="presOf" srcId="{937CC17B-7AD6-5944-BCF7-813546B7FBDC}" destId="{1FA1221D-3353-D844-B793-C4AF3685C51D}" srcOrd="0" destOrd="0" presId="urn:microsoft.com/office/officeart/2005/8/layout/vList3"/>
    <dgm:cxn modelId="{8842FD9A-F413-0847-A2F4-D31B46EB89D8}" type="presParOf" srcId="{1FA1221D-3353-D844-B793-C4AF3685C51D}" destId="{2676E85B-3764-CA48-B178-A81E71A3F62D}" srcOrd="0" destOrd="0" presId="urn:microsoft.com/office/officeart/2005/8/layout/vList3"/>
    <dgm:cxn modelId="{82DEFD5B-22D2-2048-AD3F-8C4594FC8D1A}" type="presParOf" srcId="{2676E85B-3764-CA48-B178-A81E71A3F62D}" destId="{41E66A07-CCE5-C142-ABC6-AC3E034A5463}" srcOrd="0" destOrd="0" presId="urn:microsoft.com/office/officeart/2005/8/layout/vList3"/>
    <dgm:cxn modelId="{3B4E129F-7003-0345-99E6-59C3D1346A7F}" type="presParOf" srcId="{2676E85B-3764-CA48-B178-A81E71A3F62D}" destId="{812D09F9-1C1C-A041-96E1-64FDFD49311B}" srcOrd="1" destOrd="0" presId="urn:microsoft.com/office/officeart/2005/8/layout/vList3"/>
    <dgm:cxn modelId="{507F32A2-15B8-0941-80A0-76CBCECE1CC8}" type="presParOf" srcId="{1FA1221D-3353-D844-B793-C4AF3685C51D}" destId="{7260307C-422B-C247-9E36-D39A2038C32A}" srcOrd="1" destOrd="0" presId="urn:microsoft.com/office/officeart/2005/8/layout/vList3"/>
    <dgm:cxn modelId="{4C43952F-2D21-2947-8DCA-79884F594589}" type="presParOf" srcId="{1FA1221D-3353-D844-B793-C4AF3685C51D}" destId="{F9AA0139-08A1-0341-A01B-CDFBBCA73BB1}" srcOrd="2" destOrd="0" presId="urn:microsoft.com/office/officeart/2005/8/layout/vList3"/>
    <dgm:cxn modelId="{E9A6AEDC-0E2F-A549-ABAD-1F40F969B6A0}" type="presParOf" srcId="{F9AA0139-08A1-0341-A01B-CDFBBCA73BB1}" destId="{A3B23EE3-F539-B64A-8B09-2C5F740DA692}" srcOrd="0" destOrd="0" presId="urn:microsoft.com/office/officeart/2005/8/layout/vList3"/>
    <dgm:cxn modelId="{42122716-2E4D-3A49-A2E6-F45D28712C7F}" type="presParOf" srcId="{F9AA0139-08A1-0341-A01B-CDFBBCA73BB1}" destId="{1FD43CC6-FDA3-DC49-94F0-3EA8D8FEF61E}" srcOrd="1" destOrd="0" presId="urn:microsoft.com/office/officeart/2005/8/layout/vList3"/>
    <dgm:cxn modelId="{2B1FF363-C9DC-114A-AE1D-9900900168D9}" type="presParOf" srcId="{1FA1221D-3353-D844-B793-C4AF3685C51D}" destId="{9D51FED0-C2D0-6C4E-9D8F-24F51010E11A}" srcOrd="3" destOrd="0" presId="urn:microsoft.com/office/officeart/2005/8/layout/vList3"/>
    <dgm:cxn modelId="{14A0C81E-DD22-B948-9AEF-DF0767A8C51F}" type="presParOf" srcId="{1FA1221D-3353-D844-B793-C4AF3685C51D}" destId="{C05ADB43-64AD-9F4B-9C70-0D3A63DACF49}" srcOrd="4" destOrd="0" presId="urn:microsoft.com/office/officeart/2005/8/layout/vList3"/>
    <dgm:cxn modelId="{16C7B8F9-A10A-4343-8451-0B23E832CACD}" type="presParOf" srcId="{C05ADB43-64AD-9F4B-9C70-0D3A63DACF49}" destId="{FFF849E5-092D-1F4B-89DE-17E344E3B7FC}" srcOrd="0" destOrd="0" presId="urn:microsoft.com/office/officeart/2005/8/layout/vList3"/>
    <dgm:cxn modelId="{E698D6C8-5722-CC44-8449-EB9B2D9E2178}" type="presParOf" srcId="{C05ADB43-64AD-9F4B-9C70-0D3A63DACF49}" destId="{DFD5BF20-360F-D142-8E74-6C95977FB10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443772-342B-496B-B464-D16FA9AD6505}" type="doc">
      <dgm:prSet loTypeId="urn:microsoft.com/office/officeart/2005/8/layout/radial5" loCatId="cycle" qsTypeId="urn:microsoft.com/office/officeart/2005/8/quickstyle/simple2#76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652BFD80-0F10-4107-A438-8CCB5337811E}">
      <dgm:prSet phldrT="[Texto]"/>
      <dgm:spPr/>
      <dgm:t>
        <a:bodyPr/>
        <a:lstStyle/>
        <a:p>
          <a:r>
            <a:rPr lang="pt-PT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Etiologia</a:t>
          </a:r>
        </a:p>
        <a:p>
          <a:r>
            <a:rPr lang="pt-PT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Profilaxia</a:t>
          </a:r>
        </a:p>
        <a:p>
          <a:r>
            <a:rPr lang="pt-PT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Campanhas de erradicação</a:t>
          </a:r>
          <a:endParaRPr lang="pt-PT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D1C9EFFB-042C-442E-82FC-88D6CFFCA236}" type="parTrans" cxnId="{651C5C21-FC94-42EC-9D89-F14A12927DF8}">
      <dgm:prSet/>
      <dgm:spPr/>
      <dgm:t>
        <a:bodyPr/>
        <a:lstStyle/>
        <a:p>
          <a:endParaRPr lang="pt-PT"/>
        </a:p>
      </dgm:t>
    </dgm:pt>
    <dgm:pt modelId="{EB830B61-6FB2-4A67-87C6-94D54117A3CD}" type="sibTrans" cxnId="{651C5C21-FC94-42EC-9D89-F14A12927DF8}">
      <dgm:prSet/>
      <dgm:spPr/>
      <dgm:t>
        <a:bodyPr/>
        <a:lstStyle/>
        <a:p>
          <a:endParaRPr lang="pt-PT"/>
        </a:p>
      </dgm:t>
    </dgm:pt>
    <dgm:pt modelId="{A9980A4D-799D-486B-AA3D-157C693C32C5}">
      <dgm:prSet phldrT="[Texto]"/>
      <dgm:spPr/>
      <dgm:t>
        <a:bodyPr/>
        <a:lstStyle/>
        <a:p>
          <a:r>
            <a:rPr lang="pt-PT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Vectores</a:t>
          </a:r>
          <a:endParaRPr lang="pt-PT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D280FBCD-F8F1-4D36-A914-733691CA04CA}" type="parTrans" cxnId="{6D3A2FA6-FED5-4935-AA59-8A617E9D6596}">
      <dgm:prSet/>
      <dgm:spPr/>
      <dgm:t>
        <a:bodyPr/>
        <a:lstStyle/>
        <a:p>
          <a:endParaRPr lang="pt-PT"/>
        </a:p>
      </dgm:t>
    </dgm:pt>
    <dgm:pt modelId="{5520104D-14FA-4DED-B7F2-4C798389CEEC}" type="sibTrans" cxnId="{6D3A2FA6-FED5-4935-AA59-8A617E9D6596}">
      <dgm:prSet/>
      <dgm:spPr/>
      <dgm:t>
        <a:bodyPr/>
        <a:lstStyle/>
        <a:p>
          <a:endParaRPr lang="pt-PT"/>
        </a:p>
      </dgm:t>
    </dgm:pt>
    <dgm:pt modelId="{6DE4BB67-C3EF-4D6E-BD2A-92FBC8634B1D}">
      <dgm:prSet phldrT="[Texto]"/>
      <dgm:spPr/>
      <dgm:t>
        <a:bodyPr/>
        <a:lstStyle/>
        <a:p>
          <a:r>
            <a:rPr lang="pt-PT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Higiene</a:t>
          </a:r>
          <a:endParaRPr lang="pt-PT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E01ABC4A-C57A-4D32-B9FE-86643EDDD8A4}" type="parTrans" cxnId="{CABA9D42-62A1-4695-BFFC-68544A7DD456}">
      <dgm:prSet/>
      <dgm:spPr/>
      <dgm:t>
        <a:bodyPr/>
        <a:lstStyle/>
        <a:p>
          <a:endParaRPr lang="pt-PT"/>
        </a:p>
      </dgm:t>
    </dgm:pt>
    <dgm:pt modelId="{208C2439-3634-402E-AC8B-33974E78E687}" type="sibTrans" cxnId="{CABA9D42-62A1-4695-BFFC-68544A7DD456}">
      <dgm:prSet/>
      <dgm:spPr/>
      <dgm:t>
        <a:bodyPr/>
        <a:lstStyle/>
        <a:p>
          <a:endParaRPr lang="pt-PT"/>
        </a:p>
      </dgm:t>
    </dgm:pt>
    <dgm:pt modelId="{46965E3F-FFD4-4EC3-9822-58417902B2F7}">
      <dgm:prSet phldrT="[Texto]"/>
      <dgm:spPr/>
      <dgm:t>
        <a:bodyPr/>
        <a:lstStyle/>
        <a:p>
          <a:r>
            <a:rPr lang="pt-PT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Tradições (culturais e científicas)</a:t>
          </a:r>
          <a:endParaRPr lang="pt-PT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DCEEA9D3-680A-4D56-8AE5-1E0021DD3E24}" type="parTrans" cxnId="{1C27D820-2C05-4D06-B241-785A796D9E6F}">
      <dgm:prSet/>
      <dgm:spPr/>
      <dgm:t>
        <a:bodyPr/>
        <a:lstStyle/>
        <a:p>
          <a:endParaRPr lang="pt-PT"/>
        </a:p>
      </dgm:t>
    </dgm:pt>
    <dgm:pt modelId="{8B8DCD60-855E-4B13-BE97-4955CD11985C}" type="sibTrans" cxnId="{1C27D820-2C05-4D06-B241-785A796D9E6F}">
      <dgm:prSet/>
      <dgm:spPr/>
      <dgm:t>
        <a:bodyPr/>
        <a:lstStyle/>
        <a:p>
          <a:endParaRPr lang="pt-PT"/>
        </a:p>
      </dgm:t>
    </dgm:pt>
    <dgm:pt modelId="{48D712FE-B522-475C-95B8-BF8BF54C77A4}">
      <dgm:prSet phldrT="[Texto]"/>
      <dgm:spPr/>
      <dgm:t>
        <a:bodyPr/>
        <a:lstStyle/>
        <a:p>
          <a:r>
            <a:rPr lang="pt-PT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Recursos Financeiros</a:t>
          </a:r>
          <a:endParaRPr lang="pt-PT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ADC39AB8-82FF-49D6-9F9A-79C7E0C79579}" type="parTrans" cxnId="{857CFF5E-3F64-451B-9A87-6E4F682B3FBF}">
      <dgm:prSet/>
      <dgm:spPr/>
      <dgm:t>
        <a:bodyPr/>
        <a:lstStyle/>
        <a:p>
          <a:endParaRPr lang="pt-PT"/>
        </a:p>
      </dgm:t>
    </dgm:pt>
    <dgm:pt modelId="{5B59EE53-3EF1-4EBF-B0D0-744DE7FA4AED}" type="sibTrans" cxnId="{857CFF5E-3F64-451B-9A87-6E4F682B3FBF}">
      <dgm:prSet/>
      <dgm:spPr/>
      <dgm:t>
        <a:bodyPr/>
        <a:lstStyle/>
        <a:p>
          <a:endParaRPr lang="pt-PT"/>
        </a:p>
      </dgm:t>
    </dgm:pt>
    <dgm:pt modelId="{AD79F1E8-2002-4BF1-8AD3-6B215261BDE3}">
      <dgm:prSet phldrT="[Texto]"/>
      <dgm:spPr/>
      <dgm:t>
        <a:bodyPr/>
        <a:lstStyle/>
        <a:p>
          <a:r>
            <a:rPr lang="pt-PT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Intercâmbio científico</a:t>
          </a:r>
          <a:endParaRPr lang="pt-PT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4D5E0B0-72A5-433A-ADD0-FE6F6DA958A0}" type="parTrans" cxnId="{7494F6BE-83A5-4833-83FA-69F15BA7D4E9}">
      <dgm:prSet/>
      <dgm:spPr/>
      <dgm:t>
        <a:bodyPr/>
        <a:lstStyle/>
        <a:p>
          <a:endParaRPr lang="pt-PT"/>
        </a:p>
      </dgm:t>
    </dgm:pt>
    <dgm:pt modelId="{EBD0837C-B925-456A-AA41-5DE259A57B50}" type="sibTrans" cxnId="{7494F6BE-83A5-4833-83FA-69F15BA7D4E9}">
      <dgm:prSet/>
      <dgm:spPr/>
      <dgm:t>
        <a:bodyPr/>
        <a:lstStyle/>
        <a:p>
          <a:endParaRPr lang="pt-PT"/>
        </a:p>
      </dgm:t>
    </dgm:pt>
    <dgm:pt modelId="{41546961-C40D-4BA5-BA4E-9211880001B6}">
      <dgm:prSet phldrT="[Texto]"/>
      <dgm:spPr/>
      <dgm:t>
        <a:bodyPr/>
        <a:lstStyle/>
        <a:p>
          <a:r>
            <a:rPr lang="pt-PT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Climatologia</a:t>
          </a:r>
          <a:endParaRPr lang="pt-PT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E4CC99DC-96EC-46F4-9F9A-A563ECD67920}" type="parTrans" cxnId="{EBED582F-54C8-4AB8-A4F2-5565E0B9A634}">
      <dgm:prSet/>
      <dgm:spPr/>
      <dgm:t>
        <a:bodyPr/>
        <a:lstStyle/>
        <a:p>
          <a:endParaRPr lang="pt-PT"/>
        </a:p>
      </dgm:t>
    </dgm:pt>
    <dgm:pt modelId="{E1BAA8E4-EA6A-430B-8D13-793582399CE3}" type="sibTrans" cxnId="{EBED582F-54C8-4AB8-A4F2-5565E0B9A634}">
      <dgm:prSet/>
      <dgm:spPr/>
      <dgm:t>
        <a:bodyPr/>
        <a:lstStyle/>
        <a:p>
          <a:endParaRPr lang="pt-PT"/>
        </a:p>
      </dgm:t>
    </dgm:pt>
    <dgm:pt modelId="{CFFB24A2-06C4-47F2-8451-BB7570DFB3DC}" type="pres">
      <dgm:prSet presAssocID="{8B443772-342B-496B-B464-D16FA9AD65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B5AAB1A-801F-47F0-A79B-C7962C9F4143}" type="pres">
      <dgm:prSet presAssocID="{652BFD80-0F10-4107-A438-8CCB5337811E}" presName="centerShape" presStyleLbl="node0" presStyleIdx="0" presStyleCnt="1"/>
      <dgm:spPr/>
      <dgm:t>
        <a:bodyPr/>
        <a:lstStyle/>
        <a:p>
          <a:endParaRPr lang="pt-PT"/>
        </a:p>
      </dgm:t>
    </dgm:pt>
    <dgm:pt modelId="{32B9B835-649B-47F0-9FAD-375BCD4491E0}" type="pres">
      <dgm:prSet presAssocID="{D280FBCD-F8F1-4D36-A914-733691CA04CA}" presName="parTrans" presStyleLbl="sibTrans2D1" presStyleIdx="0" presStyleCnt="6"/>
      <dgm:spPr/>
      <dgm:t>
        <a:bodyPr/>
        <a:lstStyle/>
        <a:p>
          <a:endParaRPr lang="pt-PT"/>
        </a:p>
      </dgm:t>
    </dgm:pt>
    <dgm:pt modelId="{510ABD3C-252E-43A1-86BC-83295A7883A8}" type="pres">
      <dgm:prSet presAssocID="{D280FBCD-F8F1-4D36-A914-733691CA04CA}" presName="connectorText" presStyleLbl="sibTrans2D1" presStyleIdx="0" presStyleCnt="6"/>
      <dgm:spPr/>
      <dgm:t>
        <a:bodyPr/>
        <a:lstStyle/>
        <a:p>
          <a:endParaRPr lang="pt-PT"/>
        </a:p>
      </dgm:t>
    </dgm:pt>
    <dgm:pt modelId="{44DF1B2A-1F38-4512-BA9E-9FDE82950769}" type="pres">
      <dgm:prSet presAssocID="{A9980A4D-799D-486B-AA3D-157C693C32C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7B2572E-F4DE-45B7-88FE-7FCABC7CD581}" type="pres">
      <dgm:prSet presAssocID="{E01ABC4A-C57A-4D32-B9FE-86643EDDD8A4}" presName="parTrans" presStyleLbl="sibTrans2D1" presStyleIdx="1" presStyleCnt="6"/>
      <dgm:spPr/>
      <dgm:t>
        <a:bodyPr/>
        <a:lstStyle/>
        <a:p>
          <a:endParaRPr lang="pt-PT"/>
        </a:p>
      </dgm:t>
    </dgm:pt>
    <dgm:pt modelId="{F63A55AF-04B1-429F-9BF7-52E522A5C825}" type="pres">
      <dgm:prSet presAssocID="{E01ABC4A-C57A-4D32-B9FE-86643EDDD8A4}" presName="connectorText" presStyleLbl="sibTrans2D1" presStyleIdx="1" presStyleCnt="6"/>
      <dgm:spPr/>
      <dgm:t>
        <a:bodyPr/>
        <a:lstStyle/>
        <a:p>
          <a:endParaRPr lang="pt-PT"/>
        </a:p>
      </dgm:t>
    </dgm:pt>
    <dgm:pt modelId="{E206C4F9-2C0F-400F-B033-5D41C3DE4FF7}" type="pres">
      <dgm:prSet presAssocID="{6DE4BB67-C3EF-4D6E-BD2A-92FBC8634B1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1F4BF64-2063-44D7-B2E1-C052C3DFA3B9}" type="pres">
      <dgm:prSet presAssocID="{DCEEA9D3-680A-4D56-8AE5-1E0021DD3E24}" presName="parTrans" presStyleLbl="sibTrans2D1" presStyleIdx="2" presStyleCnt="6"/>
      <dgm:spPr/>
      <dgm:t>
        <a:bodyPr/>
        <a:lstStyle/>
        <a:p>
          <a:endParaRPr lang="pt-PT"/>
        </a:p>
      </dgm:t>
    </dgm:pt>
    <dgm:pt modelId="{05596255-7E77-4978-8576-CDF2CDEEE888}" type="pres">
      <dgm:prSet presAssocID="{DCEEA9D3-680A-4D56-8AE5-1E0021DD3E24}" presName="connectorText" presStyleLbl="sibTrans2D1" presStyleIdx="2" presStyleCnt="6"/>
      <dgm:spPr/>
      <dgm:t>
        <a:bodyPr/>
        <a:lstStyle/>
        <a:p>
          <a:endParaRPr lang="pt-PT"/>
        </a:p>
      </dgm:t>
    </dgm:pt>
    <dgm:pt modelId="{B8986804-C7E4-4D10-AAED-3A96FD40F081}" type="pres">
      <dgm:prSet presAssocID="{46965E3F-FFD4-4EC3-9822-58417902B2F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57AA841-A9F8-4266-8282-0B12AF610FC7}" type="pres">
      <dgm:prSet presAssocID="{ADC39AB8-82FF-49D6-9F9A-79C7E0C79579}" presName="parTrans" presStyleLbl="sibTrans2D1" presStyleIdx="3" presStyleCnt="6"/>
      <dgm:spPr/>
      <dgm:t>
        <a:bodyPr/>
        <a:lstStyle/>
        <a:p>
          <a:endParaRPr lang="pt-PT"/>
        </a:p>
      </dgm:t>
    </dgm:pt>
    <dgm:pt modelId="{8DC9488F-1D4C-4598-82AA-7B5500EBE103}" type="pres">
      <dgm:prSet presAssocID="{ADC39AB8-82FF-49D6-9F9A-79C7E0C79579}" presName="connectorText" presStyleLbl="sibTrans2D1" presStyleIdx="3" presStyleCnt="6"/>
      <dgm:spPr/>
      <dgm:t>
        <a:bodyPr/>
        <a:lstStyle/>
        <a:p>
          <a:endParaRPr lang="pt-PT"/>
        </a:p>
      </dgm:t>
    </dgm:pt>
    <dgm:pt modelId="{34F88398-2C27-4C02-BAF2-832EC893B505}" type="pres">
      <dgm:prSet presAssocID="{48D712FE-B522-475C-95B8-BF8BF54C77A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6783212-A4DB-4E9F-8918-DB552A25BA26}" type="pres">
      <dgm:prSet presAssocID="{74D5E0B0-72A5-433A-ADD0-FE6F6DA958A0}" presName="parTrans" presStyleLbl="sibTrans2D1" presStyleIdx="4" presStyleCnt="6"/>
      <dgm:spPr/>
      <dgm:t>
        <a:bodyPr/>
        <a:lstStyle/>
        <a:p>
          <a:endParaRPr lang="pt-PT"/>
        </a:p>
      </dgm:t>
    </dgm:pt>
    <dgm:pt modelId="{CC803754-1B60-4EC0-9D83-9E4C35D68BD6}" type="pres">
      <dgm:prSet presAssocID="{74D5E0B0-72A5-433A-ADD0-FE6F6DA958A0}" presName="connectorText" presStyleLbl="sibTrans2D1" presStyleIdx="4" presStyleCnt="6"/>
      <dgm:spPr/>
      <dgm:t>
        <a:bodyPr/>
        <a:lstStyle/>
        <a:p>
          <a:endParaRPr lang="pt-PT"/>
        </a:p>
      </dgm:t>
    </dgm:pt>
    <dgm:pt modelId="{BEFEB9BE-74A3-4589-88CF-0C33C29C65AB}" type="pres">
      <dgm:prSet presAssocID="{AD79F1E8-2002-4BF1-8AD3-6B215261BDE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73F89A-4A60-414F-AE67-B850CC024185}" type="pres">
      <dgm:prSet presAssocID="{E4CC99DC-96EC-46F4-9F9A-A563ECD67920}" presName="parTrans" presStyleLbl="sibTrans2D1" presStyleIdx="5" presStyleCnt="6"/>
      <dgm:spPr/>
      <dgm:t>
        <a:bodyPr/>
        <a:lstStyle/>
        <a:p>
          <a:endParaRPr lang="pt-PT"/>
        </a:p>
      </dgm:t>
    </dgm:pt>
    <dgm:pt modelId="{0C4C839E-9CE0-4374-96D6-0CD2A308C57A}" type="pres">
      <dgm:prSet presAssocID="{E4CC99DC-96EC-46F4-9F9A-A563ECD67920}" presName="connectorText" presStyleLbl="sibTrans2D1" presStyleIdx="5" presStyleCnt="6"/>
      <dgm:spPr/>
      <dgm:t>
        <a:bodyPr/>
        <a:lstStyle/>
        <a:p>
          <a:endParaRPr lang="pt-PT"/>
        </a:p>
      </dgm:t>
    </dgm:pt>
    <dgm:pt modelId="{91EC6291-6F53-475F-8C83-0CE385B5B41E}" type="pres">
      <dgm:prSet presAssocID="{41546961-C40D-4BA5-BA4E-9211880001B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3B8C94B-4FA1-2944-9AB7-A23CB4AE0D82}" type="presOf" srcId="{AD79F1E8-2002-4BF1-8AD3-6B215261BDE3}" destId="{BEFEB9BE-74A3-4589-88CF-0C33C29C65AB}" srcOrd="0" destOrd="0" presId="urn:microsoft.com/office/officeart/2005/8/layout/radial5"/>
    <dgm:cxn modelId="{69428FCD-DE6D-F945-A54E-06E022444BAB}" type="presOf" srcId="{D280FBCD-F8F1-4D36-A914-733691CA04CA}" destId="{510ABD3C-252E-43A1-86BC-83295A7883A8}" srcOrd="1" destOrd="0" presId="urn:microsoft.com/office/officeart/2005/8/layout/radial5"/>
    <dgm:cxn modelId="{D01D5376-4918-B04F-AE1A-4518168FC1F6}" type="presOf" srcId="{A9980A4D-799D-486B-AA3D-157C693C32C5}" destId="{44DF1B2A-1F38-4512-BA9E-9FDE82950769}" srcOrd="0" destOrd="0" presId="urn:microsoft.com/office/officeart/2005/8/layout/radial5"/>
    <dgm:cxn modelId="{F669EB66-6AA5-D842-B6FD-BA75FA2DBCAD}" type="presOf" srcId="{E01ABC4A-C57A-4D32-B9FE-86643EDDD8A4}" destId="{F63A55AF-04B1-429F-9BF7-52E522A5C825}" srcOrd="1" destOrd="0" presId="urn:microsoft.com/office/officeart/2005/8/layout/radial5"/>
    <dgm:cxn modelId="{4467B0BF-37C8-3043-AA4B-27C80D26171A}" type="presOf" srcId="{74D5E0B0-72A5-433A-ADD0-FE6F6DA958A0}" destId="{CC803754-1B60-4EC0-9D83-9E4C35D68BD6}" srcOrd="1" destOrd="0" presId="urn:microsoft.com/office/officeart/2005/8/layout/radial5"/>
    <dgm:cxn modelId="{22B47DDF-36E3-D547-BAA8-C6B2C5DD4305}" type="presOf" srcId="{8B443772-342B-496B-B464-D16FA9AD6505}" destId="{CFFB24A2-06C4-47F2-8451-BB7570DFB3DC}" srcOrd="0" destOrd="0" presId="urn:microsoft.com/office/officeart/2005/8/layout/radial5"/>
    <dgm:cxn modelId="{2993E9F3-E39E-DC41-87B3-11DC80BD07DD}" type="presOf" srcId="{46965E3F-FFD4-4EC3-9822-58417902B2F7}" destId="{B8986804-C7E4-4D10-AAED-3A96FD40F081}" srcOrd="0" destOrd="0" presId="urn:microsoft.com/office/officeart/2005/8/layout/radial5"/>
    <dgm:cxn modelId="{1F0F005C-A288-6545-8E1F-906030BF4B1B}" type="presOf" srcId="{74D5E0B0-72A5-433A-ADD0-FE6F6DA958A0}" destId="{26783212-A4DB-4E9F-8918-DB552A25BA26}" srcOrd="0" destOrd="0" presId="urn:microsoft.com/office/officeart/2005/8/layout/radial5"/>
    <dgm:cxn modelId="{BACDF4CE-F633-C749-AE89-8A991DD4359B}" type="presOf" srcId="{E4CC99DC-96EC-46F4-9F9A-A563ECD67920}" destId="{0C4C839E-9CE0-4374-96D6-0CD2A308C57A}" srcOrd="1" destOrd="0" presId="urn:microsoft.com/office/officeart/2005/8/layout/radial5"/>
    <dgm:cxn modelId="{6D3A2FA6-FED5-4935-AA59-8A617E9D6596}" srcId="{652BFD80-0F10-4107-A438-8CCB5337811E}" destId="{A9980A4D-799D-486B-AA3D-157C693C32C5}" srcOrd="0" destOrd="0" parTransId="{D280FBCD-F8F1-4D36-A914-733691CA04CA}" sibTransId="{5520104D-14FA-4DED-B7F2-4C798389CEEC}"/>
    <dgm:cxn modelId="{C7727A09-DA22-1949-A663-8F320D3EE3A5}" type="presOf" srcId="{ADC39AB8-82FF-49D6-9F9A-79C7E0C79579}" destId="{157AA841-A9F8-4266-8282-0B12AF610FC7}" srcOrd="0" destOrd="0" presId="urn:microsoft.com/office/officeart/2005/8/layout/radial5"/>
    <dgm:cxn modelId="{1EC2F3B6-00C0-8F49-8C1F-05DF4F4A9116}" type="presOf" srcId="{48D712FE-B522-475C-95B8-BF8BF54C77A4}" destId="{34F88398-2C27-4C02-BAF2-832EC893B505}" srcOrd="0" destOrd="0" presId="urn:microsoft.com/office/officeart/2005/8/layout/radial5"/>
    <dgm:cxn modelId="{DE56A40C-708D-D248-8C2A-17F9CF664E68}" type="presOf" srcId="{E01ABC4A-C57A-4D32-B9FE-86643EDDD8A4}" destId="{47B2572E-F4DE-45B7-88FE-7FCABC7CD581}" srcOrd="0" destOrd="0" presId="urn:microsoft.com/office/officeart/2005/8/layout/radial5"/>
    <dgm:cxn modelId="{A720DE15-E0CF-BB4D-9665-0C76BEF87F15}" type="presOf" srcId="{ADC39AB8-82FF-49D6-9F9A-79C7E0C79579}" destId="{8DC9488F-1D4C-4598-82AA-7B5500EBE103}" srcOrd="1" destOrd="0" presId="urn:microsoft.com/office/officeart/2005/8/layout/radial5"/>
    <dgm:cxn modelId="{DAF53F47-1ABA-F347-AD37-8E9222BEB91C}" type="presOf" srcId="{DCEEA9D3-680A-4D56-8AE5-1E0021DD3E24}" destId="{E1F4BF64-2063-44D7-B2E1-C052C3DFA3B9}" srcOrd="0" destOrd="0" presId="urn:microsoft.com/office/officeart/2005/8/layout/radial5"/>
    <dgm:cxn modelId="{857CFF5E-3F64-451B-9A87-6E4F682B3FBF}" srcId="{652BFD80-0F10-4107-A438-8CCB5337811E}" destId="{48D712FE-B522-475C-95B8-BF8BF54C77A4}" srcOrd="3" destOrd="0" parTransId="{ADC39AB8-82FF-49D6-9F9A-79C7E0C79579}" sibTransId="{5B59EE53-3EF1-4EBF-B0D0-744DE7FA4AED}"/>
    <dgm:cxn modelId="{D21E5BC3-D207-1248-A7A7-1A0FB32E5F2C}" type="presOf" srcId="{E4CC99DC-96EC-46F4-9F9A-A563ECD67920}" destId="{FD73F89A-4A60-414F-AE67-B850CC024185}" srcOrd="0" destOrd="0" presId="urn:microsoft.com/office/officeart/2005/8/layout/radial5"/>
    <dgm:cxn modelId="{7494F6BE-83A5-4833-83FA-69F15BA7D4E9}" srcId="{652BFD80-0F10-4107-A438-8CCB5337811E}" destId="{AD79F1E8-2002-4BF1-8AD3-6B215261BDE3}" srcOrd="4" destOrd="0" parTransId="{74D5E0B0-72A5-433A-ADD0-FE6F6DA958A0}" sibTransId="{EBD0837C-B925-456A-AA41-5DE259A57B50}"/>
    <dgm:cxn modelId="{1C27D820-2C05-4D06-B241-785A796D9E6F}" srcId="{652BFD80-0F10-4107-A438-8CCB5337811E}" destId="{46965E3F-FFD4-4EC3-9822-58417902B2F7}" srcOrd="2" destOrd="0" parTransId="{DCEEA9D3-680A-4D56-8AE5-1E0021DD3E24}" sibTransId="{8B8DCD60-855E-4B13-BE97-4955CD11985C}"/>
    <dgm:cxn modelId="{8A786800-EFF9-D34B-9C93-95666BBE2F79}" type="presOf" srcId="{DCEEA9D3-680A-4D56-8AE5-1E0021DD3E24}" destId="{05596255-7E77-4978-8576-CDF2CDEEE888}" srcOrd="1" destOrd="0" presId="urn:microsoft.com/office/officeart/2005/8/layout/radial5"/>
    <dgm:cxn modelId="{4B8F80D3-F22A-B24A-9208-21770BCB8AB2}" type="presOf" srcId="{D280FBCD-F8F1-4D36-A914-733691CA04CA}" destId="{32B9B835-649B-47F0-9FAD-375BCD4491E0}" srcOrd="0" destOrd="0" presId="urn:microsoft.com/office/officeart/2005/8/layout/radial5"/>
    <dgm:cxn modelId="{29E3BE32-36B8-3842-97F0-3B685B575333}" type="presOf" srcId="{41546961-C40D-4BA5-BA4E-9211880001B6}" destId="{91EC6291-6F53-475F-8C83-0CE385B5B41E}" srcOrd="0" destOrd="0" presId="urn:microsoft.com/office/officeart/2005/8/layout/radial5"/>
    <dgm:cxn modelId="{651C5C21-FC94-42EC-9D89-F14A12927DF8}" srcId="{8B443772-342B-496B-B464-D16FA9AD6505}" destId="{652BFD80-0F10-4107-A438-8CCB5337811E}" srcOrd="0" destOrd="0" parTransId="{D1C9EFFB-042C-442E-82FC-88D6CFFCA236}" sibTransId="{EB830B61-6FB2-4A67-87C6-94D54117A3CD}"/>
    <dgm:cxn modelId="{FC718E59-0CF0-224B-B1FD-2F2A04625342}" type="presOf" srcId="{652BFD80-0F10-4107-A438-8CCB5337811E}" destId="{1B5AAB1A-801F-47F0-A79B-C7962C9F4143}" srcOrd="0" destOrd="0" presId="urn:microsoft.com/office/officeart/2005/8/layout/radial5"/>
    <dgm:cxn modelId="{CABA9D42-62A1-4695-BFFC-68544A7DD456}" srcId="{652BFD80-0F10-4107-A438-8CCB5337811E}" destId="{6DE4BB67-C3EF-4D6E-BD2A-92FBC8634B1D}" srcOrd="1" destOrd="0" parTransId="{E01ABC4A-C57A-4D32-B9FE-86643EDDD8A4}" sibTransId="{208C2439-3634-402E-AC8B-33974E78E687}"/>
    <dgm:cxn modelId="{EBED582F-54C8-4AB8-A4F2-5565E0B9A634}" srcId="{652BFD80-0F10-4107-A438-8CCB5337811E}" destId="{41546961-C40D-4BA5-BA4E-9211880001B6}" srcOrd="5" destOrd="0" parTransId="{E4CC99DC-96EC-46F4-9F9A-A563ECD67920}" sibTransId="{E1BAA8E4-EA6A-430B-8D13-793582399CE3}"/>
    <dgm:cxn modelId="{832F221B-D1FB-1046-838E-1FAA01267D38}" type="presOf" srcId="{6DE4BB67-C3EF-4D6E-BD2A-92FBC8634B1D}" destId="{E206C4F9-2C0F-400F-B033-5D41C3DE4FF7}" srcOrd="0" destOrd="0" presId="urn:microsoft.com/office/officeart/2005/8/layout/radial5"/>
    <dgm:cxn modelId="{27302777-2498-4B43-B9EF-F876B461DF34}" type="presParOf" srcId="{CFFB24A2-06C4-47F2-8451-BB7570DFB3DC}" destId="{1B5AAB1A-801F-47F0-A79B-C7962C9F4143}" srcOrd="0" destOrd="0" presId="urn:microsoft.com/office/officeart/2005/8/layout/radial5"/>
    <dgm:cxn modelId="{16F45348-846F-5848-A5ED-30FE48198573}" type="presParOf" srcId="{CFFB24A2-06C4-47F2-8451-BB7570DFB3DC}" destId="{32B9B835-649B-47F0-9FAD-375BCD4491E0}" srcOrd="1" destOrd="0" presId="urn:microsoft.com/office/officeart/2005/8/layout/radial5"/>
    <dgm:cxn modelId="{BBAF826A-762C-4F4A-9465-F9396064C6B4}" type="presParOf" srcId="{32B9B835-649B-47F0-9FAD-375BCD4491E0}" destId="{510ABD3C-252E-43A1-86BC-83295A7883A8}" srcOrd="0" destOrd="0" presId="urn:microsoft.com/office/officeart/2005/8/layout/radial5"/>
    <dgm:cxn modelId="{CB3A3C54-29F7-D744-BFF5-71FB029857EA}" type="presParOf" srcId="{CFFB24A2-06C4-47F2-8451-BB7570DFB3DC}" destId="{44DF1B2A-1F38-4512-BA9E-9FDE82950769}" srcOrd="2" destOrd="0" presId="urn:microsoft.com/office/officeart/2005/8/layout/radial5"/>
    <dgm:cxn modelId="{C7C8841A-AF33-6B43-8706-4459BAEBA457}" type="presParOf" srcId="{CFFB24A2-06C4-47F2-8451-BB7570DFB3DC}" destId="{47B2572E-F4DE-45B7-88FE-7FCABC7CD581}" srcOrd="3" destOrd="0" presId="urn:microsoft.com/office/officeart/2005/8/layout/radial5"/>
    <dgm:cxn modelId="{AE3455D0-3512-694F-A5D0-88F9291A0215}" type="presParOf" srcId="{47B2572E-F4DE-45B7-88FE-7FCABC7CD581}" destId="{F63A55AF-04B1-429F-9BF7-52E522A5C825}" srcOrd="0" destOrd="0" presId="urn:microsoft.com/office/officeart/2005/8/layout/radial5"/>
    <dgm:cxn modelId="{B3E32D50-5167-9E44-AF3F-09E8201A422F}" type="presParOf" srcId="{CFFB24A2-06C4-47F2-8451-BB7570DFB3DC}" destId="{E206C4F9-2C0F-400F-B033-5D41C3DE4FF7}" srcOrd="4" destOrd="0" presId="urn:microsoft.com/office/officeart/2005/8/layout/radial5"/>
    <dgm:cxn modelId="{33183A4E-A6E8-434B-94EB-546612E2DF6C}" type="presParOf" srcId="{CFFB24A2-06C4-47F2-8451-BB7570DFB3DC}" destId="{E1F4BF64-2063-44D7-B2E1-C052C3DFA3B9}" srcOrd="5" destOrd="0" presId="urn:microsoft.com/office/officeart/2005/8/layout/radial5"/>
    <dgm:cxn modelId="{9657E322-1439-D74C-B588-88BA62DC10EE}" type="presParOf" srcId="{E1F4BF64-2063-44D7-B2E1-C052C3DFA3B9}" destId="{05596255-7E77-4978-8576-CDF2CDEEE888}" srcOrd="0" destOrd="0" presId="urn:microsoft.com/office/officeart/2005/8/layout/radial5"/>
    <dgm:cxn modelId="{BBC5ED3F-F0C1-F74C-9AA9-F14A002F511C}" type="presParOf" srcId="{CFFB24A2-06C4-47F2-8451-BB7570DFB3DC}" destId="{B8986804-C7E4-4D10-AAED-3A96FD40F081}" srcOrd="6" destOrd="0" presId="urn:microsoft.com/office/officeart/2005/8/layout/radial5"/>
    <dgm:cxn modelId="{1443A378-CBB6-4E4A-A26B-8A7BF6A97AB5}" type="presParOf" srcId="{CFFB24A2-06C4-47F2-8451-BB7570DFB3DC}" destId="{157AA841-A9F8-4266-8282-0B12AF610FC7}" srcOrd="7" destOrd="0" presId="urn:microsoft.com/office/officeart/2005/8/layout/radial5"/>
    <dgm:cxn modelId="{2C83B6FA-24D4-DC41-9064-02B3FF793403}" type="presParOf" srcId="{157AA841-A9F8-4266-8282-0B12AF610FC7}" destId="{8DC9488F-1D4C-4598-82AA-7B5500EBE103}" srcOrd="0" destOrd="0" presId="urn:microsoft.com/office/officeart/2005/8/layout/radial5"/>
    <dgm:cxn modelId="{8D450374-211B-E343-A16C-0FCD3C126A6F}" type="presParOf" srcId="{CFFB24A2-06C4-47F2-8451-BB7570DFB3DC}" destId="{34F88398-2C27-4C02-BAF2-832EC893B505}" srcOrd="8" destOrd="0" presId="urn:microsoft.com/office/officeart/2005/8/layout/radial5"/>
    <dgm:cxn modelId="{A43D3C8C-D53B-2E49-9B6E-B2110AF708FA}" type="presParOf" srcId="{CFFB24A2-06C4-47F2-8451-BB7570DFB3DC}" destId="{26783212-A4DB-4E9F-8918-DB552A25BA26}" srcOrd="9" destOrd="0" presId="urn:microsoft.com/office/officeart/2005/8/layout/radial5"/>
    <dgm:cxn modelId="{C53E4C85-6435-0D4B-BD5E-D72E878D79B2}" type="presParOf" srcId="{26783212-A4DB-4E9F-8918-DB552A25BA26}" destId="{CC803754-1B60-4EC0-9D83-9E4C35D68BD6}" srcOrd="0" destOrd="0" presId="urn:microsoft.com/office/officeart/2005/8/layout/radial5"/>
    <dgm:cxn modelId="{D8C886CB-8CAD-F744-A642-26DE27951BED}" type="presParOf" srcId="{CFFB24A2-06C4-47F2-8451-BB7570DFB3DC}" destId="{BEFEB9BE-74A3-4589-88CF-0C33C29C65AB}" srcOrd="10" destOrd="0" presId="urn:microsoft.com/office/officeart/2005/8/layout/radial5"/>
    <dgm:cxn modelId="{12671FDC-D6CB-E64B-8742-FCE9F8AAC2FE}" type="presParOf" srcId="{CFFB24A2-06C4-47F2-8451-BB7570DFB3DC}" destId="{FD73F89A-4A60-414F-AE67-B850CC024185}" srcOrd="11" destOrd="0" presId="urn:microsoft.com/office/officeart/2005/8/layout/radial5"/>
    <dgm:cxn modelId="{19F7D900-585F-DE40-86AB-0C920127724C}" type="presParOf" srcId="{FD73F89A-4A60-414F-AE67-B850CC024185}" destId="{0C4C839E-9CE0-4374-96D6-0CD2A308C57A}" srcOrd="0" destOrd="0" presId="urn:microsoft.com/office/officeart/2005/8/layout/radial5"/>
    <dgm:cxn modelId="{7F6FC30B-7649-3C4E-8CAD-943A92283C37}" type="presParOf" srcId="{CFFB24A2-06C4-47F2-8451-BB7570DFB3DC}" destId="{91EC6291-6F53-475F-8C83-0CE385B5B41E}" srcOrd="12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AAD77C-EB09-0D4B-8758-D6ECBB6978CD}" type="doc">
      <dgm:prSet loTypeId="urn:microsoft.com/office/officeart/2005/8/layout/chevron2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299194-EBF7-FC47-B5B3-36EBBE838999}">
      <dgm:prSet phldrT="[Text]" custT="1"/>
      <dgm:spPr/>
      <dgm:t>
        <a:bodyPr/>
        <a:lstStyle/>
        <a:p>
          <a:r>
            <a:rPr lang="en-US" sz="2400" b="1" dirty="0" err="1" smtClean="0"/>
            <a:t>Economia</a:t>
          </a:r>
          <a:endParaRPr lang="en-US" sz="2400" b="1" dirty="0"/>
        </a:p>
      </dgm:t>
    </dgm:pt>
    <dgm:pt modelId="{D1257F2B-F428-534E-9BAA-5F8452C6F668}" type="parTrans" cxnId="{90C8A032-B506-2C45-982A-9E593089AB1E}">
      <dgm:prSet/>
      <dgm:spPr/>
      <dgm:t>
        <a:bodyPr/>
        <a:lstStyle/>
        <a:p>
          <a:endParaRPr lang="en-US" sz="1800"/>
        </a:p>
      </dgm:t>
    </dgm:pt>
    <dgm:pt modelId="{2DC19A81-CB00-7949-898A-5916ADF3EC23}" type="sibTrans" cxnId="{90C8A032-B506-2C45-982A-9E593089AB1E}">
      <dgm:prSet/>
      <dgm:spPr/>
      <dgm:t>
        <a:bodyPr/>
        <a:lstStyle/>
        <a:p>
          <a:endParaRPr lang="en-US" sz="1800"/>
        </a:p>
      </dgm:t>
    </dgm:pt>
    <dgm:pt modelId="{482C12D3-7EA9-944C-8976-1390DDEB2ACE}">
      <dgm:prSet phldrT="[Text]" custT="1"/>
      <dgm:spPr/>
      <dgm:t>
        <a:bodyPr/>
        <a:lstStyle/>
        <a:p>
          <a:pPr marL="228600" lvl="1" indent="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dirty="0" smtClean="0"/>
            <a:t>O </a:t>
          </a:r>
          <a:r>
            <a:rPr lang="en-US" sz="2800" dirty="0" err="1" smtClean="0"/>
            <a:t>surgimento</a:t>
          </a:r>
          <a:r>
            <a:rPr lang="en-US" sz="2800" dirty="0" smtClean="0"/>
            <a:t> de </a:t>
          </a:r>
          <a:r>
            <a:rPr lang="en-US" sz="2800" dirty="0" err="1" smtClean="0"/>
            <a:t>uma</a:t>
          </a:r>
          <a:r>
            <a:rPr lang="en-US" sz="2800" dirty="0" smtClean="0"/>
            <a:t> nova </a:t>
          </a:r>
          <a:r>
            <a:rPr lang="en-US" sz="2800" dirty="0" err="1" smtClean="0"/>
            <a:t>especialidade</a:t>
          </a:r>
          <a:r>
            <a:rPr lang="en-US" sz="2800" dirty="0" smtClean="0"/>
            <a:t> </a:t>
          </a:r>
          <a:r>
            <a:rPr lang="en-US" sz="2800" dirty="0" err="1" smtClean="0"/>
            <a:t>médica</a:t>
          </a:r>
          <a:r>
            <a:rPr lang="en-US" sz="2800" dirty="0" smtClean="0"/>
            <a:t> era </a:t>
          </a:r>
          <a:r>
            <a:rPr lang="en-US" sz="2800" dirty="0" err="1" smtClean="0"/>
            <a:t>inevitável</a:t>
          </a:r>
          <a:endParaRPr lang="en-US" sz="2800" dirty="0"/>
        </a:p>
      </dgm:t>
    </dgm:pt>
    <dgm:pt modelId="{8CE707F0-A829-844A-B514-D18BBEE98E37}" type="parTrans" cxnId="{54DB5F5D-1C30-894F-B5D8-9824357BBF99}">
      <dgm:prSet/>
      <dgm:spPr/>
      <dgm:t>
        <a:bodyPr/>
        <a:lstStyle/>
        <a:p>
          <a:endParaRPr lang="en-US" sz="1800"/>
        </a:p>
      </dgm:t>
    </dgm:pt>
    <dgm:pt modelId="{052C6897-2B66-3C4C-B9FB-DE1CFAEF5A79}" type="sibTrans" cxnId="{54DB5F5D-1C30-894F-B5D8-9824357BBF99}">
      <dgm:prSet/>
      <dgm:spPr/>
      <dgm:t>
        <a:bodyPr/>
        <a:lstStyle/>
        <a:p>
          <a:endParaRPr lang="en-US" sz="1800"/>
        </a:p>
      </dgm:t>
    </dgm:pt>
    <dgm:pt modelId="{85B80FF5-7162-A949-A8F2-2604EA64B27A}">
      <dgm:prSet phldrT="[Text]" custT="1"/>
      <dgm:spPr/>
      <dgm:t>
        <a:bodyPr/>
        <a:lstStyle/>
        <a:p>
          <a:r>
            <a:rPr lang="en-US" sz="2400" b="1" dirty="0" err="1" smtClean="0"/>
            <a:t>Ideologia</a:t>
          </a:r>
          <a:endParaRPr lang="en-US" sz="2000" b="1" dirty="0"/>
        </a:p>
      </dgm:t>
    </dgm:pt>
    <dgm:pt modelId="{CD67DAE2-E289-8048-BC3F-F20379C6BB6E}" type="parTrans" cxnId="{B1D656F9-78A8-F440-B4B5-1D5FC6624EDF}">
      <dgm:prSet/>
      <dgm:spPr/>
      <dgm:t>
        <a:bodyPr/>
        <a:lstStyle/>
        <a:p>
          <a:endParaRPr lang="en-US" sz="1800"/>
        </a:p>
      </dgm:t>
    </dgm:pt>
    <dgm:pt modelId="{560D1FFE-1E2B-E34B-AD3D-876727540D3B}" type="sibTrans" cxnId="{B1D656F9-78A8-F440-B4B5-1D5FC6624EDF}">
      <dgm:prSet/>
      <dgm:spPr/>
      <dgm:t>
        <a:bodyPr/>
        <a:lstStyle/>
        <a:p>
          <a:endParaRPr lang="en-US" sz="1800"/>
        </a:p>
      </dgm:t>
    </dgm:pt>
    <dgm:pt modelId="{A8821B38-CA1D-214A-9529-B6C88327B2F4}">
      <dgm:prSet phldrT="[Text]" custT="1"/>
      <dgm:spPr/>
      <dgm:t>
        <a:bodyPr/>
        <a:lstStyle/>
        <a:p>
          <a:pPr marL="22860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smtClean="0"/>
            <a:t>Servia os interesses da estrutura de poder imperialista do séc. XIX</a:t>
          </a:r>
          <a:endParaRPr lang="en-US" sz="2800" dirty="0"/>
        </a:p>
      </dgm:t>
    </dgm:pt>
    <dgm:pt modelId="{4CA6A19F-1AA7-8E4A-AE2B-A06D8ECE46B6}" type="parTrans" cxnId="{5241D4AF-9B08-2944-BE40-411202FA77B8}">
      <dgm:prSet/>
      <dgm:spPr/>
      <dgm:t>
        <a:bodyPr/>
        <a:lstStyle/>
        <a:p>
          <a:endParaRPr lang="en-US" sz="1800"/>
        </a:p>
      </dgm:t>
    </dgm:pt>
    <dgm:pt modelId="{43C1284A-563A-B740-A0E2-8D717BB6D5A3}" type="sibTrans" cxnId="{5241D4AF-9B08-2944-BE40-411202FA77B8}">
      <dgm:prSet/>
      <dgm:spPr/>
      <dgm:t>
        <a:bodyPr/>
        <a:lstStyle/>
        <a:p>
          <a:endParaRPr lang="en-US" sz="1800"/>
        </a:p>
      </dgm:t>
    </dgm:pt>
    <dgm:pt modelId="{1C3B46D4-C293-084E-95B9-C218178EBE05}">
      <dgm:prSet phldrT="[Text]" custT="1"/>
      <dgm:spPr/>
      <dgm:t>
        <a:bodyPr/>
        <a:lstStyle/>
        <a:p>
          <a:r>
            <a:rPr lang="en-US" sz="2400" b="1" dirty="0" err="1" smtClean="0"/>
            <a:t>Administração</a:t>
          </a:r>
          <a:r>
            <a:rPr lang="en-US" sz="2400" b="1" dirty="0" smtClean="0"/>
            <a:t> </a:t>
          </a:r>
          <a:r>
            <a:rPr lang="pt-PT" sz="2400" b="1" dirty="0" smtClean="0"/>
            <a:t>colonial</a:t>
          </a:r>
          <a:endParaRPr lang="en-US" sz="2400" b="1" dirty="0"/>
        </a:p>
      </dgm:t>
    </dgm:pt>
    <dgm:pt modelId="{B9E9C6D9-2E73-1C4C-8C4D-8E8C7A828E3A}" type="parTrans" cxnId="{E661DA25-FEBF-F14E-9371-604461FA1F9A}">
      <dgm:prSet/>
      <dgm:spPr/>
      <dgm:t>
        <a:bodyPr/>
        <a:lstStyle/>
        <a:p>
          <a:endParaRPr lang="en-US" sz="1800"/>
        </a:p>
      </dgm:t>
    </dgm:pt>
    <dgm:pt modelId="{0DEF355E-A72F-1B45-9DC7-8ADF0AADDB4B}" type="sibTrans" cxnId="{E661DA25-FEBF-F14E-9371-604461FA1F9A}">
      <dgm:prSet/>
      <dgm:spPr/>
      <dgm:t>
        <a:bodyPr/>
        <a:lstStyle/>
        <a:p>
          <a:endParaRPr lang="en-US" sz="1800"/>
        </a:p>
      </dgm:t>
    </dgm:pt>
    <dgm:pt modelId="{89CE8E68-5E1C-814A-ADEC-41FF06B625D2}">
      <dgm:prSet phldrT="[Text]" custT="1"/>
      <dgm:spPr/>
      <dgm:t>
        <a:bodyPr/>
        <a:lstStyle/>
        <a:p>
          <a:pPr marL="22860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dirty="0" err="1" smtClean="0"/>
            <a:t>Tornou</a:t>
          </a:r>
          <a:r>
            <a:rPr lang="en-US" sz="2800" dirty="0" smtClean="0"/>
            <a:t>-se a </a:t>
          </a:r>
          <a:r>
            <a:rPr lang="en-US" sz="2800" dirty="0" err="1" smtClean="0"/>
            <a:t>ferramenta</a:t>
          </a:r>
          <a:r>
            <a:rPr lang="en-US" sz="2800" dirty="0" smtClean="0"/>
            <a:t> </a:t>
          </a:r>
          <a:r>
            <a:rPr lang="en-US" sz="2800" dirty="0" err="1" smtClean="0"/>
            <a:t>mais</a:t>
          </a:r>
          <a:r>
            <a:rPr lang="en-US" sz="2800" dirty="0" smtClean="0"/>
            <a:t> </a:t>
          </a:r>
          <a:r>
            <a:rPr lang="en-US" sz="2800" dirty="0" err="1" smtClean="0"/>
            <a:t>importante</a:t>
          </a:r>
          <a:r>
            <a:rPr lang="en-US" sz="2800" dirty="0" smtClean="0"/>
            <a:t> do </a:t>
          </a:r>
          <a:r>
            <a:rPr lang="en-US" sz="2800" dirty="0" err="1" smtClean="0"/>
            <a:t>imperialismo</a:t>
          </a:r>
          <a:r>
            <a:rPr lang="en-US" sz="2800" dirty="0" smtClean="0"/>
            <a:t> </a:t>
          </a:r>
          <a:r>
            <a:rPr lang="en-US" sz="2800" dirty="0" err="1" smtClean="0"/>
            <a:t>europeu</a:t>
          </a:r>
          <a:endParaRPr lang="en-US" sz="2800" dirty="0"/>
        </a:p>
      </dgm:t>
    </dgm:pt>
    <dgm:pt modelId="{50A53B59-2414-8D4F-A370-B6A62A062FC2}" type="parTrans" cxnId="{65561447-EEEE-3B4F-A220-2154F5D3E6C1}">
      <dgm:prSet/>
      <dgm:spPr/>
      <dgm:t>
        <a:bodyPr/>
        <a:lstStyle/>
        <a:p>
          <a:endParaRPr lang="en-US" sz="1800"/>
        </a:p>
      </dgm:t>
    </dgm:pt>
    <dgm:pt modelId="{6C9C1BA1-DE51-674A-AD78-444D48C42FBE}" type="sibTrans" cxnId="{65561447-EEEE-3B4F-A220-2154F5D3E6C1}">
      <dgm:prSet/>
      <dgm:spPr/>
      <dgm:t>
        <a:bodyPr/>
        <a:lstStyle/>
        <a:p>
          <a:endParaRPr lang="en-US" sz="1800"/>
        </a:p>
      </dgm:t>
    </dgm:pt>
    <dgm:pt modelId="{50F91D56-81BD-8840-9FD3-A6B834D9F53F}" type="pres">
      <dgm:prSet presAssocID="{C7AAD77C-EB09-0D4B-8758-D6ECBB6978C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5DF3E7-F177-A843-A566-91F262D41708}" type="pres">
      <dgm:prSet presAssocID="{20299194-EBF7-FC47-B5B3-36EBBE838999}" presName="composite" presStyleCnt="0"/>
      <dgm:spPr/>
      <dgm:t>
        <a:bodyPr/>
        <a:lstStyle/>
        <a:p>
          <a:endParaRPr lang="en-US"/>
        </a:p>
      </dgm:t>
    </dgm:pt>
    <dgm:pt modelId="{794A2810-DB7D-5040-B431-97397A50B7E2}" type="pres">
      <dgm:prSet presAssocID="{20299194-EBF7-FC47-B5B3-36EBBE838999}" presName="parentText" presStyleLbl="alignNode1" presStyleIdx="0" presStyleCnt="3" custScaleX="1200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675D3-8534-1E41-A66A-34D0EE63494F}" type="pres">
      <dgm:prSet presAssocID="{20299194-EBF7-FC47-B5B3-36EBBE83899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630D1-20E0-2C47-B1B1-78D717FB5673}" type="pres">
      <dgm:prSet presAssocID="{2DC19A81-CB00-7949-898A-5916ADF3EC23}" presName="sp" presStyleCnt="0"/>
      <dgm:spPr/>
      <dgm:t>
        <a:bodyPr/>
        <a:lstStyle/>
        <a:p>
          <a:endParaRPr lang="en-US"/>
        </a:p>
      </dgm:t>
    </dgm:pt>
    <dgm:pt modelId="{45846E3D-408F-1B40-8F69-10B5F224C12C}" type="pres">
      <dgm:prSet presAssocID="{85B80FF5-7162-A949-A8F2-2604EA64B27A}" presName="composite" presStyleCnt="0"/>
      <dgm:spPr/>
      <dgm:t>
        <a:bodyPr/>
        <a:lstStyle/>
        <a:p>
          <a:endParaRPr lang="en-US"/>
        </a:p>
      </dgm:t>
    </dgm:pt>
    <dgm:pt modelId="{E7E8BB38-7630-3241-AACF-6A6C8C1CF314}" type="pres">
      <dgm:prSet presAssocID="{85B80FF5-7162-A949-A8F2-2604EA64B27A}" presName="parentText" presStyleLbl="alignNode1" presStyleIdx="1" presStyleCnt="3" custScaleX="1304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F2002-8B7D-C145-913A-61246D8D7DB2}" type="pres">
      <dgm:prSet presAssocID="{85B80FF5-7162-A949-A8F2-2604EA64B27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1DA61-32E9-5244-9025-7573096C9853}" type="pres">
      <dgm:prSet presAssocID="{560D1FFE-1E2B-E34B-AD3D-876727540D3B}" presName="sp" presStyleCnt="0"/>
      <dgm:spPr/>
      <dgm:t>
        <a:bodyPr/>
        <a:lstStyle/>
        <a:p>
          <a:endParaRPr lang="en-US"/>
        </a:p>
      </dgm:t>
    </dgm:pt>
    <dgm:pt modelId="{1BC910EA-230D-D141-A3F7-51BA4603E005}" type="pres">
      <dgm:prSet presAssocID="{1C3B46D4-C293-084E-95B9-C218178EBE05}" presName="composite" presStyleCnt="0"/>
      <dgm:spPr/>
      <dgm:t>
        <a:bodyPr/>
        <a:lstStyle/>
        <a:p>
          <a:endParaRPr lang="en-US"/>
        </a:p>
      </dgm:t>
    </dgm:pt>
    <dgm:pt modelId="{E027E652-EACF-704B-947B-377A7C6C8E2A}" type="pres">
      <dgm:prSet presAssocID="{1C3B46D4-C293-084E-95B9-C218178EBE05}" presName="parentText" presStyleLbl="alignNode1" presStyleIdx="2" presStyleCnt="3" custScaleX="1712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1DC8A-67A0-0A40-9ED3-37845BFA9DCF}" type="pres">
      <dgm:prSet presAssocID="{1C3B46D4-C293-084E-95B9-C218178EBE05}" presName="descendantText" presStyleLbl="alignAcc1" presStyleIdx="2" presStyleCnt="3" custScaleX="92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41D4AF-9B08-2944-BE40-411202FA77B8}" srcId="{85B80FF5-7162-A949-A8F2-2604EA64B27A}" destId="{A8821B38-CA1D-214A-9529-B6C88327B2F4}" srcOrd="0" destOrd="0" parTransId="{4CA6A19F-1AA7-8E4A-AE2B-A06D8ECE46B6}" sibTransId="{43C1284A-563A-B740-A0E2-8D717BB6D5A3}"/>
    <dgm:cxn modelId="{8CA67E6C-7BBD-CB44-AC5F-D3ED09D6B629}" type="presOf" srcId="{20299194-EBF7-FC47-B5B3-36EBBE838999}" destId="{794A2810-DB7D-5040-B431-97397A50B7E2}" srcOrd="0" destOrd="0" presId="urn:microsoft.com/office/officeart/2005/8/layout/chevron2"/>
    <dgm:cxn modelId="{E54E26B3-CD62-7B42-BA9D-47C7377C575E}" type="presOf" srcId="{482C12D3-7EA9-944C-8976-1390DDEB2ACE}" destId="{F4B675D3-8534-1E41-A66A-34D0EE63494F}" srcOrd="0" destOrd="0" presId="urn:microsoft.com/office/officeart/2005/8/layout/chevron2"/>
    <dgm:cxn modelId="{D1920341-3E21-8E4F-B9C1-3385DB249F1F}" type="presOf" srcId="{85B80FF5-7162-A949-A8F2-2604EA64B27A}" destId="{E7E8BB38-7630-3241-AACF-6A6C8C1CF314}" srcOrd="0" destOrd="0" presId="urn:microsoft.com/office/officeart/2005/8/layout/chevron2"/>
    <dgm:cxn modelId="{1AC26010-F2AA-D947-A77B-43A2CEC5CED6}" type="presOf" srcId="{89CE8E68-5E1C-814A-ADEC-41FF06B625D2}" destId="{BD11DC8A-67A0-0A40-9ED3-37845BFA9DCF}" srcOrd="0" destOrd="0" presId="urn:microsoft.com/office/officeart/2005/8/layout/chevron2"/>
    <dgm:cxn modelId="{D814A6E3-DBF4-3444-8D3E-8D8DA2A1228E}" type="presOf" srcId="{A8821B38-CA1D-214A-9529-B6C88327B2F4}" destId="{036F2002-8B7D-C145-913A-61246D8D7DB2}" srcOrd="0" destOrd="0" presId="urn:microsoft.com/office/officeart/2005/8/layout/chevron2"/>
    <dgm:cxn modelId="{54DB5F5D-1C30-894F-B5D8-9824357BBF99}" srcId="{20299194-EBF7-FC47-B5B3-36EBBE838999}" destId="{482C12D3-7EA9-944C-8976-1390DDEB2ACE}" srcOrd="0" destOrd="0" parTransId="{8CE707F0-A829-844A-B514-D18BBEE98E37}" sibTransId="{052C6897-2B66-3C4C-B9FB-DE1CFAEF5A79}"/>
    <dgm:cxn modelId="{CBD02AA6-1752-E84D-AED5-54FB6E347B30}" type="presOf" srcId="{1C3B46D4-C293-084E-95B9-C218178EBE05}" destId="{E027E652-EACF-704B-947B-377A7C6C8E2A}" srcOrd="0" destOrd="0" presId="urn:microsoft.com/office/officeart/2005/8/layout/chevron2"/>
    <dgm:cxn modelId="{90C8A032-B506-2C45-982A-9E593089AB1E}" srcId="{C7AAD77C-EB09-0D4B-8758-D6ECBB6978CD}" destId="{20299194-EBF7-FC47-B5B3-36EBBE838999}" srcOrd="0" destOrd="0" parTransId="{D1257F2B-F428-534E-9BAA-5F8452C6F668}" sibTransId="{2DC19A81-CB00-7949-898A-5916ADF3EC23}"/>
    <dgm:cxn modelId="{3E84AD54-793A-7E4F-ABCE-F9E633AD9E76}" type="presOf" srcId="{C7AAD77C-EB09-0D4B-8758-D6ECBB6978CD}" destId="{50F91D56-81BD-8840-9FD3-A6B834D9F53F}" srcOrd="0" destOrd="0" presId="urn:microsoft.com/office/officeart/2005/8/layout/chevron2"/>
    <dgm:cxn modelId="{B1D656F9-78A8-F440-B4B5-1D5FC6624EDF}" srcId="{C7AAD77C-EB09-0D4B-8758-D6ECBB6978CD}" destId="{85B80FF5-7162-A949-A8F2-2604EA64B27A}" srcOrd="1" destOrd="0" parTransId="{CD67DAE2-E289-8048-BC3F-F20379C6BB6E}" sibTransId="{560D1FFE-1E2B-E34B-AD3D-876727540D3B}"/>
    <dgm:cxn modelId="{65561447-EEEE-3B4F-A220-2154F5D3E6C1}" srcId="{1C3B46D4-C293-084E-95B9-C218178EBE05}" destId="{89CE8E68-5E1C-814A-ADEC-41FF06B625D2}" srcOrd="0" destOrd="0" parTransId="{50A53B59-2414-8D4F-A370-B6A62A062FC2}" sibTransId="{6C9C1BA1-DE51-674A-AD78-444D48C42FBE}"/>
    <dgm:cxn modelId="{E661DA25-FEBF-F14E-9371-604461FA1F9A}" srcId="{C7AAD77C-EB09-0D4B-8758-D6ECBB6978CD}" destId="{1C3B46D4-C293-084E-95B9-C218178EBE05}" srcOrd="2" destOrd="0" parTransId="{B9E9C6D9-2E73-1C4C-8C4D-8E8C7A828E3A}" sibTransId="{0DEF355E-A72F-1B45-9DC7-8ADF0AADDB4B}"/>
    <dgm:cxn modelId="{06B45D42-C848-4E4B-B266-67C26EBB9CB0}" type="presParOf" srcId="{50F91D56-81BD-8840-9FD3-A6B834D9F53F}" destId="{8A5DF3E7-F177-A843-A566-91F262D41708}" srcOrd="0" destOrd="0" presId="urn:microsoft.com/office/officeart/2005/8/layout/chevron2"/>
    <dgm:cxn modelId="{016381BD-3542-A341-A147-432DED2D5AF2}" type="presParOf" srcId="{8A5DF3E7-F177-A843-A566-91F262D41708}" destId="{794A2810-DB7D-5040-B431-97397A50B7E2}" srcOrd="0" destOrd="0" presId="urn:microsoft.com/office/officeart/2005/8/layout/chevron2"/>
    <dgm:cxn modelId="{408492D8-CFC3-DD45-92A5-4B70A0396D30}" type="presParOf" srcId="{8A5DF3E7-F177-A843-A566-91F262D41708}" destId="{F4B675D3-8534-1E41-A66A-34D0EE63494F}" srcOrd="1" destOrd="0" presId="urn:microsoft.com/office/officeart/2005/8/layout/chevron2"/>
    <dgm:cxn modelId="{71C9EB4D-1779-8D46-8FFF-543CBA5C3008}" type="presParOf" srcId="{50F91D56-81BD-8840-9FD3-A6B834D9F53F}" destId="{F83630D1-20E0-2C47-B1B1-78D717FB5673}" srcOrd="1" destOrd="0" presId="urn:microsoft.com/office/officeart/2005/8/layout/chevron2"/>
    <dgm:cxn modelId="{A4D58513-6840-7B4F-A323-18A6966AD466}" type="presParOf" srcId="{50F91D56-81BD-8840-9FD3-A6B834D9F53F}" destId="{45846E3D-408F-1B40-8F69-10B5F224C12C}" srcOrd="2" destOrd="0" presId="urn:microsoft.com/office/officeart/2005/8/layout/chevron2"/>
    <dgm:cxn modelId="{53F6B9EA-EF71-3344-AEB0-D9170854C391}" type="presParOf" srcId="{45846E3D-408F-1B40-8F69-10B5F224C12C}" destId="{E7E8BB38-7630-3241-AACF-6A6C8C1CF314}" srcOrd="0" destOrd="0" presId="urn:microsoft.com/office/officeart/2005/8/layout/chevron2"/>
    <dgm:cxn modelId="{764090AC-8ADE-F94B-89A6-7E4FF3251B7B}" type="presParOf" srcId="{45846E3D-408F-1B40-8F69-10B5F224C12C}" destId="{036F2002-8B7D-C145-913A-61246D8D7DB2}" srcOrd="1" destOrd="0" presId="urn:microsoft.com/office/officeart/2005/8/layout/chevron2"/>
    <dgm:cxn modelId="{50F032A3-F0BC-0E48-834A-5B12D2D5E7A6}" type="presParOf" srcId="{50F91D56-81BD-8840-9FD3-A6B834D9F53F}" destId="{E411DA61-32E9-5244-9025-7573096C9853}" srcOrd="3" destOrd="0" presId="urn:microsoft.com/office/officeart/2005/8/layout/chevron2"/>
    <dgm:cxn modelId="{4057658E-8EC3-4C4A-9BA0-8A6F681DDB17}" type="presParOf" srcId="{50F91D56-81BD-8840-9FD3-A6B834D9F53F}" destId="{1BC910EA-230D-D141-A3F7-51BA4603E005}" srcOrd="4" destOrd="0" presId="urn:microsoft.com/office/officeart/2005/8/layout/chevron2"/>
    <dgm:cxn modelId="{908C7207-5485-C442-8DC5-1747032B1C30}" type="presParOf" srcId="{1BC910EA-230D-D141-A3F7-51BA4603E005}" destId="{E027E652-EACF-704B-947B-377A7C6C8E2A}" srcOrd="0" destOrd="0" presId="urn:microsoft.com/office/officeart/2005/8/layout/chevron2"/>
    <dgm:cxn modelId="{5C10FFF9-C03F-114C-93D0-176DB263D654}" type="presParOf" srcId="{1BC910EA-230D-D141-A3F7-51BA4603E005}" destId="{BD11DC8A-67A0-0A40-9ED3-37845BFA9D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F143E1-48C9-44ED-A069-16E17D9BB7CC}" type="doc">
      <dgm:prSet loTypeId="urn:microsoft.com/office/officeart/2005/8/layout/arrow6#1" loCatId="relationship" qsTypeId="urn:microsoft.com/office/officeart/2005/8/quickstyle/simple2#77" qsCatId="simple" csTypeId="urn:microsoft.com/office/officeart/2005/8/colors/accent2_2" csCatId="accent2" phldr="1"/>
      <dgm:spPr/>
      <dgm:t>
        <a:bodyPr/>
        <a:lstStyle/>
        <a:p>
          <a:endParaRPr lang="pt-PT"/>
        </a:p>
      </dgm:t>
    </dgm:pt>
    <dgm:pt modelId="{EEE85625-F37E-45A7-8CEE-D3201CD8B84F}">
      <dgm:prSet phldrT="[Texto]" custT="1"/>
      <dgm:spPr>
        <a:solidFill>
          <a:srgbClr val="F17A1C"/>
        </a:solidFill>
        <a:ln>
          <a:solidFill>
            <a:srgbClr val="FF9E1D"/>
          </a:solidFill>
        </a:ln>
      </dgm:spPr>
      <dgm:t>
        <a:bodyPr/>
        <a:lstStyle/>
        <a:p>
          <a:r>
            <a:rPr lang="pt-PT" sz="16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Medicina Tropical – especialidade médica</a:t>
          </a:r>
        </a:p>
        <a:p>
          <a:r>
            <a:rPr lang="pt-PT" sz="1600" b="1" dirty="0" smtClean="0"/>
            <a:t>Procura de consolidação do tecido colonial</a:t>
          </a:r>
        </a:p>
        <a:p>
          <a:r>
            <a:rPr lang="pt-PT" sz="16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Saúde no centro de qualquer política externa</a:t>
          </a:r>
          <a:endParaRPr lang="pt-PT" sz="1600" b="1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9BFC236A-5616-461A-A044-F72967DFA77E}" type="parTrans" cxnId="{A0C8A536-103F-4F2E-84B8-C587F2BAF06E}">
      <dgm:prSet/>
      <dgm:spPr/>
      <dgm:t>
        <a:bodyPr/>
        <a:lstStyle/>
        <a:p>
          <a:endParaRPr lang="pt-PT"/>
        </a:p>
      </dgm:t>
    </dgm:pt>
    <dgm:pt modelId="{30DF64B1-5FC8-4522-ABEB-EABA9D56C917}" type="sibTrans" cxnId="{A0C8A536-103F-4F2E-84B8-C587F2BAF06E}">
      <dgm:prSet/>
      <dgm:spPr/>
      <dgm:t>
        <a:bodyPr/>
        <a:lstStyle/>
        <a:p>
          <a:endParaRPr lang="pt-PT"/>
        </a:p>
      </dgm:t>
    </dgm:pt>
    <dgm:pt modelId="{31B3D56C-025C-4C4C-BA39-C233DC0E91E8}">
      <dgm:prSet phldrT="[Texto]" custT="1"/>
      <dgm:spPr>
        <a:solidFill>
          <a:srgbClr val="F17A1C"/>
        </a:solidFill>
      </dgm:spPr>
      <dgm:t>
        <a:bodyPr/>
        <a:lstStyle/>
        <a:p>
          <a:r>
            <a:rPr lang="pt-PT" sz="14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Escolas de Medicina Tropical </a:t>
          </a:r>
        </a:p>
        <a:p>
          <a:r>
            <a:rPr lang="pt-PT" sz="14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1898, Liverpool</a:t>
          </a:r>
        </a:p>
        <a:p>
          <a:r>
            <a:rPr lang="pt-PT" sz="14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1899, Londres</a:t>
          </a:r>
        </a:p>
        <a:p>
          <a:r>
            <a:rPr lang="pt-PT" sz="14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1900. Hamburgo</a:t>
          </a:r>
        </a:p>
        <a:p>
          <a:r>
            <a:rPr lang="pt-PT" sz="14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1902, New </a:t>
          </a:r>
          <a:r>
            <a:rPr lang="pt-PT" sz="1400" b="1" dirty="0" err="1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Orleans</a:t>
          </a:r>
          <a:r>
            <a:rPr lang="pt-PT" sz="14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e Portugal</a:t>
          </a:r>
        </a:p>
        <a:p>
          <a:r>
            <a:rPr lang="pt-PT" sz="14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»1903, Institutos Pasteur ultramarinos</a:t>
          </a:r>
        </a:p>
        <a:p>
          <a:r>
            <a:rPr lang="pt-PT" sz="24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</a:t>
          </a:r>
          <a:endParaRPr lang="pt-PT" sz="2400" b="1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83F98CB4-1281-4284-8C66-0C2D2E8E8D8B}" type="parTrans" cxnId="{E8F41794-3EE8-4B91-BF21-817205914EB7}">
      <dgm:prSet/>
      <dgm:spPr/>
      <dgm:t>
        <a:bodyPr/>
        <a:lstStyle/>
        <a:p>
          <a:endParaRPr lang="pt-PT"/>
        </a:p>
      </dgm:t>
    </dgm:pt>
    <dgm:pt modelId="{E4F6CF89-A923-4697-B1FA-32C88B667337}" type="sibTrans" cxnId="{E8F41794-3EE8-4B91-BF21-817205914EB7}">
      <dgm:prSet/>
      <dgm:spPr/>
      <dgm:t>
        <a:bodyPr/>
        <a:lstStyle/>
        <a:p>
          <a:endParaRPr lang="pt-PT"/>
        </a:p>
      </dgm:t>
    </dgm:pt>
    <dgm:pt modelId="{C0F56F11-0371-4B52-81D5-069D9D7FA0FE}" type="pres">
      <dgm:prSet presAssocID="{9BF143E1-48C9-44ED-A069-16E17D9BB7CC}" presName="compositeShape" presStyleCnt="0">
        <dgm:presLayoutVars>
          <dgm:chMax val="2"/>
          <dgm:dir/>
        </dgm:presLayoutVars>
      </dgm:prSet>
      <dgm:spPr/>
      <dgm:t>
        <a:bodyPr/>
        <a:lstStyle/>
        <a:p>
          <a:endParaRPr lang="pt-PT"/>
        </a:p>
      </dgm:t>
    </dgm:pt>
    <dgm:pt modelId="{2AB00E57-5187-4EAE-B59F-0006C5ADD5EB}" type="pres">
      <dgm:prSet presAssocID="{9BF143E1-48C9-44ED-A069-16E17D9BB7CC}" presName="ribbon" presStyleLbl="node1" presStyleIdx="0" presStyleCnt="1" custScaleY="131068"/>
      <dgm:spPr/>
      <dgm:t>
        <a:bodyPr/>
        <a:lstStyle/>
        <a:p>
          <a:endParaRPr lang="pt-PT"/>
        </a:p>
      </dgm:t>
    </dgm:pt>
    <dgm:pt modelId="{27122C9D-A928-46D7-9DEE-4693607B47D1}" type="pres">
      <dgm:prSet presAssocID="{9BF143E1-48C9-44ED-A069-16E17D9BB7CC}" presName="leftArrowText" presStyleLbl="node1" presStyleIdx="0" presStyleCnt="1" custScaleY="26748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206D9EF-D0A2-4009-8BD0-5FF5F7498297}" type="pres">
      <dgm:prSet presAssocID="{9BF143E1-48C9-44ED-A069-16E17D9BB7CC}" presName="rightArrowText" presStyleLbl="node1" presStyleIdx="0" presStyleCnt="1" custScaleY="166204" custLinFactNeighborX="-2019" custLinFactNeighborY="956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0C8A536-103F-4F2E-84B8-C587F2BAF06E}" srcId="{9BF143E1-48C9-44ED-A069-16E17D9BB7CC}" destId="{EEE85625-F37E-45A7-8CEE-D3201CD8B84F}" srcOrd="0" destOrd="0" parTransId="{9BFC236A-5616-461A-A044-F72967DFA77E}" sibTransId="{30DF64B1-5FC8-4522-ABEB-EABA9D56C917}"/>
    <dgm:cxn modelId="{E8F41794-3EE8-4B91-BF21-817205914EB7}" srcId="{9BF143E1-48C9-44ED-A069-16E17D9BB7CC}" destId="{31B3D56C-025C-4C4C-BA39-C233DC0E91E8}" srcOrd="1" destOrd="0" parTransId="{83F98CB4-1281-4284-8C66-0C2D2E8E8D8B}" sibTransId="{E4F6CF89-A923-4697-B1FA-32C88B667337}"/>
    <dgm:cxn modelId="{50AAEFF2-A16C-D145-B8D1-B88DD7449C38}" type="presOf" srcId="{EEE85625-F37E-45A7-8CEE-D3201CD8B84F}" destId="{27122C9D-A928-46D7-9DEE-4693607B47D1}" srcOrd="0" destOrd="0" presId="urn:microsoft.com/office/officeart/2005/8/layout/arrow6#1"/>
    <dgm:cxn modelId="{A2EB0C80-C1DD-3A4D-92DC-4619F6880C66}" type="presOf" srcId="{9BF143E1-48C9-44ED-A069-16E17D9BB7CC}" destId="{C0F56F11-0371-4B52-81D5-069D9D7FA0FE}" srcOrd="0" destOrd="0" presId="urn:microsoft.com/office/officeart/2005/8/layout/arrow6#1"/>
    <dgm:cxn modelId="{4D0C41CD-694C-9C4F-ACD7-E60C28338C2E}" type="presOf" srcId="{31B3D56C-025C-4C4C-BA39-C233DC0E91E8}" destId="{D206D9EF-D0A2-4009-8BD0-5FF5F7498297}" srcOrd="0" destOrd="0" presId="urn:microsoft.com/office/officeart/2005/8/layout/arrow6#1"/>
    <dgm:cxn modelId="{3ED3B72E-CFB3-6F4D-BA1D-0CD0A44E0806}" type="presParOf" srcId="{C0F56F11-0371-4B52-81D5-069D9D7FA0FE}" destId="{2AB00E57-5187-4EAE-B59F-0006C5ADD5EB}" srcOrd="0" destOrd="0" presId="urn:microsoft.com/office/officeart/2005/8/layout/arrow6#1"/>
    <dgm:cxn modelId="{B8DD4993-DF4A-8F4F-9570-52902520D9CE}" type="presParOf" srcId="{C0F56F11-0371-4B52-81D5-069D9D7FA0FE}" destId="{27122C9D-A928-46D7-9DEE-4693607B47D1}" srcOrd="1" destOrd="0" presId="urn:microsoft.com/office/officeart/2005/8/layout/arrow6#1"/>
    <dgm:cxn modelId="{DA6955F1-65DC-6D46-AC33-E748078ED72D}" type="presParOf" srcId="{C0F56F11-0371-4B52-81D5-069D9D7FA0FE}" destId="{D206D9EF-D0A2-4009-8BD0-5FF5F7498297}" srcOrd="2" destOrd="0" presId="urn:microsoft.com/office/officeart/2005/8/layout/arrow6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B0C062-C57F-4773-AD0D-F38255E3D28B}" type="doc">
      <dgm:prSet loTypeId="urn:microsoft.com/office/officeart/2005/8/layout/arrow2#1" loCatId="process" qsTypeId="urn:microsoft.com/office/officeart/2005/8/quickstyle/simple2#73" qsCatId="simple" csTypeId="urn:microsoft.com/office/officeart/2005/8/colors/accent3_2" csCatId="accent3" phldr="1"/>
      <dgm:spPr/>
    </dgm:pt>
    <dgm:pt modelId="{96C57C87-EB3B-4EC2-9A41-07DDB6E1CD5F}">
      <dgm:prSet phldrT="[Texto]" custT="1"/>
      <dgm:spPr/>
      <dgm:t>
        <a:bodyPr/>
        <a:lstStyle/>
        <a:p>
          <a:r>
            <a:rPr lang="pt-PT" sz="12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Escola de Medicina Tropical de Lisboa (1902-1935)</a:t>
          </a:r>
        </a:p>
        <a:p>
          <a:r>
            <a:rPr lang="pt-PT" sz="12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Hospital Colonial de Lisboa (1902-1952</a:t>
          </a:r>
          <a:r>
            <a:rPr lang="pt-PT" sz="14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)</a:t>
          </a:r>
          <a:endParaRPr lang="pt-PT" sz="1600" b="1" dirty="0" smtClean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  <a:p>
          <a:endParaRPr lang="pt-PT" sz="1600" b="1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5D1DC240-AF47-483E-BDD5-25D164AF9AD2}" type="parTrans" cxnId="{925307BB-5B35-431F-9DA1-13475E6C4B77}">
      <dgm:prSet/>
      <dgm:spPr/>
      <dgm:t>
        <a:bodyPr/>
        <a:lstStyle/>
        <a:p>
          <a:endParaRPr lang="en-US"/>
        </a:p>
      </dgm:t>
    </dgm:pt>
    <dgm:pt modelId="{22F632CD-20B4-4C6C-851D-A0DA6FD61C5D}" type="sibTrans" cxnId="{925307BB-5B35-431F-9DA1-13475E6C4B77}">
      <dgm:prSet/>
      <dgm:spPr/>
      <dgm:t>
        <a:bodyPr/>
        <a:lstStyle/>
        <a:p>
          <a:endParaRPr lang="en-US"/>
        </a:p>
      </dgm:t>
    </dgm:pt>
    <dgm:pt modelId="{A12E24BB-B2D1-46CB-A03A-16612625C6D9}">
      <dgm:prSet phldrT="[Texto]" custT="1"/>
      <dgm:spPr/>
      <dgm:t>
        <a:bodyPr/>
        <a:lstStyle/>
        <a:p>
          <a:r>
            <a:rPr lang="pt-PT" sz="14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Instituto de Medicina Tropical (1935- 1966)</a:t>
          </a:r>
        </a:p>
        <a:p>
          <a:r>
            <a:rPr lang="pt-PT" sz="14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Hospital do Ultramar (1952-1974)</a:t>
          </a:r>
          <a:endParaRPr lang="pt-PT" sz="1600" b="1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B556FFC-7709-44C1-B4BC-586D0EBBD1C9}" type="parTrans" cxnId="{94D561A6-8F1D-4D66-A563-4B89F9A5BBB1}">
      <dgm:prSet/>
      <dgm:spPr/>
      <dgm:t>
        <a:bodyPr/>
        <a:lstStyle/>
        <a:p>
          <a:endParaRPr lang="en-US"/>
        </a:p>
      </dgm:t>
    </dgm:pt>
    <dgm:pt modelId="{9A6810F2-A473-4C4E-91CC-7ED8BF0F5902}" type="sibTrans" cxnId="{94D561A6-8F1D-4D66-A563-4B89F9A5BBB1}">
      <dgm:prSet/>
      <dgm:spPr/>
      <dgm:t>
        <a:bodyPr/>
        <a:lstStyle/>
        <a:p>
          <a:endParaRPr lang="en-US"/>
        </a:p>
      </dgm:t>
    </dgm:pt>
    <dgm:pt modelId="{68D6476B-16BE-4BCF-9C5A-2C4D71252A3B}">
      <dgm:prSet phldrT="[Texto]" custT="1"/>
      <dgm:spPr/>
      <dgm:t>
        <a:bodyPr/>
        <a:lstStyle/>
        <a:p>
          <a:r>
            <a:rPr lang="pt-PT" sz="14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Escola Nacional de Saúde Pública e Medicina Tropical (1967 – 1972)</a:t>
          </a:r>
          <a:endParaRPr lang="pt-PT" sz="1600" b="1" dirty="0" smtClean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654EC2ED-F584-481B-984E-E72E6BCBBDAA}" type="parTrans" cxnId="{F8B6DEB6-EAE1-4064-85BA-03210A7A8632}">
      <dgm:prSet/>
      <dgm:spPr/>
      <dgm:t>
        <a:bodyPr/>
        <a:lstStyle/>
        <a:p>
          <a:endParaRPr lang="pt-PT"/>
        </a:p>
      </dgm:t>
    </dgm:pt>
    <dgm:pt modelId="{15175489-0768-4ED9-BB9D-1204DA0F73AB}" type="sibTrans" cxnId="{F8B6DEB6-EAE1-4064-85BA-03210A7A8632}">
      <dgm:prSet/>
      <dgm:spPr/>
      <dgm:t>
        <a:bodyPr/>
        <a:lstStyle/>
        <a:p>
          <a:endParaRPr lang="pt-PT"/>
        </a:p>
      </dgm:t>
    </dgm:pt>
    <dgm:pt modelId="{90AA290F-85C1-4DA4-8448-A157A21353CB}">
      <dgm:prSet phldrT="[Texto]" custT="1"/>
      <dgm:spPr/>
      <dgm:t>
        <a:bodyPr/>
        <a:lstStyle/>
        <a:p>
          <a:r>
            <a:rPr lang="pt-PT" sz="14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Instituto de Higiene e Medicina Tropical (1972)</a:t>
          </a:r>
        </a:p>
      </dgm:t>
    </dgm:pt>
    <dgm:pt modelId="{F6AA64CE-F386-4E26-8727-56E34C1908FF}" type="parTrans" cxnId="{6770C382-7FE8-4A3C-880C-158CD0E79EE7}">
      <dgm:prSet/>
      <dgm:spPr/>
      <dgm:t>
        <a:bodyPr/>
        <a:lstStyle/>
        <a:p>
          <a:endParaRPr lang="pt-PT"/>
        </a:p>
      </dgm:t>
    </dgm:pt>
    <dgm:pt modelId="{2B9C89CC-4D2D-4158-8C68-B15A0B8FDDB1}" type="sibTrans" cxnId="{6770C382-7FE8-4A3C-880C-158CD0E79EE7}">
      <dgm:prSet/>
      <dgm:spPr/>
      <dgm:t>
        <a:bodyPr/>
        <a:lstStyle/>
        <a:p>
          <a:endParaRPr lang="pt-PT"/>
        </a:p>
      </dgm:t>
    </dgm:pt>
    <dgm:pt modelId="{7702F23C-8B74-4E81-878F-FC4D4E811F20}" type="pres">
      <dgm:prSet presAssocID="{C6B0C062-C57F-4773-AD0D-F38255E3D28B}" presName="arrowDiagram" presStyleCnt="0">
        <dgm:presLayoutVars>
          <dgm:chMax val="5"/>
        </dgm:presLayoutVars>
      </dgm:prSet>
      <dgm:spPr/>
    </dgm:pt>
    <dgm:pt modelId="{8D8196B2-8690-410B-88DD-58E36C1508F0}" type="pres">
      <dgm:prSet presAssocID="{C6B0C062-C57F-4773-AD0D-F38255E3D28B}" presName="arrow" presStyleLbl="bgShp" presStyleIdx="0" presStyleCnt="1" custLinFactNeighborX="-1442" custLinFactNeighborY="-12670"/>
      <dgm:spPr>
        <a:solidFill>
          <a:schemeClr val="accent6">
            <a:lumMod val="75000"/>
          </a:schemeClr>
        </a:solidFill>
      </dgm:spPr>
    </dgm:pt>
    <dgm:pt modelId="{8C60E819-6A0D-4318-B37C-9CC03200493E}" type="pres">
      <dgm:prSet presAssocID="{C6B0C062-C57F-4773-AD0D-F38255E3D28B}" presName="arrowDiagram4" presStyleCnt="0"/>
      <dgm:spPr/>
    </dgm:pt>
    <dgm:pt modelId="{D02F922C-7795-43CB-B165-027A9F02C1BA}" type="pres">
      <dgm:prSet presAssocID="{96C57C87-EB3B-4EC2-9A41-07DDB6E1CD5F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6B68A64-39FB-4422-AB5C-5F792C02F477}" type="pres">
      <dgm:prSet presAssocID="{96C57C87-EB3B-4EC2-9A41-07DDB6E1CD5F}" presName="bullet4a" presStyleLbl="node1" presStyleIdx="0" presStyleCnt="4"/>
      <dgm:spPr/>
    </dgm:pt>
    <dgm:pt modelId="{AF3250F1-3B55-4DAE-811D-C043B2AC1B4B}" type="pres">
      <dgm:prSet presAssocID="{A12E24BB-B2D1-46CB-A03A-16612625C6D9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30BF6A3-0C1C-42DE-8228-A5B4FA643D06}" type="pres">
      <dgm:prSet presAssocID="{A12E24BB-B2D1-46CB-A03A-16612625C6D9}" presName="bullet4b" presStyleLbl="node1" presStyleIdx="1" presStyleCnt="4"/>
      <dgm:spPr/>
    </dgm:pt>
    <dgm:pt modelId="{8C146CE0-9F3A-466C-8600-E42E7853C806}" type="pres">
      <dgm:prSet presAssocID="{68D6476B-16BE-4BCF-9C5A-2C4D71252A3B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C41C85-7518-4516-A61E-E41EF587CF0B}" type="pres">
      <dgm:prSet presAssocID="{68D6476B-16BE-4BCF-9C5A-2C4D71252A3B}" presName="bullet4c" presStyleLbl="node1" presStyleIdx="2" presStyleCnt="4"/>
      <dgm:spPr/>
    </dgm:pt>
    <dgm:pt modelId="{6655155C-0851-4176-A8A3-5393DBBA9140}" type="pres">
      <dgm:prSet presAssocID="{90AA290F-85C1-4DA4-8448-A157A21353CB}" presName="textBox4d" presStyleLbl="revTx" presStyleIdx="3" presStyleCnt="4" custScaleX="11924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A259066-EB71-4AD7-B9A5-46B2662A1F67}" type="pres">
      <dgm:prSet presAssocID="{90AA290F-85C1-4DA4-8448-A157A21353CB}" presName="bullet4d" presStyleLbl="node1" presStyleIdx="3" presStyleCnt="4"/>
      <dgm:spPr/>
    </dgm:pt>
  </dgm:ptLst>
  <dgm:cxnLst>
    <dgm:cxn modelId="{AE7A6B2E-5423-C942-A73C-9C7D73559280}" type="presOf" srcId="{96C57C87-EB3B-4EC2-9A41-07DDB6E1CD5F}" destId="{D02F922C-7795-43CB-B165-027A9F02C1BA}" srcOrd="0" destOrd="0" presId="urn:microsoft.com/office/officeart/2005/8/layout/arrow2#1"/>
    <dgm:cxn modelId="{6770C382-7FE8-4A3C-880C-158CD0E79EE7}" srcId="{C6B0C062-C57F-4773-AD0D-F38255E3D28B}" destId="{90AA290F-85C1-4DA4-8448-A157A21353CB}" srcOrd="3" destOrd="0" parTransId="{F6AA64CE-F386-4E26-8727-56E34C1908FF}" sibTransId="{2B9C89CC-4D2D-4158-8C68-B15A0B8FDDB1}"/>
    <dgm:cxn modelId="{FB7C32D4-5C8D-AC45-BE0C-164B7B339537}" type="presOf" srcId="{90AA290F-85C1-4DA4-8448-A157A21353CB}" destId="{6655155C-0851-4176-A8A3-5393DBBA9140}" srcOrd="0" destOrd="0" presId="urn:microsoft.com/office/officeart/2005/8/layout/arrow2#1"/>
    <dgm:cxn modelId="{B250E2F4-3198-8842-9AAA-A05BF59A2D9E}" type="presOf" srcId="{C6B0C062-C57F-4773-AD0D-F38255E3D28B}" destId="{7702F23C-8B74-4E81-878F-FC4D4E811F20}" srcOrd="0" destOrd="0" presId="urn:microsoft.com/office/officeart/2005/8/layout/arrow2#1"/>
    <dgm:cxn modelId="{925307BB-5B35-431F-9DA1-13475E6C4B77}" srcId="{C6B0C062-C57F-4773-AD0D-F38255E3D28B}" destId="{96C57C87-EB3B-4EC2-9A41-07DDB6E1CD5F}" srcOrd="0" destOrd="0" parTransId="{5D1DC240-AF47-483E-BDD5-25D164AF9AD2}" sibTransId="{22F632CD-20B4-4C6C-851D-A0DA6FD61C5D}"/>
    <dgm:cxn modelId="{52B3E4CE-BE03-8540-8E24-5FBCBD84A48E}" type="presOf" srcId="{A12E24BB-B2D1-46CB-A03A-16612625C6D9}" destId="{AF3250F1-3B55-4DAE-811D-C043B2AC1B4B}" srcOrd="0" destOrd="0" presId="urn:microsoft.com/office/officeart/2005/8/layout/arrow2#1"/>
    <dgm:cxn modelId="{94D561A6-8F1D-4D66-A563-4B89F9A5BBB1}" srcId="{C6B0C062-C57F-4773-AD0D-F38255E3D28B}" destId="{A12E24BB-B2D1-46CB-A03A-16612625C6D9}" srcOrd="1" destOrd="0" parTransId="{7B556FFC-7709-44C1-B4BC-586D0EBBD1C9}" sibTransId="{9A6810F2-A473-4C4E-91CC-7ED8BF0F5902}"/>
    <dgm:cxn modelId="{79825480-2157-9142-B1DF-21B663CFB411}" type="presOf" srcId="{68D6476B-16BE-4BCF-9C5A-2C4D71252A3B}" destId="{8C146CE0-9F3A-466C-8600-E42E7853C806}" srcOrd="0" destOrd="0" presId="urn:microsoft.com/office/officeart/2005/8/layout/arrow2#1"/>
    <dgm:cxn modelId="{F8B6DEB6-EAE1-4064-85BA-03210A7A8632}" srcId="{C6B0C062-C57F-4773-AD0D-F38255E3D28B}" destId="{68D6476B-16BE-4BCF-9C5A-2C4D71252A3B}" srcOrd="2" destOrd="0" parTransId="{654EC2ED-F584-481B-984E-E72E6BCBBDAA}" sibTransId="{15175489-0768-4ED9-BB9D-1204DA0F73AB}"/>
    <dgm:cxn modelId="{4D3357AD-FE8C-744C-A19D-6103D148431A}" type="presParOf" srcId="{7702F23C-8B74-4E81-878F-FC4D4E811F20}" destId="{8D8196B2-8690-410B-88DD-58E36C1508F0}" srcOrd="0" destOrd="0" presId="urn:microsoft.com/office/officeart/2005/8/layout/arrow2#1"/>
    <dgm:cxn modelId="{22027566-59B3-394D-9486-CBC133C742CF}" type="presParOf" srcId="{7702F23C-8B74-4E81-878F-FC4D4E811F20}" destId="{8C60E819-6A0D-4318-B37C-9CC03200493E}" srcOrd="1" destOrd="0" presId="urn:microsoft.com/office/officeart/2005/8/layout/arrow2#1"/>
    <dgm:cxn modelId="{4FCE2F5B-DB86-9E40-B1CC-7BB3D21BF741}" type="presParOf" srcId="{8C60E819-6A0D-4318-B37C-9CC03200493E}" destId="{D02F922C-7795-43CB-B165-027A9F02C1BA}" srcOrd="0" destOrd="0" presId="urn:microsoft.com/office/officeart/2005/8/layout/arrow2#1"/>
    <dgm:cxn modelId="{465C42E0-5CC7-4247-9C8B-1B3F3E5BE6DA}" type="presParOf" srcId="{8C60E819-6A0D-4318-B37C-9CC03200493E}" destId="{06B68A64-39FB-4422-AB5C-5F792C02F477}" srcOrd="1" destOrd="0" presId="urn:microsoft.com/office/officeart/2005/8/layout/arrow2#1"/>
    <dgm:cxn modelId="{A0982E2B-40D3-5047-AE2B-5386FD2B1E60}" type="presParOf" srcId="{8C60E819-6A0D-4318-B37C-9CC03200493E}" destId="{AF3250F1-3B55-4DAE-811D-C043B2AC1B4B}" srcOrd="2" destOrd="0" presId="urn:microsoft.com/office/officeart/2005/8/layout/arrow2#1"/>
    <dgm:cxn modelId="{1BAB89A2-1BCA-804D-A64C-16147B55732E}" type="presParOf" srcId="{8C60E819-6A0D-4318-B37C-9CC03200493E}" destId="{030BF6A3-0C1C-42DE-8228-A5B4FA643D06}" srcOrd="3" destOrd="0" presId="urn:microsoft.com/office/officeart/2005/8/layout/arrow2#1"/>
    <dgm:cxn modelId="{B55D60FC-39E7-4046-8E09-44CFDBE9E7A1}" type="presParOf" srcId="{8C60E819-6A0D-4318-B37C-9CC03200493E}" destId="{8C146CE0-9F3A-466C-8600-E42E7853C806}" srcOrd="4" destOrd="0" presId="urn:microsoft.com/office/officeart/2005/8/layout/arrow2#1"/>
    <dgm:cxn modelId="{9FBE6208-DC3E-9B46-8B10-BF7563CCA8F7}" type="presParOf" srcId="{8C60E819-6A0D-4318-B37C-9CC03200493E}" destId="{71C41C85-7518-4516-A61E-E41EF587CF0B}" srcOrd="5" destOrd="0" presId="urn:microsoft.com/office/officeart/2005/8/layout/arrow2#1"/>
    <dgm:cxn modelId="{77B2562D-868A-E949-8F5D-58D922A780C2}" type="presParOf" srcId="{8C60E819-6A0D-4318-B37C-9CC03200493E}" destId="{6655155C-0851-4176-A8A3-5393DBBA9140}" srcOrd="6" destOrd="0" presId="urn:microsoft.com/office/officeart/2005/8/layout/arrow2#1"/>
    <dgm:cxn modelId="{F24B10B1-FCD7-AC4F-9D85-84960AAE26BF}" type="presParOf" srcId="{8C60E819-6A0D-4318-B37C-9CC03200493E}" destId="{1A259066-EB71-4AD7-B9A5-46B2662A1F67}" srcOrd="7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B0C062-C57F-4773-AD0D-F38255E3D28B}" type="doc">
      <dgm:prSet loTypeId="urn:microsoft.com/office/officeart/2005/8/layout/arrow2#1" loCatId="process" qsTypeId="urn:microsoft.com/office/officeart/2005/8/quickstyle/simple2#73" qsCatId="simple" csTypeId="urn:microsoft.com/office/officeart/2005/8/colors/accent3_2" csCatId="accent3" phldr="1"/>
      <dgm:spPr/>
    </dgm:pt>
    <dgm:pt modelId="{96C57C87-EB3B-4EC2-9A41-07DDB6E1CD5F}">
      <dgm:prSet phldrT="[Texto]" custT="1"/>
      <dgm:spPr/>
      <dgm:t>
        <a:bodyPr/>
        <a:lstStyle/>
        <a:p>
          <a:endParaRPr lang="pt-PT" sz="1800" b="1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5D1DC240-AF47-483E-BDD5-25D164AF9AD2}" type="parTrans" cxnId="{925307BB-5B35-431F-9DA1-13475E6C4B77}">
      <dgm:prSet/>
      <dgm:spPr/>
      <dgm:t>
        <a:bodyPr/>
        <a:lstStyle/>
        <a:p>
          <a:endParaRPr lang="en-US"/>
        </a:p>
      </dgm:t>
    </dgm:pt>
    <dgm:pt modelId="{22F632CD-20B4-4C6C-851D-A0DA6FD61C5D}" type="sibTrans" cxnId="{925307BB-5B35-431F-9DA1-13475E6C4B77}">
      <dgm:prSet/>
      <dgm:spPr/>
      <dgm:t>
        <a:bodyPr/>
        <a:lstStyle/>
        <a:p>
          <a:endParaRPr lang="en-US"/>
        </a:p>
      </dgm:t>
    </dgm:pt>
    <dgm:pt modelId="{A12E24BB-B2D1-46CB-A03A-16612625C6D9}">
      <dgm:prSet phldrT="[Texto]" custT="1"/>
      <dgm:spPr/>
      <dgm:t>
        <a:bodyPr/>
        <a:lstStyle/>
        <a:p>
          <a:r>
            <a:rPr lang="pt-PT" sz="18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Instituto de Medicina Tropical (1935- 1966)</a:t>
          </a:r>
        </a:p>
        <a:p>
          <a:r>
            <a:rPr lang="pt-PT" sz="1800" b="1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Hospital do Ultramar(1952-1974)</a:t>
          </a:r>
          <a:endParaRPr lang="pt-PT" sz="1800" b="1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B556FFC-7709-44C1-B4BC-586D0EBBD1C9}" type="parTrans" cxnId="{94D561A6-8F1D-4D66-A563-4B89F9A5BBB1}">
      <dgm:prSet/>
      <dgm:spPr/>
      <dgm:t>
        <a:bodyPr/>
        <a:lstStyle/>
        <a:p>
          <a:endParaRPr lang="en-US"/>
        </a:p>
      </dgm:t>
    </dgm:pt>
    <dgm:pt modelId="{9A6810F2-A473-4C4E-91CC-7ED8BF0F5902}" type="sibTrans" cxnId="{94D561A6-8F1D-4D66-A563-4B89F9A5BBB1}">
      <dgm:prSet/>
      <dgm:spPr/>
      <dgm:t>
        <a:bodyPr/>
        <a:lstStyle/>
        <a:p>
          <a:endParaRPr lang="en-US"/>
        </a:p>
      </dgm:t>
    </dgm:pt>
    <dgm:pt modelId="{68D6476B-16BE-4BCF-9C5A-2C4D71252A3B}">
      <dgm:prSet phldrT="[Texto]" custT="1"/>
      <dgm:spPr/>
      <dgm:t>
        <a:bodyPr/>
        <a:lstStyle/>
        <a:p>
          <a:endParaRPr lang="pt-PT" sz="1800" b="1" dirty="0" smtClean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654EC2ED-F584-481B-984E-E72E6BCBBDAA}" type="parTrans" cxnId="{F8B6DEB6-EAE1-4064-85BA-03210A7A8632}">
      <dgm:prSet/>
      <dgm:spPr/>
      <dgm:t>
        <a:bodyPr/>
        <a:lstStyle/>
        <a:p>
          <a:endParaRPr lang="pt-PT"/>
        </a:p>
      </dgm:t>
    </dgm:pt>
    <dgm:pt modelId="{15175489-0768-4ED9-BB9D-1204DA0F73AB}" type="sibTrans" cxnId="{F8B6DEB6-EAE1-4064-85BA-03210A7A8632}">
      <dgm:prSet/>
      <dgm:spPr/>
      <dgm:t>
        <a:bodyPr/>
        <a:lstStyle/>
        <a:p>
          <a:endParaRPr lang="pt-PT"/>
        </a:p>
      </dgm:t>
    </dgm:pt>
    <dgm:pt modelId="{7702F23C-8B74-4E81-878F-FC4D4E811F20}" type="pres">
      <dgm:prSet presAssocID="{C6B0C062-C57F-4773-AD0D-F38255E3D28B}" presName="arrowDiagram" presStyleCnt="0">
        <dgm:presLayoutVars>
          <dgm:chMax val="5"/>
        </dgm:presLayoutVars>
      </dgm:prSet>
      <dgm:spPr/>
    </dgm:pt>
    <dgm:pt modelId="{8D8196B2-8690-410B-88DD-58E36C1508F0}" type="pres">
      <dgm:prSet presAssocID="{C6B0C062-C57F-4773-AD0D-F38255E3D28B}" presName="arrow" presStyleLbl="bgShp" presStyleIdx="0" presStyleCnt="1" custLinFactNeighborX="-613" custLinFactNeighborY="-3124"/>
      <dgm:spPr>
        <a:solidFill>
          <a:schemeClr val="accent6">
            <a:lumMod val="75000"/>
          </a:schemeClr>
        </a:solidFill>
      </dgm:spPr>
    </dgm:pt>
    <dgm:pt modelId="{56F95C8D-79AA-4DA6-8666-2F764DA14D4E}" type="pres">
      <dgm:prSet presAssocID="{C6B0C062-C57F-4773-AD0D-F38255E3D28B}" presName="arrowDiagram3" presStyleCnt="0"/>
      <dgm:spPr/>
    </dgm:pt>
    <dgm:pt modelId="{270D3DFB-ADB7-4C93-AE88-5EA015D3595F}" type="pres">
      <dgm:prSet presAssocID="{96C57C87-EB3B-4EC2-9A41-07DDB6E1CD5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BEC7EC8-2DE5-446C-BFF7-543920C7CB35}" type="pres">
      <dgm:prSet presAssocID="{96C57C87-EB3B-4EC2-9A41-07DDB6E1CD5F}" presName="bullet3a" presStyleLbl="node1" presStyleIdx="0" presStyleCnt="3"/>
      <dgm:spPr/>
    </dgm:pt>
    <dgm:pt modelId="{B4698628-5BC8-4E99-A448-9FF37DB1AF3B}" type="pres">
      <dgm:prSet presAssocID="{A12E24BB-B2D1-46CB-A03A-16612625C6D9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5921913-26AD-4995-905E-FCCE4B2EBDFD}" type="pres">
      <dgm:prSet presAssocID="{A12E24BB-B2D1-46CB-A03A-16612625C6D9}" presName="bullet3b" presStyleLbl="node1" presStyleIdx="1" presStyleCnt="3"/>
      <dgm:spPr/>
    </dgm:pt>
    <dgm:pt modelId="{F4A00F64-03D5-4E5E-B605-BD286527017F}" type="pres">
      <dgm:prSet presAssocID="{68D6476B-16BE-4BCF-9C5A-2C4D71252A3B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C292B87-0B43-4BA8-B539-5382A01BEBC5}" type="pres">
      <dgm:prSet presAssocID="{68D6476B-16BE-4BCF-9C5A-2C4D71252A3B}" presName="bullet3c" presStyleLbl="node1" presStyleIdx="2" presStyleCnt="3"/>
      <dgm:spPr/>
    </dgm:pt>
  </dgm:ptLst>
  <dgm:cxnLst>
    <dgm:cxn modelId="{88B90070-2849-7B4B-A243-634354424D63}" type="presOf" srcId="{A12E24BB-B2D1-46CB-A03A-16612625C6D9}" destId="{B4698628-5BC8-4E99-A448-9FF37DB1AF3B}" srcOrd="0" destOrd="0" presId="urn:microsoft.com/office/officeart/2005/8/layout/arrow2#1"/>
    <dgm:cxn modelId="{B3179361-889B-5D4E-AC5D-6874B1CF1878}" type="presOf" srcId="{96C57C87-EB3B-4EC2-9A41-07DDB6E1CD5F}" destId="{270D3DFB-ADB7-4C93-AE88-5EA015D3595F}" srcOrd="0" destOrd="0" presId="urn:microsoft.com/office/officeart/2005/8/layout/arrow2#1"/>
    <dgm:cxn modelId="{0F627EB5-5080-134C-8589-430B100CA812}" type="presOf" srcId="{C6B0C062-C57F-4773-AD0D-F38255E3D28B}" destId="{7702F23C-8B74-4E81-878F-FC4D4E811F20}" srcOrd="0" destOrd="0" presId="urn:microsoft.com/office/officeart/2005/8/layout/arrow2#1"/>
    <dgm:cxn modelId="{925307BB-5B35-431F-9DA1-13475E6C4B77}" srcId="{C6B0C062-C57F-4773-AD0D-F38255E3D28B}" destId="{96C57C87-EB3B-4EC2-9A41-07DDB6E1CD5F}" srcOrd="0" destOrd="0" parTransId="{5D1DC240-AF47-483E-BDD5-25D164AF9AD2}" sibTransId="{22F632CD-20B4-4C6C-851D-A0DA6FD61C5D}"/>
    <dgm:cxn modelId="{F42AC9FF-E5F9-C442-8EDE-81BA0BEEE431}" type="presOf" srcId="{68D6476B-16BE-4BCF-9C5A-2C4D71252A3B}" destId="{F4A00F64-03D5-4E5E-B605-BD286527017F}" srcOrd="0" destOrd="0" presId="urn:microsoft.com/office/officeart/2005/8/layout/arrow2#1"/>
    <dgm:cxn modelId="{94D561A6-8F1D-4D66-A563-4B89F9A5BBB1}" srcId="{C6B0C062-C57F-4773-AD0D-F38255E3D28B}" destId="{A12E24BB-B2D1-46CB-A03A-16612625C6D9}" srcOrd="1" destOrd="0" parTransId="{7B556FFC-7709-44C1-B4BC-586D0EBBD1C9}" sibTransId="{9A6810F2-A473-4C4E-91CC-7ED8BF0F5902}"/>
    <dgm:cxn modelId="{F8B6DEB6-EAE1-4064-85BA-03210A7A8632}" srcId="{C6B0C062-C57F-4773-AD0D-F38255E3D28B}" destId="{68D6476B-16BE-4BCF-9C5A-2C4D71252A3B}" srcOrd="2" destOrd="0" parTransId="{654EC2ED-F584-481B-984E-E72E6BCBBDAA}" sibTransId="{15175489-0768-4ED9-BB9D-1204DA0F73AB}"/>
    <dgm:cxn modelId="{CA47BC4E-2D25-C949-94D9-0BDEEEADC8AD}" type="presParOf" srcId="{7702F23C-8B74-4E81-878F-FC4D4E811F20}" destId="{8D8196B2-8690-410B-88DD-58E36C1508F0}" srcOrd="0" destOrd="0" presId="urn:microsoft.com/office/officeart/2005/8/layout/arrow2#1"/>
    <dgm:cxn modelId="{7020C210-BDB2-9E4C-87C9-F70A8882B154}" type="presParOf" srcId="{7702F23C-8B74-4E81-878F-FC4D4E811F20}" destId="{56F95C8D-79AA-4DA6-8666-2F764DA14D4E}" srcOrd="1" destOrd="0" presId="urn:microsoft.com/office/officeart/2005/8/layout/arrow2#1"/>
    <dgm:cxn modelId="{F8CA4879-FA71-7945-8FA9-F21639CD7CB3}" type="presParOf" srcId="{56F95C8D-79AA-4DA6-8666-2F764DA14D4E}" destId="{270D3DFB-ADB7-4C93-AE88-5EA015D3595F}" srcOrd="0" destOrd="0" presId="urn:microsoft.com/office/officeart/2005/8/layout/arrow2#1"/>
    <dgm:cxn modelId="{14E8B487-2F36-D343-A78B-5EE97790D2F1}" type="presParOf" srcId="{56F95C8D-79AA-4DA6-8666-2F764DA14D4E}" destId="{8BEC7EC8-2DE5-446C-BFF7-543920C7CB35}" srcOrd="1" destOrd="0" presId="urn:microsoft.com/office/officeart/2005/8/layout/arrow2#1"/>
    <dgm:cxn modelId="{33D30142-9FD3-C646-B62D-E8719B6A3FDD}" type="presParOf" srcId="{56F95C8D-79AA-4DA6-8666-2F764DA14D4E}" destId="{B4698628-5BC8-4E99-A448-9FF37DB1AF3B}" srcOrd="2" destOrd="0" presId="urn:microsoft.com/office/officeart/2005/8/layout/arrow2#1"/>
    <dgm:cxn modelId="{4433191D-4335-8641-B989-495797D23000}" type="presParOf" srcId="{56F95C8D-79AA-4DA6-8666-2F764DA14D4E}" destId="{85921913-26AD-4995-905E-FCCE4B2EBDFD}" srcOrd="3" destOrd="0" presId="urn:microsoft.com/office/officeart/2005/8/layout/arrow2#1"/>
    <dgm:cxn modelId="{EBDCFFAA-0C0A-184F-9988-6D8D649A729A}" type="presParOf" srcId="{56F95C8D-79AA-4DA6-8666-2F764DA14D4E}" destId="{F4A00F64-03D5-4E5E-B605-BD286527017F}" srcOrd="4" destOrd="0" presId="urn:microsoft.com/office/officeart/2005/8/layout/arrow2#1"/>
    <dgm:cxn modelId="{150F6CBA-3154-1840-8486-2709F2D66799}" type="presParOf" srcId="{56F95C8D-79AA-4DA6-8666-2F764DA14D4E}" destId="{2C292B87-0B43-4BA8-B539-5382A01BEBC5}" srcOrd="5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C1D28-F098-2B43-844D-EED1B77E1D68}">
      <dsp:nvSpPr>
        <dsp:cNvPr id="0" name=""/>
        <dsp:cNvSpPr/>
      </dsp:nvSpPr>
      <dsp:spPr>
        <a:xfrm rot="5400000">
          <a:off x="5369822" y="-2141623"/>
          <a:ext cx="984044" cy="551703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Uma nova </a:t>
          </a:r>
          <a:r>
            <a:rPr lang="en-US" sz="3200" kern="1200" dirty="0" err="1" smtClean="0"/>
            <a:t>disciplina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cient</a:t>
          </a:r>
          <a:r>
            <a:rPr lang="pt-PT" sz="3200" kern="1200" dirty="0" err="1" smtClean="0"/>
            <a:t>ífica</a:t>
          </a:r>
          <a:endParaRPr lang="en-US" sz="3200" kern="1200" dirty="0"/>
        </a:p>
      </dsp:txBody>
      <dsp:txXfrm rot="-5400000">
        <a:off x="3103330" y="172906"/>
        <a:ext cx="5468993" cy="887970"/>
      </dsp:txXfrm>
    </dsp:sp>
    <dsp:sp modelId="{C6BD5841-9C3D-CB46-8DE8-13D304DB736C}">
      <dsp:nvSpPr>
        <dsp:cNvPr id="0" name=""/>
        <dsp:cNvSpPr/>
      </dsp:nvSpPr>
      <dsp:spPr>
        <a:xfrm>
          <a:off x="0" y="1863"/>
          <a:ext cx="3103329" cy="12300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Medicina</a:t>
          </a:r>
          <a:r>
            <a:rPr lang="en-US" sz="3400" kern="1200" dirty="0" smtClean="0"/>
            <a:t> Tropical</a:t>
          </a:r>
          <a:endParaRPr lang="en-US" sz="3400" kern="1200" dirty="0"/>
        </a:p>
      </dsp:txBody>
      <dsp:txXfrm>
        <a:off x="60046" y="61909"/>
        <a:ext cx="2983237" cy="1109963"/>
      </dsp:txXfrm>
    </dsp:sp>
    <dsp:sp modelId="{646710F8-BABE-9A42-B117-1CEE331138D5}">
      <dsp:nvSpPr>
        <dsp:cNvPr id="0" name=""/>
        <dsp:cNvSpPr/>
      </dsp:nvSpPr>
      <dsp:spPr>
        <a:xfrm rot="5400000">
          <a:off x="5369822" y="-850066"/>
          <a:ext cx="984044" cy="5517030"/>
        </a:xfrm>
        <a:prstGeom prst="round2SameRect">
          <a:avLst/>
        </a:prstGeom>
        <a:solidFill>
          <a:schemeClr val="accent2">
            <a:tint val="40000"/>
            <a:alpha val="90000"/>
            <a:hueOff val="2512909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09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/>
            <a:t>Desafios</a:t>
          </a:r>
          <a:r>
            <a:rPr lang="en-US" sz="3200" kern="1200" baseline="0" dirty="0" smtClean="0"/>
            <a:t> e </a:t>
          </a:r>
          <a:r>
            <a:rPr lang="en-US" sz="3200" kern="1200" baseline="0" dirty="0" err="1" smtClean="0"/>
            <a:t>direitos</a:t>
          </a:r>
          <a:endParaRPr lang="en-US" sz="3200" kern="1200" dirty="0"/>
        </a:p>
      </dsp:txBody>
      <dsp:txXfrm rot="-5400000">
        <a:off x="3103330" y="1464463"/>
        <a:ext cx="5468993" cy="887970"/>
      </dsp:txXfrm>
    </dsp:sp>
    <dsp:sp modelId="{4AE49776-CBBF-9E42-B74D-1A68DF0C0187}">
      <dsp:nvSpPr>
        <dsp:cNvPr id="0" name=""/>
        <dsp:cNvSpPr/>
      </dsp:nvSpPr>
      <dsp:spPr>
        <a:xfrm>
          <a:off x="0" y="1293421"/>
          <a:ext cx="3103329" cy="1230055"/>
        </a:xfrm>
        <a:prstGeom prst="roundRect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400" kern="1200" dirty="0" smtClean="0"/>
            <a:t>Administração colonial</a:t>
          </a:r>
          <a:endParaRPr lang="en-US" sz="3400" kern="1200" dirty="0"/>
        </a:p>
      </dsp:txBody>
      <dsp:txXfrm>
        <a:off x="60046" y="1353467"/>
        <a:ext cx="2983237" cy="1109963"/>
      </dsp:txXfrm>
    </dsp:sp>
    <dsp:sp modelId="{49E3D682-4BBE-FD44-90A2-61810D8E965B}">
      <dsp:nvSpPr>
        <dsp:cNvPr id="0" name=""/>
        <dsp:cNvSpPr/>
      </dsp:nvSpPr>
      <dsp:spPr>
        <a:xfrm rot="5400000">
          <a:off x="5369822" y="441491"/>
          <a:ext cx="984044" cy="5517030"/>
        </a:xfrm>
        <a:prstGeom prst="round2SameRect">
          <a:avLst/>
        </a:prstGeom>
        <a:solidFill>
          <a:schemeClr val="accent2">
            <a:tint val="40000"/>
            <a:alpha val="90000"/>
            <a:hueOff val="5025819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19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/>
            <a:t>Direitos</a:t>
          </a:r>
          <a:r>
            <a:rPr lang="en-US" sz="3200" kern="1200" dirty="0" smtClean="0"/>
            <a:t> e </a:t>
          </a:r>
          <a:r>
            <a:rPr lang="en-US" sz="3200" kern="1200" dirty="0" err="1" smtClean="0"/>
            <a:t>desafios</a:t>
          </a:r>
          <a:endParaRPr lang="en-US" sz="3200" kern="1200" dirty="0"/>
        </a:p>
      </dsp:txBody>
      <dsp:txXfrm rot="-5400000">
        <a:off x="3103330" y="2756021"/>
        <a:ext cx="5468993" cy="887970"/>
      </dsp:txXfrm>
    </dsp:sp>
    <dsp:sp modelId="{0B8620BE-5585-6540-8108-13C39B575108}">
      <dsp:nvSpPr>
        <dsp:cNvPr id="0" name=""/>
        <dsp:cNvSpPr/>
      </dsp:nvSpPr>
      <dsp:spPr>
        <a:xfrm>
          <a:off x="0" y="2584979"/>
          <a:ext cx="3103329" cy="1230055"/>
        </a:xfrm>
        <a:prstGeom prst="round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400" kern="1200" dirty="0" smtClean="0"/>
            <a:t>Estados Nação </a:t>
          </a:r>
          <a:endParaRPr lang="en-US" sz="3400" kern="1200" dirty="0"/>
        </a:p>
      </dsp:txBody>
      <dsp:txXfrm>
        <a:off x="60046" y="2645025"/>
        <a:ext cx="2983237" cy="11099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196B2-8690-410B-88DD-58E36C1508F0}">
      <dsp:nvSpPr>
        <dsp:cNvPr id="0" name=""/>
        <dsp:cNvSpPr/>
      </dsp:nvSpPr>
      <dsp:spPr>
        <a:xfrm>
          <a:off x="0" y="0"/>
          <a:ext cx="7003504" cy="3803253"/>
        </a:xfrm>
        <a:prstGeom prst="swooshArrow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1D3A7-A665-49B1-B30E-CC19B0D8E249}">
      <dsp:nvSpPr>
        <dsp:cNvPr id="0" name=""/>
        <dsp:cNvSpPr/>
      </dsp:nvSpPr>
      <dsp:spPr>
        <a:xfrm>
          <a:off x="973487" y="2738342"/>
          <a:ext cx="1225613" cy="988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b="1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973487" y="2738342"/>
        <a:ext cx="1225613" cy="988845"/>
      </dsp:txXfrm>
    </dsp:sp>
    <dsp:sp modelId="{5C3B6E99-C20D-4268-94F1-FE2563B19D1D}">
      <dsp:nvSpPr>
        <dsp:cNvPr id="0" name=""/>
        <dsp:cNvSpPr/>
      </dsp:nvSpPr>
      <dsp:spPr>
        <a:xfrm>
          <a:off x="903452" y="2668307"/>
          <a:ext cx="140070" cy="1400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42893F-A2BF-4710-98FE-059D53660A9F}">
      <dsp:nvSpPr>
        <dsp:cNvPr id="0" name=""/>
        <dsp:cNvSpPr/>
      </dsp:nvSpPr>
      <dsp:spPr>
        <a:xfrm>
          <a:off x="2316408" y="1893069"/>
          <a:ext cx="1225613" cy="988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b="1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2316408" y="1893069"/>
        <a:ext cx="1225613" cy="988845"/>
      </dsp:txXfrm>
    </dsp:sp>
    <dsp:sp modelId="{D5BEB9AF-2574-4E5A-BE0A-40916D9277F0}">
      <dsp:nvSpPr>
        <dsp:cNvPr id="0" name=""/>
        <dsp:cNvSpPr/>
      </dsp:nvSpPr>
      <dsp:spPr>
        <a:xfrm>
          <a:off x="2220110" y="1796771"/>
          <a:ext cx="192596" cy="1925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839B3D-2F03-4821-B13E-0CE1ECCDC7D0}">
      <dsp:nvSpPr>
        <dsp:cNvPr id="0" name=""/>
        <dsp:cNvSpPr/>
      </dsp:nvSpPr>
      <dsp:spPr>
        <a:xfrm>
          <a:off x="3916709" y="1267434"/>
          <a:ext cx="1225613" cy="988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b="1" kern="1200" dirty="0" smtClean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916709" y="1267434"/>
        <a:ext cx="1225613" cy="988845"/>
      </dsp:txXfrm>
    </dsp:sp>
    <dsp:sp modelId="{44CB6E1D-1497-48B9-82E9-E0DCBCE80205}">
      <dsp:nvSpPr>
        <dsp:cNvPr id="0" name=""/>
        <dsp:cNvSpPr/>
      </dsp:nvSpPr>
      <dsp:spPr>
        <a:xfrm>
          <a:off x="3802902" y="1153627"/>
          <a:ext cx="227613" cy="2276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CAAC94-83C1-4878-A40D-4211B80780D0}">
      <dsp:nvSpPr>
        <dsp:cNvPr id="0" name=""/>
        <dsp:cNvSpPr/>
      </dsp:nvSpPr>
      <dsp:spPr>
        <a:xfrm>
          <a:off x="4557598" y="1393986"/>
          <a:ext cx="2767410" cy="2215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6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Escola Nacional de Saúde Pública e Medicina Tropical (1967 – 1972)</a:t>
          </a:r>
        </a:p>
      </dsp:txBody>
      <dsp:txXfrm>
        <a:off x="4557598" y="1393986"/>
        <a:ext cx="2767410" cy="2215489"/>
      </dsp:txXfrm>
    </dsp:sp>
    <dsp:sp modelId="{A173F815-FBD5-455D-AC0C-0E2F2E70D62E}">
      <dsp:nvSpPr>
        <dsp:cNvPr id="0" name=""/>
        <dsp:cNvSpPr/>
      </dsp:nvSpPr>
      <dsp:spPr>
        <a:xfrm>
          <a:off x="5448726" y="765301"/>
          <a:ext cx="262631" cy="2626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54CB6-64DD-E341-AB2D-06A3C1D5E873}">
      <dsp:nvSpPr>
        <dsp:cNvPr id="0" name=""/>
        <dsp:cNvSpPr/>
      </dsp:nvSpPr>
      <dsp:spPr>
        <a:xfrm rot="16200000">
          <a:off x="-645044" y="645044"/>
          <a:ext cx="3664920" cy="2374831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673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/>
            <a:t>Tuskegee, 1932-1972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kern="1200" dirty="0" smtClean="0"/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  <a:p>
          <a:pPr marL="22860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  <a:p>
          <a:pPr marL="22860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</dsp:txBody>
      <dsp:txXfrm rot="5400000">
        <a:off x="1" y="732983"/>
        <a:ext cx="2374831" cy="2198952"/>
      </dsp:txXfrm>
    </dsp:sp>
    <dsp:sp modelId="{6133F5B1-2641-7E4C-BFD1-0108838CAA96}">
      <dsp:nvSpPr>
        <dsp:cNvPr id="0" name=""/>
        <dsp:cNvSpPr/>
      </dsp:nvSpPr>
      <dsp:spPr>
        <a:xfrm rot="16200000">
          <a:off x="1908812" y="645044"/>
          <a:ext cx="3664920" cy="2374831"/>
        </a:xfrm>
        <a:prstGeom prst="flowChartManualOperation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/>
            <a:t>Nuremberg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/>
            <a:t>IIª Guerra, 1939-1947</a:t>
          </a:r>
          <a:endParaRPr lang="en-US" sz="2000" kern="1200" dirty="0"/>
        </a:p>
        <a:p>
          <a:pPr marL="22860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22860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 rot="5400000">
        <a:off x="2553857" y="732983"/>
        <a:ext cx="2374831" cy="2198952"/>
      </dsp:txXfrm>
    </dsp:sp>
    <dsp:sp modelId="{D8D31304-70BD-134C-948C-253C2C1576D6}">
      <dsp:nvSpPr>
        <dsp:cNvPr id="0" name=""/>
        <dsp:cNvSpPr/>
      </dsp:nvSpPr>
      <dsp:spPr>
        <a:xfrm rot="16200000">
          <a:off x="4461756" y="645044"/>
          <a:ext cx="3664920" cy="2374831"/>
        </a:xfrm>
        <a:prstGeom prst="flowChartManualOperation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/>
            <a:t>Guatemala, 1942-1948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  <a:p>
          <a:pPr marL="228600" lvl="1" indent="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  <a:p>
          <a:pPr marL="228600" lvl="1" indent="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</dsp:txBody>
      <dsp:txXfrm rot="5400000">
        <a:off x="5106801" y="732983"/>
        <a:ext cx="2374831" cy="2198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795E8-D58B-264B-9134-4AD43BFA3649}">
      <dsp:nvSpPr>
        <dsp:cNvPr id="0" name=""/>
        <dsp:cNvSpPr/>
      </dsp:nvSpPr>
      <dsp:spPr>
        <a:xfrm>
          <a:off x="2462026" y="1178"/>
          <a:ext cx="2485132" cy="1242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/>
            <a:t>Aspectos</a:t>
          </a:r>
          <a:r>
            <a:rPr lang="en-US" sz="3800" kern="1200" dirty="0" smtClean="0"/>
            <a:t> </a:t>
          </a:r>
          <a:r>
            <a:rPr lang="en-US" sz="3800" kern="1200" dirty="0" err="1" smtClean="0"/>
            <a:t>Cognitivos</a:t>
          </a:r>
          <a:endParaRPr lang="en-US" sz="3800" kern="1200" dirty="0"/>
        </a:p>
      </dsp:txBody>
      <dsp:txXfrm>
        <a:off x="2498420" y="37572"/>
        <a:ext cx="2412344" cy="1169778"/>
      </dsp:txXfrm>
    </dsp:sp>
    <dsp:sp modelId="{CFA307D0-AD6A-0245-A18B-B4BE7F14C916}">
      <dsp:nvSpPr>
        <dsp:cNvPr id="0" name=""/>
        <dsp:cNvSpPr/>
      </dsp:nvSpPr>
      <dsp:spPr>
        <a:xfrm>
          <a:off x="2710539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FC0DFC-8DD2-9247-B996-8FC007325087}">
      <dsp:nvSpPr>
        <dsp:cNvPr id="0" name=""/>
        <dsp:cNvSpPr/>
      </dsp:nvSpPr>
      <dsp:spPr>
        <a:xfrm>
          <a:off x="2959052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Ci</a:t>
          </a:r>
          <a:r>
            <a:rPr lang="pt-PT" sz="2200" kern="1200" dirty="0" err="1" smtClean="0"/>
            <a:t>ências</a:t>
          </a:r>
          <a:r>
            <a:rPr lang="pt-PT" sz="2200" kern="1200" dirty="0" smtClean="0"/>
            <a:t> Biológicas e História natural</a:t>
          </a:r>
          <a:endParaRPr lang="en-US" sz="2200" kern="1200" dirty="0"/>
        </a:p>
      </dsp:txBody>
      <dsp:txXfrm>
        <a:off x="2995446" y="1590779"/>
        <a:ext cx="1915317" cy="1169778"/>
      </dsp:txXfrm>
    </dsp:sp>
    <dsp:sp modelId="{52D02278-1C24-294E-815A-9E4D5CA1D490}">
      <dsp:nvSpPr>
        <dsp:cNvPr id="0" name=""/>
        <dsp:cNvSpPr/>
      </dsp:nvSpPr>
      <dsp:spPr>
        <a:xfrm>
          <a:off x="2710539" y="1243744"/>
          <a:ext cx="248513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248513" y="2485132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83D6A-2D1A-7449-9EC7-72508994C1E4}">
      <dsp:nvSpPr>
        <dsp:cNvPr id="0" name=""/>
        <dsp:cNvSpPr/>
      </dsp:nvSpPr>
      <dsp:spPr>
        <a:xfrm>
          <a:off x="2959052" y="3107593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7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MT – </a:t>
          </a:r>
          <a:r>
            <a:rPr lang="en-US" sz="2200" kern="1200" dirty="0" err="1" smtClean="0"/>
            <a:t>ferramenta</a:t>
          </a:r>
          <a:r>
            <a:rPr lang="en-US" sz="2200" kern="1200" dirty="0" smtClean="0"/>
            <a:t> de </a:t>
          </a:r>
          <a:r>
            <a:rPr lang="en-US" sz="2200" kern="1200" dirty="0" err="1" smtClean="0"/>
            <a:t>sa</a:t>
          </a:r>
          <a:r>
            <a:rPr lang="pt-PT" sz="2200" kern="1200" dirty="0" err="1" smtClean="0"/>
            <a:t>úde</a:t>
          </a:r>
          <a:r>
            <a:rPr lang="pt-PT" sz="2200" kern="1200" dirty="0" smtClean="0"/>
            <a:t> publica</a:t>
          </a:r>
          <a:endParaRPr lang="en-US" sz="2200" kern="1200" dirty="0"/>
        </a:p>
      </dsp:txBody>
      <dsp:txXfrm>
        <a:off x="2995446" y="3143987"/>
        <a:ext cx="1915317" cy="1169778"/>
      </dsp:txXfrm>
    </dsp:sp>
    <dsp:sp modelId="{DE249C33-441D-5B4F-8FFD-A937369BE597}">
      <dsp:nvSpPr>
        <dsp:cNvPr id="0" name=""/>
        <dsp:cNvSpPr/>
      </dsp:nvSpPr>
      <dsp:spPr>
        <a:xfrm>
          <a:off x="5568441" y="1178"/>
          <a:ext cx="2485132" cy="1242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/>
            <a:t>Aspectos</a:t>
          </a:r>
          <a:r>
            <a:rPr lang="en-US" sz="3800" kern="1200" dirty="0" smtClean="0"/>
            <a:t> </a:t>
          </a:r>
          <a:r>
            <a:rPr lang="en-US" sz="3800" kern="1200" dirty="0" err="1" smtClean="0"/>
            <a:t>sociais</a:t>
          </a:r>
          <a:endParaRPr lang="en-US" sz="3800" kern="1200" dirty="0"/>
        </a:p>
      </dsp:txBody>
      <dsp:txXfrm>
        <a:off x="5604835" y="37572"/>
        <a:ext cx="2412344" cy="1169778"/>
      </dsp:txXfrm>
    </dsp:sp>
    <dsp:sp modelId="{F8BEA681-02E4-1042-8E64-F52B888F8254}">
      <dsp:nvSpPr>
        <dsp:cNvPr id="0" name=""/>
        <dsp:cNvSpPr/>
      </dsp:nvSpPr>
      <dsp:spPr>
        <a:xfrm>
          <a:off x="5816954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2766-1D0A-7A43-A768-AD742B6133BB}">
      <dsp:nvSpPr>
        <dsp:cNvPr id="0" name=""/>
        <dsp:cNvSpPr/>
      </dsp:nvSpPr>
      <dsp:spPr>
        <a:xfrm>
          <a:off x="6065467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Institucionais</a:t>
          </a:r>
          <a:r>
            <a:rPr lang="en-US" sz="2200" kern="1200" dirty="0" smtClean="0"/>
            <a:t>  e </a:t>
          </a:r>
          <a:r>
            <a:rPr lang="en-US" sz="2200" kern="1200" dirty="0" err="1" smtClean="0"/>
            <a:t>profissionais</a:t>
          </a:r>
          <a:endParaRPr lang="en-US" sz="2200" kern="1200" dirty="0"/>
        </a:p>
      </dsp:txBody>
      <dsp:txXfrm>
        <a:off x="6101861" y="1590779"/>
        <a:ext cx="1915317" cy="1169778"/>
      </dsp:txXfrm>
    </dsp:sp>
    <dsp:sp modelId="{E5E69711-4D96-624E-91F9-579B28189D60}">
      <dsp:nvSpPr>
        <dsp:cNvPr id="0" name=""/>
        <dsp:cNvSpPr/>
      </dsp:nvSpPr>
      <dsp:spPr>
        <a:xfrm>
          <a:off x="5816954" y="1243744"/>
          <a:ext cx="248513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248513" y="2485132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1C3DA-9813-8D47-9C54-EE58B34E8405}">
      <dsp:nvSpPr>
        <dsp:cNvPr id="0" name=""/>
        <dsp:cNvSpPr/>
      </dsp:nvSpPr>
      <dsp:spPr>
        <a:xfrm>
          <a:off x="6065467" y="3107593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Centros</a:t>
          </a:r>
          <a:r>
            <a:rPr lang="en-US" sz="2200" kern="1200" dirty="0" smtClean="0"/>
            <a:t> de </a:t>
          </a:r>
          <a:r>
            <a:rPr lang="en-US" sz="2200" kern="1200" dirty="0" err="1" smtClean="0"/>
            <a:t>poder</a:t>
          </a:r>
          <a:endParaRPr lang="en-US" sz="2200" kern="1200" dirty="0"/>
        </a:p>
      </dsp:txBody>
      <dsp:txXfrm>
        <a:off x="6101861" y="3143987"/>
        <a:ext cx="1915317" cy="1169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00E57-5187-4EAE-B59F-0006C5ADD5EB}">
      <dsp:nvSpPr>
        <dsp:cNvPr id="0" name=""/>
        <dsp:cNvSpPr/>
      </dsp:nvSpPr>
      <dsp:spPr>
        <a:xfrm>
          <a:off x="0" y="-124882"/>
          <a:ext cx="8164016" cy="4665147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122C9D-A928-46D7-9DEE-4693607B47D1}">
      <dsp:nvSpPr>
        <dsp:cNvPr id="0" name=""/>
        <dsp:cNvSpPr/>
      </dsp:nvSpPr>
      <dsp:spPr>
        <a:xfrm>
          <a:off x="1010772" y="963648"/>
          <a:ext cx="2694125" cy="1600147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Medicina livresca/medicina experimental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Medicina Pasteuriana/ corrida para Africa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Microscópio– Investigação Científica</a:t>
          </a:r>
          <a:endParaRPr lang="pt-PT" sz="1800" b="1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010772" y="963648"/>
        <a:ext cx="2694125" cy="1600147"/>
      </dsp:txXfrm>
    </dsp:sp>
    <dsp:sp modelId="{D206D9EF-D0A2-4009-8BD0-5FF5F7498297}">
      <dsp:nvSpPr>
        <dsp:cNvPr id="0" name=""/>
        <dsp:cNvSpPr/>
      </dsp:nvSpPr>
      <dsp:spPr>
        <a:xfrm>
          <a:off x="4017723" y="2079112"/>
          <a:ext cx="3183966" cy="1600147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Ricardo Jorge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Câmara Pestana e Aníbal Bettencourt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Miguel Bombarda, </a:t>
          </a:r>
          <a:r>
            <a:rPr lang="pt-PT" sz="1800" b="1" kern="1200" dirty="0" err="1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Marck</a:t>
          </a:r>
          <a:r>
            <a:rPr lang="pt-PT" sz="18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t-PT" sz="1800" b="1" kern="1200" dirty="0" err="1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Athias</a:t>
          </a:r>
          <a:r>
            <a:rPr lang="pt-PT" sz="18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e Carlos França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Charles </a:t>
          </a:r>
          <a:r>
            <a:rPr lang="pt-PT" sz="1800" b="1" kern="1200" dirty="0" err="1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le</a:t>
          </a:r>
          <a:r>
            <a:rPr lang="pt-PT" sz="18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Pierre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b="1" kern="1200" dirty="0" smtClean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</a:t>
          </a:r>
          <a:endParaRPr lang="pt-PT" sz="2800" b="1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4017723" y="2079112"/>
        <a:ext cx="3183966" cy="16001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D09F9-1C1C-A041-96E1-64FDFD49311B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Medicina</a:t>
          </a:r>
          <a:r>
            <a:rPr lang="en-US" sz="3400" kern="1200" dirty="0" smtClean="0"/>
            <a:t> e imp</a:t>
          </a:r>
          <a:r>
            <a:rPr lang="pt-PT" sz="3400" kern="1200" dirty="0" err="1" smtClean="0"/>
            <a:t>ério</a:t>
          </a:r>
          <a:endParaRPr lang="en-US" sz="3400" kern="1200" dirty="0"/>
        </a:p>
      </dsp:txBody>
      <dsp:txXfrm rot="10800000">
        <a:off x="2365971" y="883"/>
        <a:ext cx="6690570" cy="1209216"/>
      </dsp:txXfrm>
    </dsp:sp>
    <dsp:sp modelId="{41E66A07-CCE5-C142-ABC6-AC3E034A5463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D43CC6-FDA3-DC49-94F0-3EA8D8FEF61E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Patologias</a:t>
          </a:r>
          <a:r>
            <a:rPr lang="en-US" sz="3400" kern="1200" dirty="0" smtClean="0"/>
            <a:t> </a:t>
          </a:r>
          <a:r>
            <a:rPr lang="pt-PT" sz="3400" kern="1200" dirty="0" smtClean="0"/>
            <a:t>âncora (doença</a:t>
          </a:r>
          <a:r>
            <a:rPr lang="pt-PT" sz="3400" kern="1200" baseline="0" dirty="0" smtClean="0"/>
            <a:t> do sono e malária)</a:t>
          </a:r>
          <a:endParaRPr lang="en-US" sz="3400" kern="1200" dirty="0"/>
        </a:p>
      </dsp:txBody>
      <dsp:txXfrm rot="10800000">
        <a:off x="2365971" y="1571060"/>
        <a:ext cx="6690570" cy="1209216"/>
      </dsp:txXfrm>
    </dsp:sp>
    <dsp:sp modelId="{A3B23EE3-F539-B64A-8B09-2C5F740DA692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solidFill>
          <a:schemeClr val="accent2">
            <a:tint val="50000"/>
            <a:hueOff val="2501437"/>
            <a:satOff val="-2237"/>
            <a:lumOff val="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D5BF20-360F-D142-8E74-6C95977FB103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Redes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internacionais</a:t>
          </a:r>
          <a:r>
            <a:rPr lang="en-US" sz="3400" kern="1200" dirty="0" smtClean="0"/>
            <a:t> (Ayres</a:t>
          </a:r>
          <a:r>
            <a:rPr lang="en-US" sz="3400" kern="1200" baseline="0" dirty="0" smtClean="0"/>
            <a:t> </a:t>
          </a:r>
          <a:r>
            <a:rPr lang="en-US" sz="3400" kern="1200" baseline="0" dirty="0" err="1" smtClean="0"/>
            <a:t>Kopke</a:t>
          </a:r>
          <a:r>
            <a:rPr lang="en-US" sz="3400" kern="1200" baseline="0" dirty="0" smtClean="0"/>
            <a:t> e F. </a:t>
          </a:r>
          <a:r>
            <a:rPr lang="en-US" sz="3400" kern="1200" baseline="0" dirty="0" err="1" smtClean="0"/>
            <a:t>Cambournac</a:t>
          </a:r>
          <a:r>
            <a:rPr lang="en-US" sz="3400" kern="1200" baseline="0" dirty="0" smtClean="0"/>
            <a:t>)</a:t>
          </a:r>
          <a:endParaRPr lang="en-US" sz="3400" kern="1200" dirty="0"/>
        </a:p>
      </dsp:txBody>
      <dsp:txXfrm rot="10800000">
        <a:off x="2365971" y="3141237"/>
        <a:ext cx="6690570" cy="1209216"/>
      </dsp:txXfrm>
    </dsp:sp>
    <dsp:sp modelId="{FFF849E5-092D-1F4B-89DE-17E344E3B7FC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AAB1A-801F-47F0-A79B-C7962C9F4143}">
      <dsp:nvSpPr>
        <dsp:cNvPr id="0" name=""/>
        <dsp:cNvSpPr/>
      </dsp:nvSpPr>
      <dsp:spPr>
        <a:xfrm>
          <a:off x="3219946" y="1891216"/>
          <a:ext cx="1348061" cy="13480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Etiologia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Profilaxia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Campanhas de erradicação</a:t>
          </a:r>
          <a:endParaRPr lang="pt-PT" sz="12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417365" y="2088635"/>
        <a:ext cx="953223" cy="953223"/>
      </dsp:txXfrm>
    </dsp:sp>
    <dsp:sp modelId="{32B9B835-649B-47F0-9FAD-375BCD4491E0}">
      <dsp:nvSpPr>
        <dsp:cNvPr id="0" name=""/>
        <dsp:cNvSpPr/>
      </dsp:nvSpPr>
      <dsp:spPr>
        <a:xfrm rot="16200000">
          <a:off x="3751256" y="1400839"/>
          <a:ext cx="285442" cy="458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900" kern="1200"/>
        </a:p>
      </dsp:txBody>
      <dsp:txXfrm>
        <a:off x="3794073" y="1535324"/>
        <a:ext cx="199809" cy="275004"/>
      </dsp:txXfrm>
    </dsp:sp>
    <dsp:sp modelId="{44DF1B2A-1F38-4512-BA9E-9FDE82950769}">
      <dsp:nvSpPr>
        <dsp:cNvPr id="0" name=""/>
        <dsp:cNvSpPr/>
      </dsp:nvSpPr>
      <dsp:spPr>
        <a:xfrm>
          <a:off x="3219946" y="4584"/>
          <a:ext cx="1348061" cy="13480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Vectores</a:t>
          </a:r>
          <a:endParaRPr lang="pt-PT" sz="12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417365" y="202003"/>
        <a:ext cx="953223" cy="953223"/>
      </dsp:txXfrm>
    </dsp:sp>
    <dsp:sp modelId="{47B2572E-F4DE-45B7-88FE-7FCABC7CD581}">
      <dsp:nvSpPr>
        <dsp:cNvPr id="0" name=""/>
        <dsp:cNvSpPr/>
      </dsp:nvSpPr>
      <dsp:spPr>
        <a:xfrm rot="19800000">
          <a:off x="4561195" y="1868458"/>
          <a:ext cx="285442" cy="458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900" kern="1200"/>
        </a:p>
      </dsp:txBody>
      <dsp:txXfrm>
        <a:off x="4566931" y="1981534"/>
        <a:ext cx="199809" cy="275004"/>
      </dsp:txXfrm>
    </dsp:sp>
    <dsp:sp modelId="{E206C4F9-2C0F-400F-B033-5D41C3DE4FF7}">
      <dsp:nvSpPr>
        <dsp:cNvPr id="0" name=""/>
        <dsp:cNvSpPr/>
      </dsp:nvSpPr>
      <dsp:spPr>
        <a:xfrm>
          <a:off x="4853818" y="947900"/>
          <a:ext cx="1348061" cy="1348061"/>
        </a:xfrm>
        <a:prstGeom prst="ellipse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Higiene</a:t>
          </a:r>
          <a:endParaRPr lang="pt-PT" sz="12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5051237" y="1145319"/>
        <a:ext cx="953223" cy="953223"/>
      </dsp:txXfrm>
    </dsp:sp>
    <dsp:sp modelId="{E1F4BF64-2063-44D7-B2E1-C052C3DFA3B9}">
      <dsp:nvSpPr>
        <dsp:cNvPr id="0" name=""/>
        <dsp:cNvSpPr/>
      </dsp:nvSpPr>
      <dsp:spPr>
        <a:xfrm rot="1800000">
          <a:off x="4561195" y="2803695"/>
          <a:ext cx="285442" cy="458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900" kern="1200"/>
        </a:p>
      </dsp:txBody>
      <dsp:txXfrm>
        <a:off x="4566931" y="2873955"/>
        <a:ext cx="199809" cy="275004"/>
      </dsp:txXfrm>
    </dsp:sp>
    <dsp:sp modelId="{B8986804-C7E4-4D10-AAED-3A96FD40F081}">
      <dsp:nvSpPr>
        <dsp:cNvPr id="0" name=""/>
        <dsp:cNvSpPr/>
      </dsp:nvSpPr>
      <dsp:spPr>
        <a:xfrm>
          <a:off x="4853818" y="2834533"/>
          <a:ext cx="1348061" cy="1348061"/>
        </a:xfrm>
        <a:prstGeom prst="ellipse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Tradições (culturais e científicas)</a:t>
          </a:r>
          <a:endParaRPr lang="pt-PT" sz="12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5051237" y="3031952"/>
        <a:ext cx="953223" cy="953223"/>
      </dsp:txXfrm>
    </dsp:sp>
    <dsp:sp modelId="{157AA841-A9F8-4266-8282-0B12AF610FC7}">
      <dsp:nvSpPr>
        <dsp:cNvPr id="0" name=""/>
        <dsp:cNvSpPr/>
      </dsp:nvSpPr>
      <dsp:spPr>
        <a:xfrm rot="5400000">
          <a:off x="3751256" y="3271314"/>
          <a:ext cx="285442" cy="458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808912"/>
            <a:satOff val="-3503"/>
            <a:lumOff val="82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900" kern="1200"/>
        </a:p>
      </dsp:txBody>
      <dsp:txXfrm>
        <a:off x="3794073" y="3320166"/>
        <a:ext cx="199809" cy="275004"/>
      </dsp:txXfrm>
    </dsp:sp>
    <dsp:sp modelId="{34F88398-2C27-4C02-BAF2-832EC893B505}">
      <dsp:nvSpPr>
        <dsp:cNvPr id="0" name=""/>
        <dsp:cNvSpPr/>
      </dsp:nvSpPr>
      <dsp:spPr>
        <a:xfrm>
          <a:off x="3219946" y="3777849"/>
          <a:ext cx="1348061" cy="1348061"/>
        </a:xfrm>
        <a:prstGeom prst="ellipse">
          <a:avLst/>
        </a:prstGeom>
        <a:solidFill>
          <a:schemeClr val="accent2">
            <a:hueOff val="2808912"/>
            <a:satOff val="-3503"/>
            <a:lumOff val="82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Recursos Financeiros</a:t>
          </a:r>
          <a:endParaRPr lang="pt-PT" sz="12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417365" y="3975268"/>
        <a:ext cx="953223" cy="953223"/>
      </dsp:txXfrm>
    </dsp:sp>
    <dsp:sp modelId="{26783212-A4DB-4E9F-8918-DB552A25BA26}">
      <dsp:nvSpPr>
        <dsp:cNvPr id="0" name=""/>
        <dsp:cNvSpPr/>
      </dsp:nvSpPr>
      <dsp:spPr>
        <a:xfrm rot="9000000">
          <a:off x="2941316" y="2803695"/>
          <a:ext cx="285442" cy="458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745216"/>
            <a:satOff val="-4671"/>
            <a:lumOff val="10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900" kern="1200"/>
        </a:p>
      </dsp:txBody>
      <dsp:txXfrm rot="10800000">
        <a:off x="3021213" y="2873955"/>
        <a:ext cx="199809" cy="275004"/>
      </dsp:txXfrm>
    </dsp:sp>
    <dsp:sp modelId="{BEFEB9BE-74A3-4589-88CF-0C33C29C65AB}">
      <dsp:nvSpPr>
        <dsp:cNvPr id="0" name=""/>
        <dsp:cNvSpPr/>
      </dsp:nvSpPr>
      <dsp:spPr>
        <a:xfrm>
          <a:off x="1586074" y="2834533"/>
          <a:ext cx="1348061" cy="1348061"/>
        </a:xfrm>
        <a:prstGeom prst="ellipse">
          <a:avLst/>
        </a:prstGeom>
        <a:solidFill>
          <a:schemeClr val="accent2">
            <a:hueOff val="3745216"/>
            <a:satOff val="-4671"/>
            <a:lumOff val="109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Intercâmbio científico</a:t>
          </a:r>
          <a:endParaRPr lang="pt-PT" sz="12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783493" y="3031952"/>
        <a:ext cx="953223" cy="953223"/>
      </dsp:txXfrm>
    </dsp:sp>
    <dsp:sp modelId="{FD73F89A-4A60-414F-AE67-B850CC024185}">
      <dsp:nvSpPr>
        <dsp:cNvPr id="0" name=""/>
        <dsp:cNvSpPr/>
      </dsp:nvSpPr>
      <dsp:spPr>
        <a:xfrm rot="12600000">
          <a:off x="2941316" y="1868458"/>
          <a:ext cx="285442" cy="458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900" kern="1200"/>
        </a:p>
      </dsp:txBody>
      <dsp:txXfrm rot="10800000">
        <a:off x="3021213" y="1981534"/>
        <a:ext cx="199809" cy="275004"/>
      </dsp:txXfrm>
    </dsp:sp>
    <dsp:sp modelId="{91EC6291-6F53-475F-8C83-0CE385B5B41E}">
      <dsp:nvSpPr>
        <dsp:cNvPr id="0" name=""/>
        <dsp:cNvSpPr/>
      </dsp:nvSpPr>
      <dsp:spPr>
        <a:xfrm>
          <a:off x="1586074" y="947900"/>
          <a:ext cx="1348061" cy="1348061"/>
        </a:xfrm>
        <a:prstGeom prst="ellips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Climatologia</a:t>
          </a:r>
          <a:endParaRPr lang="pt-PT" sz="12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783493" y="1145319"/>
        <a:ext cx="953223" cy="9532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A2810-DB7D-5040-B431-97397A50B7E2}">
      <dsp:nvSpPr>
        <dsp:cNvPr id="0" name=""/>
        <dsp:cNvSpPr/>
      </dsp:nvSpPr>
      <dsp:spPr>
        <a:xfrm rot="5400000">
          <a:off x="-226917" y="139702"/>
          <a:ext cx="1704186" cy="143176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Economia</a:t>
          </a:r>
          <a:endParaRPr lang="en-US" sz="2400" b="1" kern="1200" dirty="0"/>
        </a:p>
      </dsp:txBody>
      <dsp:txXfrm rot="-5400000">
        <a:off x="-90707" y="719377"/>
        <a:ext cx="1431767" cy="272419"/>
      </dsp:txXfrm>
    </dsp:sp>
    <dsp:sp modelId="{F4B675D3-8534-1E41-A66A-34D0EE63494F}">
      <dsp:nvSpPr>
        <dsp:cNvPr id="0" name=""/>
        <dsp:cNvSpPr/>
      </dsp:nvSpPr>
      <dsp:spPr>
        <a:xfrm rot="5400000">
          <a:off x="4499469" y="-3274335"/>
          <a:ext cx="1108303" cy="7663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28600" lvl="1" indent="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O </a:t>
          </a:r>
          <a:r>
            <a:rPr lang="en-US" sz="2800" kern="1200" dirty="0" err="1" smtClean="0"/>
            <a:t>surgimento</a:t>
          </a:r>
          <a:r>
            <a:rPr lang="en-US" sz="2800" kern="1200" dirty="0" smtClean="0"/>
            <a:t> de </a:t>
          </a:r>
          <a:r>
            <a:rPr lang="en-US" sz="2800" kern="1200" dirty="0" err="1" smtClean="0"/>
            <a:t>uma</a:t>
          </a:r>
          <a:r>
            <a:rPr lang="en-US" sz="2800" kern="1200" dirty="0" smtClean="0"/>
            <a:t> nova </a:t>
          </a:r>
          <a:r>
            <a:rPr lang="en-US" sz="2800" kern="1200" dirty="0" err="1" smtClean="0"/>
            <a:t>especialidade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médica</a:t>
          </a:r>
          <a:r>
            <a:rPr lang="en-US" sz="2800" kern="1200" dirty="0" smtClean="0"/>
            <a:t> era </a:t>
          </a:r>
          <a:r>
            <a:rPr lang="en-US" sz="2800" kern="1200" dirty="0" err="1" smtClean="0"/>
            <a:t>inevitável</a:t>
          </a:r>
          <a:endParaRPr lang="en-US" sz="2800" kern="1200" dirty="0"/>
        </a:p>
      </dsp:txBody>
      <dsp:txXfrm rot="-5400000">
        <a:off x="1221642" y="57595"/>
        <a:ext cx="7609856" cy="1000097"/>
      </dsp:txXfrm>
    </dsp:sp>
    <dsp:sp modelId="{E7E8BB38-7630-3241-AACF-6A6C8C1CF314}">
      <dsp:nvSpPr>
        <dsp:cNvPr id="0" name=""/>
        <dsp:cNvSpPr/>
      </dsp:nvSpPr>
      <dsp:spPr>
        <a:xfrm rot="5400000">
          <a:off x="-164920" y="1589047"/>
          <a:ext cx="1704186" cy="1555760"/>
        </a:xfrm>
        <a:prstGeom prst="chevron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Ideologia</a:t>
          </a:r>
          <a:endParaRPr lang="en-US" sz="2000" b="1" kern="1200" dirty="0"/>
        </a:p>
      </dsp:txBody>
      <dsp:txXfrm rot="-5400000">
        <a:off x="-90707" y="2292714"/>
        <a:ext cx="1555760" cy="148426"/>
      </dsp:txXfrm>
    </dsp:sp>
    <dsp:sp modelId="{036F2002-8B7D-C145-913A-61246D8D7DB2}">
      <dsp:nvSpPr>
        <dsp:cNvPr id="0" name=""/>
        <dsp:cNvSpPr/>
      </dsp:nvSpPr>
      <dsp:spPr>
        <a:xfrm rot="5400000">
          <a:off x="4561757" y="-1763284"/>
          <a:ext cx="1107721" cy="7663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60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2860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Servia os interesses da estrutura de poder imperialista do séc. XIX</a:t>
          </a:r>
          <a:endParaRPr lang="en-US" sz="2800" kern="1200" dirty="0"/>
        </a:p>
      </dsp:txBody>
      <dsp:txXfrm rot="-5400000">
        <a:off x="1283638" y="1568909"/>
        <a:ext cx="7609885" cy="999573"/>
      </dsp:txXfrm>
    </dsp:sp>
    <dsp:sp modelId="{E027E652-EACF-704B-947B-377A7C6C8E2A}">
      <dsp:nvSpPr>
        <dsp:cNvPr id="0" name=""/>
        <dsp:cNvSpPr/>
      </dsp:nvSpPr>
      <dsp:spPr>
        <a:xfrm rot="5400000">
          <a:off x="78490" y="2856978"/>
          <a:ext cx="1704186" cy="2042583"/>
        </a:xfrm>
        <a:prstGeom prst="chevron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Administração</a:t>
          </a:r>
          <a:r>
            <a:rPr lang="en-US" sz="2400" b="1" kern="1200" dirty="0" smtClean="0"/>
            <a:t> </a:t>
          </a:r>
          <a:r>
            <a:rPr lang="pt-PT" sz="2400" b="1" kern="1200" dirty="0" smtClean="0"/>
            <a:t>colonial</a:t>
          </a:r>
          <a:endParaRPr lang="en-US" sz="2400" b="1" kern="1200" dirty="0"/>
        </a:p>
      </dsp:txBody>
      <dsp:txXfrm rot="-5400000">
        <a:off x="-90708" y="3026176"/>
        <a:ext cx="2042583" cy="1704186"/>
      </dsp:txXfrm>
    </dsp:sp>
    <dsp:sp modelId="{BD11DC8A-67A0-0A40-9ED3-37845BFA9DCF}">
      <dsp:nvSpPr>
        <dsp:cNvPr id="0" name=""/>
        <dsp:cNvSpPr/>
      </dsp:nvSpPr>
      <dsp:spPr>
        <a:xfrm rot="5400000">
          <a:off x="4805168" y="22465"/>
          <a:ext cx="1107721" cy="71151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2860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Tornou</a:t>
          </a:r>
          <a:r>
            <a:rPr lang="en-US" sz="2800" kern="1200" dirty="0" smtClean="0"/>
            <a:t>-se a </a:t>
          </a:r>
          <a:r>
            <a:rPr lang="en-US" sz="2800" kern="1200" dirty="0" err="1" smtClean="0"/>
            <a:t>ferramenta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mais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importante</a:t>
          </a:r>
          <a:r>
            <a:rPr lang="en-US" sz="2800" kern="1200" dirty="0" smtClean="0"/>
            <a:t> do </a:t>
          </a:r>
          <a:r>
            <a:rPr lang="en-US" sz="2800" kern="1200" dirty="0" err="1" smtClean="0"/>
            <a:t>imperialismo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europeu</a:t>
          </a:r>
          <a:endParaRPr lang="en-US" sz="2800" kern="1200" dirty="0"/>
        </a:p>
      </dsp:txBody>
      <dsp:txXfrm rot="-5400000">
        <a:off x="1801457" y="3080250"/>
        <a:ext cx="7061069" cy="9995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00E57-5187-4EAE-B59F-0006C5ADD5EB}">
      <dsp:nvSpPr>
        <dsp:cNvPr id="0" name=""/>
        <dsp:cNvSpPr/>
      </dsp:nvSpPr>
      <dsp:spPr>
        <a:xfrm>
          <a:off x="0" y="340683"/>
          <a:ext cx="8507580" cy="4460285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122C9D-A928-46D7-9DEE-4693607B47D1}">
      <dsp:nvSpPr>
        <dsp:cNvPr id="0" name=""/>
        <dsp:cNvSpPr/>
      </dsp:nvSpPr>
      <dsp:spPr>
        <a:xfrm>
          <a:off x="1020909" y="68439"/>
          <a:ext cx="2807501" cy="4460290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Medicina Tropical – especialidade médica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/>
            <a:t>Procura de consolidação do tecido colonial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Saúde no centro de qualquer política externa</a:t>
          </a:r>
          <a:endParaRPr lang="pt-PT" sz="1600" b="1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020909" y="68439"/>
        <a:ext cx="2807501" cy="4460290"/>
      </dsp:txXfrm>
    </dsp:sp>
    <dsp:sp modelId="{D206D9EF-D0A2-4009-8BD0-5FF5F7498297}">
      <dsp:nvSpPr>
        <dsp:cNvPr id="0" name=""/>
        <dsp:cNvSpPr/>
      </dsp:nvSpPr>
      <dsp:spPr>
        <a:xfrm>
          <a:off x="4186800" y="1616883"/>
          <a:ext cx="3317956" cy="2771427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Escolas de Medicina Tropical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1898, Liverpool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1899, Londres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1900. Hamburgo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1902, New </a:t>
          </a:r>
          <a:r>
            <a:rPr lang="pt-PT" sz="1400" b="1" kern="1200" dirty="0" err="1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Orleans</a:t>
          </a:r>
          <a:r>
            <a:rPr lang="pt-PT" sz="14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e Portugal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»1903, Institutos Pasteur ultramarinos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 </a:t>
          </a:r>
          <a:endParaRPr lang="pt-PT" sz="2400" b="1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4186800" y="1616883"/>
        <a:ext cx="3317956" cy="27714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196B2-8690-410B-88DD-58E36C1508F0}">
      <dsp:nvSpPr>
        <dsp:cNvPr id="0" name=""/>
        <dsp:cNvSpPr/>
      </dsp:nvSpPr>
      <dsp:spPr>
        <a:xfrm>
          <a:off x="0" y="0"/>
          <a:ext cx="7344816" cy="4379316"/>
        </a:xfrm>
        <a:prstGeom prst="swooshArrow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F922C-7795-43CB-B165-027A9F02C1BA}">
      <dsp:nvSpPr>
        <dsp:cNvPr id="0" name=""/>
        <dsp:cNvSpPr/>
      </dsp:nvSpPr>
      <dsp:spPr>
        <a:xfrm>
          <a:off x="1020929" y="3153107"/>
          <a:ext cx="1285342" cy="113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Escola de Medicina Tropical de Lisboa (1902-1935)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Hospital Colonial de Lisboa (1902-1952</a:t>
          </a:r>
          <a:r>
            <a:rPr lang="pt-PT" sz="14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)</a:t>
          </a:r>
          <a:endParaRPr lang="pt-PT" sz="1600" b="1" kern="1200" dirty="0" smtClean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600" b="1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020929" y="3153107"/>
        <a:ext cx="1285342" cy="1138622"/>
      </dsp:txXfrm>
    </dsp:sp>
    <dsp:sp modelId="{06B68A64-39FB-4422-AB5C-5F792C02F477}">
      <dsp:nvSpPr>
        <dsp:cNvPr id="0" name=""/>
        <dsp:cNvSpPr/>
      </dsp:nvSpPr>
      <dsp:spPr>
        <a:xfrm>
          <a:off x="947481" y="3079659"/>
          <a:ext cx="146896" cy="1468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3250F1-3B55-4DAE-811D-C043B2AC1B4B}">
      <dsp:nvSpPr>
        <dsp:cNvPr id="0" name=""/>
        <dsp:cNvSpPr/>
      </dsp:nvSpPr>
      <dsp:spPr>
        <a:xfrm>
          <a:off x="2429297" y="2179804"/>
          <a:ext cx="1285342" cy="113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Instituto de Medicina Tropical (1935- 1966)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Hospital do Ultramar (1952-1974)</a:t>
          </a:r>
          <a:endParaRPr lang="pt-PT" sz="1600" b="1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2429297" y="2179804"/>
        <a:ext cx="1285342" cy="1138622"/>
      </dsp:txXfrm>
    </dsp:sp>
    <dsp:sp modelId="{030BF6A3-0C1C-42DE-8228-A5B4FA643D06}">
      <dsp:nvSpPr>
        <dsp:cNvPr id="0" name=""/>
        <dsp:cNvSpPr/>
      </dsp:nvSpPr>
      <dsp:spPr>
        <a:xfrm>
          <a:off x="2328306" y="2078813"/>
          <a:ext cx="201982" cy="2019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146CE0-9F3A-466C-8600-E42E7853C806}">
      <dsp:nvSpPr>
        <dsp:cNvPr id="0" name=""/>
        <dsp:cNvSpPr/>
      </dsp:nvSpPr>
      <dsp:spPr>
        <a:xfrm>
          <a:off x="4107588" y="1459407"/>
          <a:ext cx="1285342" cy="113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Escola Nacional de Saúde Pública e Medicina Tropical (1967 – 1972)</a:t>
          </a:r>
          <a:endParaRPr lang="pt-PT" sz="1600" b="1" kern="1200" dirty="0" smtClean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4107588" y="1459407"/>
        <a:ext cx="1285342" cy="1138622"/>
      </dsp:txXfrm>
    </dsp:sp>
    <dsp:sp modelId="{71C41C85-7518-4516-A61E-E41EF587CF0B}">
      <dsp:nvSpPr>
        <dsp:cNvPr id="0" name=""/>
        <dsp:cNvSpPr/>
      </dsp:nvSpPr>
      <dsp:spPr>
        <a:xfrm>
          <a:off x="3988235" y="1340053"/>
          <a:ext cx="238706" cy="2387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55155C-0851-4176-A8A3-5393DBBA9140}">
      <dsp:nvSpPr>
        <dsp:cNvPr id="0" name=""/>
        <dsp:cNvSpPr/>
      </dsp:nvSpPr>
      <dsp:spPr>
        <a:xfrm>
          <a:off x="5728300" y="1032423"/>
          <a:ext cx="1532707" cy="1138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Instituto de Higiene e Medicina Tropical (1972)</a:t>
          </a:r>
        </a:p>
      </dsp:txBody>
      <dsp:txXfrm>
        <a:off x="5728300" y="1032423"/>
        <a:ext cx="1532707" cy="1138622"/>
      </dsp:txXfrm>
    </dsp:sp>
    <dsp:sp modelId="{1A259066-EB71-4AD7-B9A5-46B2662A1F67}">
      <dsp:nvSpPr>
        <dsp:cNvPr id="0" name=""/>
        <dsp:cNvSpPr/>
      </dsp:nvSpPr>
      <dsp:spPr>
        <a:xfrm>
          <a:off x="5714266" y="894708"/>
          <a:ext cx="275430" cy="2754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196B2-8690-410B-88DD-58E36C1508F0}">
      <dsp:nvSpPr>
        <dsp:cNvPr id="0" name=""/>
        <dsp:cNvSpPr/>
      </dsp:nvSpPr>
      <dsp:spPr>
        <a:xfrm>
          <a:off x="0" y="0"/>
          <a:ext cx="8686800" cy="4525962"/>
        </a:xfrm>
        <a:prstGeom prst="swooshArrow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D3DFB-ADB7-4C93-AE88-5EA015D3595F}">
      <dsp:nvSpPr>
        <dsp:cNvPr id="0" name=""/>
        <dsp:cNvSpPr/>
      </dsp:nvSpPr>
      <dsp:spPr>
        <a:xfrm>
          <a:off x="1528876" y="3023342"/>
          <a:ext cx="2171700" cy="11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b="1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528876" y="3023342"/>
        <a:ext cx="2171700" cy="1176750"/>
      </dsp:txXfrm>
    </dsp:sp>
    <dsp:sp modelId="{8BEC7EC8-2DE5-446C-BFF7-543920C7CB35}">
      <dsp:nvSpPr>
        <dsp:cNvPr id="0" name=""/>
        <dsp:cNvSpPr/>
      </dsp:nvSpPr>
      <dsp:spPr>
        <a:xfrm>
          <a:off x="1442008" y="2936474"/>
          <a:ext cx="173736" cy="1737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698628-5BC8-4E99-A448-9FF37DB1AF3B}">
      <dsp:nvSpPr>
        <dsp:cNvPr id="0" name=""/>
        <dsp:cNvSpPr/>
      </dsp:nvSpPr>
      <dsp:spPr>
        <a:xfrm>
          <a:off x="3780929" y="1883931"/>
          <a:ext cx="2171700" cy="11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Instituto de Medicina Tropical (1935- 1966)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rPr>
            <a:t>Hospital do Ultramar(1952-1974)</a:t>
          </a:r>
          <a:endParaRPr lang="pt-PT" sz="1800" b="1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3780929" y="1883931"/>
        <a:ext cx="2171700" cy="1176750"/>
      </dsp:txXfrm>
    </dsp:sp>
    <dsp:sp modelId="{85921913-26AD-4995-905E-FCCE4B2EBDFD}">
      <dsp:nvSpPr>
        <dsp:cNvPr id="0" name=""/>
        <dsp:cNvSpPr/>
      </dsp:nvSpPr>
      <dsp:spPr>
        <a:xfrm>
          <a:off x="3639769" y="1742771"/>
          <a:ext cx="282321" cy="2823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A00F64-03D5-4E5E-B605-BD286527017F}">
      <dsp:nvSpPr>
        <dsp:cNvPr id="0" name=""/>
        <dsp:cNvSpPr/>
      </dsp:nvSpPr>
      <dsp:spPr>
        <a:xfrm>
          <a:off x="6399999" y="1152988"/>
          <a:ext cx="2171700" cy="117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800" b="1" kern="1200" dirty="0" smtClean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6399999" y="1152988"/>
        <a:ext cx="2171700" cy="1176750"/>
      </dsp:txXfrm>
    </dsp:sp>
    <dsp:sp modelId="{2C292B87-0B43-4BA8-B539-5382A01BEBC5}">
      <dsp:nvSpPr>
        <dsp:cNvPr id="0" name=""/>
        <dsp:cNvSpPr/>
      </dsp:nvSpPr>
      <dsp:spPr>
        <a:xfrm>
          <a:off x="6237122" y="990111"/>
          <a:ext cx="325755" cy="3257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#1" minVer="12.0">
  <dgm:title val=""/>
  <dgm:desc val=""/>
  <dgm:catLst>
    <dgm:cat type="process" pri="9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/>
          </dgm:shape>
          <dgm:presOf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1" refType="w" fact="0.43525"/>
                <dgm:constr type="t" for="ch" forName="textBox1" refType="h" fact="0.41625"/>
                <dgm:constr type="w" for="ch" forName="textBox1" refType="w" fact="0.4"/>
                <dgm:constr type="h" for="ch" forName="textBox1" refType="h" fact="0.4"/>
                <dgm:constr type="ctrX" for="ch" forName="bullet1" refType="l" refFor="ch" refForName="textBox1"/>
                <dgm:constr type="ctrY" for="ch" forName="bullet1" refType="t" refFor="ch" refForName="textBox1"/>
                <dgm:constr type="w" for="ch" forName="bullet1" refType="w" fact="0.0325"/>
                <dgm:constr type="h" for="ch" forName="bullet1" refType="w" refFor="ch" refForName="bullet1"/>
                <dgm:constr type="primFontSz" for="ch" ptType="node" val="36"/>
                <dgm:constr type="primFontSz" for="ch" ptType="node" op="equ"/>
              </dgm:constrLst>
              <dgm:forEach name="Name5" axis="ch" ptType="node" cnt="1"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2a" refType="w" fact="0.2735"/>
                <dgm:constr type="t" for="ch" forName="textBox2a" refType="h" fact="0.5565"/>
                <dgm:constr type="w" for="ch" forName="textBox2a" refType="w" fact="0.325"/>
                <dgm:constr type="h" for="ch" forName="textBox2a" refType="h" fact="0.4"/>
                <dgm:constr type="ctrX" for="ch" forName="bullet2a" refType="l" refFor="ch" refForName="textBox2a"/>
                <dgm:constr type="ctrY" for="ch" forName="bullet2a" refType="t" refFor="ch" refForName="textBox2a"/>
                <dgm:constr type="w" for="ch" forName="bullet2a" refType="w" fact="0.025"/>
                <dgm:constr type="h" for="ch" forName="bullet2a" refType="w" refFor="ch" refForName="bullet2a"/>
                <dgm:constr type="l" for="ch" forName="textBox2b" refType="w" fact="0.6145"/>
                <dgm:constr type="t" for="ch" forName="textBox2b" refType="h" fact="0.3085"/>
                <dgm:constr type="w" for="ch" forName="textBox2b" refType="w" fact="0.325"/>
                <dgm:constr type="h" for="ch" forName="textBox2b" refType="h" fact="0.4"/>
                <dgm:constr type="ctrX" for="ch" forName="bullet2b" refType="l" refFor="ch" refForName="textBox2b"/>
                <dgm:constr type="ctrY" for="ch" forName="bullet2b" refType="t" refFor="ch" refForName="textBox2b"/>
                <dgm:constr type="w" for="ch" forName="bullet2b" refType="w" fact="0.035"/>
                <dgm:constr type="h" for="ch" forName="bullet2b" refType="w" refFor="ch" refForName="bullet2b"/>
                <dgm:constr type="primFontSz" for="ch" ptType="node" val="36"/>
                <dgm:constr type="primFontSz" for="ch" ptType="node" op="equ"/>
              </dgm:constrLst>
              <dgm:forEach name="Name7" axis="ch" ptType="node" cnt="1">
                <dgm:layoutNode name="textBox2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8" axis="ch" ptType="node" st="2" cnt="1">
                <dgm:layoutNode name="textBox2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if name="Name9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3a" refType="w" fact="0.176"/>
                <dgm:constr type="t" for="ch" forName="textBox3a" refType="h" fact="0.668"/>
                <dgm:constr type="w" for="ch" forName="textBox3a" refType="w" fact="0.25"/>
                <dgm:constr type="h" for="ch" forName="textBox3a" refType="h" fact="0.26"/>
                <dgm:constr type="ctrX" for="ch" forName="bullet3a" refType="l" refFor="ch" refForName="textBox3a"/>
                <dgm:constr type="ctrY" for="ch" forName="bullet3a" refType="t" refFor="ch" refForName="textBox3a"/>
                <dgm:constr type="w" for="ch" forName="bullet3a" refType="w" fact="0.02"/>
                <dgm:constr type="h" for="ch" forName="bullet3a" refType="w" refFor="ch" refForName="bullet3a"/>
                <dgm:constr type="l" for="ch" forName="textBox3b" refType="w" fact="0.43525"/>
                <dgm:constr type="t" for="ch" forName="textBox3b" refType="h" fact="0.41625"/>
                <dgm:constr type="w" for="ch" forName="textBox3b" refType="w" fact="0.25"/>
                <dgm:constr type="h" for="ch" forName="textBox3b" refType="h" fact="0.26"/>
                <dgm:constr type="ctrX" for="ch" forName="bullet3b" refType="l" refFor="ch" refForName="textBox3b"/>
                <dgm:constr type="ctrY" for="ch" forName="bullet3b" refType="t" refFor="ch" refForName="textBox3b"/>
                <dgm:constr type="w" for="ch" forName="bullet3b" refType="w" fact="0.0325"/>
                <dgm:constr type="h" for="ch" forName="bullet3b" refType="w" refFor="ch" refForName="bullet3b"/>
                <dgm:constr type="l" for="ch" forName="textBox3c" refType="w" fact="0.73675"/>
                <dgm:constr type="t" for="ch" forName="textBox3c" refType="h" fact="0.25475"/>
                <dgm:constr type="w" for="ch" forName="textBox3c" refType="w" fact="0.25"/>
                <dgm:constr type="h" for="ch" forName="textBox3c" refType="h" fact="0.26"/>
                <dgm:constr type="ctrX" for="ch" forName="bullet3c" refType="l" refFor="ch" refForName="textBox3c"/>
                <dgm:constr type="ctrY" for="ch" forName="bullet3c" refType="t" refFor="ch" refForName="textBox3c"/>
                <dgm:constr type="w" for="ch" forName="bullet3c" refType="w" fact="0.0375"/>
                <dgm:constr type="h" for="ch" forName="bullet3c" refType="w" refFor="ch" refForName="bullet3c"/>
                <dgm:constr type="primFontSz" for="ch" ptType="node" val="36"/>
                <dgm:constr type="primFontSz" for="ch" ptType="node" op="equ"/>
              </dgm:constrLst>
              <dgm:forEach name="Name10" axis="ch" ptType="node" cnt="1">
                <dgm:layoutNode name="textBox3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1" axis="ch" ptType="node" st="2" cnt="1">
                <dgm:layoutNode name="textBox3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2" axis="ch" ptType="node" st="3" cnt="1">
                <dgm:layoutNode name="textBox3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if name="Name13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4a" refType="w" fact="0.139"/>
                <dgm:constr type="t" for="ch" forName="textBox4a" refType="h" fact="0.72"/>
                <dgm:constr type="w" for="ch" forName="textBox4a" refType="w" fact="0.175"/>
                <dgm:constr type="h" for="ch" forName="textBox4a" refType="h" fact="0.26"/>
                <dgm:constr type="ctrX" for="ch" forName="bullet4a" refType="l" refFor="ch" refForName="textBox4a"/>
                <dgm:constr type="ctrY" for="ch" forName="bullet4a" refType="t" refFor="ch" refForName="textBox4a"/>
                <dgm:constr type="w" for="ch" forName="bullet4a" refType="w" fact="0.02"/>
                <dgm:constr type="h" for="ch" forName="bullet4a" refType="w" refFor="ch" refForName="bullet4a"/>
                <dgm:constr type="l" for="ch" forName="textBox4b" refType="w" fact="0.33075"/>
                <dgm:constr type="t" for="ch" forName="textBox4b" refType="h" fact="0.49775"/>
                <dgm:constr type="w" for="ch" forName="textBox4b" refType="w" fact="0.175"/>
                <dgm:constr type="h" for="ch" forName="textBox4b" refType="h" fact="0.26"/>
                <dgm:constr type="ctrX" for="ch" forName="bullet4b" refType="l" refFor="ch" refForName="textBox4b"/>
                <dgm:constr type="ctrY" for="ch" forName="bullet4b" refType="t" refFor="ch" refForName="textBox4b"/>
                <dgm:constr type="w" for="ch" forName="bullet4b" refType="w" fact="0.0275"/>
                <dgm:constr type="h" for="ch" forName="bullet4b" refType="w" refFor="ch" refForName="bullet4b"/>
                <dgm:constr type="l" for="ch" forName="textBox4c" refType="w" fact="0.55925"/>
                <dgm:constr type="t" for="ch" forName="textBox4c" refType="h" fact="0.33325"/>
                <dgm:constr type="w" for="ch" forName="textBox4c" refType="w" fact="0.175"/>
                <dgm:constr type="h" for="ch" forName="textBox4c" refType="h" fact="0.26"/>
                <dgm:constr type="ctrX" for="ch" forName="bullet4c" refType="l" refFor="ch" refForName="textBox4c"/>
                <dgm:constr type="ctrY" for="ch" forName="bullet4c" refType="t" refFor="ch" refForName="textBox4c"/>
                <dgm:constr type="w" for="ch" forName="bullet4c" refType="w" fact="0.0325"/>
                <dgm:constr type="h" for="ch" forName="bullet4c" refType="w" refFor="ch" refForName="bullet4c"/>
                <dgm:constr type="l" for="ch" forName="textBox4d" refType="w" fact="0.79675"/>
                <dgm:constr type="t" for="ch" forName="textBox4d" refType="h" fact="0.23575"/>
                <dgm:constr type="w" for="ch" forName="textBox4d" refType="w" fact="0.175"/>
                <dgm:constr type="h" for="ch" forName="textBox4d" refType="h" fact="0.26"/>
                <dgm:constr type="ctrX" for="ch" forName="bullet4d" refType="l" refFor="ch" refForName="textBox4d"/>
                <dgm:constr type="ctrY" for="ch" forName="bullet4d" refType="t" refFor="ch" refForName="textBox4d"/>
                <dgm:constr type="w" for="ch" forName="bullet4d" refType="w" fact="0.0375"/>
                <dgm:constr type="h" for="ch" forName="bullet4d" refType="w" refFor="ch" refForName="bullet4d"/>
                <dgm:constr type="primFontSz" for="ch" ptType="node" val="36"/>
                <dgm:constr type="primFontSz" for="ch" ptType="node" op="equ"/>
              </dgm:constrLst>
              <dgm:forEach name="Name14" axis="ch" ptType="node" cnt="1">
                <dgm:layoutNode name="textBox4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5" axis="ch" ptType="node" st="2" cnt="1">
                <dgm:layoutNode name="textBox4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6" axis="ch" ptType="node" st="3" cnt="1">
                <dgm:layoutNode name="textBox4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7" axis="ch" ptType="node" st="4" cnt="1">
                <dgm:layoutNode name="textBox4d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else name="Name18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5a" refType="w" fact="0.139"/>
                <dgm:constr type="t" for="ch" forName="textBox5a" refType="h" fact="0.72"/>
                <dgm:constr type="w" for="ch" forName="textBox5a" refType="w" fact="0.125"/>
                <dgm:constr type="h" for="ch" forName="textBox5a" refType="h" fact="0.26"/>
                <dgm:constr type="ctrX" for="ch" forName="bullet5a" refType="l" refFor="ch" refForName="textBox5a"/>
                <dgm:constr type="ctrY" for="ch" forName="bullet5a" refType="t" refFor="ch" refForName="textBox5a"/>
                <dgm:constr type="w" for="ch" forName="bullet5a" refType="w" fact="0.02"/>
                <dgm:constr type="h" for="ch" forName="bullet5a" refType="w" refFor="ch" refForName="bullet5a"/>
                <dgm:constr type="l" for="ch" forName="textBox5b" refType="w" fact="0.2735"/>
                <dgm:constr type="t" for="ch" forName="textBox5b" refType="h" fact="0.5565"/>
                <dgm:constr type="w" for="ch" forName="textBox5b" refType="w" fact="0.125"/>
                <dgm:constr type="h" for="ch" forName="textBox5b" refType="h" fact="0.26"/>
                <dgm:constr type="ctrX" for="ch" forName="bullet5b" refType="l" refFor="ch" refForName="textBox5b"/>
                <dgm:constr type="ctrY" for="ch" forName="bullet5b" refType="t" refFor="ch" refForName="textBox5b"/>
                <dgm:constr type="w" for="ch" forName="bullet5b" refType="w" fact="0.025"/>
                <dgm:constr type="h" for="ch" forName="bullet5b" refType="w" refFor="ch" refForName="bullet5b"/>
                <dgm:constr type="l" for="ch" forName="textBox5c" refType="w" fact="0.43525"/>
                <dgm:constr type="t" for="ch" forName="textBox5c" refType="h" fact="0.41625"/>
                <dgm:constr type="w" for="ch" forName="textBox5c" refType="w" fact="0.125"/>
                <dgm:constr type="h" for="ch" forName="textBox5c" refType="h" fact="0.26"/>
                <dgm:constr type="ctrX" for="ch" forName="bullet5c" refType="l" refFor="ch" refForName="textBox5c"/>
                <dgm:constr type="ctrY" for="ch" forName="bullet5c" refType="t" refFor="ch" refForName="textBox5c"/>
                <dgm:constr type="w" for="ch" forName="bullet5c" refType="w" fact="0.0325"/>
                <dgm:constr type="h" for="ch" forName="bullet5c" refType="w" refFor="ch" refForName="bullet5c"/>
                <dgm:constr type="l" for="ch" forName="textBox5d" refType="w" fact="0.6145"/>
                <dgm:constr type="t" for="ch" forName="textBox5d" refType="h" fact="0.3085"/>
                <dgm:constr type="w" for="ch" forName="textBox5d" refType="w" fact="0.125"/>
                <dgm:constr type="h" for="ch" forName="textBox5d" refType="h" fact="0.26"/>
                <dgm:constr type="ctrX" for="ch" forName="bullet5d" refType="l" refFor="ch" refForName="textBox5d"/>
                <dgm:constr type="ctrY" for="ch" forName="bullet5d" refType="t" refFor="ch" refForName="textBox5d"/>
                <dgm:constr type="w" for="ch" forName="bullet5d" refType="w" fact="0.035"/>
                <dgm:constr type="h" for="ch" forName="bullet5d" refType="w" refFor="ch" refForName="bullet5d"/>
                <dgm:constr type="l" for="ch" forName="textBox5e" refType="w" fact="0.79675"/>
                <dgm:constr type="t" for="ch" forName="textBox5e" refType="h" fact="0.23575"/>
                <dgm:constr type="w" for="ch" forName="textBox5e" refType="w" fact="0.125"/>
                <dgm:constr type="h" for="ch" forName="textBox5e" refType="h" fact="0.26"/>
                <dgm:constr type="ctrX" for="ch" forName="bullet5e" refType="l" refFor="ch" refForName="textBox5e"/>
                <dgm:constr type="ctrY" for="ch" forName="bullet5e" refType="t" refFor="ch" refForName="textBox5e"/>
                <dgm:constr type="w" for="ch" forName="bullet5e" refType="w" fact="0.0375"/>
                <dgm:constr type="h" for="ch" forName="bullet5e" refType="w" refFor="ch" refForName="bullet5e"/>
                <dgm:constr type="primFontSz" for="ch" ptType="node" val="36"/>
                <dgm:constr type="primFontSz" for="ch" ptType="node" op="equ"/>
              </dgm:constrLst>
              <dgm:forEach name="Name19" axis="ch" ptType="node" cnt="1">
                <dgm:layoutNode name="textBox5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0" axis="ch" ptType="node" st="2" cnt="1">
                <dgm:layoutNode name="textBox5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1" axis="ch" ptType="node" st="3" cnt="1">
                <dgm:layoutNode name="textBox5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2" axis="ch" ptType="node" st="4" cnt="1">
                <dgm:layoutNode name="textBox5d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3" axis="ch" ptType="node" st="5" cnt="1">
                <dgm:layoutNode name="textBox5e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else>
        </dgm:choose>
      </dgm:if>
      <dgm:else name="Name2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#1" minVer="12.0">
  <dgm:title val=""/>
  <dgm:desc val=""/>
  <dgm:catLst>
    <dgm:cat type="relationship" pri="45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100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36" fact="NaN" max="NaN"/>
            <dgm:rule type="primFontSz" val="2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100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36" fact="NaN" max="NaN"/>
            <dgm:rule type="primFontSz" val="2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#1" minVer="12.0">
  <dgm:title val=""/>
  <dgm:desc val=""/>
  <dgm:catLst>
    <dgm:cat type="relationship" pri="45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100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36" fact="NaN" max="NaN"/>
            <dgm:rule type="primFontSz" val="2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100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36" fact="NaN" max="NaN"/>
            <dgm:rule type="primFontSz" val="2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#1" minVer="12.0">
  <dgm:title val=""/>
  <dgm:desc val=""/>
  <dgm:catLst>
    <dgm:cat type="process" pri="9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/>
          </dgm:shape>
          <dgm:presOf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1" refType="w" fact="0.43525"/>
                <dgm:constr type="t" for="ch" forName="textBox1" refType="h" fact="0.41625"/>
                <dgm:constr type="w" for="ch" forName="textBox1" refType="w" fact="0.4"/>
                <dgm:constr type="h" for="ch" forName="textBox1" refType="h" fact="0.4"/>
                <dgm:constr type="ctrX" for="ch" forName="bullet1" refType="l" refFor="ch" refForName="textBox1"/>
                <dgm:constr type="ctrY" for="ch" forName="bullet1" refType="t" refFor="ch" refForName="textBox1"/>
                <dgm:constr type="w" for="ch" forName="bullet1" refType="w" fact="0.0325"/>
                <dgm:constr type="h" for="ch" forName="bullet1" refType="w" refFor="ch" refForName="bullet1"/>
                <dgm:constr type="primFontSz" for="ch" ptType="node" val="36"/>
                <dgm:constr type="primFontSz" for="ch" ptType="node" op="equ"/>
              </dgm:constrLst>
              <dgm:forEach name="Name5" axis="ch" ptType="node" cnt="1"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2a" refType="w" fact="0.2735"/>
                <dgm:constr type="t" for="ch" forName="textBox2a" refType="h" fact="0.5565"/>
                <dgm:constr type="w" for="ch" forName="textBox2a" refType="w" fact="0.325"/>
                <dgm:constr type="h" for="ch" forName="textBox2a" refType="h" fact="0.4"/>
                <dgm:constr type="ctrX" for="ch" forName="bullet2a" refType="l" refFor="ch" refForName="textBox2a"/>
                <dgm:constr type="ctrY" for="ch" forName="bullet2a" refType="t" refFor="ch" refForName="textBox2a"/>
                <dgm:constr type="w" for="ch" forName="bullet2a" refType="w" fact="0.025"/>
                <dgm:constr type="h" for="ch" forName="bullet2a" refType="w" refFor="ch" refForName="bullet2a"/>
                <dgm:constr type="l" for="ch" forName="textBox2b" refType="w" fact="0.6145"/>
                <dgm:constr type="t" for="ch" forName="textBox2b" refType="h" fact="0.3085"/>
                <dgm:constr type="w" for="ch" forName="textBox2b" refType="w" fact="0.325"/>
                <dgm:constr type="h" for="ch" forName="textBox2b" refType="h" fact="0.4"/>
                <dgm:constr type="ctrX" for="ch" forName="bullet2b" refType="l" refFor="ch" refForName="textBox2b"/>
                <dgm:constr type="ctrY" for="ch" forName="bullet2b" refType="t" refFor="ch" refForName="textBox2b"/>
                <dgm:constr type="w" for="ch" forName="bullet2b" refType="w" fact="0.035"/>
                <dgm:constr type="h" for="ch" forName="bullet2b" refType="w" refFor="ch" refForName="bullet2b"/>
                <dgm:constr type="primFontSz" for="ch" ptType="node" val="36"/>
                <dgm:constr type="primFontSz" for="ch" ptType="node" op="equ"/>
              </dgm:constrLst>
              <dgm:forEach name="Name7" axis="ch" ptType="node" cnt="1">
                <dgm:layoutNode name="textBox2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8" axis="ch" ptType="node" st="2" cnt="1">
                <dgm:layoutNode name="textBox2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if name="Name9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3a" refType="w" fact="0.176"/>
                <dgm:constr type="t" for="ch" forName="textBox3a" refType="h" fact="0.668"/>
                <dgm:constr type="w" for="ch" forName="textBox3a" refType="w" fact="0.25"/>
                <dgm:constr type="h" for="ch" forName="textBox3a" refType="h" fact="0.26"/>
                <dgm:constr type="ctrX" for="ch" forName="bullet3a" refType="l" refFor="ch" refForName="textBox3a"/>
                <dgm:constr type="ctrY" for="ch" forName="bullet3a" refType="t" refFor="ch" refForName="textBox3a"/>
                <dgm:constr type="w" for="ch" forName="bullet3a" refType="w" fact="0.02"/>
                <dgm:constr type="h" for="ch" forName="bullet3a" refType="w" refFor="ch" refForName="bullet3a"/>
                <dgm:constr type="l" for="ch" forName="textBox3b" refType="w" fact="0.43525"/>
                <dgm:constr type="t" for="ch" forName="textBox3b" refType="h" fact="0.41625"/>
                <dgm:constr type="w" for="ch" forName="textBox3b" refType="w" fact="0.25"/>
                <dgm:constr type="h" for="ch" forName="textBox3b" refType="h" fact="0.26"/>
                <dgm:constr type="ctrX" for="ch" forName="bullet3b" refType="l" refFor="ch" refForName="textBox3b"/>
                <dgm:constr type="ctrY" for="ch" forName="bullet3b" refType="t" refFor="ch" refForName="textBox3b"/>
                <dgm:constr type="w" for="ch" forName="bullet3b" refType="w" fact="0.0325"/>
                <dgm:constr type="h" for="ch" forName="bullet3b" refType="w" refFor="ch" refForName="bullet3b"/>
                <dgm:constr type="l" for="ch" forName="textBox3c" refType="w" fact="0.73675"/>
                <dgm:constr type="t" for="ch" forName="textBox3c" refType="h" fact="0.25475"/>
                <dgm:constr type="w" for="ch" forName="textBox3c" refType="w" fact="0.25"/>
                <dgm:constr type="h" for="ch" forName="textBox3c" refType="h" fact="0.26"/>
                <dgm:constr type="ctrX" for="ch" forName="bullet3c" refType="l" refFor="ch" refForName="textBox3c"/>
                <dgm:constr type="ctrY" for="ch" forName="bullet3c" refType="t" refFor="ch" refForName="textBox3c"/>
                <dgm:constr type="w" for="ch" forName="bullet3c" refType="w" fact="0.0375"/>
                <dgm:constr type="h" for="ch" forName="bullet3c" refType="w" refFor="ch" refForName="bullet3c"/>
                <dgm:constr type="primFontSz" for="ch" ptType="node" val="36"/>
                <dgm:constr type="primFontSz" for="ch" ptType="node" op="equ"/>
              </dgm:constrLst>
              <dgm:forEach name="Name10" axis="ch" ptType="node" cnt="1">
                <dgm:layoutNode name="textBox3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1" axis="ch" ptType="node" st="2" cnt="1">
                <dgm:layoutNode name="textBox3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2" axis="ch" ptType="node" st="3" cnt="1">
                <dgm:layoutNode name="textBox3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if name="Name13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4a" refType="w" fact="0.139"/>
                <dgm:constr type="t" for="ch" forName="textBox4a" refType="h" fact="0.72"/>
                <dgm:constr type="w" for="ch" forName="textBox4a" refType="w" fact="0.175"/>
                <dgm:constr type="h" for="ch" forName="textBox4a" refType="h" fact="0.26"/>
                <dgm:constr type="ctrX" for="ch" forName="bullet4a" refType="l" refFor="ch" refForName="textBox4a"/>
                <dgm:constr type="ctrY" for="ch" forName="bullet4a" refType="t" refFor="ch" refForName="textBox4a"/>
                <dgm:constr type="w" for="ch" forName="bullet4a" refType="w" fact="0.02"/>
                <dgm:constr type="h" for="ch" forName="bullet4a" refType="w" refFor="ch" refForName="bullet4a"/>
                <dgm:constr type="l" for="ch" forName="textBox4b" refType="w" fact="0.33075"/>
                <dgm:constr type="t" for="ch" forName="textBox4b" refType="h" fact="0.49775"/>
                <dgm:constr type="w" for="ch" forName="textBox4b" refType="w" fact="0.175"/>
                <dgm:constr type="h" for="ch" forName="textBox4b" refType="h" fact="0.26"/>
                <dgm:constr type="ctrX" for="ch" forName="bullet4b" refType="l" refFor="ch" refForName="textBox4b"/>
                <dgm:constr type="ctrY" for="ch" forName="bullet4b" refType="t" refFor="ch" refForName="textBox4b"/>
                <dgm:constr type="w" for="ch" forName="bullet4b" refType="w" fact="0.0275"/>
                <dgm:constr type="h" for="ch" forName="bullet4b" refType="w" refFor="ch" refForName="bullet4b"/>
                <dgm:constr type="l" for="ch" forName="textBox4c" refType="w" fact="0.55925"/>
                <dgm:constr type="t" for="ch" forName="textBox4c" refType="h" fact="0.33325"/>
                <dgm:constr type="w" for="ch" forName="textBox4c" refType="w" fact="0.175"/>
                <dgm:constr type="h" for="ch" forName="textBox4c" refType="h" fact="0.26"/>
                <dgm:constr type="ctrX" for="ch" forName="bullet4c" refType="l" refFor="ch" refForName="textBox4c"/>
                <dgm:constr type="ctrY" for="ch" forName="bullet4c" refType="t" refFor="ch" refForName="textBox4c"/>
                <dgm:constr type="w" for="ch" forName="bullet4c" refType="w" fact="0.0325"/>
                <dgm:constr type="h" for="ch" forName="bullet4c" refType="w" refFor="ch" refForName="bullet4c"/>
                <dgm:constr type="l" for="ch" forName="textBox4d" refType="w" fact="0.79675"/>
                <dgm:constr type="t" for="ch" forName="textBox4d" refType="h" fact="0.23575"/>
                <dgm:constr type="w" for="ch" forName="textBox4d" refType="w" fact="0.175"/>
                <dgm:constr type="h" for="ch" forName="textBox4d" refType="h" fact="0.26"/>
                <dgm:constr type="ctrX" for="ch" forName="bullet4d" refType="l" refFor="ch" refForName="textBox4d"/>
                <dgm:constr type="ctrY" for="ch" forName="bullet4d" refType="t" refFor="ch" refForName="textBox4d"/>
                <dgm:constr type="w" for="ch" forName="bullet4d" refType="w" fact="0.0375"/>
                <dgm:constr type="h" for="ch" forName="bullet4d" refType="w" refFor="ch" refForName="bullet4d"/>
                <dgm:constr type="primFontSz" for="ch" ptType="node" val="36"/>
                <dgm:constr type="primFontSz" for="ch" ptType="node" op="equ"/>
              </dgm:constrLst>
              <dgm:forEach name="Name14" axis="ch" ptType="node" cnt="1">
                <dgm:layoutNode name="textBox4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5" axis="ch" ptType="node" st="2" cnt="1">
                <dgm:layoutNode name="textBox4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6" axis="ch" ptType="node" st="3" cnt="1">
                <dgm:layoutNode name="textBox4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7" axis="ch" ptType="node" st="4" cnt="1">
                <dgm:layoutNode name="textBox4d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else name="Name18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5a" refType="w" fact="0.139"/>
                <dgm:constr type="t" for="ch" forName="textBox5a" refType="h" fact="0.72"/>
                <dgm:constr type="w" for="ch" forName="textBox5a" refType="w" fact="0.125"/>
                <dgm:constr type="h" for="ch" forName="textBox5a" refType="h" fact="0.26"/>
                <dgm:constr type="ctrX" for="ch" forName="bullet5a" refType="l" refFor="ch" refForName="textBox5a"/>
                <dgm:constr type="ctrY" for="ch" forName="bullet5a" refType="t" refFor="ch" refForName="textBox5a"/>
                <dgm:constr type="w" for="ch" forName="bullet5a" refType="w" fact="0.02"/>
                <dgm:constr type="h" for="ch" forName="bullet5a" refType="w" refFor="ch" refForName="bullet5a"/>
                <dgm:constr type="l" for="ch" forName="textBox5b" refType="w" fact="0.2735"/>
                <dgm:constr type="t" for="ch" forName="textBox5b" refType="h" fact="0.5565"/>
                <dgm:constr type="w" for="ch" forName="textBox5b" refType="w" fact="0.125"/>
                <dgm:constr type="h" for="ch" forName="textBox5b" refType="h" fact="0.26"/>
                <dgm:constr type="ctrX" for="ch" forName="bullet5b" refType="l" refFor="ch" refForName="textBox5b"/>
                <dgm:constr type="ctrY" for="ch" forName="bullet5b" refType="t" refFor="ch" refForName="textBox5b"/>
                <dgm:constr type="w" for="ch" forName="bullet5b" refType="w" fact="0.025"/>
                <dgm:constr type="h" for="ch" forName="bullet5b" refType="w" refFor="ch" refForName="bullet5b"/>
                <dgm:constr type="l" for="ch" forName="textBox5c" refType="w" fact="0.43525"/>
                <dgm:constr type="t" for="ch" forName="textBox5c" refType="h" fact="0.41625"/>
                <dgm:constr type="w" for="ch" forName="textBox5c" refType="w" fact="0.125"/>
                <dgm:constr type="h" for="ch" forName="textBox5c" refType="h" fact="0.26"/>
                <dgm:constr type="ctrX" for="ch" forName="bullet5c" refType="l" refFor="ch" refForName="textBox5c"/>
                <dgm:constr type="ctrY" for="ch" forName="bullet5c" refType="t" refFor="ch" refForName="textBox5c"/>
                <dgm:constr type="w" for="ch" forName="bullet5c" refType="w" fact="0.0325"/>
                <dgm:constr type="h" for="ch" forName="bullet5c" refType="w" refFor="ch" refForName="bullet5c"/>
                <dgm:constr type="l" for="ch" forName="textBox5d" refType="w" fact="0.6145"/>
                <dgm:constr type="t" for="ch" forName="textBox5d" refType="h" fact="0.3085"/>
                <dgm:constr type="w" for="ch" forName="textBox5d" refType="w" fact="0.125"/>
                <dgm:constr type="h" for="ch" forName="textBox5d" refType="h" fact="0.26"/>
                <dgm:constr type="ctrX" for="ch" forName="bullet5d" refType="l" refFor="ch" refForName="textBox5d"/>
                <dgm:constr type="ctrY" for="ch" forName="bullet5d" refType="t" refFor="ch" refForName="textBox5d"/>
                <dgm:constr type="w" for="ch" forName="bullet5d" refType="w" fact="0.035"/>
                <dgm:constr type="h" for="ch" forName="bullet5d" refType="w" refFor="ch" refForName="bullet5d"/>
                <dgm:constr type="l" for="ch" forName="textBox5e" refType="w" fact="0.79675"/>
                <dgm:constr type="t" for="ch" forName="textBox5e" refType="h" fact="0.23575"/>
                <dgm:constr type="w" for="ch" forName="textBox5e" refType="w" fact="0.125"/>
                <dgm:constr type="h" for="ch" forName="textBox5e" refType="h" fact="0.26"/>
                <dgm:constr type="ctrX" for="ch" forName="bullet5e" refType="l" refFor="ch" refForName="textBox5e"/>
                <dgm:constr type="ctrY" for="ch" forName="bullet5e" refType="t" refFor="ch" refForName="textBox5e"/>
                <dgm:constr type="w" for="ch" forName="bullet5e" refType="w" fact="0.0375"/>
                <dgm:constr type="h" for="ch" forName="bullet5e" refType="w" refFor="ch" refForName="bullet5e"/>
                <dgm:constr type="primFontSz" for="ch" ptType="node" val="36"/>
                <dgm:constr type="primFontSz" for="ch" ptType="node" op="equ"/>
              </dgm:constrLst>
              <dgm:forEach name="Name19" axis="ch" ptType="node" cnt="1">
                <dgm:layoutNode name="textBox5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0" axis="ch" ptType="node" st="2" cnt="1">
                <dgm:layoutNode name="textBox5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1" axis="ch" ptType="node" st="3" cnt="1">
                <dgm:layoutNode name="textBox5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2" axis="ch" ptType="node" st="4" cnt="1">
                <dgm:layoutNode name="textBox5d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3" axis="ch" ptType="node" st="5" cnt="1">
                <dgm:layoutNode name="textBox5e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else>
        </dgm:choose>
      </dgm:if>
      <dgm:else name="Name2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#1" minVer="12.0">
  <dgm:title val=""/>
  <dgm:desc val=""/>
  <dgm:catLst>
    <dgm:cat type="process" pri="9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/>
          </dgm:shape>
          <dgm:presOf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1" refType="w" fact="0.43525"/>
                <dgm:constr type="t" for="ch" forName="textBox1" refType="h" fact="0.41625"/>
                <dgm:constr type="w" for="ch" forName="textBox1" refType="w" fact="0.4"/>
                <dgm:constr type="h" for="ch" forName="textBox1" refType="h" fact="0.4"/>
                <dgm:constr type="ctrX" for="ch" forName="bullet1" refType="l" refFor="ch" refForName="textBox1"/>
                <dgm:constr type="ctrY" for="ch" forName="bullet1" refType="t" refFor="ch" refForName="textBox1"/>
                <dgm:constr type="w" for="ch" forName="bullet1" refType="w" fact="0.0325"/>
                <dgm:constr type="h" for="ch" forName="bullet1" refType="w" refFor="ch" refForName="bullet1"/>
                <dgm:constr type="primFontSz" for="ch" ptType="node" val="36"/>
                <dgm:constr type="primFontSz" for="ch" ptType="node" op="equ"/>
              </dgm:constrLst>
              <dgm:forEach name="Name5" axis="ch" ptType="node" cnt="1"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2a" refType="w" fact="0.2735"/>
                <dgm:constr type="t" for="ch" forName="textBox2a" refType="h" fact="0.5565"/>
                <dgm:constr type="w" for="ch" forName="textBox2a" refType="w" fact="0.325"/>
                <dgm:constr type="h" for="ch" forName="textBox2a" refType="h" fact="0.4"/>
                <dgm:constr type="ctrX" for="ch" forName="bullet2a" refType="l" refFor="ch" refForName="textBox2a"/>
                <dgm:constr type="ctrY" for="ch" forName="bullet2a" refType="t" refFor="ch" refForName="textBox2a"/>
                <dgm:constr type="w" for="ch" forName="bullet2a" refType="w" fact="0.025"/>
                <dgm:constr type="h" for="ch" forName="bullet2a" refType="w" refFor="ch" refForName="bullet2a"/>
                <dgm:constr type="l" for="ch" forName="textBox2b" refType="w" fact="0.6145"/>
                <dgm:constr type="t" for="ch" forName="textBox2b" refType="h" fact="0.3085"/>
                <dgm:constr type="w" for="ch" forName="textBox2b" refType="w" fact="0.325"/>
                <dgm:constr type="h" for="ch" forName="textBox2b" refType="h" fact="0.4"/>
                <dgm:constr type="ctrX" for="ch" forName="bullet2b" refType="l" refFor="ch" refForName="textBox2b"/>
                <dgm:constr type="ctrY" for="ch" forName="bullet2b" refType="t" refFor="ch" refForName="textBox2b"/>
                <dgm:constr type="w" for="ch" forName="bullet2b" refType="w" fact="0.035"/>
                <dgm:constr type="h" for="ch" forName="bullet2b" refType="w" refFor="ch" refForName="bullet2b"/>
                <dgm:constr type="primFontSz" for="ch" ptType="node" val="36"/>
                <dgm:constr type="primFontSz" for="ch" ptType="node" op="equ"/>
              </dgm:constrLst>
              <dgm:forEach name="Name7" axis="ch" ptType="node" cnt="1">
                <dgm:layoutNode name="textBox2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8" axis="ch" ptType="node" st="2" cnt="1">
                <dgm:layoutNode name="textBox2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if name="Name9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3a" refType="w" fact="0.176"/>
                <dgm:constr type="t" for="ch" forName="textBox3a" refType="h" fact="0.668"/>
                <dgm:constr type="w" for="ch" forName="textBox3a" refType="w" fact="0.25"/>
                <dgm:constr type="h" for="ch" forName="textBox3a" refType="h" fact="0.26"/>
                <dgm:constr type="ctrX" for="ch" forName="bullet3a" refType="l" refFor="ch" refForName="textBox3a"/>
                <dgm:constr type="ctrY" for="ch" forName="bullet3a" refType="t" refFor="ch" refForName="textBox3a"/>
                <dgm:constr type="w" for="ch" forName="bullet3a" refType="w" fact="0.02"/>
                <dgm:constr type="h" for="ch" forName="bullet3a" refType="w" refFor="ch" refForName="bullet3a"/>
                <dgm:constr type="l" for="ch" forName="textBox3b" refType="w" fact="0.43525"/>
                <dgm:constr type="t" for="ch" forName="textBox3b" refType="h" fact="0.41625"/>
                <dgm:constr type="w" for="ch" forName="textBox3b" refType="w" fact="0.25"/>
                <dgm:constr type="h" for="ch" forName="textBox3b" refType="h" fact="0.26"/>
                <dgm:constr type="ctrX" for="ch" forName="bullet3b" refType="l" refFor="ch" refForName="textBox3b"/>
                <dgm:constr type="ctrY" for="ch" forName="bullet3b" refType="t" refFor="ch" refForName="textBox3b"/>
                <dgm:constr type="w" for="ch" forName="bullet3b" refType="w" fact="0.0325"/>
                <dgm:constr type="h" for="ch" forName="bullet3b" refType="w" refFor="ch" refForName="bullet3b"/>
                <dgm:constr type="l" for="ch" forName="textBox3c" refType="w" fact="0.73675"/>
                <dgm:constr type="t" for="ch" forName="textBox3c" refType="h" fact="0.25475"/>
                <dgm:constr type="w" for="ch" forName="textBox3c" refType="w" fact="0.25"/>
                <dgm:constr type="h" for="ch" forName="textBox3c" refType="h" fact="0.26"/>
                <dgm:constr type="ctrX" for="ch" forName="bullet3c" refType="l" refFor="ch" refForName="textBox3c"/>
                <dgm:constr type="ctrY" for="ch" forName="bullet3c" refType="t" refFor="ch" refForName="textBox3c"/>
                <dgm:constr type="w" for="ch" forName="bullet3c" refType="w" fact="0.0375"/>
                <dgm:constr type="h" for="ch" forName="bullet3c" refType="w" refFor="ch" refForName="bullet3c"/>
                <dgm:constr type="primFontSz" for="ch" ptType="node" val="36"/>
                <dgm:constr type="primFontSz" for="ch" ptType="node" op="equ"/>
              </dgm:constrLst>
              <dgm:forEach name="Name10" axis="ch" ptType="node" cnt="1">
                <dgm:layoutNode name="textBox3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1" axis="ch" ptType="node" st="2" cnt="1">
                <dgm:layoutNode name="textBox3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2" axis="ch" ptType="node" st="3" cnt="1">
                <dgm:layoutNode name="textBox3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if name="Name13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4a" refType="w" fact="0.139"/>
                <dgm:constr type="t" for="ch" forName="textBox4a" refType="h" fact="0.72"/>
                <dgm:constr type="w" for="ch" forName="textBox4a" refType="w" fact="0.175"/>
                <dgm:constr type="h" for="ch" forName="textBox4a" refType="h" fact="0.26"/>
                <dgm:constr type="ctrX" for="ch" forName="bullet4a" refType="l" refFor="ch" refForName="textBox4a"/>
                <dgm:constr type="ctrY" for="ch" forName="bullet4a" refType="t" refFor="ch" refForName="textBox4a"/>
                <dgm:constr type="w" for="ch" forName="bullet4a" refType="w" fact="0.02"/>
                <dgm:constr type="h" for="ch" forName="bullet4a" refType="w" refFor="ch" refForName="bullet4a"/>
                <dgm:constr type="l" for="ch" forName="textBox4b" refType="w" fact="0.33075"/>
                <dgm:constr type="t" for="ch" forName="textBox4b" refType="h" fact="0.49775"/>
                <dgm:constr type="w" for="ch" forName="textBox4b" refType="w" fact="0.175"/>
                <dgm:constr type="h" for="ch" forName="textBox4b" refType="h" fact="0.26"/>
                <dgm:constr type="ctrX" for="ch" forName="bullet4b" refType="l" refFor="ch" refForName="textBox4b"/>
                <dgm:constr type="ctrY" for="ch" forName="bullet4b" refType="t" refFor="ch" refForName="textBox4b"/>
                <dgm:constr type="w" for="ch" forName="bullet4b" refType="w" fact="0.0275"/>
                <dgm:constr type="h" for="ch" forName="bullet4b" refType="w" refFor="ch" refForName="bullet4b"/>
                <dgm:constr type="l" for="ch" forName="textBox4c" refType="w" fact="0.55925"/>
                <dgm:constr type="t" for="ch" forName="textBox4c" refType="h" fact="0.33325"/>
                <dgm:constr type="w" for="ch" forName="textBox4c" refType="w" fact="0.175"/>
                <dgm:constr type="h" for="ch" forName="textBox4c" refType="h" fact="0.26"/>
                <dgm:constr type="ctrX" for="ch" forName="bullet4c" refType="l" refFor="ch" refForName="textBox4c"/>
                <dgm:constr type="ctrY" for="ch" forName="bullet4c" refType="t" refFor="ch" refForName="textBox4c"/>
                <dgm:constr type="w" for="ch" forName="bullet4c" refType="w" fact="0.0325"/>
                <dgm:constr type="h" for="ch" forName="bullet4c" refType="w" refFor="ch" refForName="bullet4c"/>
                <dgm:constr type="l" for="ch" forName="textBox4d" refType="w" fact="0.79675"/>
                <dgm:constr type="t" for="ch" forName="textBox4d" refType="h" fact="0.23575"/>
                <dgm:constr type="w" for="ch" forName="textBox4d" refType="w" fact="0.175"/>
                <dgm:constr type="h" for="ch" forName="textBox4d" refType="h" fact="0.26"/>
                <dgm:constr type="ctrX" for="ch" forName="bullet4d" refType="l" refFor="ch" refForName="textBox4d"/>
                <dgm:constr type="ctrY" for="ch" forName="bullet4d" refType="t" refFor="ch" refForName="textBox4d"/>
                <dgm:constr type="w" for="ch" forName="bullet4d" refType="w" fact="0.0375"/>
                <dgm:constr type="h" for="ch" forName="bullet4d" refType="w" refFor="ch" refForName="bullet4d"/>
                <dgm:constr type="primFontSz" for="ch" ptType="node" val="36"/>
                <dgm:constr type="primFontSz" for="ch" ptType="node" op="equ"/>
              </dgm:constrLst>
              <dgm:forEach name="Name14" axis="ch" ptType="node" cnt="1">
                <dgm:layoutNode name="textBox4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5" axis="ch" ptType="node" st="2" cnt="1">
                <dgm:layoutNode name="textBox4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6" axis="ch" ptType="node" st="3" cnt="1">
                <dgm:layoutNode name="textBox4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7" axis="ch" ptType="node" st="4" cnt="1">
                <dgm:layoutNode name="textBox4d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else name="Name18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5a" refType="w" fact="0.139"/>
                <dgm:constr type="t" for="ch" forName="textBox5a" refType="h" fact="0.72"/>
                <dgm:constr type="w" for="ch" forName="textBox5a" refType="w" fact="0.125"/>
                <dgm:constr type="h" for="ch" forName="textBox5a" refType="h" fact="0.26"/>
                <dgm:constr type="ctrX" for="ch" forName="bullet5a" refType="l" refFor="ch" refForName="textBox5a"/>
                <dgm:constr type="ctrY" for="ch" forName="bullet5a" refType="t" refFor="ch" refForName="textBox5a"/>
                <dgm:constr type="w" for="ch" forName="bullet5a" refType="w" fact="0.02"/>
                <dgm:constr type="h" for="ch" forName="bullet5a" refType="w" refFor="ch" refForName="bullet5a"/>
                <dgm:constr type="l" for="ch" forName="textBox5b" refType="w" fact="0.2735"/>
                <dgm:constr type="t" for="ch" forName="textBox5b" refType="h" fact="0.5565"/>
                <dgm:constr type="w" for="ch" forName="textBox5b" refType="w" fact="0.125"/>
                <dgm:constr type="h" for="ch" forName="textBox5b" refType="h" fact="0.26"/>
                <dgm:constr type="ctrX" for="ch" forName="bullet5b" refType="l" refFor="ch" refForName="textBox5b"/>
                <dgm:constr type="ctrY" for="ch" forName="bullet5b" refType="t" refFor="ch" refForName="textBox5b"/>
                <dgm:constr type="w" for="ch" forName="bullet5b" refType="w" fact="0.025"/>
                <dgm:constr type="h" for="ch" forName="bullet5b" refType="w" refFor="ch" refForName="bullet5b"/>
                <dgm:constr type="l" for="ch" forName="textBox5c" refType="w" fact="0.43525"/>
                <dgm:constr type="t" for="ch" forName="textBox5c" refType="h" fact="0.41625"/>
                <dgm:constr type="w" for="ch" forName="textBox5c" refType="w" fact="0.125"/>
                <dgm:constr type="h" for="ch" forName="textBox5c" refType="h" fact="0.26"/>
                <dgm:constr type="ctrX" for="ch" forName="bullet5c" refType="l" refFor="ch" refForName="textBox5c"/>
                <dgm:constr type="ctrY" for="ch" forName="bullet5c" refType="t" refFor="ch" refForName="textBox5c"/>
                <dgm:constr type="w" for="ch" forName="bullet5c" refType="w" fact="0.0325"/>
                <dgm:constr type="h" for="ch" forName="bullet5c" refType="w" refFor="ch" refForName="bullet5c"/>
                <dgm:constr type="l" for="ch" forName="textBox5d" refType="w" fact="0.6145"/>
                <dgm:constr type="t" for="ch" forName="textBox5d" refType="h" fact="0.3085"/>
                <dgm:constr type="w" for="ch" forName="textBox5d" refType="w" fact="0.125"/>
                <dgm:constr type="h" for="ch" forName="textBox5d" refType="h" fact="0.26"/>
                <dgm:constr type="ctrX" for="ch" forName="bullet5d" refType="l" refFor="ch" refForName="textBox5d"/>
                <dgm:constr type="ctrY" for="ch" forName="bullet5d" refType="t" refFor="ch" refForName="textBox5d"/>
                <dgm:constr type="w" for="ch" forName="bullet5d" refType="w" fact="0.035"/>
                <dgm:constr type="h" for="ch" forName="bullet5d" refType="w" refFor="ch" refForName="bullet5d"/>
                <dgm:constr type="l" for="ch" forName="textBox5e" refType="w" fact="0.79675"/>
                <dgm:constr type="t" for="ch" forName="textBox5e" refType="h" fact="0.23575"/>
                <dgm:constr type="w" for="ch" forName="textBox5e" refType="w" fact="0.125"/>
                <dgm:constr type="h" for="ch" forName="textBox5e" refType="h" fact="0.26"/>
                <dgm:constr type="ctrX" for="ch" forName="bullet5e" refType="l" refFor="ch" refForName="textBox5e"/>
                <dgm:constr type="ctrY" for="ch" forName="bullet5e" refType="t" refFor="ch" refForName="textBox5e"/>
                <dgm:constr type="w" for="ch" forName="bullet5e" refType="w" fact="0.0375"/>
                <dgm:constr type="h" for="ch" forName="bullet5e" refType="w" refFor="ch" refForName="bullet5e"/>
                <dgm:constr type="primFontSz" for="ch" ptType="node" val="36"/>
                <dgm:constr type="primFontSz" for="ch" ptType="node" op="equ"/>
              </dgm:constrLst>
              <dgm:forEach name="Name19" axis="ch" ptType="node" cnt="1">
                <dgm:layoutNode name="textBox5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0" axis="ch" ptType="node" st="2" cnt="1">
                <dgm:layoutNode name="textBox5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1" axis="ch" ptType="node" st="3" cnt="1">
                <dgm:layoutNode name="textBox5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2" axis="ch" ptType="node" st="4" cnt="1">
                <dgm:layoutNode name="textBox5d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3" axis="ch" ptType="node" st="5" cnt="1">
                <dgm:layoutNode name="textBox5e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else>
        </dgm:choose>
      </dgm:if>
      <dgm:else name="Name2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#73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#77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#76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77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#73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#73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4650640"/>
            <a:ext cx="824607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414165"/>
            <a:ext cx="8246070" cy="763526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latinLnBrk="0">
              <a:defRPr lang="pt-PT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pt-PT"/>
              <a:pPr/>
              <a:t>10/10/17</a:t>
            </a:fld>
            <a:endParaRPr lang="pt-PT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366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4224213"/>
          </a:xfrm>
        </p:spPr>
        <p:txBody>
          <a:bodyPr/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19" y="374900"/>
            <a:ext cx="6566314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138425"/>
            <a:ext cx="6566314" cy="5039265"/>
          </a:xfrm>
        </p:spPr>
        <p:txBody>
          <a:bodyPr/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73020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36006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73020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36006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497935"/>
            <a:ext cx="5191970" cy="122164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Click to edit Master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title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150" y="4192525"/>
            <a:ext cx="9467710" cy="2665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653" t="59385" r="49894" b="15164"/>
          <a:stretch/>
        </p:blipFill>
        <p:spPr>
          <a:xfrm>
            <a:off x="1" y="1527050"/>
            <a:ext cx="5793640" cy="4345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"/>
            <a:ext cx="9144000" cy="1912125"/>
          </a:xfrm>
          <a:prstGeom prst="rect">
            <a:avLst/>
          </a:prstGeom>
          <a:solidFill>
            <a:srgbClr val="F17A1C"/>
          </a:solidFill>
          <a:ln>
            <a:solidFill>
              <a:srgbClr val="F17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PT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História da Medicina Tropical em Portugal e nas Colónias (séculos XIX e XX)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872280"/>
            <a:ext cx="9144000" cy="985720"/>
          </a:xfrm>
          <a:prstGeom prst="rect">
            <a:avLst/>
          </a:prstGeom>
          <a:solidFill>
            <a:srgbClr val="96210F"/>
          </a:solidFill>
          <a:ln>
            <a:solidFill>
              <a:srgbClr val="962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Medicina</a:t>
            </a:r>
            <a:r>
              <a:rPr lang="en-US" dirty="0">
                <a:solidFill>
                  <a:schemeClr val="tx1"/>
                </a:solidFill>
              </a:rPr>
              <a:t> Tropical – </a:t>
            </a:r>
            <a:r>
              <a:rPr lang="en-US" dirty="0" err="1">
                <a:solidFill>
                  <a:schemeClr val="tx1"/>
                </a:solidFill>
              </a:rPr>
              <a:t>Direitos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Desafios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pt-PT" b="1" dirty="0">
                <a:solidFill>
                  <a:schemeClr val="tx1"/>
                </a:solidFill>
              </a:rPr>
              <a:t>ALDIS – Ceis 20 (UC),  11 de Outubro, Lisboa, 2017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7223" y="333207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Isabel Amaral</a:t>
            </a:r>
          </a:p>
          <a:p>
            <a:pPr algn="ctr"/>
            <a:r>
              <a:rPr lang="en-US" sz="2000" b="1" dirty="0"/>
              <a:t>CIUHCT/FCT-UNL</a:t>
            </a:r>
          </a:p>
          <a:p>
            <a:pPr algn="ctr"/>
            <a:r>
              <a:rPr lang="en-US" sz="2000" b="1" dirty="0">
                <a:solidFill>
                  <a:srgbClr val="00B0F0"/>
                </a:solidFill>
              </a:rPr>
              <a:t>ima@fct.unl.pt</a:t>
            </a:r>
          </a:p>
        </p:txBody>
      </p:sp>
      <p:sp>
        <p:nvSpPr>
          <p:cNvPr id="8" name="Rectangle 7"/>
          <p:cNvSpPr/>
          <p:nvPr/>
        </p:nvSpPr>
        <p:spPr>
          <a:xfrm rot="3071857">
            <a:off x="-206253" y="998837"/>
            <a:ext cx="1221640" cy="2237126"/>
          </a:xfrm>
          <a:prstGeom prst="rect">
            <a:avLst/>
          </a:prstGeom>
          <a:solidFill>
            <a:srgbClr val="F17A1C"/>
          </a:solidFill>
          <a:ln>
            <a:solidFill>
              <a:srgbClr val="F17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6413610" cy="61082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 err="1" smtClean="0">
                <a:solidFill>
                  <a:schemeClr val="bg1"/>
                </a:solidFill>
              </a:rPr>
              <a:t>medicina</a:t>
            </a:r>
            <a:r>
              <a:rPr lang="en-US" sz="2800" dirty="0" smtClean="0">
                <a:solidFill>
                  <a:schemeClr val="bg1"/>
                </a:solidFill>
              </a:rPr>
              <a:t> no </a:t>
            </a:r>
            <a:r>
              <a:rPr lang="en-US" sz="2800" dirty="0" err="1" smtClean="0">
                <a:solidFill>
                  <a:schemeClr val="bg1"/>
                </a:solidFill>
              </a:rPr>
              <a:t>ideário</a:t>
            </a:r>
            <a:r>
              <a:rPr lang="en-US" sz="2800" dirty="0" smtClean="0">
                <a:solidFill>
                  <a:schemeClr val="bg1"/>
                </a:solidFill>
              </a:rPr>
              <a:t> da </a:t>
            </a:r>
            <a:r>
              <a:rPr lang="en-US" sz="2800" dirty="0" err="1" smtClean="0">
                <a:solidFill>
                  <a:schemeClr val="bg1"/>
                </a:solidFill>
              </a:rPr>
              <a:t>colonização</a:t>
            </a:r>
            <a:r>
              <a:rPr lang="en-US" sz="2800" dirty="0" smtClean="0">
                <a:solidFill>
                  <a:schemeClr val="bg1"/>
                </a:solidFill>
              </a:rPr>
              <a:t> –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o </a:t>
            </a:r>
            <a:r>
              <a:rPr lang="en-US" sz="2800" dirty="0" err="1" smtClean="0">
                <a:solidFill>
                  <a:schemeClr val="bg1"/>
                </a:solidFill>
              </a:rPr>
              <a:t>imperialismo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construtivo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96261" y="1901950"/>
            <a:ext cx="8551480" cy="4657824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1800" dirty="0">
                <a:solidFill>
                  <a:schemeClr val="tx1"/>
                </a:solidFill>
              </a:rPr>
              <a:t>"the fight against tropical diseases constitutes the real basis of the politics of colonization", Chamberlain, 1899</a:t>
            </a:r>
          </a:p>
          <a:p>
            <a:pPr eaLnBrk="1" hangingPunct="1">
              <a:lnSpc>
                <a:spcPct val="80000"/>
              </a:lnSpc>
            </a:pPr>
            <a:endParaRPr sz="1800" u="sng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sz="1800" u="sng" dirty="0">
                <a:solidFill>
                  <a:schemeClr val="tx1"/>
                </a:solidFill>
              </a:rPr>
              <a:t>A </a:t>
            </a:r>
            <a:r>
              <a:rPr sz="1800" u="sng" dirty="0" err="1">
                <a:solidFill>
                  <a:schemeClr val="tx1"/>
                </a:solidFill>
              </a:rPr>
              <a:t>colonialização</a:t>
            </a:r>
            <a:r>
              <a:rPr sz="1800" u="sng" dirty="0">
                <a:solidFill>
                  <a:schemeClr val="tx1"/>
                </a:solidFill>
              </a:rPr>
              <a:t> </a:t>
            </a:r>
            <a:r>
              <a:rPr sz="1800" u="sng" dirty="0" err="1">
                <a:solidFill>
                  <a:schemeClr val="tx1"/>
                </a:solidFill>
              </a:rPr>
              <a:t>não</a:t>
            </a:r>
            <a:r>
              <a:rPr sz="1800" u="sng" dirty="0">
                <a:solidFill>
                  <a:schemeClr val="tx1"/>
                </a:solidFill>
              </a:rPr>
              <a:t> é </a:t>
            </a:r>
            <a:r>
              <a:rPr sz="1800" u="sng" dirty="0" err="1">
                <a:solidFill>
                  <a:schemeClr val="tx1"/>
                </a:solidFill>
              </a:rPr>
              <a:t>somente</a:t>
            </a:r>
            <a:r>
              <a:rPr sz="1800" u="sng" dirty="0">
                <a:solidFill>
                  <a:schemeClr val="tx1"/>
                </a:solidFill>
              </a:rPr>
              <a:t> </a:t>
            </a:r>
            <a:r>
              <a:rPr sz="1800" u="sng" dirty="0" err="1">
                <a:solidFill>
                  <a:schemeClr val="tx1"/>
                </a:solidFill>
              </a:rPr>
              <a:t>uma</a:t>
            </a:r>
            <a:r>
              <a:rPr sz="1800" u="sng" dirty="0">
                <a:solidFill>
                  <a:schemeClr val="tx1"/>
                </a:solidFill>
              </a:rPr>
              <a:t> </a:t>
            </a:r>
            <a:r>
              <a:rPr sz="1800" u="sng" dirty="0" err="1">
                <a:solidFill>
                  <a:schemeClr val="tx1"/>
                </a:solidFill>
              </a:rPr>
              <a:t>questão</a:t>
            </a:r>
            <a:r>
              <a:rPr sz="1800" u="sng" dirty="0">
                <a:solidFill>
                  <a:schemeClr val="tx1"/>
                </a:solidFill>
              </a:rPr>
              <a:t> social e </a:t>
            </a:r>
            <a:r>
              <a:rPr sz="1800" u="sng" dirty="0" err="1">
                <a:solidFill>
                  <a:schemeClr val="tx1"/>
                </a:solidFill>
              </a:rPr>
              <a:t>económica</a:t>
            </a:r>
            <a:r>
              <a:rPr sz="1800" u="sng" dirty="0">
                <a:solidFill>
                  <a:schemeClr val="tx1"/>
                </a:solidFill>
              </a:rPr>
              <a:t>, mas </a:t>
            </a:r>
            <a:r>
              <a:rPr sz="1800" u="sng" dirty="0" err="1">
                <a:solidFill>
                  <a:schemeClr val="tx1"/>
                </a:solidFill>
              </a:rPr>
              <a:t>ainda</a:t>
            </a:r>
            <a:r>
              <a:rPr sz="1800" u="sng" dirty="0">
                <a:solidFill>
                  <a:schemeClr val="tx1"/>
                </a:solidFill>
              </a:rPr>
              <a:t> </a:t>
            </a:r>
            <a:r>
              <a:rPr sz="1800" u="sng" dirty="0" err="1">
                <a:solidFill>
                  <a:schemeClr val="tx1"/>
                </a:solidFill>
              </a:rPr>
              <a:t>uma</a:t>
            </a:r>
            <a:r>
              <a:rPr sz="1800" u="sng" dirty="0">
                <a:solidFill>
                  <a:schemeClr val="tx1"/>
                </a:solidFill>
              </a:rPr>
              <a:t> </a:t>
            </a:r>
            <a:r>
              <a:rPr sz="1800" u="sng" dirty="0" err="1">
                <a:solidFill>
                  <a:schemeClr val="tx1"/>
                </a:solidFill>
              </a:rPr>
              <a:t>questão</a:t>
            </a:r>
            <a:r>
              <a:rPr sz="1800" u="sng" dirty="0">
                <a:solidFill>
                  <a:schemeClr val="tx1"/>
                </a:solidFill>
              </a:rPr>
              <a:t> de </a:t>
            </a:r>
            <a:r>
              <a:rPr sz="1800" u="sng" dirty="0" err="1">
                <a:solidFill>
                  <a:schemeClr val="tx1"/>
                </a:solidFill>
              </a:rPr>
              <a:t>higiene</a:t>
            </a:r>
            <a:r>
              <a:rPr sz="1800" u="sng" dirty="0">
                <a:solidFill>
                  <a:schemeClr val="tx1"/>
                </a:solidFill>
              </a:rPr>
              <a:t> e </a:t>
            </a:r>
            <a:r>
              <a:rPr sz="1800" u="sng" dirty="0" err="1">
                <a:solidFill>
                  <a:schemeClr val="tx1"/>
                </a:solidFill>
              </a:rPr>
              <a:t>uma</a:t>
            </a:r>
            <a:r>
              <a:rPr sz="1800" u="sng" dirty="0">
                <a:solidFill>
                  <a:schemeClr val="tx1"/>
                </a:solidFill>
              </a:rPr>
              <a:t> </a:t>
            </a:r>
            <a:r>
              <a:rPr sz="1800" u="sng" dirty="0" err="1">
                <a:solidFill>
                  <a:schemeClr val="tx1"/>
                </a:solidFill>
              </a:rPr>
              <a:t>questão</a:t>
            </a:r>
            <a:r>
              <a:rPr sz="1800" u="sng" dirty="0">
                <a:solidFill>
                  <a:schemeClr val="tx1"/>
                </a:solidFill>
              </a:rPr>
              <a:t> de </a:t>
            </a:r>
            <a:r>
              <a:rPr sz="1800" u="sng" dirty="0" err="1">
                <a:solidFill>
                  <a:schemeClr val="tx1"/>
                </a:solidFill>
              </a:rPr>
              <a:t>patologia</a:t>
            </a:r>
            <a:r>
              <a:rPr sz="1800" dirty="0">
                <a:solidFill>
                  <a:schemeClr val="tx1"/>
                </a:solidFill>
              </a:rPr>
              <a:t>. A </a:t>
            </a:r>
            <a:r>
              <a:rPr sz="1800" dirty="0" err="1">
                <a:solidFill>
                  <a:schemeClr val="tx1"/>
                </a:solidFill>
              </a:rPr>
              <a:t>prosperidade</a:t>
            </a:r>
            <a:r>
              <a:rPr sz="1800" dirty="0">
                <a:solidFill>
                  <a:schemeClr val="tx1"/>
                </a:solidFill>
              </a:rPr>
              <a:t> e a </a:t>
            </a:r>
            <a:r>
              <a:rPr sz="1800" dirty="0" err="1">
                <a:solidFill>
                  <a:schemeClr val="tx1"/>
                </a:solidFill>
              </a:rPr>
              <a:t>riqueza</a:t>
            </a:r>
            <a:r>
              <a:rPr sz="1800" dirty="0">
                <a:solidFill>
                  <a:schemeClr val="tx1"/>
                </a:solidFill>
              </a:rPr>
              <a:t> de </a:t>
            </a:r>
            <a:r>
              <a:rPr sz="1800" dirty="0" err="1">
                <a:solidFill>
                  <a:schemeClr val="tx1"/>
                </a:solidFill>
              </a:rPr>
              <a:t>uma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colónia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dependem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primeiro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que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tudo</a:t>
            </a:r>
            <a:r>
              <a:rPr sz="1800" dirty="0">
                <a:solidFill>
                  <a:schemeClr val="tx1"/>
                </a:solidFill>
              </a:rPr>
              <a:t> das </a:t>
            </a:r>
            <a:r>
              <a:rPr sz="1800" dirty="0" err="1">
                <a:solidFill>
                  <a:schemeClr val="tx1"/>
                </a:solidFill>
              </a:rPr>
              <a:t>facilidades</a:t>
            </a:r>
            <a:r>
              <a:rPr sz="1800" dirty="0">
                <a:solidFill>
                  <a:schemeClr val="tx1"/>
                </a:solidFill>
              </a:rPr>
              <a:t> de </a:t>
            </a:r>
            <a:r>
              <a:rPr sz="1800" dirty="0" err="1">
                <a:solidFill>
                  <a:schemeClr val="tx1"/>
                </a:solidFill>
              </a:rPr>
              <a:t>vida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que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lá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podem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encontrar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os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elementos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colonizadores</a:t>
            </a:r>
            <a:r>
              <a:rPr sz="1800" dirty="0">
                <a:solidFill>
                  <a:schemeClr val="tx1"/>
                </a:solidFill>
              </a:rPr>
              <a:t>. O </a:t>
            </a:r>
            <a:r>
              <a:rPr sz="1800" dirty="0" err="1">
                <a:solidFill>
                  <a:schemeClr val="tx1"/>
                </a:solidFill>
              </a:rPr>
              <a:t>remédio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para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os</a:t>
            </a:r>
            <a:r>
              <a:rPr sz="1800" dirty="0">
                <a:solidFill>
                  <a:schemeClr val="tx1"/>
                </a:solidFill>
              </a:rPr>
              <a:t> graves </a:t>
            </a:r>
            <a:r>
              <a:rPr sz="1800" dirty="0" err="1">
                <a:solidFill>
                  <a:schemeClr val="tx1"/>
                </a:solidFill>
              </a:rPr>
              <a:t>riscos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que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importa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uma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colonialização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empreendida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às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cegas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está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na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intervenção</a:t>
            </a:r>
            <a:r>
              <a:rPr sz="1800" dirty="0">
                <a:solidFill>
                  <a:schemeClr val="tx1"/>
                </a:solidFill>
              </a:rPr>
              <a:t> da </a:t>
            </a:r>
            <a:r>
              <a:rPr sz="1800" dirty="0" err="1">
                <a:solidFill>
                  <a:schemeClr val="tx1"/>
                </a:solidFill>
              </a:rPr>
              <a:t>medicina</a:t>
            </a:r>
            <a:r>
              <a:rPr sz="1800" dirty="0">
                <a:solidFill>
                  <a:schemeClr val="tx1"/>
                </a:solidFill>
              </a:rPr>
              <a:t>, com </a:t>
            </a:r>
            <a:r>
              <a:rPr sz="1800" dirty="0" err="1">
                <a:solidFill>
                  <a:schemeClr val="tx1"/>
                </a:solidFill>
              </a:rPr>
              <a:t>os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altamente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poderosos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recursos</a:t>
            </a:r>
            <a:r>
              <a:rPr sz="1800" dirty="0">
                <a:solidFill>
                  <a:schemeClr val="tx1"/>
                </a:solidFill>
              </a:rPr>
              <a:t> de </a:t>
            </a:r>
            <a:r>
              <a:rPr sz="1800" dirty="0" err="1">
                <a:solidFill>
                  <a:schemeClr val="tx1"/>
                </a:solidFill>
              </a:rPr>
              <a:t>que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dispõe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na</a:t>
            </a:r>
            <a:r>
              <a:rPr sz="1800" dirty="0">
                <a:solidFill>
                  <a:schemeClr val="tx1"/>
                </a:solidFill>
              </a:rPr>
              <a:t> </a:t>
            </a:r>
            <a:r>
              <a:rPr sz="1800" dirty="0" err="1">
                <a:solidFill>
                  <a:schemeClr val="tx1"/>
                </a:solidFill>
              </a:rPr>
              <a:t>actualidade</a:t>
            </a:r>
            <a:r>
              <a:rPr sz="1800" dirty="0">
                <a:solidFill>
                  <a:schemeClr val="tx1"/>
                </a:solidFill>
              </a:rPr>
              <a:t>. </a:t>
            </a:r>
            <a:r>
              <a:rPr sz="1800" u="sng" dirty="0">
                <a:solidFill>
                  <a:schemeClr val="tx1"/>
                </a:solidFill>
              </a:rPr>
              <a:t>A </a:t>
            </a:r>
            <a:r>
              <a:rPr sz="1800" u="sng" dirty="0" err="1">
                <a:solidFill>
                  <a:schemeClr val="tx1"/>
                </a:solidFill>
              </a:rPr>
              <a:t>Inglaterra</a:t>
            </a:r>
            <a:r>
              <a:rPr sz="1800" u="sng" dirty="0">
                <a:solidFill>
                  <a:schemeClr val="tx1"/>
                </a:solidFill>
              </a:rPr>
              <a:t>, a </a:t>
            </a:r>
            <a:r>
              <a:rPr sz="1800" u="sng" dirty="0" err="1">
                <a:solidFill>
                  <a:schemeClr val="tx1"/>
                </a:solidFill>
              </a:rPr>
              <a:t>Alemanha</a:t>
            </a:r>
            <a:r>
              <a:rPr sz="1800" u="sng" dirty="0">
                <a:solidFill>
                  <a:schemeClr val="tx1"/>
                </a:solidFill>
              </a:rPr>
              <a:t> e a </a:t>
            </a:r>
            <a:r>
              <a:rPr sz="1800" u="sng" dirty="0" err="1">
                <a:solidFill>
                  <a:schemeClr val="tx1"/>
                </a:solidFill>
              </a:rPr>
              <a:t>França</a:t>
            </a:r>
            <a:r>
              <a:rPr sz="1800" u="sng" dirty="0">
                <a:solidFill>
                  <a:schemeClr val="tx1"/>
                </a:solidFill>
              </a:rPr>
              <a:t> </a:t>
            </a:r>
            <a:r>
              <a:rPr sz="1800" u="sng" dirty="0" err="1">
                <a:solidFill>
                  <a:schemeClr val="tx1"/>
                </a:solidFill>
              </a:rPr>
              <a:t>acabam</a:t>
            </a:r>
            <a:r>
              <a:rPr sz="1800" u="sng" dirty="0">
                <a:solidFill>
                  <a:schemeClr val="tx1"/>
                </a:solidFill>
              </a:rPr>
              <a:t> de o </a:t>
            </a:r>
            <a:r>
              <a:rPr sz="1800" u="sng" dirty="0" err="1">
                <a:solidFill>
                  <a:schemeClr val="tx1"/>
                </a:solidFill>
              </a:rPr>
              <a:t>reconhecer</a:t>
            </a:r>
            <a:r>
              <a:rPr sz="1800" u="sng" dirty="0">
                <a:solidFill>
                  <a:schemeClr val="tx1"/>
                </a:solidFill>
              </a:rPr>
              <a:t> </a:t>
            </a:r>
            <a:r>
              <a:rPr sz="1800" u="sng" dirty="0" err="1">
                <a:solidFill>
                  <a:schemeClr val="tx1"/>
                </a:solidFill>
              </a:rPr>
              <a:t>pela</a:t>
            </a:r>
            <a:r>
              <a:rPr sz="1800" u="sng" dirty="0">
                <a:solidFill>
                  <a:schemeClr val="tx1"/>
                </a:solidFill>
              </a:rPr>
              <a:t> </a:t>
            </a:r>
            <a:r>
              <a:rPr sz="1800" u="sng" dirty="0" err="1">
                <a:solidFill>
                  <a:schemeClr val="tx1"/>
                </a:solidFill>
              </a:rPr>
              <a:t>criação</a:t>
            </a:r>
            <a:r>
              <a:rPr sz="1800" u="sng" dirty="0">
                <a:solidFill>
                  <a:schemeClr val="tx1"/>
                </a:solidFill>
              </a:rPr>
              <a:t> de </a:t>
            </a:r>
            <a:r>
              <a:rPr sz="1800" u="sng" dirty="0" err="1">
                <a:solidFill>
                  <a:schemeClr val="tx1"/>
                </a:solidFill>
              </a:rPr>
              <a:t>centros</a:t>
            </a:r>
            <a:r>
              <a:rPr sz="1800" u="sng" dirty="0">
                <a:solidFill>
                  <a:schemeClr val="tx1"/>
                </a:solidFill>
              </a:rPr>
              <a:t> de </a:t>
            </a:r>
            <a:r>
              <a:rPr sz="1800" u="sng" dirty="0" err="1">
                <a:solidFill>
                  <a:schemeClr val="tx1"/>
                </a:solidFill>
              </a:rPr>
              <a:t>estudo</a:t>
            </a:r>
            <a:r>
              <a:rPr sz="1800" u="sng" dirty="0">
                <a:solidFill>
                  <a:schemeClr val="tx1"/>
                </a:solidFill>
              </a:rPr>
              <a:t> e de </a:t>
            </a:r>
            <a:r>
              <a:rPr sz="1800" u="sng" dirty="0" err="1">
                <a:solidFill>
                  <a:schemeClr val="tx1"/>
                </a:solidFill>
              </a:rPr>
              <a:t>ensino</a:t>
            </a:r>
            <a:r>
              <a:rPr sz="1800" u="sng" dirty="0">
                <a:solidFill>
                  <a:schemeClr val="tx1"/>
                </a:solidFill>
              </a:rPr>
              <a:t> </a:t>
            </a:r>
            <a:r>
              <a:rPr sz="1800" u="sng" dirty="0" err="1">
                <a:solidFill>
                  <a:schemeClr val="tx1"/>
                </a:solidFill>
              </a:rPr>
              <a:t>que</a:t>
            </a:r>
            <a:r>
              <a:rPr sz="1800" u="sng" dirty="0">
                <a:solidFill>
                  <a:schemeClr val="tx1"/>
                </a:solidFill>
              </a:rPr>
              <a:t> </a:t>
            </a:r>
            <a:r>
              <a:rPr sz="1800" u="sng" dirty="0" err="1">
                <a:solidFill>
                  <a:schemeClr val="tx1"/>
                </a:solidFill>
              </a:rPr>
              <a:t>hão</a:t>
            </a:r>
            <a:r>
              <a:rPr sz="1800" u="sng" dirty="0">
                <a:solidFill>
                  <a:schemeClr val="tx1"/>
                </a:solidFill>
              </a:rPr>
              <a:t>-de </a:t>
            </a:r>
            <a:r>
              <a:rPr sz="1800" u="sng" dirty="0" err="1">
                <a:solidFill>
                  <a:schemeClr val="tx1"/>
                </a:solidFill>
              </a:rPr>
              <a:t>simplesmente</a:t>
            </a:r>
            <a:r>
              <a:rPr sz="1800" u="sng" dirty="0">
                <a:solidFill>
                  <a:schemeClr val="tx1"/>
                </a:solidFill>
              </a:rPr>
              <a:t> converter-se </a:t>
            </a:r>
            <a:r>
              <a:rPr sz="1800" u="sng" dirty="0" err="1">
                <a:solidFill>
                  <a:schemeClr val="tx1"/>
                </a:solidFill>
              </a:rPr>
              <a:t>em</a:t>
            </a:r>
            <a:r>
              <a:rPr sz="1800" u="sng" dirty="0">
                <a:solidFill>
                  <a:schemeClr val="tx1"/>
                </a:solidFill>
              </a:rPr>
              <a:t> </a:t>
            </a:r>
            <a:r>
              <a:rPr sz="1800" u="sng" dirty="0" err="1">
                <a:solidFill>
                  <a:schemeClr val="tx1"/>
                </a:solidFill>
              </a:rPr>
              <a:t>facilidades</a:t>
            </a:r>
            <a:r>
              <a:rPr sz="1800" u="sng" dirty="0">
                <a:solidFill>
                  <a:schemeClr val="tx1"/>
                </a:solidFill>
              </a:rPr>
              <a:t> </a:t>
            </a:r>
            <a:r>
              <a:rPr sz="1800" u="sng" dirty="0" err="1">
                <a:solidFill>
                  <a:schemeClr val="tx1"/>
                </a:solidFill>
              </a:rPr>
              <a:t>colonizadoras</a:t>
            </a:r>
            <a:r>
              <a:rPr sz="1800" u="sng" dirty="0">
                <a:solidFill>
                  <a:schemeClr val="tx1"/>
                </a:solidFill>
              </a:rPr>
              <a:t> e </a:t>
            </a:r>
            <a:r>
              <a:rPr sz="1800" u="sng" dirty="0" err="1">
                <a:solidFill>
                  <a:schemeClr val="tx1"/>
                </a:solidFill>
              </a:rPr>
              <a:t>em</a:t>
            </a:r>
            <a:r>
              <a:rPr sz="1800" u="sng" dirty="0">
                <a:solidFill>
                  <a:schemeClr val="tx1"/>
                </a:solidFill>
              </a:rPr>
              <a:t> </a:t>
            </a:r>
            <a:r>
              <a:rPr sz="1800" u="sng" dirty="0" err="1">
                <a:solidFill>
                  <a:schemeClr val="tx1"/>
                </a:solidFill>
              </a:rPr>
              <a:t>prosperidade</a:t>
            </a:r>
            <a:r>
              <a:rPr sz="1800" u="sng" dirty="0">
                <a:solidFill>
                  <a:schemeClr val="tx1"/>
                </a:solidFill>
              </a:rPr>
              <a:t> colonial</a:t>
            </a:r>
            <a:r>
              <a:rPr sz="1800" dirty="0">
                <a:solidFill>
                  <a:schemeClr val="tx1"/>
                </a:solidFill>
              </a:rPr>
              <a:t>.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sz="1800" dirty="0">
                <a:solidFill>
                  <a:schemeClr val="tx1"/>
                </a:solidFill>
              </a:rPr>
              <a:t>	</a:t>
            </a:r>
            <a:r>
              <a:rPr sz="1400" dirty="0">
                <a:solidFill>
                  <a:schemeClr val="tx1"/>
                </a:solidFill>
              </a:rPr>
              <a:t>(</a:t>
            </a:r>
            <a:r>
              <a:rPr lang="en-GB" sz="1400" dirty="0">
                <a:solidFill>
                  <a:schemeClr val="tx1"/>
                </a:solidFill>
              </a:rPr>
              <a:t>M. </a:t>
            </a:r>
            <a:r>
              <a:rPr lang="en-GB" sz="1400" dirty="0" err="1">
                <a:solidFill>
                  <a:schemeClr val="tx1"/>
                </a:solidFill>
              </a:rPr>
              <a:t>Bombarda</a:t>
            </a:r>
            <a:r>
              <a:rPr lang="en-GB" sz="1400" dirty="0">
                <a:solidFill>
                  <a:schemeClr val="tx1"/>
                </a:solidFill>
              </a:rPr>
              <a:t>, 1901)</a:t>
            </a:r>
            <a:endParaRPr sz="140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374900"/>
            <a:ext cx="6413610" cy="61082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chemeClr val="bg1"/>
                </a:solidFill>
              </a:rPr>
              <a:t>Especificidade</a:t>
            </a:r>
            <a:r>
              <a:rPr lang="en-US" sz="2800" dirty="0" smtClean="0">
                <a:solidFill>
                  <a:schemeClr val="bg1"/>
                </a:solidFill>
              </a:rPr>
              <a:t> das </a:t>
            </a:r>
            <a:r>
              <a:rPr lang="en-US" sz="2800" dirty="0" err="1" smtClean="0">
                <a:solidFill>
                  <a:schemeClr val="bg1"/>
                </a:solidFill>
              </a:rPr>
              <a:t>doenças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tropicais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8" name="Di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126797"/>
              </p:ext>
            </p:extLst>
          </p:nvPr>
        </p:nvGraphicFramePr>
        <p:xfrm>
          <a:off x="754375" y="1443834"/>
          <a:ext cx="7787955" cy="5130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5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714713"/>
              </p:ext>
            </p:extLst>
          </p:nvPr>
        </p:nvGraphicFramePr>
        <p:xfrm>
          <a:off x="143555" y="1749245"/>
          <a:ext cx="8856890" cy="473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374900"/>
            <a:ext cx="6413610" cy="61082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 err="1" smtClean="0">
                <a:solidFill>
                  <a:schemeClr val="bg1"/>
                </a:solidFill>
              </a:rPr>
              <a:t>medicina</a:t>
            </a:r>
            <a:r>
              <a:rPr lang="en-US" sz="2800" dirty="0" smtClean="0">
                <a:solidFill>
                  <a:schemeClr val="bg1"/>
                </a:solidFill>
              </a:rPr>
              <a:t> tropical – um novo saber </a:t>
            </a:r>
            <a:r>
              <a:rPr lang="en-US" sz="2800" dirty="0" err="1" smtClean="0">
                <a:solidFill>
                  <a:schemeClr val="bg1"/>
                </a:solidFill>
              </a:rPr>
              <a:t>médico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7" name="Di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121305"/>
              </p:ext>
            </p:extLst>
          </p:nvPr>
        </p:nvGraphicFramePr>
        <p:xfrm>
          <a:off x="296260" y="1443835"/>
          <a:ext cx="8507580" cy="486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7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8475" y="1443835"/>
            <a:ext cx="5255765" cy="5237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65" y="4803345"/>
            <a:ext cx="2984537" cy="1660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227623" y="3123590"/>
            <a:ext cx="339336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pt-BR" b="1" dirty="0"/>
              <a:t>Carta de Lei, 24/4/1902, D. Carlos</a:t>
            </a:r>
          </a:p>
        </p:txBody>
      </p:sp>
    </p:spTree>
    <p:extLst>
      <p:ext uri="{BB962C8B-B14F-4D97-AF65-F5344CB8AC3E}">
        <p14:creationId xmlns:p14="http://schemas.microsoft.com/office/powerpoint/2010/main" val="31407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59572" y="2054655"/>
            <a:ext cx="5281363" cy="409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28600" lvl="1" indent="0" defTabSz="1155700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2800" dirty="0" err="1"/>
              <a:t>Escola</a:t>
            </a:r>
            <a:r>
              <a:rPr lang="en-GB" sz="2800" dirty="0"/>
              <a:t> - “</a:t>
            </a:r>
            <a:r>
              <a:rPr lang="en-GB" sz="2800" dirty="0" err="1"/>
              <a:t>ensino</a:t>
            </a:r>
            <a:r>
              <a:rPr lang="en-GB" sz="2800" dirty="0"/>
              <a:t> </a:t>
            </a:r>
            <a:r>
              <a:rPr lang="en-GB" sz="2800" dirty="0" err="1"/>
              <a:t>teórico</a:t>
            </a:r>
            <a:r>
              <a:rPr lang="en-GB" sz="2800" dirty="0"/>
              <a:t> e </a:t>
            </a:r>
            <a:r>
              <a:rPr lang="en-GB" sz="2800" dirty="0" err="1"/>
              <a:t>prático</a:t>
            </a:r>
            <a:r>
              <a:rPr lang="en-GB" sz="2800" dirty="0"/>
              <a:t> da </a:t>
            </a:r>
            <a:r>
              <a:rPr lang="en-GB" sz="2800" dirty="0" err="1"/>
              <a:t>medicina</a:t>
            </a:r>
            <a:r>
              <a:rPr lang="en-GB" sz="2800" dirty="0"/>
              <a:t> tropical” e “</a:t>
            </a:r>
            <a:r>
              <a:rPr lang="en-GB" sz="2800" dirty="0" err="1"/>
              <a:t>organização</a:t>
            </a:r>
            <a:r>
              <a:rPr lang="en-GB" sz="2800" dirty="0"/>
              <a:t> de </a:t>
            </a:r>
            <a:r>
              <a:rPr lang="en-GB" sz="2800" dirty="0" err="1"/>
              <a:t>missões</a:t>
            </a:r>
            <a:r>
              <a:rPr lang="en-GB" sz="2800" dirty="0"/>
              <a:t> </a:t>
            </a:r>
            <a:r>
              <a:rPr lang="en-GB" sz="2800" dirty="0" err="1"/>
              <a:t>científicas</a:t>
            </a:r>
            <a:r>
              <a:rPr lang="en-GB" sz="2800" dirty="0"/>
              <a:t> </a:t>
            </a:r>
            <a:r>
              <a:rPr lang="en-GB" sz="2800" dirty="0" err="1"/>
              <a:t>às</a:t>
            </a:r>
            <a:r>
              <a:rPr lang="en-GB" sz="2800" dirty="0"/>
              <a:t> </a:t>
            </a:r>
            <a:r>
              <a:rPr lang="en-GB" sz="2800" dirty="0" err="1"/>
              <a:t>provincias</a:t>
            </a:r>
            <a:r>
              <a:rPr lang="en-GB" sz="2800" dirty="0"/>
              <a:t> </a:t>
            </a:r>
            <a:r>
              <a:rPr lang="en-GB" sz="2800" dirty="0" err="1"/>
              <a:t>ultramarinas</a:t>
            </a:r>
            <a:r>
              <a:rPr lang="en-GB" sz="2800" dirty="0"/>
              <a:t> e </a:t>
            </a:r>
            <a:r>
              <a:rPr lang="en-GB" sz="2800" dirty="0" err="1"/>
              <a:t>às</a:t>
            </a:r>
            <a:r>
              <a:rPr lang="en-GB" sz="2800" dirty="0"/>
              <a:t> </a:t>
            </a:r>
            <a:r>
              <a:rPr lang="en-GB" sz="2800" dirty="0" err="1"/>
              <a:t>colónias</a:t>
            </a:r>
            <a:r>
              <a:rPr lang="en-GB" sz="2800" dirty="0"/>
              <a:t> </a:t>
            </a:r>
            <a:r>
              <a:rPr lang="en-GB" sz="2800" dirty="0" err="1"/>
              <a:t>estrangeiras</a:t>
            </a:r>
            <a:r>
              <a:rPr lang="en-GB" sz="2800" dirty="0"/>
              <a:t>”</a:t>
            </a:r>
          </a:p>
          <a:p>
            <a:pPr marL="228600" lvl="1" indent="0" defTabSz="1155700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GB" sz="2800" dirty="0"/>
          </a:p>
          <a:p>
            <a:pPr marL="228600" lvl="1" indent="0" defTabSz="1155700" eaLnBrk="1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2800" dirty="0"/>
              <a:t>O Hospital </a:t>
            </a:r>
            <a:r>
              <a:rPr lang="en-GB" sz="2800" dirty="0" err="1"/>
              <a:t>destinava</a:t>
            </a:r>
            <a:r>
              <a:rPr lang="en-GB" sz="2800" dirty="0"/>
              <a:t>-se “</a:t>
            </a:r>
            <a:r>
              <a:rPr lang="en-GB" sz="2800" dirty="0" err="1"/>
              <a:t>ao</a:t>
            </a:r>
            <a:r>
              <a:rPr lang="en-GB" sz="2800" dirty="0"/>
              <a:t> </a:t>
            </a:r>
            <a:r>
              <a:rPr lang="en-GB" sz="2800" dirty="0" err="1"/>
              <a:t>tratamento</a:t>
            </a:r>
            <a:r>
              <a:rPr lang="en-GB" sz="2800" dirty="0"/>
              <a:t> dos </a:t>
            </a:r>
            <a:r>
              <a:rPr lang="en-GB" sz="2800" dirty="0" err="1"/>
              <a:t>soldados</a:t>
            </a:r>
            <a:r>
              <a:rPr lang="en-GB" sz="2800" dirty="0"/>
              <a:t> </a:t>
            </a:r>
            <a:r>
              <a:rPr lang="en-GB" sz="2800" dirty="0" err="1"/>
              <a:t>que</a:t>
            </a:r>
            <a:r>
              <a:rPr lang="en-GB" sz="2800" dirty="0"/>
              <a:t> </a:t>
            </a:r>
            <a:r>
              <a:rPr lang="en-GB" sz="2800" dirty="0" err="1"/>
              <a:t>regressavam</a:t>
            </a:r>
            <a:r>
              <a:rPr lang="en-GB" sz="2800" dirty="0"/>
              <a:t> do Ultramar”</a:t>
            </a:r>
            <a:endParaRPr lang="pt-PT" sz="28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50" y="2207360"/>
            <a:ext cx="2595985" cy="2018938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9" y="4497935"/>
            <a:ext cx="2595985" cy="195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8" name="Di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081690"/>
              </p:ext>
            </p:extLst>
          </p:nvPr>
        </p:nvGraphicFramePr>
        <p:xfrm>
          <a:off x="907080" y="1596540"/>
          <a:ext cx="7344816" cy="437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21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2360065"/>
            <a:ext cx="9144000" cy="2852737"/>
          </a:xfrm>
        </p:spPr>
        <p:txBody>
          <a:bodyPr>
            <a:normAutofit/>
          </a:bodyPr>
          <a:lstStyle/>
          <a:p>
            <a:pPr algn="ctr"/>
            <a:r>
              <a:rPr lang="pt-PT" sz="4800" dirty="0" smtClean="0">
                <a:solidFill>
                  <a:srgbClr val="96210F"/>
                </a:solidFill>
              </a:rPr>
              <a:t>A Doença do Sono</a:t>
            </a:r>
            <a:endParaRPr lang="pt-PT" sz="4800" dirty="0">
              <a:solidFill>
                <a:srgbClr val="96210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59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Diagrama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4" r="-6244"/>
          <a:stretch>
            <a:fillRect/>
          </a:stretch>
        </p:blipFill>
        <p:spPr bwMode="auto">
          <a:xfrm>
            <a:off x="1662990" y="1590245"/>
            <a:ext cx="55626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0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3" y="572956"/>
            <a:ext cx="4808051" cy="610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5048" r="17426" b="21058"/>
          <a:stretch/>
        </p:blipFill>
        <p:spPr>
          <a:xfrm>
            <a:off x="5030114" y="2360065"/>
            <a:ext cx="3947295" cy="260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283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8229600" cy="610820"/>
          </a:xfrm>
        </p:spPr>
        <p:txBody>
          <a:bodyPr>
            <a:noAutofit/>
          </a:bodyPr>
          <a:lstStyle/>
          <a:p>
            <a:pPr algn="l"/>
            <a:r>
              <a:rPr lang="en-US" sz="4000" dirty="0" err="1" smtClean="0">
                <a:solidFill>
                  <a:schemeClr val="bg1"/>
                </a:solidFill>
              </a:rPr>
              <a:t>Tópicos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855764"/>
              </p:ext>
            </p:extLst>
          </p:nvPr>
        </p:nvGraphicFramePr>
        <p:xfrm>
          <a:off x="296260" y="2207360"/>
          <a:ext cx="8620360" cy="3816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Picture 2" descr="C:\Users\Isabel Amaral\Pictures\Ayres_Kop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4" y="1536843"/>
            <a:ext cx="3109421" cy="441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osição de Conteúdo 2"/>
          <p:cNvSpPr>
            <a:spLocks noGrp="1"/>
          </p:cNvSpPr>
          <p:nvPr>
            <p:ph idx="1"/>
          </p:nvPr>
        </p:nvSpPr>
        <p:spPr bwMode="auto">
          <a:xfrm>
            <a:off x="218594" y="5953914"/>
            <a:ext cx="3109421" cy="504825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sz="2000" b="1" dirty="0"/>
              <a:t>Ayres </a:t>
            </a:r>
            <a:r>
              <a:rPr sz="2000" b="1" dirty="0" err="1"/>
              <a:t>Kopke</a:t>
            </a:r>
            <a:r>
              <a:rPr sz="2000" b="1" dirty="0"/>
              <a:t> (1866-1944)</a:t>
            </a:r>
          </a:p>
        </p:txBody>
      </p:sp>
      <p:pic>
        <p:nvPicPr>
          <p:cNvPr id="9" name="Picture 6" descr="selo Kop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10" y="1901950"/>
            <a:ext cx="2664023" cy="194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96007" y="4145555"/>
            <a:ext cx="34631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PT" dirty="0"/>
              <a:t>Centenário do Clube Militar Naval, </a:t>
            </a:r>
          </a:p>
          <a:p>
            <a:pPr algn="ctr"/>
            <a:r>
              <a:rPr lang="pt-PT" dirty="0"/>
              <a:t>1967, Alberto Cutileiro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10" y="5091968"/>
            <a:ext cx="492918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58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374900"/>
            <a:ext cx="6413610" cy="61082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chemeClr val="bg1"/>
                </a:solidFill>
              </a:rPr>
              <a:t>Desafios</a:t>
            </a:r>
            <a:r>
              <a:rPr lang="en-US" sz="2800" dirty="0" smtClean="0">
                <a:solidFill>
                  <a:schemeClr val="bg1"/>
                </a:solidFill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</a:rPr>
              <a:t>direitos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2419" y="2207360"/>
            <a:ext cx="4115157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8" name="Di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540856"/>
              </p:ext>
            </p:extLst>
          </p:nvPr>
        </p:nvGraphicFramePr>
        <p:xfrm>
          <a:off x="296260" y="1749245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07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55" y="374900"/>
            <a:ext cx="6413610" cy="61082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>O </a:t>
            </a:r>
            <a:r>
              <a:rPr lang="en-US" sz="2800" dirty="0" err="1" smtClean="0">
                <a:solidFill>
                  <a:schemeClr val="bg1"/>
                </a:solidFill>
              </a:rPr>
              <a:t>Instituto</a:t>
            </a:r>
            <a:r>
              <a:rPr lang="en-US" sz="2800" dirty="0" smtClean="0">
                <a:solidFill>
                  <a:schemeClr val="bg1"/>
                </a:solidFill>
              </a:rPr>
              <a:t> de </a:t>
            </a:r>
            <a:r>
              <a:rPr lang="en-US" sz="2800" dirty="0" err="1" smtClean="0">
                <a:solidFill>
                  <a:schemeClr val="bg1"/>
                </a:solidFill>
              </a:rPr>
              <a:t>Medicina</a:t>
            </a:r>
            <a:r>
              <a:rPr lang="en-US" sz="2800" dirty="0" smtClean="0">
                <a:solidFill>
                  <a:schemeClr val="bg1"/>
                </a:solidFill>
              </a:rPr>
              <a:t> Tropical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(1935-1966)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6259" y="1773827"/>
            <a:ext cx="8398775" cy="4715669"/>
          </a:xfrm>
        </p:spPr>
        <p:txBody>
          <a:bodyPr>
            <a:normAutofit fontScale="92500" lnSpcReduction="10000"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Os alicerces e o percurso do Instituto</a:t>
            </a:r>
          </a:p>
          <a:p>
            <a:r>
              <a:rPr lang="pt-PT" dirty="0" smtClean="0">
                <a:solidFill>
                  <a:schemeClr val="tx1"/>
                </a:solidFill>
              </a:rPr>
              <a:t>Cooperação internacional – OMS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pt-PT" sz="2500" dirty="0">
                <a:solidFill>
                  <a:schemeClr val="tx1"/>
                </a:solidFill>
              </a:rPr>
              <a:t>Missões permanentes de combate às doenças tropicais (modelo francês)</a:t>
            </a:r>
          </a:p>
          <a:p>
            <a:pPr marL="612648" lvl="2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pt-PT" sz="2500" dirty="0">
                <a:solidFill>
                  <a:schemeClr val="tx1"/>
                </a:solidFill>
              </a:rPr>
              <a:t>Congressos Internacionais de Medicina Tropical</a:t>
            </a:r>
          </a:p>
          <a:p>
            <a:r>
              <a:rPr lang="pt-PT" dirty="0" smtClean="0">
                <a:solidFill>
                  <a:schemeClr val="tx1"/>
                </a:solidFill>
              </a:rPr>
              <a:t>Investigação e Ensino da MT na metrópole e nos territórios ultramarinos</a:t>
            </a:r>
          </a:p>
          <a:p>
            <a:r>
              <a:rPr lang="pt-PT" dirty="0" smtClean="0">
                <a:solidFill>
                  <a:schemeClr val="tx1"/>
                </a:solidFill>
              </a:rPr>
              <a:t>As novas instalações do Instituto (1958)</a:t>
            </a:r>
          </a:p>
          <a:p>
            <a:r>
              <a:rPr lang="pt-PT" dirty="0" smtClean="0">
                <a:solidFill>
                  <a:schemeClr val="tx1"/>
                </a:solidFill>
              </a:rPr>
              <a:t>Ecos da descolonização</a:t>
            </a:r>
          </a:p>
          <a:p>
            <a:r>
              <a:rPr lang="pt-PT" dirty="0" smtClean="0">
                <a:solidFill>
                  <a:schemeClr val="tx1"/>
                </a:solidFill>
              </a:rPr>
              <a:t>Figuras de destaque (Fraga de Azevedo, Francisco </a:t>
            </a:r>
            <a:r>
              <a:rPr lang="pt-PT" dirty="0" err="1" smtClean="0">
                <a:solidFill>
                  <a:schemeClr val="tx1"/>
                </a:solidFill>
              </a:rPr>
              <a:t>Cambournac</a:t>
            </a:r>
            <a:r>
              <a:rPr lang="pt-PT" dirty="0" smtClean="0">
                <a:solidFill>
                  <a:schemeClr val="tx1"/>
                </a:solidFill>
              </a:rPr>
              <a:t>)</a:t>
            </a:r>
          </a:p>
          <a:p>
            <a:endParaRPr lang="pt-PT" dirty="0" smtClean="0">
              <a:solidFill>
                <a:schemeClr val="tx1"/>
              </a:solidFill>
            </a:endParaRPr>
          </a:p>
          <a:p>
            <a:endParaRPr lang="pt-PT" dirty="0" smtClean="0">
              <a:solidFill>
                <a:schemeClr val="tx1"/>
              </a:solidFill>
            </a:endParaRPr>
          </a:p>
          <a:p>
            <a:endParaRPr lang="pt-PT" dirty="0" smtClean="0">
              <a:solidFill>
                <a:schemeClr val="tx1"/>
              </a:solidFill>
            </a:endParaRPr>
          </a:p>
          <a:p>
            <a:endParaRPr lang="pt-PT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55" y="374900"/>
            <a:ext cx="6413610" cy="61082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1952 – Iº </a:t>
            </a:r>
            <a:r>
              <a:rPr lang="en-US" sz="3200" dirty="0" err="1" smtClean="0">
                <a:solidFill>
                  <a:schemeClr val="bg1"/>
                </a:solidFill>
              </a:rPr>
              <a:t>Congresso</a:t>
            </a:r>
            <a:r>
              <a:rPr lang="en-US" sz="3200" dirty="0" smtClean="0">
                <a:solidFill>
                  <a:schemeClr val="bg1"/>
                </a:solidFill>
              </a:rPr>
              <a:t> Nacional de </a:t>
            </a:r>
            <a:r>
              <a:rPr lang="en-US" sz="3200" dirty="0" err="1" smtClean="0">
                <a:solidFill>
                  <a:schemeClr val="bg1"/>
                </a:solidFill>
              </a:rPr>
              <a:t>Medicina</a:t>
            </a:r>
            <a:r>
              <a:rPr lang="en-US" sz="3200" dirty="0" smtClean="0">
                <a:solidFill>
                  <a:schemeClr val="bg1"/>
                </a:solidFill>
              </a:rPr>
              <a:t> Tropical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Marcador de Posição do Texto 2"/>
          <p:cNvSpPr txBox="1">
            <a:spLocks/>
          </p:cNvSpPr>
          <p:nvPr/>
        </p:nvSpPr>
        <p:spPr>
          <a:xfrm>
            <a:off x="2133878" y="1596540"/>
            <a:ext cx="88465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endParaRPr lang="pt-PT" dirty="0" smtClean="0"/>
          </a:p>
          <a:p>
            <a:pPr>
              <a:defRPr/>
            </a:pPr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10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5" y="3123590"/>
            <a:ext cx="4138910" cy="262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55" y="374900"/>
            <a:ext cx="6413610" cy="61082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Hospital do Ultramar (1952-1974)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3" descr="C:\Users\Isabel\Documents\Hospital Colonial\Hospital do Ultramar\Hospital do Ultramar, livro\DSC00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34250" r="57875" b="33200"/>
          <a:stretch>
            <a:fillRect/>
          </a:stretch>
        </p:blipFill>
        <p:spPr bwMode="auto">
          <a:xfrm>
            <a:off x="1392943" y="1596540"/>
            <a:ext cx="6711837" cy="507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4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55" y="374900"/>
            <a:ext cx="6413610" cy="61082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O novo </a:t>
            </a:r>
            <a:r>
              <a:rPr lang="en-US" sz="3200" dirty="0" err="1" smtClean="0">
                <a:solidFill>
                  <a:schemeClr val="bg1"/>
                </a:solidFill>
              </a:rPr>
              <a:t>edifício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Marcador de Posição do Texto 2"/>
          <p:cNvSpPr txBox="1">
            <a:spLocks/>
          </p:cNvSpPr>
          <p:nvPr/>
        </p:nvSpPr>
        <p:spPr>
          <a:xfrm>
            <a:off x="143555" y="1765085"/>
            <a:ext cx="885689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PT" sz="3200" dirty="0" smtClean="0">
                <a:solidFill>
                  <a:schemeClr val="tx1"/>
                </a:solidFill>
              </a:rPr>
              <a:t>1952, Lançamento da 1ª pedra</a:t>
            </a:r>
          </a:p>
          <a:p>
            <a:pPr>
              <a:defRPr/>
            </a:pPr>
            <a:r>
              <a:rPr lang="pt-PT" sz="3200" dirty="0" smtClean="0">
                <a:solidFill>
                  <a:schemeClr val="tx1"/>
                </a:solidFill>
              </a:rPr>
              <a:t>Inauguração, 1958</a:t>
            </a:r>
          </a:p>
          <a:p>
            <a:pPr lvl="1">
              <a:defRPr/>
            </a:pPr>
            <a:r>
              <a:rPr lang="pt-PT" dirty="0" smtClean="0">
                <a:solidFill>
                  <a:schemeClr val="tx1"/>
                </a:solidFill>
              </a:rPr>
              <a:t>Aula magna, salas de aulas, laboratórios, biotério, insectário, </a:t>
            </a:r>
            <a:r>
              <a:rPr lang="pt-PT" dirty="0" err="1" smtClean="0">
                <a:solidFill>
                  <a:schemeClr val="tx1"/>
                </a:solidFill>
              </a:rPr>
              <a:t>moluscário</a:t>
            </a:r>
            <a:r>
              <a:rPr lang="pt-PT" dirty="0" smtClean="0">
                <a:solidFill>
                  <a:schemeClr val="tx1"/>
                </a:solidFill>
              </a:rPr>
              <a:t>, museu </a:t>
            </a:r>
            <a:r>
              <a:rPr lang="pt-PT" dirty="0" err="1" smtClean="0">
                <a:solidFill>
                  <a:schemeClr val="tx1"/>
                </a:solidFill>
              </a:rPr>
              <a:t>didáctico</a:t>
            </a:r>
            <a:r>
              <a:rPr lang="pt-PT" dirty="0" smtClean="0">
                <a:solidFill>
                  <a:schemeClr val="tx1"/>
                </a:solidFill>
              </a:rPr>
              <a:t>, biblioteca, serviço de vacinas</a:t>
            </a:r>
          </a:p>
          <a:p>
            <a:pPr lvl="1">
              <a:defRPr/>
            </a:pPr>
            <a:r>
              <a:rPr lang="pt-PT" dirty="0" smtClean="0">
                <a:solidFill>
                  <a:schemeClr val="tx1"/>
                </a:solidFill>
              </a:rPr>
              <a:t>Manteve em laboratório, culturas de Glossina </a:t>
            </a:r>
            <a:r>
              <a:rPr lang="pt-PT" dirty="0" err="1" smtClean="0">
                <a:solidFill>
                  <a:schemeClr val="tx1"/>
                </a:solidFill>
              </a:rPr>
              <a:t>sp</a:t>
            </a:r>
            <a:r>
              <a:rPr lang="pt-PT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pt-PT" sz="3200" dirty="0" smtClean="0">
                <a:solidFill>
                  <a:schemeClr val="tx1"/>
                </a:solidFill>
              </a:rPr>
              <a:t>VI Congresso Internacional de Medicina Tropical e Paludismo (1700 participantes)</a:t>
            </a:r>
            <a:endParaRPr lang="pt-PT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754375" y="5719575"/>
            <a:ext cx="7886700" cy="354779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pt-PT" sz="1200" b="1" dirty="0"/>
              <a:t>                         </a:t>
            </a:r>
            <a:r>
              <a:rPr sz="1200" b="1" dirty="0"/>
              <a:t>J. Fraga de Azevedo (1906-1977)                                  </a:t>
            </a:r>
            <a:r>
              <a:rPr lang="pt-PT" sz="1200" b="1" dirty="0"/>
              <a:t>            </a:t>
            </a:r>
            <a:r>
              <a:rPr sz="1200" b="1" dirty="0"/>
              <a:t>Francisco Cambournac (1903-1994)</a:t>
            </a:r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15" y="1887958"/>
            <a:ext cx="2443280" cy="358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95" y="1901950"/>
            <a:ext cx="2706770" cy="353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12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555" y="374900"/>
            <a:ext cx="6413610" cy="61082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Na </a:t>
            </a:r>
            <a:r>
              <a:rPr lang="en-US" sz="3200" dirty="0" err="1" smtClean="0">
                <a:solidFill>
                  <a:schemeClr val="bg1"/>
                </a:solidFill>
              </a:rPr>
              <a:t>rota</a:t>
            </a:r>
            <a:r>
              <a:rPr lang="en-US" sz="3200" dirty="0" smtClean="0">
                <a:solidFill>
                  <a:schemeClr val="bg1"/>
                </a:solidFill>
              </a:rPr>
              <a:t> da </a:t>
            </a:r>
            <a:r>
              <a:rPr lang="en-US" sz="3200" dirty="0" err="1" smtClean="0">
                <a:solidFill>
                  <a:schemeClr val="bg1"/>
                </a:solidFill>
              </a:rPr>
              <a:t>descolonização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(a </a:t>
            </a:r>
            <a:r>
              <a:rPr lang="en-US" sz="3200" dirty="0" err="1" smtClean="0">
                <a:solidFill>
                  <a:schemeClr val="bg1"/>
                </a:solidFill>
              </a:rPr>
              <a:t>partir</a:t>
            </a:r>
            <a:r>
              <a:rPr lang="en-US" sz="3200" dirty="0" smtClean="0">
                <a:solidFill>
                  <a:schemeClr val="bg1"/>
                </a:solidFill>
              </a:rPr>
              <a:t> de 1960)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0" y="2054655"/>
            <a:ext cx="9009595" cy="4351338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1"/>
            <a:endParaRPr lang="pt-PT" sz="3200" dirty="0" smtClean="0">
              <a:solidFill>
                <a:schemeClr val="tx1"/>
              </a:solidFill>
            </a:endParaRPr>
          </a:p>
          <a:p>
            <a:pPr lvl="1"/>
            <a:r>
              <a:rPr sz="3200" dirty="0" smtClean="0">
                <a:solidFill>
                  <a:schemeClr val="tx1"/>
                </a:solidFill>
              </a:rPr>
              <a:t>Redução drástica no número de alunos inscritos</a:t>
            </a:r>
          </a:p>
          <a:p>
            <a:pPr lvl="1"/>
            <a:r>
              <a:rPr sz="3200" dirty="0" smtClean="0">
                <a:solidFill>
                  <a:schemeClr val="tx1"/>
                </a:solidFill>
              </a:rPr>
              <a:t>Estudos Gerais Universitários em Angola e Moçambique </a:t>
            </a:r>
            <a:r>
              <a:rPr lang="en-US" sz="3200" dirty="0" smtClean="0"/>
              <a:t>–</a:t>
            </a:r>
            <a:r>
              <a:rPr lang="pt-PT" sz="3200" dirty="0" smtClean="0"/>
              <a:t> Universidades Ultramarinas</a:t>
            </a:r>
            <a:endParaRPr sz="3200" dirty="0" smtClean="0">
              <a:solidFill>
                <a:schemeClr val="tx1"/>
              </a:solidFill>
            </a:endParaRPr>
          </a:p>
          <a:p>
            <a:pPr lvl="2"/>
            <a:r>
              <a:rPr sz="2800" dirty="0" smtClean="0">
                <a:solidFill>
                  <a:schemeClr val="tx1"/>
                </a:solidFill>
              </a:rPr>
              <a:t>“o momento ideal para que o Instituto passe para a Universidade de Lisboa” (Augusto Salazar Leite)</a:t>
            </a:r>
          </a:p>
          <a:p>
            <a:endParaRPr sz="36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09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637466"/>
              </p:ext>
            </p:extLst>
          </p:nvPr>
        </p:nvGraphicFramePr>
        <p:xfrm>
          <a:off x="907080" y="2054655"/>
          <a:ext cx="7003504" cy="3803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29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749245"/>
            <a:ext cx="9144000" cy="2852737"/>
          </a:xfrm>
        </p:spPr>
        <p:txBody>
          <a:bodyPr>
            <a:normAutofit/>
          </a:bodyPr>
          <a:lstStyle/>
          <a:p>
            <a:pPr algn="ctr"/>
            <a:r>
              <a:rPr lang="pt-PT" sz="4800" dirty="0" smtClean="0">
                <a:solidFill>
                  <a:srgbClr val="96210F"/>
                </a:solidFill>
              </a:rPr>
              <a:t>Medicina Tropical na Era </a:t>
            </a:r>
            <a:br>
              <a:rPr lang="pt-PT" sz="4800" dirty="0" smtClean="0">
                <a:solidFill>
                  <a:srgbClr val="96210F"/>
                </a:solidFill>
              </a:rPr>
            </a:br>
            <a:r>
              <a:rPr lang="pt-PT" sz="4800" dirty="0" smtClean="0">
                <a:solidFill>
                  <a:srgbClr val="96210F"/>
                </a:solidFill>
              </a:rPr>
              <a:t>Pré-Manson</a:t>
            </a:r>
            <a:endParaRPr lang="pt-PT" sz="4800" dirty="0">
              <a:solidFill>
                <a:srgbClr val="96210F"/>
              </a:solidFill>
            </a:endParaRPr>
          </a:p>
        </p:txBody>
      </p:sp>
      <p:sp>
        <p:nvSpPr>
          <p:cNvPr id="5" name="Marcador de Posição do Texto 4"/>
          <p:cNvSpPr txBox="1">
            <a:spLocks/>
          </p:cNvSpPr>
          <p:nvPr/>
        </p:nvSpPr>
        <p:spPr>
          <a:xfrm>
            <a:off x="1670605" y="5124235"/>
            <a:ext cx="10163908" cy="531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dirty="0" smtClean="0"/>
              <a:t>África = território inóspito para os Europeus</a:t>
            </a:r>
            <a:endParaRPr lang="pt-PT" sz="2400" dirty="0"/>
          </a:p>
        </p:txBody>
      </p:sp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19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555" y="374900"/>
            <a:ext cx="6413610" cy="61082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Escola Nacional de </a:t>
            </a:r>
            <a:r>
              <a:rPr lang="en-US" sz="3200" dirty="0" err="1" smtClean="0">
                <a:solidFill>
                  <a:schemeClr val="bg1"/>
                </a:solidFill>
              </a:rPr>
              <a:t>Saúde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Pública</a:t>
            </a:r>
            <a:r>
              <a:rPr lang="en-US" sz="3200" dirty="0" smtClean="0">
                <a:solidFill>
                  <a:schemeClr val="bg1"/>
                </a:solidFill>
              </a:rPr>
              <a:t> e </a:t>
            </a:r>
            <a:r>
              <a:rPr lang="en-US" sz="3200" dirty="0" err="1" smtClean="0">
                <a:solidFill>
                  <a:schemeClr val="bg1"/>
                </a:solidFill>
              </a:rPr>
              <a:t>Medicina</a:t>
            </a:r>
            <a:r>
              <a:rPr lang="en-US" sz="3200" dirty="0" smtClean="0">
                <a:solidFill>
                  <a:schemeClr val="bg1"/>
                </a:solidFill>
              </a:rPr>
              <a:t> Tropical (1966-1972)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100586" y="1749245"/>
            <a:ext cx="9987117" cy="4596015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endParaRPr lang="pt-PT" dirty="0" smtClean="0">
              <a:solidFill>
                <a:schemeClr val="tx1"/>
              </a:solidFill>
            </a:endParaRPr>
          </a:p>
          <a:p>
            <a:r>
              <a:rPr dirty="0" smtClean="0">
                <a:solidFill>
                  <a:schemeClr val="tx1"/>
                </a:solidFill>
              </a:rPr>
              <a:t>Instituto  Central de Higiene, 1902</a:t>
            </a:r>
          </a:p>
          <a:p>
            <a:r>
              <a:rPr dirty="0" err="1" smtClean="0">
                <a:solidFill>
                  <a:schemeClr val="tx1"/>
                </a:solidFill>
              </a:rPr>
              <a:t>Escola</a:t>
            </a:r>
            <a:r>
              <a:rPr dirty="0" smtClean="0">
                <a:solidFill>
                  <a:schemeClr val="tx1"/>
                </a:solidFill>
              </a:rPr>
              <a:t> de </a:t>
            </a:r>
            <a:r>
              <a:rPr dirty="0" err="1" smtClean="0">
                <a:solidFill>
                  <a:schemeClr val="tx1"/>
                </a:solidFill>
              </a:rPr>
              <a:t>Medicina</a:t>
            </a:r>
            <a:r>
              <a:rPr dirty="0" smtClean="0">
                <a:solidFill>
                  <a:schemeClr val="tx1"/>
                </a:solidFill>
              </a:rPr>
              <a:t> Tropical de </a:t>
            </a:r>
            <a:r>
              <a:rPr dirty="0" err="1" smtClean="0">
                <a:solidFill>
                  <a:schemeClr val="tx1"/>
                </a:solidFill>
              </a:rPr>
              <a:t>Lisboa</a:t>
            </a:r>
            <a:r>
              <a:rPr dirty="0" smtClean="0">
                <a:solidFill>
                  <a:schemeClr val="tx1"/>
                </a:solidFill>
              </a:rPr>
              <a:t>, 1902</a:t>
            </a:r>
          </a:p>
          <a:p>
            <a:pPr lvl="1"/>
            <a:r>
              <a:rPr dirty="0" err="1" smtClean="0">
                <a:solidFill>
                  <a:schemeClr val="tx1"/>
                </a:solidFill>
              </a:rPr>
              <a:t>ensino</a:t>
            </a:r>
            <a:endParaRPr dirty="0" smtClean="0">
              <a:solidFill>
                <a:schemeClr val="tx1"/>
              </a:solidFill>
            </a:endParaRPr>
          </a:p>
          <a:p>
            <a:pPr lvl="1"/>
            <a:r>
              <a:rPr dirty="0" err="1" smtClean="0">
                <a:solidFill>
                  <a:schemeClr val="tx1"/>
                </a:solidFill>
              </a:rPr>
              <a:t>investigação</a:t>
            </a:r>
            <a:endParaRPr dirty="0" smtClean="0">
              <a:solidFill>
                <a:schemeClr val="tx1"/>
              </a:solidFill>
            </a:endParaRPr>
          </a:p>
          <a:p>
            <a:pPr lvl="1"/>
            <a:r>
              <a:rPr dirty="0" err="1" smtClean="0">
                <a:solidFill>
                  <a:schemeClr val="tx1"/>
                </a:solidFill>
              </a:rPr>
              <a:t>colaboração</a:t>
            </a:r>
            <a:r>
              <a:rPr dirty="0" smtClean="0">
                <a:solidFill>
                  <a:schemeClr val="tx1"/>
                </a:solidFill>
              </a:rPr>
              <a:t> com </a:t>
            </a:r>
            <a:r>
              <a:rPr dirty="0" err="1" smtClean="0">
                <a:solidFill>
                  <a:schemeClr val="tx1"/>
                </a:solidFill>
              </a:rPr>
              <a:t>outras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 err="1" smtClean="0">
                <a:solidFill>
                  <a:schemeClr val="tx1"/>
                </a:solidFill>
              </a:rPr>
              <a:t>instituições</a:t>
            </a:r>
            <a:endParaRPr dirty="0" smtClean="0">
              <a:solidFill>
                <a:schemeClr val="tx1"/>
              </a:solidFill>
            </a:endParaRPr>
          </a:p>
          <a:p>
            <a:pPr lvl="1"/>
            <a:r>
              <a:rPr dirty="0" smtClean="0">
                <a:solidFill>
                  <a:schemeClr val="tx1"/>
                </a:solidFill>
              </a:rPr>
              <a:t>a </a:t>
            </a:r>
            <a:r>
              <a:rPr dirty="0" err="1" smtClean="0">
                <a:solidFill>
                  <a:schemeClr val="tx1"/>
                </a:solidFill>
              </a:rPr>
              <a:t>difusão</a:t>
            </a:r>
            <a:r>
              <a:rPr dirty="0" smtClean="0">
                <a:solidFill>
                  <a:schemeClr val="tx1"/>
                </a:solidFill>
              </a:rPr>
              <a:t> e o </a:t>
            </a:r>
            <a:r>
              <a:rPr dirty="0" err="1" smtClean="0">
                <a:solidFill>
                  <a:schemeClr val="tx1"/>
                </a:solidFill>
              </a:rPr>
              <a:t>conceito</a:t>
            </a:r>
            <a:r>
              <a:rPr dirty="0" smtClean="0">
                <a:solidFill>
                  <a:schemeClr val="tx1"/>
                </a:solidFill>
              </a:rPr>
              <a:t> de </a:t>
            </a:r>
            <a:r>
              <a:rPr dirty="0" err="1" smtClean="0">
                <a:solidFill>
                  <a:schemeClr val="tx1"/>
                </a:solidFill>
              </a:rPr>
              <a:t>saúde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 err="1" smtClean="0">
                <a:solidFill>
                  <a:schemeClr val="tx1"/>
                </a:solidFill>
              </a:rPr>
              <a:t>pública</a:t>
            </a:r>
            <a:endParaRPr dirty="0" smtClean="0">
              <a:solidFill>
                <a:schemeClr val="tx1"/>
              </a:solidFill>
            </a:endParaRPr>
          </a:p>
          <a:p>
            <a:endParaRPr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75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1670" y="1749245"/>
            <a:ext cx="8169326" cy="556687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dirty="0" smtClean="0">
                <a:solidFill>
                  <a:schemeClr val="tx1"/>
                </a:solidFill>
              </a:rPr>
              <a:t>A </a:t>
            </a:r>
            <a:r>
              <a:rPr dirty="0">
                <a:solidFill>
                  <a:schemeClr val="tx1"/>
                </a:solidFill>
              </a:rPr>
              <a:t>autonomia progressiva da medicina tropical desenhada desde 1902, ameaça diluir-se na metrópole, numa instituição tutelada por dois ministérios </a:t>
            </a:r>
            <a:r>
              <a:rPr dirty="0" smtClean="0">
                <a:solidFill>
                  <a:schemeClr val="tx1"/>
                </a:solidFill>
              </a:rPr>
              <a:t>distintos</a:t>
            </a:r>
            <a:endParaRPr lang="pt-PT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dirty="0" smtClean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pt-PT" dirty="0" smtClean="0">
                <a:solidFill>
                  <a:schemeClr val="tx1"/>
                </a:solidFill>
              </a:rPr>
              <a:t>A recuperação da identidade institucional nas antevésperas da revolução de Abril abre um anova era nas relações entre Portugal e os novos Estados Nação</a:t>
            </a:r>
          </a:p>
          <a:p>
            <a:pPr marL="0" indent="0">
              <a:buNone/>
              <a:defRPr/>
            </a:pPr>
            <a:endParaRPr lang="pt-PT" dirty="0"/>
          </a:p>
          <a:p>
            <a:pPr>
              <a:defRPr/>
            </a:pP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374900"/>
            <a:ext cx="6413610" cy="61082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chemeClr val="bg1"/>
                </a:solidFill>
              </a:rPr>
              <a:t>Direitos</a:t>
            </a:r>
            <a:r>
              <a:rPr lang="en-US" sz="2800" dirty="0" smtClean="0">
                <a:solidFill>
                  <a:schemeClr val="bg1"/>
                </a:solidFill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</a:rPr>
              <a:t>desafios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015" y="1749245"/>
            <a:ext cx="4761712" cy="4699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71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374900"/>
            <a:ext cx="6413610" cy="61082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chemeClr val="bg1"/>
                </a:solidFill>
              </a:rPr>
              <a:t>Direitos</a:t>
            </a:r>
            <a:r>
              <a:rPr lang="en-US" sz="2800" dirty="0" smtClean="0">
                <a:solidFill>
                  <a:schemeClr val="bg1"/>
                </a:solidFill>
              </a:rPr>
              <a:t> e </a:t>
            </a:r>
            <a:r>
              <a:rPr lang="en-US" sz="2800" dirty="0" err="1" smtClean="0">
                <a:solidFill>
                  <a:schemeClr val="bg1"/>
                </a:solidFill>
              </a:rPr>
              <a:t>desafios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8537" y="2402194"/>
            <a:ext cx="8461555" cy="2975482"/>
          </a:xfrm>
        </p:spPr>
        <p:txBody>
          <a:bodyPr>
            <a:normAutofit lnSpcReduction="10000"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Existem princípios éticos universais?</a:t>
            </a:r>
          </a:p>
          <a:p>
            <a:pPr lvl="1"/>
            <a:endParaRPr lang="pt-PT" dirty="0" smtClean="0">
              <a:solidFill>
                <a:schemeClr val="tx1"/>
              </a:solidFill>
            </a:endParaRPr>
          </a:p>
          <a:p>
            <a:pPr lvl="1"/>
            <a:r>
              <a:rPr lang="pt-PT" dirty="0" smtClean="0">
                <a:solidFill>
                  <a:schemeClr val="tx1"/>
                </a:solidFill>
              </a:rPr>
              <a:t>Conquista do território pela força</a:t>
            </a:r>
          </a:p>
          <a:p>
            <a:pPr lvl="1"/>
            <a:r>
              <a:rPr lang="pt-PT" dirty="0" smtClean="0">
                <a:solidFill>
                  <a:schemeClr val="tx1"/>
                </a:solidFill>
              </a:rPr>
              <a:t>Verticalidade da medicina ocidental </a:t>
            </a:r>
          </a:p>
          <a:p>
            <a:pPr lvl="1"/>
            <a:r>
              <a:rPr lang="pt-PT" dirty="0" smtClean="0">
                <a:solidFill>
                  <a:schemeClr val="tx1"/>
                </a:solidFill>
              </a:rPr>
              <a:t>Controlo das fronteiras epidémicas</a:t>
            </a:r>
          </a:p>
          <a:p>
            <a:pPr lvl="1"/>
            <a:r>
              <a:rPr lang="pt-PT" dirty="0" smtClean="0">
                <a:solidFill>
                  <a:schemeClr val="tx1"/>
                </a:solidFill>
              </a:rPr>
              <a:t>A medicina social e a medicina tradicional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870" y="2207360"/>
            <a:ext cx="2251230" cy="2221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76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364700"/>
              </p:ext>
            </p:extLst>
          </p:nvPr>
        </p:nvGraphicFramePr>
        <p:xfrm>
          <a:off x="907079" y="2207360"/>
          <a:ext cx="7482545" cy="366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79" y="3995283"/>
            <a:ext cx="2595986" cy="149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3995283"/>
            <a:ext cx="2522833" cy="143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98" y="3995283"/>
            <a:ext cx="2363726" cy="133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3" y="2054655"/>
            <a:ext cx="9427029" cy="4351338"/>
          </a:xfrm>
        </p:spPr>
        <p:txBody>
          <a:bodyPr>
            <a:normAutofit fontScale="77500" lnSpcReduction="20000"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Doenças Negligenciadas (OMS, 2017)</a:t>
            </a:r>
          </a:p>
          <a:p>
            <a:pPr lvl="1"/>
            <a:r>
              <a:rPr lang="pt-PT" dirty="0" smtClean="0">
                <a:solidFill>
                  <a:schemeClr val="tx1"/>
                </a:solidFill>
              </a:rPr>
              <a:t>Doença do sono</a:t>
            </a:r>
          </a:p>
          <a:p>
            <a:pPr lvl="1"/>
            <a:r>
              <a:rPr lang="pt-PT" dirty="0" smtClean="0">
                <a:solidFill>
                  <a:schemeClr val="tx1"/>
                </a:solidFill>
              </a:rPr>
              <a:t>Malária</a:t>
            </a:r>
          </a:p>
          <a:p>
            <a:pPr lvl="1"/>
            <a:r>
              <a:rPr lang="pt-PT" dirty="0" smtClean="0">
                <a:solidFill>
                  <a:schemeClr val="tx1"/>
                </a:solidFill>
              </a:rPr>
              <a:t>Leish</a:t>
            </a:r>
          </a:p>
          <a:p>
            <a:pPr lvl="1"/>
            <a:r>
              <a:rPr lang="pt-PT" dirty="0" smtClean="0">
                <a:solidFill>
                  <a:schemeClr val="tx1"/>
                </a:solidFill>
              </a:rPr>
              <a:t>Lepra</a:t>
            </a:r>
          </a:p>
          <a:p>
            <a:pPr lvl="1"/>
            <a:r>
              <a:rPr lang="pt-PT" dirty="0" smtClean="0">
                <a:solidFill>
                  <a:schemeClr val="tx1"/>
                </a:solidFill>
              </a:rPr>
              <a:t>Oncocercose, etc...</a:t>
            </a:r>
          </a:p>
          <a:p>
            <a:pPr marL="0" indent="0">
              <a:buNone/>
            </a:pPr>
            <a:endParaRPr lang="pt-PT" dirty="0" smtClean="0">
              <a:solidFill>
                <a:schemeClr val="tx1"/>
              </a:solidFill>
            </a:endParaRPr>
          </a:p>
          <a:p>
            <a:r>
              <a:rPr lang="pt-PT" dirty="0" smtClean="0">
                <a:solidFill>
                  <a:schemeClr val="tx1"/>
                </a:solidFill>
              </a:rPr>
              <a:t>Alterações ambientais e epidemias</a:t>
            </a:r>
          </a:p>
          <a:p>
            <a:pPr lvl="1"/>
            <a:r>
              <a:rPr lang="pt-PT" dirty="0" smtClean="0">
                <a:solidFill>
                  <a:schemeClr val="tx1"/>
                </a:solidFill>
              </a:rPr>
              <a:t>Fluxos migratórios de seres humanos e agentes patogénicos</a:t>
            </a:r>
          </a:p>
          <a:p>
            <a:pPr lvl="2"/>
            <a:r>
              <a:rPr lang="pt-PT" dirty="0" smtClean="0">
                <a:solidFill>
                  <a:schemeClr val="tx1"/>
                </a:solidFill>
              </a:rPr>
              <a:t>Dengue (Madeira 2012)</a:t>
            </a:r>
          </a:p>
          <a:p>
            <a:pPr lvl="2"/>
            <a:r>
              <a:rPr lang="pt-PT" dirty="0" smtClean="0">
                <a:solidFill>
                  <a:schemeClr val="tx1"/>
                </a:solidFill>
              </a:rPr>
              <a:t>Chikungunya</a:t>
            </a:r>
          </a:p>
          <a:p>
            <a:pPr lvl="2"/>
            <a:r>
              <a:rPr lang="pt-PT" dirty="0">
                <a:solidFill>
                  <a:schemeClr val="tx1"/>
                </a:solidFill>
              </a:rPr>
              <a:t>Zika</a:t>
            </a:r>
          </a:p>
          <a:p>
            <a:pPr lvl="2"/>
            <a:r>
              <a:rPr lang="pt-PT" dirty="0" smtClean="0">
                <a:solidFill>
                  <a:schemeClr val="tx1"/>
                </a:solidFill>
              </a:rPr>
              <a:t>?</a:t>
            </a:r>
          </a:p>
          <a:p>
            <a:pPr lvl="2"/>
            <a:endParaRPr lang="pt-PT" dirty="0" smtClean="0">
              <a:solidFill>
                <a:schemeClr val="tx1"/>
              </a:solidFill>
            </a:endParaRPr>
          </a:p>
          <a:p>
            <a:pPr lvl="1"/>
            <a:endParaRPr lang="pt-PT" dirty="0" smtClean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  <a:p>
            <a:endParaRPr lang="pt-PT" dirty="0" smtClean="0">
              <a:solidFill>
                <a:schemeClr val="tx1"/>
              </a:solidFill>
            </a:endParaRPr>
          </a:p>
          <a:p>
            <a:endParaRPr lang="pt-PT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98" y="1749245"/>
            <a:ext cx="3161874" cy="27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497935"/>
            <a:ext cx="5191970" cy="122164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Click to edit Master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title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150" y="4192525"/>
            <a:ext cx="9467710" cy="2665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653" t="59385" r="49894" b="15164"/>
          <a:stretch/>
        </p:blipFill>
        <p:spPr>
          <a:xfrm>
            <a:off x="1" y="1527050"/>
            <a:ext cx="5793640" cy="4345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"/>
            <a:ext cx="9144000" cy="1912125"/>
          </a:xfrm>
          <a:prstGeom prst="rect">
            <a:avLst/>
          </a:prstGeom>
          <a:solidFill>
            <a:srgbClr val="F17A1C"/>
          </a:solidFill>
          <a:ln>
            <a:solidFill>
              <a:srgbClr val="F17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pt-PT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História da Medicina Tropical em Portugal e nas Colónias (séculos XIX e XX)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872280"/>
            <a:ext cx="9144000" cy="985720"/>
          </a:xfrm>
          <a:prstGeom prst="rect">
            <a:avLst/>
          </a:prstGeom>
          <a:solidFill>
            <a:srgbClr val="96210F"/>
          </a:solidFill>
          <a:ln>
            <a:solidFill>
              <a:srgbClr val="9621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Medicina</a:t>
            </a:r>
            <a:r>
              <a:rPr lang="en-US" dirty="0">
                <a:solidFill>
                  <a:schemeClr val="tx1"/>
                </a:solidFill>
              </a:rPr>
              <a:t> Tropical – </a:t>
            </a:r>
            <a:r>
              <a:rPr lang="en-US" dirty="0" err="1">
                <a:solidFill>
                  <a:schemeClr val="tx1"/>
                </a:solidFill>
              </a:rPr>
              <a:t>Direitos</a:t>
            </a:r>
            <a:r>
              <a:rPr lang="en-US" dirty="0">
                <a:solidFill>
                  <a:schemeClr val="tx1"/>
                </a:solidFill>
              </a:rPr>
              <a:t> e </a:t>
            </a:r>
            <a:r>
              <a:rPr lang="en-US" dirty="0" err="1">
                <a:solidFill>
                  <a:schemeClr val="tx1"/>
                </a:solidFill>
              </a:rPr>
              <a:t>Desafios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pt-PT" b="1" dirty="0">
                <a:solidFill>
                  <a:schemeClr val="tx1"/>
                </a:solidFill>
              </a:rPr>
              <a:t>ALDIS – Ceis 20 (UC),  11 de Outubro, Lisboa, 2017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8230" y="2976390"/>
            <a:ext cx="35378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/>
              <a:t>Muito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obrigada</a:t>
            </a:r>
            <a:r>
              <a:rPr lang="en-US" sz="4400" b="1" dirty="0" smtClean="0"/>
              <a:t>!</a:t>
            </a:r>
            <a:endParaRPr lang="en-US" sz="4400" b="1" dirty="0"/>
          </a:p>
        </p:txBody>
      </p:sp>
      <p:sp>
        <p:nvSpPr>
          <p:cNvPr id="8" name="Rectangle 7"/>
          <p:cNvSpPr/>
          <p:nvPr/>
        </p:nvSpPr>
        <p:spPr>
          <a:xfrm rot="3071857">
            <a:off x="-206253" y="998837"/>
            <a:ext cx="1221640" cy="2237126"/>
          </a:xfrm>
          <a:prstGeom prst="rect">
            <a:avLst/>
          </a:prstGeom>
          <a:solidFill>
            <a:srgbClr val="F17A1C"/>
          </a:solidFill>
          <a:ln>
            <a:solidFill>
              <a:srgbClr val="F17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99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48965" y="2360065"/>
            <a:ext cx="7976482" cy="2919045"/>
          </a:xfrm>
          <a:prstGeom prst="rect">
            <a:avLst/>
          </a:prstGeom>
        </p:spPr>
        <p:txBody>
          <a:bodyPr vert="horz" wrap="square" lIns="91440" tIns="45720" rIns="91440" bIns="45720" numCol="1" rtlCol="0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pt-PT" i="1" dirty="0" smtClean="0">
                <a:solidFill>
                  <a:srgbClr val="96210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pt-PT" b="1" i="1" dirty="0" smtClean="0">
                <a:solidFill>
                  <a:srgbClr val="96210F"/>
                </a:solidFill>
                <a:latin typeface="Times New Roman" pitchFamily="18" charset="0"/>
                <a:cs typeface="Times New Roman" pitchFamily="18" charset="0"/>
              </a:rPr>
              <a:t>maldito clima – disse um capitão francês, François de Savigny, distribuindo as cartas. – com o calor, só dá para estar nu, mas vêm os mosquitos e massacram-nos. E depois essas febres mortais que ninguém sabe a que são devidas.</a:t>
            </a:r>
          </a:p>
          <a:p>
            <a:pPr algn="ctr">
              <a:lnSpc>
                <a:spcPct val="80000"/>
              </a:lnSpc>
              <a:buFontTx/>
              <a:buChar char="-"/>
            </a:pPr>
            <a:r>
              <a:rPr lang="pt-PT" b="1" i="1" dirty="0" smtClean="0">
                <a:solidFill>
                  <a:srgbClr val="96210F"/>
                </a:solidFill>
                <a:latin typeface="Times New Roman" pitchFamily="18" charset="0"/>
                <a:cs typeface="Times New Roman" pitchFamily="18" charset="0"/>
              </a:rPr>
              <a:t>aos miasmas – disse Baltazar. – os miasmas que vêm de águas paradas! (...)</a:t>
            </a:r>
            <a:r>
              <a:rPr lang="pt-PT" i="1" dirty="0" smtClean="0">
                <a:solidFill>
                  <a:srgbClr val="96210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0" indent="0">
              <a:lnSpc>
                <a:spcPct val="80000"/>
              </a:lnSpc>
              <a:buNone/>
            </a:pPr>
            <a:endParaRPr lang="pt-PT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pt-PT" dirty="0" smtClean="0"/>
              <a:t>(Pepetela, A Gloriosa Família, 1997)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86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8229600" cy="61082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A </a:t>
            </a:r>
            <a:r>
              <a:rPr lang="en-US" sz="4000" dirty="0" err="1" smtClean="0">
                <a:solidFill>
                  <a:schemeClr val="bg1"/>
                </a:solidFill>
              </a:rPr>
              <a:t>Medicina</a:t>
            </a:r>
            <a:r>
              <a:rPr lang="en-US" sz="4000" dirty="0" smtClean="0">
                <a:solidFill>
                  <a:schemeClr val="bg1"/>
                </a:solidFill>
              </a:rPr>
              <a:t> Experimental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289931"/>
              </p:ext>
            </p:extLst>
          </p:nvPr>
        </p:nvGraphicFramePr>
        <p:xfrm>
          <a:off x="-846740" y="187207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55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5344675" cy="61082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chemeClr val="bg1"/>
                </a:solidFill>
              </a:rPr>
              <a:t>Medicina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portuguesa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transição</a:t>
            </a:r>
            <a:r>
              <a:rPr lang="en-US" sz="2800" dirty="0" smtClean="0">
                <a:solidFill>
                  <a:schemeClr val="bg1"/>
                </a:solidFill>
              </a:rPr>
              <a:t> do </a:t>
            </a:r>
            <a:r>
              <a:rPr lang="en-US" sz="2800" dirty="0" err="1" smtClean="0">
                <a:solidFill>
                  <a:schemeClr val="bg1"/>
                </a:solidFill>
              </a:rPr>
              <a:t>século</a:t>
            </a:r>
            <a:r>
              <a:rPr lang="en-US" sz="2800" dirty="0" smtClean="0">
                <a:solidFill>
                  <a:schemeClr val="bg1"/>
                </a:solidFill>
              </a:rPr>
              <a:t> XIX para o </a:t>
            </a:r>
            <a:r>
              <a:rPr lang="en-US" sz="2800" dirty="0" err="1" smtClean="0">
                <a:solidFill>
                  <a:schemeClr val="bg1"/>
                </a:solidFill>
              </a:rPr>
              <a:t>século</a:t>
            </a:r>
            <a:r>
              <a:rPr lang="en-US" sz="2800" dirty="0" smtClean="0">
                <a:solidFill>
                  <a:schemeClr val="bg1"/>
                </a:solidFill>
              </a:rPr>
              <a:t> XX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8" name="Diagram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223797"/>
              </p:ext>
            </p:extLst>
          </p:nvPr>
        </p:nvGraphicFramePr>
        <p:xfrm>
          <a:off x="448965" y="1901950"/>
          <a:ext cx="8164016" cy="4415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4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749245"/>
            <a:ext cx="9144000" cy="2852737"/>
          </a:xfrm>
        </p:spPr>
        <p:txBody>
          <a:bodyPr>
            <a:normAutofit/>
          </a:bodyPr>
          <a:lstStyle/>
          <a:p>
            <a:pPr algn="ctr"/>
            <a:r>
              <a:rPr lang="pt-PT" sz="4800" dirty="0" smtClean="0">
                <a:solidFill>
                  <a:srgbClr val="96210F"/>
                </a:solidFill>
              </a:rPr>
              <a:t>Medicina Tropical na Era </a:t>
            </a:r>
            <a:br>
              <a:rPr lang="pt-PT" sz="4800" dirty="0" smtClean="0">
                <a:solidFill>
                  <a:srgbClr val="96210F"/>
                </a:solidFill>
              </a:rPr>
            </a:br>
            <a:r>
              <a:rPr lang="pt-PT" sz="4800" dirty="0" smtClean="0">
                <a:solidFill>
                  <a:srgbClr val="96210F"/>
                </a:solidFill>
              </a:rPr>
              <a:t>Manson</a:t>
            </a:r>
            <a:endParaRPr lang="pt-PT" sz="4800" dirty="0">
              <a:solidFill>
                <a:srgbClr val="96210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Marcador de Posição do Texto 4"/>
          <p:cNvSpPr txBox="1">
            <a:spLocks/>
          </p:cNvSpPr>
          <p:nvPr/>
        </p:nvSpPr>
        <p:spPr>
          <a:xfrm>
            <a:off x="372612" y="4803345"/>
            <a:ext cx="8398775" cy="896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2400" dirty="0" smtClean="0"/>
              <a:t>Emergência disciplinar – abordagem pasteuriana e o primado do laboratório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42817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5191970" cy="610820"/>
          </a:xfrm>
        </p:spPr>
        <p:txBody>
          <a:bodyPr>
            <a:noAutofit/>
          </a:bodyPr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pioneiros</a:t>
            </a:r>
            <a:r>
              <a:rPr lang="en-US" dirty="0" smtClean="0">
                <a:solidFill>
                  <a:schemeClr val="bg1"/>
                </a:solidFill>
              </a:rPr>
              <a:t> da nova </a:t>
            </a:r>
            <a:r>
              <a:rPr lang="en-US" dirty="0" err="1" smtClean="0">
                <a:solidFill>
                  <a:schemeClr val="bg1"/>
                </a:solidFill>
              </a:rPr>
              <a:t>área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disciplinar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3555" y="2054655"/>
            <a:ext cx="8807810" cy="4351338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pt-PT" sz="11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pt-PT" sz="2000" b="1" dirty="0" smtClean="0">
                <a:solidFill>
                  <a:schemeClr val="tx1"/>
                </a:solidFill>
              </a:rPr>
              <a:t>Patrick Manson</a:t>
            </a:r>
            <a:r>
              <a:rPr lang="pt-PT" sz="2000" dirty="0" smtClean="0">
                <a:solidFill>
                  <a:schemeClr val="tx1"/>
                </a:solidFill>
              </a:rPr>
              <a:t> (1844-1922)</a:t>
            </a:r>
          </a:p>
          <a:p>
            <a:pPr lvl="1">
              <a:lnSpc>
                <a:spcPct val="80000"/>
              </a:lnSpc>
              <a:defRPr/>
            </a:pPr>
            <a:r>
              <a:rPr lang="pt-PT" sz="2000" dirty="0" smtClean="0">
                <a:solidFill>
                  <a:schemeClr val="tx1"/>
                </a:solidFill>
              </a:rPr>
              <a:t>Fundador da </a:t>
            </a:r>
            <a:r>
              <a:rPr lang="pt-PT" sz="2000" u="sng" dirty="0" smtClean="0">
                <a:solidFill>
                  <a:schemeClr val="tx1"/>
                </a:solidFill>
              </a:rPr>
              <a:t>Escola de Medicina Tropical de Londres</a:t>
            </a:r>
            <a:r>
              <a:rPr lang="pt-PT" sz="2000" dirty="0" smtClean="0">
                <a:solidFill>
                  <a:schemeClr val="tx1"/>
                </a:solidFill>
              </a:rPr>
              <a:t> (1899)</a:t>
            </a:r>
          </a:p>
          <a:p>
            <a:pPr lvl="1">
              <a:lnSpc>
                <a:spcPct val="80000"/>
              </a:lnSpc>
              <a:defRPr/>
            </a:pPr>
            <a:r>
              <a:rPr lang="pt-PT" sz="2000" dirty="0" smtClean="0">
                <a:solidFill>
                  <a:schemeClr val="tx1"/>
                </a:solidFill>
              </a:rPr>
              <a:t>Criador da disciplina nos curricula de medicina</a:t>
            </a:r>
          </a:p>
          <a:p>
            <a:pPr lvl="1">
              <a:lnSpc>
                <a:spcPct val="80000"/>
              </a:lnSpc>
              <a:defRPr/>
            </a:pPr>
            <a:r>
              <a:rPr lang="pt-PT" sz="2000" dirty="0" smtClean="0">
                <a:solidFill>
                  <a:schemeClr val="tx1"/>
                </a:solidFill>
              </a:rPr>
              <a:t>Analisou o papel dos artrópodes como hospedeiros secundários nas doenças tropicais</a:t>
            </a:r>
          </a:p>
          <a:p>
            <a:pPr lvl="1">
              <a:lnSpc>
                <a:spcPct val="80000"/>
              </a:lnSpc>
              <a:defRPr/>
            </a:pPr>
            <a:r>
              <a:rPr lang="pt-PT" sz="2000" dirty="0" smtClean="0">
                <a:solidFill>
                  <a:schemeClr val="tx1"/>
                </a:solidFill>
              </a:rPr>
              <a:t>descobre o hematozoário do paludismo (1880)</a:t>
            </a:r>
          </a:p>
          <a:p>
            <a:pPr lvl="1">
              <a:lnSpc>
                <a:spcPct val="80000"/>
              </a:lnSpc>
              <a:defRPr/>
            </a:pPr>
            <a:endParaRPr lang="pt-PT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pt-PT" sz="2000" b="1" dirty="0" smtClean="0">
                <a:solidFill>
                  <a:schemeClr val="tx1"/>
                </a:solidFill>
              </a:rPr>
              <a:t>Ronald Ross</a:t>
            </a:r>
            <a:r>
              <a:rPr lang="pt-PT" sz="2000" dirty="0" smtClean="0">
                <a:solidFill>
                  <a:schemeClr val="tx1"/>
                </a:solidFill>
              </a:rPr>
              <a:t> (1857–1932)</a:t>
            </a:r>
          </a:p>
          <a:p>
            <a:pPr lvl="1">
              <a:lnSpc>
                <a:spcPct val="80000"/>
              </a:lnSpc>
              <a:defRPr/>
            </a:pPr>
            <a:r>
              <a:rPr lang="pt-PT" sz="2000" dirty="0" smtClean="0">
                <a:solidFill>
                  <a:schemeClr val="tx1"/>
                </a:solidFill>
              </a:rPr>
              <a:t>Descoberta do papel do mosquito na transmissão da malaria, 1897 </a:t>
            </a:r>
          </a:p>
          <a:p>
            <a:pPr lvl="1">
              <a:lnSpc>
                <a:spcPct val="80000"/>
              </a:lnSpc>
              <a:defRPr/>
            </a:pPr>
            <a:r>
              <a:rPr lang="pt-PT" sz="2000" dirty="0" smtClean="0">
                <a:solidFill>
                  <a:schemeClr val="tx1"/>
                </a:solidFill>
              </a:rPr>
              <a:t>Professor na </a:t>
            </a:r>
            <a:r>
              <a:rPr lang="pt-PT" sz="2000" u="sng" dirty="0" smtClean="0">
                <a:solidFill>
                  <a:schemeClr val="tx1"/>
                </a:solidFill>
              </a:rPr>
              <a:t>Escola de Medicina Tropical de Liverpool </a:t>
            </a:r>
            <a:r>
              <a:rPr lang="pt-PT" sz="2000" dirty="0" smtClean="0">
                <a:solidFill>
                  <a:schemeClr val="tx1"/>
                </a:solidFill>
              </a:rPr>
              <a:t>criada em 1898</a:t>
            </a:r>
          </a:p>
          <a:p>
            <a:pPr lvl="1">
              <a:lnSpc>
                <a:spcPct val="80000"/>
              </a:lnSpc>
              <a:defRPr/>
            </a:pPr>
            <a:r>
              <a:rPr lang="pt-PT" sz="2000" dirty="0" smtClean="0">
                <a:solidFill>
                  <a:schemeClr val="tx1"/>
                </a:solidFill>
              </a:rPr>
              <a:t>Prémio Nobel da Medicina e Fisiologia (1902)</a:t>
            </a:r>
          </a:p>
          <a:p>
            <a:pPr lvl="1">
              <a:lnSpc>
                <a:spcPct val="80000"/>
              </a:lnSpc>
              <a:defRPr/>
            </a:pPr>
            <a:endParaRPr lang="pt-PT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pt-PT" sz="2000" b="1" dirty="0" smtClean="0">
                <a:solidFill>
                  <a:schemeClr val="tx1"/>
                </a:solidFill>
              </a:rPr>
              <a:t>Charles Louis Laveran</a:t>
            </a:r>
            <a:r>
              <a:rPr lang="pt-PT" sz="2000" dirty="0" smtClean="0">
                <a:solidFill>
                  <a:schemeClr val="tx1"/>
                </a:solidFill>
              </a:rPr>
              <a:t> (1845–1922)</a:t>
            </a:r>
          </a:p>
          <a:p>
            <a:pPr lvl="1">
              <a:lnSpc>
                <a:spcPct val="80000"/>
              </a:lnSpc>
              <a:defRPr/>
            </a:pPr>
            <a:r>
              <a:rPr lang="pt-PT" sz="2000" dirty="0" smtClean="0">
                <a:solidFill>
                  <a:schemeClr val="tx1"/>
                </a:solidFill>
              </a:rPr>
              <a:t>Identificação do parasita da malária no sangue (1880)</a:t>
            </a:r>
          </a:p>
          <a:p>
            <a:pPr lvl="1">
              <a:lnSpc>
                <a:spcPct val="80000"/>
              </a:lnSpc>
              <a:defRPr/>
            </a:pPr>
            <a:r>
              <a:rPr lang="pt-PT" sz="2000" dirty="0" smtClean="0">
                <a:solidFill>
                  <a:schemeClr val="tx1"/>
                </a:solidFill>
              </a:rPr>
              <a:t>Clínico ao serviço de Napoleão na Argélia</a:t>
            </a:r>
          </a:p>
          <a:p>
            <a:pPr lvl="1">
              <a:lnSpc>
                <a:spcPct val="80000"/>
              </a:lnSpc>
              <a:defRPr/>
            </a:pPr>
            <a:r>
              <a:rPr lang="pt-PT" sz="2000" dirty="0" smtClean="0">
                <a:solidFill>
                  <a:schemeClr val="tx1"/>
                </a:solidFill>
              </a:rPr>
              <a:t>Investigador do </a:t>
            </a:r>
            <a:r>
              <a:rPr lang="pt-PT" sz="2000" u="sng" dirty="0" smtClean="0">
                <a:solidFill>
                  <a:schemeClr val="tx1"/>
                </a:solidFill>
              </a:rPr>
              <a:t>Instituto Pasteur</a:t>
            </a:r>
            <a:r>
              <a:rPr lang="pt-PT" sz="1800" u="sng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pt-PT" sz="2000" dirty="0" smtClean="0">
                <a:solidFill>
                  <a:schemeClr val="tx1"/>
                </a:solidFill>
              </a:rPr>
              <a:t>Prémio Nobel da Medicina e Fisiologia (1907)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pt-PT" sz="18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5191970" cy="61082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 err="1" smtClean="0">
                <a:solidFill>
                  <a:schemeClr val="bg1"/>
                </a:solidFill>
              </a:rPr>
              <a:t>medicina</a:t>
            </a:r>
            <a:r>
              <a:rPr lang="en-US" dirty="0" smtClean="0">
                <a:solidFill>
                  <a:schemeClr val="bg1"/>
                </a:solidFill>
              </a:rPr>
              <a:t> tropical </a:t>
            </a:r>
            <a:r>
              <a:rPr lang="en-US" dirty="0" err="1" smtClean="0">
                <a:solidFill>
                  <a:schemeClr val="bg1"/>
                </a:solidFill>
              </a:rPr>
              <a:t>em</a:t>
            </a:r>
            <a:r>
              <a:rPr lang="en-US" dirty="0" smtClean="0">
                <a:solidFill>
                  <a:schemeClr val="bg1"/>
                </a:solidFill>
              </a:rPr>
              <a:t> Portugal (1902-1972)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58835" y="6177690"/>
            <a:ext cx="1985165" cy="680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184655"/>
              </p:ext>
            </p:extLst>
          </p:nvPr>
        </p:nvGraphicFramePr>
        <p:xfrm>
          <a:off x="-772675" y="188121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2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1166</Words>
  <Application>Microsoft Macintosh PowerPoint</Application>
  <PresentationFormat>On-screen Show (4:3)</PresentationFormat>
  <Paragraphs>182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Calibri</vt:lpstr>
      <vt:lpstr>Times New Roman</vt:lpstr>
      <vt:lpstr>Wingdings</vt:lpstr>
      <vt:lpstr>Wingdings 2</vt:lpstr>
      <vt:lpstr>Arial</vt:lpstr>
      <vt:lpstr>Office Theme</vt:lpstr>
      <vt:lpstr>Click to edit Master  title style</vt:lpstr>
      <vt:lpstr>Tópicos</vt:lpstr>
      <vt:lpstr>Medicina Tropical na Era  Pré-Manson</vt:lpstr>
      <vt:lpstr>PowerPoint Presentation</vt:lpstr>
      <vt:lpstr>A Medicina Experimental</vt:lpstr>
      <vt:lpstr>Medicina portuguesa na transição do século XIX para o século XX</vt:lpstr>
      <vt:lpstr>Medicina Tropical na Era  Manson</vt:lpstr>
      <vt:lpstr>Os pioneiros da nova área disciplinar</vt:lpstr>
      <vt:lpstr>A medicina tropical em Portugal (1902-1972)</vt:lpstr>
      <vt:lpstr>A medicina no ideário da colonização –  o imperialismo construtivo</vt:lpstr>
      <vt:lpstr>Especificidade das doenças tropicais</vt:lpstr>
      <vt:lpstr>PowerPoint Presentation</vt:lpstr>
      <vt:lpstr>A medicina tropical – um novo saber médico</vt:lpstr>
      <vt:lpstr>PowerPoint Presentation</vt:lpstr>
      <vt:lpstr>PowerPoint Presentation</vt:lpstr>
      <vt:lpstr>PowerPoint Presentation</vt:lpstr>
      <vt:lpstr>A Doença do Sono</vt:lpstr>
      <vt:lpstr>PowerPoint Presentation</vt:lpstr>
      <vt:lpstr>PowerPoint Presentation</vt:lpstr>
      <vt:lpstr>PowerPoint Presentation</vt:lpstr>
      <vt:lpstr>Desafios e direitos</vt:lpstr>
      <vt:lpstr>PowerPoint Presentation</vt:lpstr>
      <vt:lpstr>O Instituto de Medicina Tropical  (1935-1966)</vt:lpstr>
      <vt:lpstr>1952 – Iº Congresso Nacional de Medicina Tropical</vt:lpstr>
      <vt:lpstr>Hospital do Ultramar (1952-1974)</vt:lpstr>
      <vt:lpstr>O novo edifício</vt:lpstr>
      <vt:lpstr>PowerPoint Presentation</vt:lpstr>
      <vt:lpstr>Na rota da descolonização  (a partir de 1960)</vt:lpstr>
      <vt:lpstr>PowerPoint Presentation</vt:lpstr>
      <vt:lpstr>Escola Nacional de Saúde Pública e Medicina Tropical (1966-1972)</vt:lpstr>
      <vt:lpstr>PowerPoint Presentation</vt:lpstr>
      <vt:lpstr>Direitos e desafios</vt:lpstr>
      <vt:lpstr>Direitos e desafios</vt:lpstr>
      <vt:lpstr>PowerPoint Presentation</vt:lpstr>
      <vt:lpstr>PowerPoint Presentation</vt:lpstr>
      <vt:lpstr>Click to edit Master  title style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IMA</cp:lastModifiedBy>
  <cp:revision>48</cp:revision>
  <dcterms:created xsi:type="dcterms:W3CDTF">2013-08-21T19:17:07Z</dcterms:created>
  <dcterms:modified xsi:type="dcterms:W3CDTF">2017-10-10T17:21:02Z</dcterms:modified>
</cp:coreProperties>
</file>